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 id="2147483902" r:id="rId2"/>
    <p:sldMasterId id="2147483952" r:id="rId3"/>
    <p:sldMasterId id="2147483976" r:id="rId4"/>
    <p:sldMasterId id="2147484000" r:id="rId5"/>
    <p:sldMasterId id="2147484012" r:id="rId6"/>
    <p:sldMasterId id="2147484036" r:id="rId7"/>
  </p:sldMasterIdLst>
  <p:notesMasterIdLst>
    <p:notesMasterId r:id="rId89"/>
  </p:notesMasterIdLst>
  <p:sldIdLst>
    <p:sldId id="256" r:id="rId8"/>
    <p:sldId id="484" r:id="rId9"/>
    <p:sldId id="492" r:id="rId10"/>
    <p:sldId id="491" r:id="rId11"/>
    <p:sldId id="490" r:id="rId12"/>
    <p:sldId id="487" r:id="rId13"/>
    <p:sldId id="489" r:id="rId14"/>
    <p:sldId id="486" r:id="rId15"/>
    <p:sldId id="488" r:id="rId16"/>
    <p:sldId id="493" r:id="rId17"/>
    <p:sldId id="498" r:id="rId18"/>
    <p:sldId id="499" r:id="rId19"/>
    <p:sldId id="494" r:id="rId20"/>
    <p:sldId id="495" r:id="rId21"/>
    <p:sldId id="496" r:id="rId22"/>
    <p:sldId id="500" r:id="rId23"/>
    <p:sldId id="501" r:id="rId24"/>
    <p:sldId id="502" r:id="rId25"/>
    <p:sldId id="503" r:id="rId26"/>
    <p:sldId id="504" r:id="rId27"/>
    <p:sldId id="505" r:id="rId28"/>
    <p:sldId id="506" r:id="rId29"/>
    <p:sldId id="507" r:id="rId30"/>
    <p:sldId id="508" r:id="rId31"/>
    <p:sldId id="510" r:id="rId32"/>
    <p:sldId id="509" r:id="rId33"/>
    <p:sldId id="511" r:id="rId34"/>
    <p:sldId id="512" r:id="rId35"/>
    <p:sldId id="513" r:id="rId36"/>
    <p:sldId id="514" r:id="rId37"/>
    <p:sldId id="515" r:id="rId38"/>
    <p:sldId id="516" r:id="rId39"/>
    <p:sldId id="517" r:id="rId40"/>
    <p:sldId id="518" r:id="rId41"/>
    <p:sldId id="519" r:id="rId42"/>
    <p:sldId id="520" r:id="rId43"/>
    <p:sldId id="521" r:id="rId44"/>
    <p:sldId id="522" r:id="rId45"/>
    <p:sldId id="523" r:id="rId46"/>
    <p:sldId id="524" r:id="rId47"/>
    <p:sldId id="526" r:id="rId48"/>
    <p:sldId id="527" r:id="rId49"/>
    <p:sldId id="534" r:id="rId50"/>
    <p:sldId id="529" r:id="rId51"/>
    <p:sldId id="530" r:id="rId52"/>
    <p:sldId id="531" r:id="rId53"/>
    <p:sldId id="532" r:id="rId54"/>
    <p:sldId id="535" r:id="rId55"/>
    <p:sldId id="536" r:id="rId56"/>
    <p:sldId id="537" r:id="rId57"/>
    <p:sldId id="538" r:id="rId58"/>
    <p:sldId id="539" r:id="rId59"/>
    <p:sldId id="540" r:id="rId60"/>
    <p:sldId id="541" r:id="rId61"/>
    <p:sldId id="542" r:id="rId62"/>
    <p:sldId id="543" r:id="rId63"/>
    <p:sldId id="544" r:id="rId64"/>
    <p:sldId id="545" r:id="rId65"/>
    <p:sldId id="546" r:id="rId66"/>
    <p:sldId id="547" r:id="rId67"/>
    <p:sldId id="548" r:id="rId68"/>
    <p:sldId id="549" r:id="rId69"/>
    <p:sldId id="550" r:id="rId70"/>
    <p:sldId id="551" r:id="rId71"/>
    <p:sldId id="552" r:id="rId72"/>
    <p:sldId id="553" r:id="rId73"/>
    <p:sldId id="554" r:id="rId74"/>
    <p:sldId id="555" r:id="rId75"/>
    <p:sldId id="556" r:id="rId76"/>
    <p:sldId id="557" r:id="rId77"/>
    <p:sldId id="558" r:id="rId78"/>
    <p:sldId id="559" r:id="rId79"/>
    <p:sldId id="560" r:id="rId80"/>
    <p:sldId id="564" r:id="rId81"/>
    <p:sldId id="565" r:id="rId82"/>
    <p:sldId id="566" r:id="rId83"/>
    <p:sldId id="567" r:id="rId84"/>
    <p:sldId id="568" r:id="rId85"/>
    <p:sldId id="569" r:id="rId86"/>
    <p:sldId id="570" r:id="rId87"/>
    <p:sldId id="571" r:id="rId8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83630" autoAdjust="0"/>
  </p:normalViewPr>
  <p:slideViewPr>
    <p:cSldViewPr>
      <p:cViewPr varScale="1">
        <p:scale>
          <a:sx n="74" d="100"/>
          <a:sy n="74" d="100"/>
        </p:scale>
        <p:origin x="-1266"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slide" Target="slides/slide40.xml"/><Relationship Id="rId50" Type="http://schemas.openxmlformats.org/officeDocument/2006/relationships/slide" Target="slides/slide43.xml"/><Relationship Id="rId55" Type="http://schemas.openxmlformats.org/officeDocument/2006/relationships/slide" Target="slides/slide48.xml"/><Relationship Id="rId63" Type="http://schemas.openxmlformats.org/officeDocument/2006/relationships/slide" Target="slides/slide56.xml"/><Relationship Id="rId68" Type="http://schemas.openxmlformats.org/officeDocument/2006/relationships/slide" Target="slides/slide61.xml"/><Relationship Id="rId76" Type="http://schemas.openxmlformats.org/officeDocument/2006/relationships/slide" Target="slides/slide69.xml"/><Relationship Id="rId84" Type="http://schemas.openxmlformats.org/officeDocument/2006/relationships/slide" Target="slides/slide77.xml"/><Relationship Id="rId89" Type="http://schemas.openxmlformats.org/officeDocument/2006/relationships/notesMaster" Target="notesMasters/notesMaster1.xml"/><Relationship Id="rId7" Type="http://schemas.openxmlformats.org/officeDocument/2006/relationships/slideMaster" Target="slideMasters/slideMaster7.xml"/><Relationship Id="rId71" Type="http://schemas.openxmlformats.org/officeDocument/2006/relationships/slide" Target="slides/slide64.xml"/><Relationship Id="rId92"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9.xml"/><Relationship Id="rId29" Type="http://schemas.openxmlformats.org/officeDocument/2006/relationships/slide" Target="slides/slide2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slide" Target="slides/slide46.xml"/><Relationship Id="rId58" Type="http://schemas.openxmlformats.org/officeDocument/2006/relationships/slide" Target="slides/slide51.xml"/><Relationship Id="rId66" Type="http://schemas.openxmlformats.org/officeDocument/2006/relationships/slide" Target="slides/slide59.xml"/><Relationship Id="rId74" Type="http://schemas.openxmlformats.org/officeDocument/2006/relationships/slide" Target="slides/slide67.xml"/><Relationship Id="rId79" Type="http://schemas.openxmlformats.org/officeDocument/2006/relationships/slide" Target="slides/slide72.xml"/><Relationship Id="rId87" Type="http://schemas.openxmlformats.org/officeDocument/2006/relationships/slide" Target="slides/slide80.xml"/><Relationship Id="rId5" Type="http://schemas.openxmlformats.org/officeDocument/2006/relationships/slideMaster" Target="slideMasters/slideMaster5.xml"/><Relationship Id="rId61" Type="http://schemas.openxmlformats.org/officeDocument/2006/relationships/slide" Target="slides/slide54.xml"/><Relationship Id="rId82" Type="http://schemas.openxmlformats.org/officeDocument/2006/relationships/slide" Target="slides/slide75.xml"/><Relationship Id="rId90" Type="http://schemas.openxmlformats.org/officeDocument/2006/relationships/presProps" Target="presProps.xml"/><Relationship Id="rId19" Type="http://schemas.openxmlformats.org/officeDocument/2006/relationships/slide" Target="slides/slide1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64" Type="http://schemas.openxmlformats.org/officeDocument/2006/relationships/slide" Target="slides/slide57.xml"/><Relationship Id="rId69" Type="http://schemas.openxmlformats.org/officeDocument/2006/relationships/slide" Target="slides/slide62.xml"/><Relationship Id="rId77" Type="http://schemas.openxmlformats.org/officeDocument/2006/relationships/slide" Target="slides/slide70.xml"/><Relationship Id="rId8" Type="http://schemas.openxmlformats.org/officeDocument/2006/relationships/slide" Target="slides/slide1.xml"/><Relationship Id="rId51" Type="http://schemas.openxmlformats.org/officeDocument/2006/relationships/slide" Target="slides/slide44.xml"/><Relationship Id="rId72" Type="http://schemas.openxmlformats.org/officeDocument/2006/relationships/slide" Target="slides/slide65.xml"/><Relationship Id="rId80" Type="http://schemas.openxmlformats.org/officeDocument/2006/relationships/slide" Target="slides/slide73.xml"/><Relationship Id="rId85" Type="http://schemas.openxmlformats.org/officeDocument/2006/relationships/slide" Target="slides/slide78.xml"/><Relationship Id="rId93"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slide" Target="slides/slide52.xml"/><Relationship Id="rId67" Type="http://schemas.openxmlformats.org/officeDocument/2006/relationships/slide" Target="slides/slide60.xml"/><Relationship Id="rId20" Type="http://schemas.openxmlformats.org/officeDocument/2006/relationships/slide" Target="slides/slide13.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slide" Target="slides/slide55.xml"/><Relationship Id="rId70" Type="http://schemas.openxmlformats.org/officeDocument/2006/relationships/slide" Target="slides/slide63.xml"/><Relationship Id="rId75" Type="http://schemas.openxmlformats.org/officeDocument/2006/relationships/slide" Target="slides/slide68.xml"/><Relationship Id="rId83" Type="http://schemas.openxmlformats.org/officeDocument/2006/relationships/slide" Target="slides/slide76.xml"/><Relationship Id="rId88" Type="http://schemas.openxmlformats.org/officeDocument/2006/relationships/slide" Target="slides/slide81.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 Id="rId10" Type="http://schemas.openxmlformats.org/officeDocument/2006/relationships/slide" Target="slides/slide3.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slide" Target="slides/slide53.xml"/><Relationship Id="rId65" Type="http://schemas.openxmlformats.org/officeDocument/2006/relationships/slide" Target="slides/slide58.xml"/><Relationship Id="rId73" Type="http://schemas.openxmlformats.org/officeDocument/2006/relationships/slide" Target="slides/slide66.xml"/><Relationship Id="rId78" Type="http://schemas.openxmlformats.org/officeDocument/2006/relationships/slide" Target="slides/slide71.xml"/><Relationship Id="rId81" Type="http://schemas.openxmlformats.org/officeDocument/2006/relationships/slide" Target="slides/slide74.xml"/><Relationship Id="rId86" Type="http://schemas.openxmlformats.org/officeDocument/2006/relationships/slide" Target="slides/slide79.xml"/><Relationship Id="rId4" Type="http://schemas.openxmlformats.org/officeDocument/2006/relationships/slideMaster" Target="slideMasters/slideMaster4.xml"/><Relationship Id="rId9"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4CE43A-5397-43E0-91A7-85B3CEF06405}" type="datetimeFigureOut">
              <a:rPr lang="fr-FR" smtClean="0"/>
              <a:t>08/01/2018</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A97A7F-3B26-441F-81CB-53DF517248CE}" type="slidenum">
              <a:rPr lang="fr-FR" smtClean="0"/>
              <a:t>‹N°›</a:t>
            </a:fld>
            <a:endParaRPr lang="fr-FR"/>
          </a:p>
        </p:txBody>
      </p:sp>
    </p:spTree>
    <p:extLst>
      <p:ext uri="{BB962C8B-B14F-4D97-AF65-F5344CB8AC3E}">
        <p14:creationId xmlns:p14="http://schemas.microsoft.com/office/powerpoint/2010/main" val="1167989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2993" name="Rectangle 1"/>
          <p:cNvSpPr txBox="1">
            <a:spLocks noGrp="1" noRot="1" noChangeAspect="1"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2994" name="Rectangle 2"/>
          <p:cNvSpPr txBox="1">
            <a:spLocks noGrp="1"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D249442-1080-405D-B1AE-CDEB1535ED25}" type="slidenum">
              <a:rPr lang="fr-FR" altLang="fr-FR">
                <a:solidFill>
                  <a:prstClr val="black"/>
                </a:solidFill>
              </a:rPr>
              <a:pPr>
                <a:spcBef>
                  <a:spcPct val="0"/>
                </a:spcBef>
              </a:pPr>
              <a:t>11</a:t>
            </a:fld>
            <a:endParaRPr lang="fr-FR" altLang="fr-FR">
              <a:solidFill>
                <a:prstClr val="black"/>
              </a:solidFill>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D249442-1080-405D-B1AE-CDEB1535ED25}" type="slidenum">
              <a:rPr lang="fr-FR" altLang="fr-FR">
                <a:solidFill>
                  <a:prstClr val="black"/>
                </a:solidFill>
              </a:rPr>
              <a:pPr>
                <a:spcBef>
                  <a:spcPct val="0"/>
                </a:spcBef>
              </a:pPr>
              <a:t>12</a:t>
            </a:fld>
            <a:endParaRPr lang="fr-FR" altLang="fr-FR">
              <a:solidFill>
                <a:prstClr val="black"/>
              </a:solidFill>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3233" name="Rectangle 1"/>
          <p:cNvSpPr txBox="1">
            <a:spLocks noGrp="1" noRot="1" noChangeAspect="1"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23234" name="Rectangle 2"/>
          <p:cNvSpPr txBox="1">
            <a:spLocks noGrp="1"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4257" name="Rectangle 1"/>
          <p:cNvSpPr txBox="1">
            <a:spLocks noGrp="1" noRot="1" noChangeAspect="1"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24258" name="Rectangle 2"/>
          <p:cNvSpPr txBox="1">
            <a:spLocks noGrp="1"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281" name="Rectangle 1"/>
          <p:cNvSpPr txBox="1">
            <a:spLocks noGrp="1" noRot="1" noChangeAspect="1"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25282" name="Rectangle 2"/>
          <p:cNvSpPr txBox="1">
            <a:spLocks noGrp="1"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7329" name="Rectangle 1"/>
          <p:cNvSpPr txBox="1">
            <a:spLocks noGrp="1" noRot="1" noChangeAspect="1"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27330" name="Rectangle 2"/>
          <p:cNvSpPr txBox="1">
            <a:spLocks noGrp="1"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8353" name="Rectangle 1"/>
          <p:cNvSpPr txBox="1">
            <a:spLocks noGrp="1" noRot="1" noChangeAspect="1"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28354" name="Rectangle 2"/>
          <p:cNvSpPr txBox="1">
            <a:spLocks noGrp="1"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9377" name="Rectangle 1"/>
          <p:cNvSpPr txBox="1">
            <a:spLocks noGrp="1" noRot="1" noChangeAspect="1"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29378" name="Rectangle 2"/>
          <p:cNvSpPr txBox="1">
            <a:spLocks noGrp="1"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0401" name="Rectangle 1"/>
          <p:cNvSpPr txBox="1">
            <a:spLocks noGrp="1" noRot="1" noChangeAspect="1"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0402" name="Rectangle 2"/>
          <p:cNvSpPr txBox="1">
            <a:spLocks noGrp="1"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1425" name="Rectangle 1"/>
          <p:cNvSpPr txBox="1">
            <a:spLocks noGrp="1" noRot="1" noChangeAspect="1"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1426" name="Rectangle 2"/>
          <p:cNvSpPr txBox="1">
            <a:spLocks noGrp="1"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2993" name="Rectangle 1"/>
          <p:cNvSpPr txBox="1">
            <a:spLocks noGrp="1" noRot="1" noChangeAspect="1"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2994" name="Rectangle 2"/>
          <p:cNvSpPr txBox="1">
            <a:spLocks noGrp="1"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2449" name="Rectangle 1"/>
          <p:cNvSpPr txBox="1">
            <a:spLocks noGrp="1" noRot="1" noChangeAspect="1"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2450" name="Rectangle 2"/>
          <p:cNvSpPr txBox="1">
            <a:spLocks noGrp="1"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3473" name="Rectangle 1"/>
          <p:cNvSpPr txBox="1">
            <a:spLocks noGrp="1" noRot="1" noChangeAspect="1"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3474" name="Rectangle 2"/>
          <p:cNvSpPr txBox="1">
            <a:spLocks noGrp="1"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4497" name="Rectangle 1"/>
          <p:cNvSpPr txBox="1">
            <a:spLocks noGrp="1" noRot="1" noChangeAspect="1"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4498" name="Rectangle 2"/>
          <p:cNvSpPr txBox="1">
            <a:spLocks noGrp="1"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21" name="Rectangle 1"/>
          <p:cNvSpPr txBox="1">
            <a:spLocks noGrp="1" noRot="1" noChangeAspect="1"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5522" name="Rectangle 2"/>
          <p:cNvSpPr txBox="1">
            <a:spLocks noGrp="1"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5C30C4DE-3670-4471-969A-D3F13CF68E36}" type="slidenum">
              <a:rPr lang="fr-FR" altLang="fr-FR"/>
              <a:pPr>
                <a:spcBef>
                  <a:spcPct val="0"/>
                </a:spcBef>
              </a:pPr>
              <a:t>25</a:t>
            </a:fld>
            <a:endParaRPr lang="fr-FR" altLang="fr-F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D563F457-D255-4F83-948A-6E0E6C5E8019}" type="slidenum">
              <a:rPr lang="fr-FR" altLang="fr-FR">
                <a:solidFill>
                  <a:prstClr val="black"/>
                </a:solidFill>
              </a:rPr>
              <a:pPr>
                <a:spcBef>
                  <a:spcPct val="0"/>
                </a:spcBef>
              </a:pPr>
              <a:t>26</a:t>
            </a:fld>
            <a:endParaRPr lang="fr-FR" altLang="fr-FR">
              <a:solidFill>
                <a:prstClr val="black"/>
              </a:solidFill>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F6D317CA-2450-405E-9A5D-CA7F4471D38D}" type="slidenum">
              <a:rPr lang="fr-FR" altLang="fr-FR"/>
              <a:pPr>
                <a:spcBef>
                  <a:spcPct val="0"/>
                </a:spcBef>
              </a:pPr>
              <a:t>27</a:t>
            </a:fld>
            <a:endParaRPr lang="fr-FR" altLang="fr-F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51EBAE66-A4A1-412E-BA66-C0C8A456DB90}" type="slidenum">
              <a:rPr lang="fr-FR" altLang="fr-FR"/>
              <a:pPr>
                <a:spcBef>
                  <a:spcPct val="0"/>
                </a:spcBef>
              </a:pPr>
              <a:t>28</a:t>
            </a:fld>
            <a:endParaRPr lang="fr-FR" altLang="fr-F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E529F9C6-87AD-47B8-B9EC-52B1F38FF7BF}" type="slidenum">
              <a:rPr lang="fr-FR" altLang="fr-FR"/>
              <a:pPr>
                <a:spcBef>
                  <a:spcPct val="0"/>
                </a:spcBef>
              </a:pPr>
              <a:t>29</a:t>
            </a:fld>
            <a:endParaRPr lang="fr-FR" altLang="fr-F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5F4C75D5-6399-46D0-9803-698A141FF25B}" type="slidenum">
              <a:rPr lang="fr-FR" altLang="fr-FR"/>
              <a:pPr>
                <a:spcBef>
                  <a:spcPct val="0"/>
                </a:spcBef>
              </a:pPr>
              <a:t>30</a:t>
            </a:fld>
            <a:endParaRPr lang="fr-FR" altLang="fr-F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2993" name="Rectangle 1"/>
          <p:cNvSpPr txBox="1">
            <a:spLocks noGrp="1" noRot="1" noChangeAspect="1"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2994" name="Rectangle 2"/>
          <p:cNvSpPr txBox="1">
            <a:spLocks noGrp="1"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BAC729D4-DE12-4C36-B459-EBE5CA80DA9F}" type="slidenum">
              <a:rPr lang="fr-FR" altLang="fr-FR"/>
              <a:pPr>
                <a:spcBef>
                  <a:spcPct val="0"/>
                </a:spcBef>
              </a:pPr>
              <a:t>31</a:t>
            </a:fld>
            <a:endParaRPr lang="fr-FR" altLang="fr-F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D6B80289-406F-4F10-916E-E57029B8A298}" type="slidenum">
              <a:rPr lang="fr-FR" altLang="fr-FR"/>
              <a:pPr>
                <a:spcBef>
                  <a:spcPct val="0"/>
                </a:spcBef>
              </a:pPr>
              <a:t>32</a:t>
            </a:fld>
            <a:endParaRPr lang="fr-FR" altLang="fr-F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E5B3617-B1F7-449A-93B1-F5DC49A3FD64}" type="slidenum">
              <a:rPr lang="fr-FR" altLang="fr-FR"/>
              <a:pPr>
                <a:spcBef>
                  <a:spcPct val="0"/>
                </a:spcBef>
              </a:pPr>
              <a:t>33</a:t>
            </a:fld>
            <a:endParaRPr lang="fr-FR" altLang="fr-F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0BA4088E-26DF-4B89-A09B-1170725ED6C8}" type="slidenum">
              <a:rPr lang="fr-FR" altLang="fr-FR"/>
              <a:pPr>
                <a:spcBef>
                  <a:spcPct val="0"/>
                </a:spcBef>
              </a:pPr>
              <a:t>34</a:t>
            </a:fld>
            <a:endParaRPr lang="fr-FR" altLang="fr-F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989B4E44-73C6-495E-8D84-B5A15C01A67D}" type="slidenum">
              <a:rPr lang="fr-FR" altLang="fr-FR"/>
              <a:pPr>
                <a:spcBef>
                  <a:spcPct val="0"/>
                </a:spcBef>
              </a:pPr>
              <a:t>35</a:t>
            </a:fld>
            <a:endParaRPr lang="fr-FR" altLang="fr-F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0C67115D-5CAF-46E8-827B-BFBEB073A5F1}" type="slidenum">
              <a:rPr lang="fr-FR" altLang="fr-FR"/>
              <a:pPr>
                <a:spcBef>
                  <a:spcPct val="0"/>
                </a:spcBef>
              </a:pPr>
              <a:t>36</a:t>
            </a:fld>
            <a:endParaRPr lang="fr-FR" altLang="fr-FR"/>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1DA75226-B073-462B-B82E-E327552E8EB8}" type="slidenum">
              <a:rPr lang="fr-FR" altLang="fr-FR">
                <a:solidFill>
                  <a:prstClr val="black"/>
                </a:solidFill>
              </a:rPr>
              <a:pPr>
                <a:spcBef>
                  <a:spcPct val="0"/>
                </a:spcBef>
              </a:pPr>
              <a:t>37</a:t>
            </a:fld>
            <a:endParaRPr lang="fr-FR" altLang="fr-FR">
              <a:solidFill>
                <a:prstClr val="black"/>
              </a:solidFill>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A69309E1-FCC6-4CE3-B26E-C3256BDAF465}" type="slidenum">
              <a:rPr lang="fr-FR" altLang="fr-FR">
                <a:solidFill>
                  <a:prstClr val="black"/>
                </a:solidFill>
              </a:rPr>
              <a:pPr>
                <a:spcBef>
                  <a:spcPct val="0"/>
                </a:spcBef>
              </a:pPr>
              <a:t>38</a:t>
            </a:fld>
            <a:endParaRPr lang="fr-FR" altLang="fr-FR">
              <a:solidFill>
                <a:prstClr val="black"/>
              </a:solidFill>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7CB92F01-DA82-4D89-A7B0-D099FFF3F5CD}" type="slidenum">
              <a:rPr lang="fr-FR" altLang="fr-FR">
                <a:solidFill>
                  <a:prstClr val="black"/>
                </a:solidFill>
              </a:rPr>
              <a:pPr>
                <a:spcBef>
                  <a:spcPct val="0"/>
                </a:spcBef>
              </a:pPr>
              <a:t>39</a:t>
            </a:fld>
            <a:endParaRPr lang="fr-FR" altLang="fr-FR">
              <a:solidFill>
                <a:prstClr val="black"/>
              </a:solidFill>
            </a:endParaRPr>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C6DA035E-88B4-41B6-8763-6C4420E31E04}" type="slidenum">
              <a:rPr lang="fr-FR" altLang="fr-FR">
                <a:solidFill>
                  <a:prstClr val="black"/>
                </a:solidFill>
              </a:rPr>
              <a:pPr>
                <a:spcBef>
                  <a:spcPct val="0"/>
                </a:spcBef>
              </a:pPr>
              <a:t>40</a:t>
            </a:fld>
            <a:endParaRPr lang="fr-FR" altLang="fr-FR">
              <a:solidFill>
                <a:prstClr val="black"/>
              </a:solidFill>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2993" name="Rectangle 1"/>
          <p:cNvSpPr txBox="1">
            <a:spLocks noGrp="1" noRot="1" noChangeAspect="1"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2994" name="Rectangle 2"/>
          <p:cNvSpPr txBox="1">
            <a:spLocks noGrp="1"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31E34425-BB7E-43B8-9216-B62F78E819CB}" type="slidenum">
              <a:rPr lang="fr-FR" altLang="fr-FR">
                <a:solidFill>
                  <a:prstClr val="black"/>
                </a:solidFill>
              </a:rPr>
              <a:pPr>
                <a:spcBef>
                  <a:spcPct val="0"/>
                </a:spcBef>
              </a:pPr>
              <a:t>41</a:t>
            </a:fld>
            <a:endParaRPr lang="fr-FR" altLang="fr-FR">
              <a:solidFill>
                <a:prstClr val="black"/>
              </a:solidFill>
            </a:endParaRPr>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4F9DE3A3-B523-418C-B854-3A5CA2ABD48D}" type="slidenum">
              <a:rPr lang="fr-FR" altLang="fr-FR">
                <a:solidFill>
                  <a:prstClr val="black"/>
                </a:solidFill>
              </a:rPr>
              <a:pPr>
                <a:spcBef>
                  <a:spcPct val="0"/>
                </a:spcBef>
              </a:pPr>
              <a:t>42</a:t>
            </a:fld>
            <a:endParaRPr lang="fr-FR" altLang="fr-FR">
              <a:solidFill>
                <a:prstClr val="black"/>
              </a:solidFill>
            </a:endParaRPr>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93105431-6D66-44E6-9524-2E89F0B6432E}" type="slidenum">
              <a:rPr lang="fr-FR" altLang="fr-FR">
                <a:solidFill>
                  <a:prstClr val="black"/>
                </a:solidFill>
              </a:rPr>
              <a:pPr>
                <a:spcBef>
                  <a:spcPct val="0"/>
                </a:spcBef>
              </a:pPr>
              <a:t>43</a:t>
            </a:fld>
            <a:endParaRPr lang="fr-FR" altLang="fr-FR">
              <a:solidFill>
                <a:prstClr val="black"/>
              </a:solidFill>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A438C4BE-9ED7-4A55-88A1-56C09BA7CAC3}" type="slidenum">
              <a:rPr lang="fr-FR" altLang="fr-FR">
                <a:solidFill>
                  <a:prstClr val="black"/>
                </a:solidFill>
              </a:rPr>
              <a:pPr>
                <a:spcBef>
                  <a:spcPct val="0"/>
                </a:spcBef>
              </a:pPr>
              <a:t>44</a:t>
            </a:fld>
            <a:endParaRPr lang="fr-FR" altLang="fr-FR">
              <a:solidFill>
                <a:prstClr val="black"/>
              </a:solidFill>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7D7182E3-2702-40F1-80B3-E7E177AB4712}" type="slidenum">
              <a:rPr lang="fr-FR" altLang="fr-FR">
                <a:solidFill>
                  <a:prstClr val="black"/>
                </a:solidFill>
              </a:rPr>
              <a:pPr>
                <a:spcBef>
                  <a:spcPct val="0"/>
                </a:spcBef>
              </a:pPr>
              <a:t>45</a:t>
            </a:fld>
            <a:endParaRPr lang="fr-FR" altLang="fr-FR">
              <a:solidFill>
                <a:prstClr val="black"/>
              </a:solidFill>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F544F7E1-5462-4B6E-A308-8E3712994B13}" type="slidenum">
              <a:rPr lang="fr-FR" altLang="fr-FR">
                <a:solidFill>
                  <a:prstClr val="black"/>
                </a:solidFill>
              </a:rPr>
              <a:pPr>
                <a:spcBef>
                  <a:spcPct val="0"/>
                </a:spcBef>
              </a:pPr>
              <a:t>46</a:t>
            </a:fld>
            <a:endParaRPr lang="fr-FR" altLang="fr-FR">
              <a:solidFill>
                <a:prstClr val="black"/>
              </a:solidFill>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47</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48</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49</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50</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2B990B-1B0B-45E0-8E68-54539B303EE5}" type="slidenum">
              <a:rPr lang="fr-FR"/>
              <a:pPr/>
              <a:t>6</a:t>
            </a:fld>
            <a:endParaRPr lang="fr-FR"/>
          </a:p>
        </p:txBody>
      </p:sp>
      <p:sp>
        <p:nvSpPr>
          <p:cNvPr id="311298" name="Text Box 2"/>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p:spPr>
        <p:txBody>
          <a:bodyPr wrap="none" anchor="ctr"/>
          <a:lstStyle/>
          <a:p>
            <a:endParaRPr lang="fr-FR"/>
          </a:p>
        </p:txBody>
      </p:sp>
      <p:sp>
        <p:nvSpPr>
          <p:cNvPr id="311299" name="Text Box 3"/>
          <p:cNvSpPr txBox="1">
            <a:spLocks noGrp="1" noChangeArrowheads="1"/>
          </p:cNvSpPr>
          <p:nvPr>
            <p:ph type="body"/>
          </p:nvPr>
        </p:nvSpPr>
        <p:spPr>
          <a:noFill/>
          <a:ln/>
        </p:spPr>
        <p:txBody>
          <a:bodyPr lIns="90000" tIns="46800" rIns="90000" bIns="46800"/>
          <a:lstStyle/>
          <a:p>
            <a:pPr defTabSz="449263">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PHP (officiellement, ce sigle est un acronyme récursif pour </a:t>
            </a:r>
            <a:r>
              <a:rPr lang="en-GB" i="1"/>
              <a:t>PHP: Hypertext Preprocessor</a:t>
            </a:r>
            <a:r>
              <a:rPr lang="en-GB"/>
              <a:t>) est un langage de scripts généraliste et Open Source, spécialement conçu pour le développement d'applications web. Il peut être intégré facilement au HTML. </a:t>
            </a:r>
          </a:p>
          <a:p>
            <a:pPr defTabSz="449263">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p>
          <a:p>
            <a:pPr defTabSz="449263">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Ce qui distingue PHP des langages de script comme le Javascript, est que le code est exécuté sur le serveur, générant ainsi le HTML, qui sera ensuite envoyé au client. Le client ne reçoit que le résultat du script, sans aucun moyen d'avoir accès au code qui a produit ce résultat. </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51</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52</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53</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54</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55</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56</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57</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58</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59</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60</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2B990B-1B0B-45E0-8E68-54539B303EE5}" type="slidenum">
              <a:rPr lang="fr-FR"/>
              <a:pPr/>
              <a:t>7</a:t>
            </a:fld>
            <a:endParaRPr lang="fr-FR"/>
          </a:p>
        </p:txBody>
      </p:sp>
      <p:sp>
        <p:nvSpPr>
          <p:cNvPr id="311298" name="Text Box 2"/>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p:spPr>
        <p:txBody>
          <a:bodyPr wrap="none" anchor="ctr"/>
          <a:lstStyle/>
          <a:p>
            <a:endParaRPr lang="fr-FR"/>
          </a:p>
        </p:txBody>
      </p:sp>
      <p:sp>
        <p:nvSpPr>
          <p:cNvPr id="311299" name="Text Box 3"/>
          <p:cNvSpPr txBox="1">
            <a:spLocks noGrp="1" noChangeArrowheads="1"/>
          </p:cNvSpPr>
          <p:nvPr>
            <p:ph type="body"/>
          </p:nvPr>
        </p:nvSpPr>
        <p:spPr>
          <a:noFill/>
          <a:ln/>
        </p:spPr>
        <p:txBody>
          <a:bodyPr lIns="90000" tIns="46800" rIns="90000" bIns="46800"/>
          <a:lstStyle/>
          <a:p>
            <a:pPr defTabSz="449263">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PHP (officiellement, ce sigle est un acronyme récursif pour </a:t>
            </a:r>
            <a:r>
              <a:rPr lang="en-GB" i="1"/>
              <a:t>PHP: Hypertext Preprocessor</a:t>
            </a:r>
            <a:r>
              <a:rPr lang="en-GB"/>
              <a:t>) est un langage de scripts généraliste et Open Source, spécialement conçu pour le développement d'applications web. Il peut être intégré facilement au HTML. </a:t>
            </a:r>
          </a:p>
          <a:p>
            <a:pPr defTabSz="449263">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p>
          <a:p>
            <a:pPr defTabSz="449263">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Ce qui distingue PHP des langages de script comme le Javascript, est que le code est exécuté sur le serveur, générant ainsi le HTML, qui sera ensuite envoyé au client. Le client ne reçoit que le résultat du script, sans aucun moyen d'avoir accès au code qui a produit ce résultat. </a:t>
            </a: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61</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62</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63</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64</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65</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66</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67</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68</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69</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4001" name="Rectangle 1"/>
          <p:cNvSpPr txBox="1">
            <a:spLocks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84002" name="Rectangle 2"/>
          <p:cNvSpPr txBox="1">
            <a:spLocks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2B990B-1B0B-45E0-8E68-54539B303EE5}" type="slidenum">
              <a:rPr lang="fr-FR"/>
              <a:pPr/>
              <a:t>8</a:t>
            </a:fld>
            <a:endParaRPr lang="fr-FR"/>
          </a:p>
        </p:txBody>
      </p:sp>
      <p:sp>
        <p:nvSpPr>
          <p:cNvPr id="311298" name="Text Box 2"/>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p:spPr>
        <p:txBody>
          <a:bodyPr wrap="none" anchor="ctr"/>
          <a:lstStyle/>
          <a:p>
            <a:endParaRPr lang="fr-FR"/>
          </a:p>
        </p:txBody>
      </p:sp>
      <p:sp>
        <p:nvSpPr>
          <p:cNvPr id="311299" name="Text Box 3"/>
          <p:cNvSpPr txBox="1">
            <a:spLocks noGrp="1" noChangeArrowheads="1"/>
          </p:cNvSpPr>
          <p:nvPr>
            <p:ph type="body"/>
          </p:nvPr>
        </p:nvSpPr>
        <p:spPr>
          <a:noFill/>
          <a:ln/>
        </p:spPr>
        <p:txBody>
          <a:bodyPr lIns="90000" tIns="46800" rIns="90000" bIns="46800"/>
          <a:lstStyle/>
          <a:p>
            <a:pPr defTabSz="449263">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PHP (officiellement, ce sigle est un acronyme récursif pour </a:t>
            </a:r>
            <a:r>
              <a:rPr lang="en-GB" i="1"/>
              <a:t>PHP: Hypertext Preprocessor</a:t>
            </a:r>
            <a:r>
              <a:rPr lang="en-GB"/>
              <a:t>) est un langage de scripts généraliste et Open Source, spécialement conçu pour le développement d'applications web. Il peut être intégré facilement au HTML. </a:t>
            </a:r>
          </a:p>
          <a:p>
            <a:pPr defTabSz="449263">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p>
          <a:p>
            <a:pPr defTabSz="449263">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Ce qui distingue PHP des langages de script comme le Javascript, est que le code est exécuté sur le serveur, générant ainsi le HTML, qui sera ensuite envoyé au client. Le client ne reçoit que le résultat du script, sans aucun moyen d'avoir accès au code qui a produit ce résultat. </a:t>
            </a: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5025" name="Rectangle 1"/>
          <p:cNvSpPr txBox="1">
            <a:spLocks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85026" name="Rectangle 2"/>
          <p:cNvSpPr txBox="1">
            <a:spLocks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6049" name="Rectangle 1"/>
          <p:cNvSpPr txBox="1">
            <a:spLocks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86050" name="Rectangle 2"/>
          <p:cNvSpPr txBox="1">
            <a:spLocks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7073" name="Rectangle 1"/>
          <p:cNvSpPr txBox="1">
            <a:spLocks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87074" name="Rectangle 2"/>
          <p:cNvSpPr txBox="1">
            <a:spLocks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1169" name="Rectangle 1"/>
          <p:cNvSpPr txBox="1">
            <a:spLocks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91170" name="Rectangle 2"/>
          <p:cNvSpPr txBox="1">
            <a:spLocks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8577" name="Rectangle 1"/>
          <p:cNvSpPr txBox="1">
            <a:spLocks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8578" name="Rectangle 2"/>
          <p:cNvSpPr txBox="1">
            <a:spLocks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01" name="Rectangle 1"/>
          <p:cNvSpPr txBox="1">
            <a:spLocks noChangeArrowheads="1"/>
          </p:cNvSpPr>
          <p:nvPr>
            <p:ph type="sldImg"/>
          </p:nvPr>
        </p:nvSpPr>
        <p:spPr bwMode="auto">
          <a:xfrm>
            <a:off x="1298575" y="801688"/>
            <a:ext cx="4262438" cy="31972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9602" name="Rectangle 2"/>
          <p:cNvSpPr txBox="1">
            <a:spLocks noChangeArrowheads="1"/>
          </p:cNvSpPr>
          <p:nvPr>
            <p:ph type="body" idx="1"/>
          </p:nvPr>
        </p:nvSpPr>
        <p:spPr bwMode="auto">
          <a:xfrm>
            <a:off x="914721" y="4360239"/>
            <a:ext cx="5028558" cy="386612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77</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78</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79</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80</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374E439A-D6B3-4DC6-B06F-FA540B7A2279}" type="slidenum">
              <a:rPr lang="fr-FR" altLang="fr-FR">
                <a:solidFill>
                  <a:prstClr val="black"/>
                </a:solidFill>
              </a:rPr>
              <a:pPr>
                <a:spcBef>
                  <a:spcPct val="0"/>
                </a:spcBef>
              </a:pPr>
              <a:t>9</a:t>
            </a:fld>
            <a:endParaRPr lang="fr-FR" altLang="fr-FR">
              <a:solidFill>
                <a:prstClr val="black"/>
              </a:solidFill>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F3A8F6F-B194-408F-9348-5B390BDD8539}" type="slidenum">
              <a:rPr lang="fr-FR" altLang="fr-FR">
                <a:solidFill>
                  <a:prstClr val="black"/>
                </a:solidFill>
              </a:rPr>
              <a:pPr>
                <a:spcBef>
                  <a:spcPct val="0"/>
                </a:spcBef>
              </a:pPr>
              <a:t>81</a:t>
            </a:fld>
            <a:endParaRPr lang="fr-FR" altLang="fr-FR">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6D249442-1080-405D-B1AE-CDEB1535ED25}" type="slidenum">
              <a:rPr lang="fr-FR" altLang="fr-FR">
                <a:solidFill>
                  <a:prstClr val="black"/>
                </a:solidFill>
              </a:rPr>
              <a:pPr>
                <a:spcBef>
                  <a:spcPct val="0"/>
                </a:spcBef>
              </a:pPr>
              <a:t>10</a:t>
            </a:fld>
            <a:endParaRPr lang="fr-FR" altLang="fr-FR">
              <a:solidFill>
                <a:prstClr val="black"/>
              </a:solidFill>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p:txBody>
          <a:bodyPr/>
          <a:lstStyle/>
          <a:p>
            <a:fld id="{564CF2E0-CCC4-4E1E-9902-C3C36AB3FDA4}" type="datetimeFigureOut">
              <a:rPr lang="en-US" smtClean="0"/>
              <a:t>1/8/2018</a:t>
            </a:fld>
            <a:endParaRPr lang="en-US"/>
          </a:p>
        </p:txBody>
      </p:sp>
      <p:sp>
        <p:nvSpPr>
          <p:cNvPr id="17" name="Espace réservé du pied de page 16"/>
          <p:cNvSpPr>
            <a:spLocks noGrp="1"/>
          </p:cNvSpPr>
          <p:nvPr>
            <p:ph type="ftr" sz="quarter" idx="11"/>
          </p:nvPr>
        </p:nvSpPr>
        <p:spPr/>
        <p:txBody>
          <a:bodyPr/>
          <a:lstStyle/>
          <a:p>
            <a:endParaRPr kumimoji="0" lang="en-US"/>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6F42FDE4-A7DD-41A7-A0A6-9B649FB43336}" type="slidenum">
              <a:rPr kumimoji="0" lang="en-US" smtClean="0"/>
              <a:t>‹N°›</a:t>
            </a:fld>
            <a:endParaRPr kumimoji="0" lang="en-US" sz="1400" dirty="0">
              <a:solidFill>
                <a:srgbClr val="FFFFFF"/>
              </a:solidFill>
            </a:endParaRP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Modifiez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64CF2E0-CCC4-4E1E-9902-C3C36AB3FDA4}" type="datetimeFigureOut">
              <a:rPr lang="en-US" smtClean="0"/>
              <a:t>1/8/2018</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6F42FDE4-A7DD-41A7-A0A6-9B649FB43336}" type="slidenum">
              <a:rPr kumimoji="0" lang="en-US" smtClean="0"/>
              <a:t>‹N°›</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64CF2E0-CCC4-4E1E-9902-C3C36AB3FDA4}" type="datetimeFigureOut">
              <a:rPr lang="en-US" smtClean="0"/>
              <a:t>1/8/2018</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6F42FDE4-A7DD-41A7-A0A6-9B649FB43336}" type="slidenum">
              <a:rPr kumimoji="0" lang="en-US" smtClean="0"/>
              <a:t>‹N°›</a:t>
            </a:fld>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Modifiez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AA309A6D-C09C-4548-B29A-6CF363A7E532}" type="datetimeFigureOut">
              <a:rPr lang="fr-FR" smtClean="0"/>
              <a:t>08/01/2018</a:t>
            </a:fld>
            <a:endParaRPr lang="fr-BE"/>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BE"/>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CF4668DC-857F-487D-BFFA-8C0CA5037977}" type="slidenum">
              <a:rPr lang="fr-BE" smtClean="0"/>
              <a:t>‹N°›</a:t>
            </a:fld>
            <a:endParaRPr lang="fr-B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t>08/01/2018</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t>‹N°›</a:t>
            </a:fld>
            <a:endParaRPr lang="fr-BE"/>
          </a:p>
        </p:txBody>
      </p:sp>
      <p:sp>
        <p:nvSpPr>
          <p:cNvPr id="7" name="Titre 6"/>
          <p:cNvSpPr>
            <a:spLocks noGrp="1"/>
          </p:cNvSpPr>
          <p:nvPr>
            <p:ph type="title"/>
          </p:nvPr>
        </p:nvSpPr>
        <p:spPr/>
        <p:txBody>
          <a:bodyPr rtlCol="0"/>
          <a:lstStyle>
            <a:extLst/>
          </a:lstStyle>
          <a:p>
            <a:r>
              <a:rPr kumimoji="0" lang="fr-FR" smtClean="0"/>
              <a:t>Modifiez le style du titre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t>08/01/2018</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t>‹N°›</a:t>
            </a:fld>
            <a:endParaRPr lang="fr-BE"/>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t>08/01/2018</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t>‹N°›</a:t>
            </a:fld>
            <a:endParaRPr lang="fr-BE"/>
          </a:p>
        </p:txBody>
      </p:sp>
      <p:sp>
        <p:nvSpPr>
          <p:cNvPr id="8" name="Titre 7"/>
          <p:cNvSpPr>
            <a:spLocks noGrp="1"/>
          </p:cNvSpPr>
          <p:nvPr>
            <p:ph type="title"/>
          </p:nvPr>
        </p:nvSpPr>
        <p:spPr/>
        <p:txBody>
          <a:bodyPr rtlCol="0"/>
          <a:lstStyle>
            <a:extLst/>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t>08/01/2018</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AA309A6D-C09C-4548-B29A-6CF363A7E532}" type="datetimeFigureOut">
              <a:rPr lang="fr-FR" smtClean="0"/>
              <a:t>08/01/2018</a:t>
            </a:fld>
            <a:endParaRPr lang="fr-BE"/>
          </a:p>
        </p:txBody>
      </p:sp>
      <p:sp>
        <p:nvSpPr>
          <p:cNvPr id="4" name="Espace réservé du pied de page 3"/>
          <p:cNvSpPr>
            <a:spLocks noGrp="1"/>
          </p:cNvSpPr>
          <p:nvPr>
            <p:ph type="ftr" sz="quarter" idx="11"/>
          </p:nvPr>
        </p:nvSpPr>
        <p:spPr/>
        <p:txBody>
          <a:bodyPr/>
          <a:lstStyle>
            <a:extLst/>
          </a:lstStyle>
          <a:p>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t>‹N°›</a:t>
            </a:fld>
            <a:endParaRPr lang="fr-BE"/>
          </a:p>
        </p:txBody>
      </p:sp>
      <p:sp>
        <p:nvSpPr>
          <p:cNvPr id="6" name="Titre 5"/>
          <p:cNvSpPr>
            <a:spLocks noGrp="1"/>
          </p:cNvSpPr>
          <p:nvPr>
            <p:ph type="title"/>
          </p:nvPr>
        </p:nvSpPr>
        <p:spPr/>
        <p:txBody>
          <a:bodyPr rtlCol="0"/>
          <a:lstStyle>
            <a:extLst/>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AA309A6D-C09C-4548-B29A-6CF363A7E532}" type="datetimeFigureOut">
              <a:rPr lang="fr-FR" smtClean="0"/>
              <a:t>08/01/2018</a:t>
            </a:fld>
            <a:endParaRPr lang="fr-BE"/>
          </a:p>
        </p:txBody>
      </p:sp>
      <p:sp>
        <p:nvSpPr>
          <p:cNvPr id="3" name="Espace réservé du pied de page 2"/>
          <p:cNvSpPr>
            <a:spLocks noGrp="1"/>
          </p:cNvSpPr>
          <p:nvPr>
            <p:ph type="ftr" sz="quarter" idx="11"/>
          </p:nvPr>
        </p:nvSpPr>
        <p:spPr/>
        <p:txBody>
          <a:bodyPr/>
          <a:lstStyle>
            <a:extLst/>
          </a:lstStyle>
          <a:p>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t>‹N°›</a:t>
            </a:fld>
            <a:endParaRPr lang="fr-B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AA309A6D-C09C-4548-B29A-6CF363A7E532}" type="datetimeFigureOut">
              <a:rPr lang="fr-FR" smtClean="0"/>
              <a:t>08/01/2018</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4" name="Espace réservé de la date 3"/>
          <p:cNvSpPr>
            <a:spLocks noGrp="1"/>
          </p:cNvSpPr>
          <p:nvPr>
            <p:ph type="dt" sz="half" idx="10"/>
          </p:nvPr>
        </p:nvSpPr>
        <p:spPr/>
        <p:txBody>
          <a:bodyPr/>
          <a:lstStyle/>
          <a:p>
            <a:fld id="{564CF2E0-CCC4-4E1E-9902-C3C36AB3FDA4}" type="datetimeFigureOut">
              <a:rPr lang="en-US" smtClean="0"/>
              <a:t>1/8/2018</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6F42FDE4-A7DD-41A7-A0A6-9B649FB43336}" type="slidenum">
              <a:rPr kumimoji="0" lang="en-US" smtClean="0"/>
              <a:t>‹N°›</a:t>
            </a:fld>
            <a:endParaRPr kumimoji="0" lang="en-US"/>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Modifiez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AA309A6D-C09C-4548-B29A-6CF363A7E532}" type="datetimeFigureOut">
              <a:rPr lang="fr-FR" smtClean="0"/>
              <a:t>08/01/2018</a:t>
            </a:fld>
            <a:endParaRPr lang="fr-BE"/>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BE"/>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CF4668DC-857F-487D-BFFA-8C0CA5037977}" type="slidenum">
              <a:rPr lang="fr-BE" smtClean="0"/>
              <a:t>‹N°›</a:t>
            </a:fld>
            <a:endParaRPr lang="fr-BE"/>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Modifiez le style du titre</a:t>
            </a:r>
            <a:endParaRPr kumimoji="0" lang="en-US"/>
          </a:p>
        </p:txBody>
      </p:sp>
      <p:sp>
        <p:nvSpPr>
          <p:cNvPr id="8" name="Forme lib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t>08/01/2018</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t>‹N°›</a:t>
            </a:fld>
            <a:endParaRPr lang="fr-B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t>08/01/2018</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t>‹N°›</a:t>
            </a:fld>
            <a:endParaRPr lang="fr-B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p:txBody>
          <a:bodyPr/>
          <a:lstStyle/>
          <a:p>
            <a:pPr>
              <a:defRPr/>
            </a:pPr>
            <a:fld id="{9B0ECE09-3BA8-4E2F-8435-70CACCD0467D}" type="datetime11">
              <a:rPr lang="fr-FR" smtClean="0">
                <a:solidFill>
                  <a:srgbClr val="000000"/>
                </a:solidFill>
              </a:rPr>
              <a:pPr>
                <a:defRPr/>
              </a:pPr>
              <a:t>19:02:40</a:t>
            </a:fld>
            <a:endParaRPr lang="fr-FR">
              <a:solidFill>
                <a:srgbClr val="000000"/>
              </a:solidFill>
            </a:endParaRPr>
          </a:p>
        </p:txBody>
      </p:sp>
      <p:sp>
        <p:nvSpPr>
          <p:cNvPr id="17" name="Espace réservé du pied de page 16"/>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E08449C3-F5F7-44D7-8CB5-817C6033B8EC}" type="slidenum">
              <a:rPr lang="fr-FR" altLang="fr-FR" smtClean="0">
                <a:solidFill>
                  <a:srgbClr val="000000"/>
                </a:solidFill>
              </a:rPr>
              <a:pPr/>
              <a:t>‹N°›</a:t>
            </a:fld>
            <a:endParaRPr lang="fr-FR" altLang="fr-FR">
              <a:solidFill>
                <a:srgbClr val="000000"/>
              </a:solidFill>
            </a:endParaRP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Modifiez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4" name="Espace réservé de la date 3"/>
          <p:cNvSpPr>
            <a:spLocks noGrp="1"/>
          </p:cNvSpPr>
          <p:nvPr>
            <p:ph type="dt" sz="half" idx="10"/>
          </p:nvPr>
        </p:nvSpPr>
        <p:spPr/>
        <p:txBody>
          <a:bodyPr/>
          <a:lstStyle/>
          <a:p>
            <a:pPr>
              <a:defRPr/>
            </a:pPr>
            <a:fld id="{44FDD740-8EB6-4545-92C5-AFE1F4CA3FD0}" type="datetime11">
              <a:rPr lang="fr-FR" smtClean="0">
                <a:solidFill>
                  <a:srgbClr val="000000"/>
                </a:solidFill>
              </a:rPr>
              <a:pPr>
                <a:defRPr/>
              </a:pPr>
              <a:t>19:02:40</a:t>
            </a:fld>
            <a:endParaRPr lang="fr-FR">
              <a:solidFill>
                <a:srgbClr val="000000"/>
              </a:solidFill>
            </a:endParaRPr>
          </a:p>
        </p:txBody>
      </p:sp>
      <p:sp>
        <p:nvSpPr>
          <p:cNvPr id="5" name="Espace réservé du pied de page 4"/>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6" name="Espace réservé du numéro de diapositive 5"/>
          <p:cNvSpPr>
            <a:spLocks noGrp="1"/>
          </p:cNvSpPr>
          <p:nvPr>
            <p:ph type="sldNum" sz="quarter" idx="12"/>
          </p:nvPr>
        </p:nvSpPr>
        <p:spPr/>
        <p:txBody>
          <a:bodyPr/>
          <a:lstStyle/>
          <a:p>
            <a:fld id="{9435979C-4B3A-4B6A-8A00-F2C74A3442D0}" type="slidenum">
              <a:rPr lang="fr-FR" altLang="fr-FR" smtClean="0">
                <a:solidFill>
                  <a:srgbClr val="000000"/>
                </a:solidFill>
              </a:rPr>
              <a:pPr/>
              <a:t>‹N°›</a:t>
            </a:fld>
            <a:endParaRPr lang="fr-FR" altLang="fr-FR">
              <a:solidFill>
                <a:srgbClr val="000000"/>
              </a:solidFill>
            </a:endParaRP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pPr>
              <a:defRPr/>
            </a:pPr>
            <a:fld id="{1B14B321-A096-40FF-96E8-3C88B00E66E8}" type="datetime11">
              <a:rPr lang="fr-FR" smtClean="0">
                <a:solidFill>
                  <a:srgbClr val="000000"/>
                </a:solidFill>
              </a:rPr>
              <a:pPr>
                <a:defRPr/>
              </a:pPr>
              <a:t>19:02:40</a:t>
            </a:fld>
            <a:endParaRPr lang="fr-FR">
              <a:solidFill>
                <a:srgbClr val="000000"/>
              </a:solidFill>
            </a:endParaRPr>
          </a:p>
        </p:txBody>
      </p:sp>
      <p:sp>
        <p:nvSpPr>
          <p:cNvPr id="5" name="Espace réservé du pied de page 4"/>
          <p:cNvSpPr>
            <a:spLocks noGrp="1"/>
          </p:cNvSpPr>
          <p:nvPr>
            <p:ph type="ftr" sz="quarter" idx="11"/>
          </p:nvPr>
        </p:nvSpPr>
        <p:spPr>
          <a:xfrm>
            <a:off x="800100" y="6172200"/>
            <a:ext cx="4000500" cy="457200"/>
          </a:xfrm>
        </p:spPr>
        <p:txBody>
          <a:bodyPr/>
          <a:lstStyle/>
          <a:p>
            <a:pPr>
              <a:defRPr/>
            </a:pPr>
            <a:r>
              <a:rPr lang="fr-FR" smtClean="0">
                <a:solidFill>
                  <a:srgbClr val="000000"/>
                </a:solidFill>
              </a:rPr>
              <a:t>Programmation Web 2012-2013</a:t>
            </a:r>
            <a:endParaRPr lang="fr-FR">
              <a:solidFill>
                <a:srgbClr val="000000"/>
              </a:solidFill>
            </a:endParaRP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C2A83C34-9242-446A-B0A8-48DA6E218B20}" type="slidenum">
              <a:rPr lang="fr-FR" altLang="fr-FR" smtClean="0">
                <a:solidFill>
                  <a:srgbClr val="000000"/>
                </a:solidFill>
              </a:rPr>
              <a:pPr/>
              <a:t>‹N°›</a:t>
            </a:fld>
            <a:endParaRPr lang="fr-FR" altLang="fr-FR">
              <a:solidFill>
                <a:srgbClr val="000000"/>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p>
            <a:pPr>
              <a:defRPr/>
            </a:pPr>
            <a:fld id="{C4AC57EF-2B61-4795-8AAA-3D2CA7AACD6D}" type="datetime11">
              <a:rPr lang="fr-FR" smtClean="0">
                <a:solidFill>
                  <a:srgbClr val="000000"/>
                </a:solidFill>
              </a:rPr>
              <a:pPr>
                <a:defRPr/>
              </a:pPr>
              <a:t>19:02:40</a:t>
            </a:fld>
            <a:endParaRPr lang="fr-FR">
              <a:solidFill>
                <a:srgbClr val="000000"/>
              </a:solidFill>
            </a:endParaRPr>
          </a:p>
        </p:txBody>
      </p:sp>
      <p:sp>
        <p:nvSpPr>
          <p:cNvPr id="6" name="Espace réservé du pied de page 5"/>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7" name="Espace réservé du numéro de diapositive 6"/>
          <p:cNvSpPr>
            <a:spLocks noGrp="1"/>
          </p:cNvSpPr>
          <p:nvPr>
            <p:ph type="sldNum" sz="quarter" idx="12"/>
          </p:nvPr>
        </p:nvSpPr>
        <p:spPr/>
        <p:txBody>
          <a:bodyPr/>
          <a:lstStyle/>
          <a:p>
            <a:fld id="{160DBE3A-60A6-451B-B22C-E57D7EE5A83F}" type="slidenum">
              <a:rPr lang="fr-FR" altLang="fr-FR" smtClean="0">
                <a:solidFill>
                  <a:srgbClr val="000000"/>
                </a:solidFill>
              </a:rPr>
              <a:pPr/>
              <a:t>‹N°›</a:t>
            </a:fld>
            <a:endParaRPr lang="fr-FR" altLang="fr-FR">
              <a:solidFill>
                <a:srgbClr val="000000"/>
              </a:solidFill>
            </a:endParaRP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7" name="Espace réservé de la date 6"/>
          <p:cNvSpPr>
            <a:spLocks noGrp="1"/>
          </p:cNvSpPr>
          <p:nvPr>
            <p:ph type="dt" sz="half" idx="10"/>
          </p:nvPr>
        </p:nvSpPr>
        <p:spPr/>
        <p:txBody>
          <a:bodyPr/>
          <a:lstStyle/>
          <a:p>
            <a:pPr>
              <a:defRPr/>
            </a:pPr>
            <a:fld id="{69055D3E-E9E0-4970-944C-63CDA72D8B7E}" type="datetime11">
              <a:rPr lang="fr-FR" smtClean="0">
                <a:solidFill>
                  <a:srgbClr val="000000"/>
                </a:solidFill>
              </a:rPr>
              <a:pPr>
                <a:defRPr/>
              </a:pPr>
              <a:t>19:02:40</a:t>
            </a:fld>
            <a:endParaRPr lang="fr-FR">
              <a:solidFill>
                <a:srgbClr val="000000"/>
              </a:solidFill>
            </a:endParaRPr>
          </a:p>
        </p:txBody>
      </p:sp>
      <p:sp>
        <p:nvSpPr>
          <p:cNvPr id="8" name="Espace réservé du pied de page 7"/>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9" name="Espace réservé du numéro de diapositive 8"/>
          <p:cNvSpPr>
            <a:spLocks noGrp="1"/>
          </p:cNvSpPr>
          <p:nvPr>
            <p:ph type="sldNum" sz="quarter" idx="12"/>
          </p:nvPr>
        </p:nvSpPr>
        <p:spPr/>
        <p:txBody>
          <a:bodyPr/>
          <a:lstStyle/>
          <a:p>
            <a:fld id="{D91B1AAB-726B-4BAF-8896-D6D9F5088C04}" type="slidenum">
              <a:rPr lang="fr-FR" altLang="fr-FR" smtClean="0">
                <a:solidFill>
                  <a:srgbClr val="000000"/>
                </a:solidFill>
              </a:rPr>
              <a:pPr/>
              <a:t>‹N°›</a:t>
            </a:fld>
            <a:endParaRPr lang="fr-FR" altLang="fr-FR">
              <a:solidFill>
                <a:srgbClr val="000000"/>
              </a:solidFill>
            </a:endParaRP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pPr>
              <a:defRPr/>
            </a:pPr>
            <a:fld id="{1F5C5A7F-2D30-4ACC-AC0C-C1692DC6EB62}" type="datetime11">
              <a:rPr lang="fr-FR" smtClean="0">
                <a:solidFill>
                  <a:srgbClr val="000000"/>
                </a:solidFill>
              </a:rPr>
              <a:pPr>
                <a:defRPr/>
              </a:pPr>
              <a:t>19:02:40</a:t>
            </a:fld>
            <a:endParaRPr lang="fr-FR">
              <a:solidFill>
                <a:srgbClr val="000000"/>
              </a:solidFill>
            </a:endParaRPr>
          </a:p>
        </p:txBody>
      </p:sp>
      <p:sp>
        <p:nvSpPr>
          <p:cNvPr id="4" name="Espace réservé du pied de page 3"/>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5" name="Espace réservé du numéro de diapositive 4"/>
          <p:cNvSpPr>
            <a:spLocks noGrp="1"/>
          </p:cNvSpPr>
          <p:nvPr>
            <p:ph type="sldNum" sz="quarter" idx="12"/>
          </p:nvPr>
        </p:nvSpPr>
        <p:spPr/>
        <p:txBody>
          <a:bodyPr/>
          <a:lstStyle/>
          <a:p>
            <a:fld id="{9CB976EF-4AF6-4E59-82D6-3E8F15AEB8FD}" type="slidenum">
              <a:rPr lang="fr-FR" altLang="fr-FR" smtClean="0">
                <a:solidFill>
                  <a:srgbClr val="000000"/>
                </a:solidFill>
              </a:rPr>
              <a:pPr/>
              <a:t>‹N°›</a:t>
            </a:fld>
            <a:endParaRPr lang="fr-FR" altLang="fr-FR">
              <a:solidFill>
                <a:srgbClr val="000000"/>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defRPr/>
            </a:pPr>
            <a:fld id="{BEC5641F-8205-4A72-80A7-3DFB2AF26B22}" type="datetime11">
              <a:rPr lang="fr-FR" smtClean="0">
                <a:solidFill>
                  <a:srgbClr val="000000"/>
                </a:solidFill>
              </a:rPr>
              <a:pPr>
                <a:defRPr/>
              </a:pPr>
              <a:t>19:02:40</a:t>
            </a:fld>
            <a:endParaRPr lang="fr-FR">
              <a:solidFill>
                <a:srgbClr val="000000"/>
              </a:solidFill>
            </a:endParaRPr>
          </a:p>
        </p:txBody>
      </p:sp>
      <p:sp>
        <p:nvSpPr>
          <p:cNvPr id="3" name="Espace réservé du pied de page 2"/>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4" name="Espace réservé du numéro de diapositive 3"/>
          <p:cNvSpPr>
            <a:spLocks noGrp="1"/>
          </p:cNvSpPr>
          <p:nvPr>
            <p:ph type="sldNum" sz="quarter" idx="12"/>
          </p:nvPr>
        </p:nvSpPr>
        <p:spPr/>
        <p:txBody>
          <a:bodyPr/>
          <a:lstStyle/>
          <a:p>
            <a:fld id="{B1643899-EA40-457D-84E9-DB6D5E9D875A}" type="slidenum">
              <a:rPr lang="fr-FR" altLang="fr-FR" smtClean="0">
                <a:solidFill>
                  <a:srgbClr val="000000"/>
                </a:solidFill>
              </a:rPr>
              <a:pPr/>
              <a:t>‹N°›</a:t>
            </a:fld>
            <a:endParaRPr lang="fr-FR" altLang="fr-FR">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564CF2E0-CCC4-4E1E-9902-C3C36AB3FDA4}" type="datetimeFigureOut">
              <a:rPr lang="en-US" smtClean="0"/>
              <a:t>1/8/2018</a:t>
            </a:fld>
            <a:endParaRPr lang="en-US"/>
          </a:p>
        </p:txBody>
      </p:sp>
      <p:sp>
        <p:nvSpPr>
          <p:cNvPr id="5" name="Espace réservé du pied de page 4"/>
          <p:cNvSpPr>
            <a:spLocks noGrp="1"/>
          </p:cNvSpPr>
          <p:nvPr>
            <p:ph type="ftr" sz="quarter" idx="11"/>
          </p:nvPr>
        </p:nvSpPr>
        <p:spPr>
          <a:xfrm>
            <a:off x="800100" y="6172200"/>
            <a:ext cx="4000500" cy="457200"/>
          </a:xfrm>
        </p:spPr>
        <p:txBody>
          <a:bodyPr/>
          <a:lstStyle/>
          <a:p>
            <a:endParaRPr kumimoji="0"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6F42FDE4-A7DD-41A7-A0A6-9B649FB43336}" type="slidenum">
              <a:rPr kumimoji="0" lang="en-US" smtClean="0"/>
              <a:t>‹N°›</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pPr>
              <a:defRPr/>
            </a:pPr>
            <a:fld id="{B4D1C134-200C-4DC4-A866-1A9B2EE442BD}" type="datetime11">
              <a:rPr lang="fr-FR" smtClean="0">
                <a:solidFill>
                  <a:srgbClr val="000000"/>
                </a:solidFill>
              </a:rPr>
              <a:pPr>
                <a:defRPr/>
              </a:pPr>
              <a:t>19:02:40</a:t>
            </a:fld>
            <a:endParaRPr lang="fr-FR">
              <a:solidFill>
                <a:srgbClr val="000000"/>
              </a:solidFill>
            </a:endParaRPr>
          </a:p>
        </p:txBody>
      </p:sp>
      <p:sp>
        <p:nvSpPr>
          <p:cNvPr id="6" name="Espace réservé du pied de page 5"/>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7" name="Espace réservé du numéro de diapositive 6"/>
          <p:cNvSpPr>
            <a:spLocks noGrp="1"/>
          </p:cNvSpPr>
          <p:nvPr>
            <p:ph type="sldNum" sz="quarter" idx="12"/>
          </p:nvPr>
        </p:nvSpPr>
        <p:spPr/>
        <p:txBody>
          <a:bodyPr/>
          <a:lstStyle/>
          <a:p>
            <a:fld id="{304FC3FD-0053-4F37-AA40-B5DE65333283}" type="slidenum">
              <a:rPr lang="fr-FR" altLang="fr-FR" smtClean="0">
                <a:solidFill>
                  <a:srgbClr val="000000"/>
                </a:solidFill>
              </a:rPr>
              <a:pPr/>
              <a:t>‹N°›</a:t>
            </a:fld>
            <a:endParaRPr lang="fr-FR" altLang="fr-FR">
              <a:solidFill>
                <a:srgbClr val="000000"/>
              </a:solidFill>
            </a:endParaRP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Modifiez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pPr>
              <a:defRPr/>
            </a:pPr>
            <a:fld id="{14C7F7ED-63C9-4630-8154-01E060ABEE08}" type="datetime11">
              <a:rPr lang="fr-FR" smtClean="0">
                <a:solidFill>
                  <a:srgbClr val="000000"/>
                </a:solidFill>
              </a:rPr>
              <a:pPr>
                <a:defRPr/>
              </a:pPr>
              <a:t>19:02:40</a:t>
            </a:fld>
            <a:endParaRPr lang="fr-FR">
              <a:solidFill>
                <a:srgbClr val="000000"/>
              </a:solidFill>
            </a:endParaRPr>
          </a:p>
        </p:txBody>
      </p:sp>
      <p:sp>
        <p:nvSpPr>
          <p:cNvPr id="6" name="Espace réservé du pied de page 5"/>
          <p:cNvSpPr>
            <a:spLocks noGrp="1"/>
          </p:cNvSpPr>
          <p:nvPr>
            <p:ph type="ftr" sz="quarter" idx="11"/>
          </p:nvPr>
        </p:nvSpPr>
        <p:spPr>
          <a:xfrm>
            <a:off x="914400" y="6172200"/>
            <a:ext cx="3886200" cy="457200"/>
          </a:xfrm>
        </p:spPr>
        <p:txBody>
          <a:bodyPr/>
          <a:lstStyle/>
          <a:p>
            <a:pPr>
              <a:defRPr/>
            </a:pPr>
            <a:r>
              <a:rPr lang="fr-FR" smtClean="0">
                <a:solidFill>
                  <a:srgbClr val="000000"/>
                </a:solidFill>
              </a:rPr>
              <a:t>Programmation Web 2012-2013</a:t>
            </a:r>
            <a:endParaRPr lang="fr-FR">
              <a:solidFill>
                <a:srgbClr val="000000"/>
              </a:solidFill>
            </a:endParaRPr>
          </a:p>
        </p:txBody>
      </p:sp>
      <p:sp>
        <p:nvSpPr>
          <p:cNvPr id="7" name="Espace réservé du numéro de diapositive 6"/>
          <p:cNvSpPr>
            <a:spLocks noGrp="1"/>
          </p:cNvSpPr>
          <p:nvPr>
            <p:ph type="sldNum" sz="quarter" idx="12"/>
          </p:nvPr>
        </p:nvSpPr>
        <p:spPr>
          <a:xfrm>
            <a:off x="146304" y="6208776"/>
            <a:ext cx="457200" cy="457200"/>
          </a:xfrm>
        </p:spPr>
        <p:txBody>
          <a:bodyPr/>
          <a:lstStyle/>
          <a:p>
            <a:fld id="{93301186-CB59-48FE-A76C-F33256B6DBD0}" type="slidenum">
              <a:rPr lang="fr-FR" altLang="fr-FR" smtClean="0">
                <a:solidFill>
                  <a:srgbClr val="000000"/>
                </a:solidFill>
              </a:rPr>
              <a:pPr/>
              <a:t>‹N°›</a:t>
            </a:fld>
            <a:endParaRPr lang="fr-FR" altLang="fr-FR">
              <a:solidFill>
                <a:srgbClr val="000000"/>
              </a:solidFill>
            </a:endParaRP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fld id="{4A13B000-598A-46ED-9169-2CE85E9BFBDC}" type="datetime11">
              <a:rPr lang="fr-FR" smtClean="0">
                <a:solidFill>
                  <a:srgbClr val="000000"/>
                </a:solidFill>
              </a:rPr>
              <a:pPr>
                <a:defRPr/>
              </a:pPr>
              <a:t>19:02:40</a:t>
            </a:fld>
            <a:endParaRPr lang="fr-FR">
              <a:solidFill>
                <a:srgbClr val="000000"/>
              </a:solidFill>
            </a:endParaRPr>
          </a:p>
        </p:txBody>
      </p:sp>
      <p:sp>
        <p:nvSpPr>
          <p:cNvPr id="5" name="Espace réservé du pied de page 4"/>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6" name="Espace réservé du numéro de diapositive 5"/>
          <p:cNvSpPr>
            <a:spLocks noGrp="1"/>
          </p:cNvSpPr>
          <p:nvPr>
            <p:ph type="sldNum" sz="quarter" idx="12"/>
          </p:nvPr>
        </p:nvSpPr>
        <p:spPr/>
        <p:txBody>
          <a:bodyPr/>
          <a:lstStyle/>
          <a:p>
            <a:fld id="{36BF3BD4-9E52-44D9-804B-17706B0764CC}" type="slidenum">
              <a:rPr lang="fr-FR" altLang="fr-FR" smtClean="0">
                <a:solidFill>
                  <a:srgbClr val="000000"/>
                </a:solidFill>
              </a:rPr>
              <a:pPr/>
              <a:t>‹N°›</a:t>
            </a:fld>
            <a:endParaRPr lang="fr-FR" altLang="fr-FR">
              <a:solidFill>
                <a:srgbClr val="000000"/>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fld id="{343618C2-E89E-4766-A463-E9293BB4511A}" type="datetime11">
              <a:rPr lang="fr-FR" smtClean="0">
                <a:solidFill>
                  <a:srgbClr val="000000"/>
                </a:solidFill>
              </a:rPr>
              <a:pPr>
                <a:defRPr/>
              </a:pPr>
              <a:t>19:02:40</a:t>
            </a:fld>
            <a:endParaRPr lang="fr-FR">
              <a:solidFill>
                <a:srgbClr val="000000"/>
              </a:solidFill>
            </a:endParaRPr>
          </a:p>
        </p:txBody>
      </p:sp>
      <p:sp>
        <p:nvSpPr>
          <p:cNvPr id="5" name="Espace réservé du pied de page 4"/>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6" name="Espace réservé du numéro de diapositive 5"/>
          <p:cNvSpPr>
            <a:spLocks noGrp="1"/>
          </p:cNvSpPr>
          <p:nvPr>
            <p:ph type="sldNum" sz="quarter" idx="12"/>
          </p:nvPr>
        </p:nvSpPr>
        <p:spPr/>
        <p:txBody>
          <a:bodyPr/>
          <a:lstStyle/>
          <a:p>
            <a:fld id="{B9E9A834-1054-4AB9-91BD-B1798F922FA8}" type="slidenum">
              <a:rPr lang="fr-FR" altLang="fr-FR" smtClean="0">
                <a:solidFill>
                  <a:srgbClr val="000000"/>
                </a:solidFill>
              </a:rPr>
              <a:pPr/>
              <a:t>‹N°›</a:t>
            </a:fld>
            <a:endParaRPr lang="fr-FR" altLang="fr-FR">
              <a:solidFill>
                <a:srgbClr val="000000"/>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fr-FR" smtClean="0"/>
              <a:t>Modifiez le style du titre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pPr>
              <a:defRPr/>
            </a:pPr>
            <a:fld id="{9B0ECE09-3BA8-4E2F-8435-70CACCD0467D}" type="datetime11">
              <a:rPr lang="fr-FR" smtClean="0">
                <a:solidFill>
                  <a:srgbClr val="000000"/>
                </a:solidFill>
              </a:rPr>
              <a:pPr>
                <a:defRPr/>
              </a:pPr>
              <a:t>19:02:40</a:t>
            </a:fld>
            <a:endParaRPr lang="fr-FR">
              <a:solidFill>
                <a:srgbClr val="000000"/>
              </a:solidFill>
            </a:endParaRPr>
          </a:p>
        </p:txBody>
      </p:sp>
      <p:sp>
        <p:nvSpPr>
          <p:cNvPr id="5" name="Footer Placeholder 4"/>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6" name="Slide Number Placeholder 5"/>
          <p:cNvSpPr>
            <a:spLocks noGrp="1"/>
          </p:cNvSpPr>
          <p:nvPr>
            <p:ph type="sldNum" sz="quarter" idx="12"/>
          </p:nvPr>
        </p:nvSpPr>
        <p:spPr/>
        <p:txBody>
          <a:bodyPr/>
          <a:lstStyle/>
          <a:p>
            <a:fld id="{E08449C3-F5F7-44D7-8CB5-817C6033B8EC}" type="slidenum">
              <a:rPr lang="fr-FR" altLang="fr-FR" smtClean="0">
                <a:solidFill>
                  <a:srgbClr val="000000"/>
                </a:solidFill>
              </a:rPr>
              <a:pPr/>
              <a:t>‹N°›</a:t>
            </a:fld>
            <a:endParaRPr lang="fr-FR" altLang="fr-FR">
              <a:solidFill>
                <a:srgbClr val="000000"/>
              </a:solidFill>
            </a:endParaRP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pPr>
              <a:defRPr/>
            </a:pPr>
            <a:fld id="{44FDD740-8EB6-4545-92C5-AFE1F4CA3FD0}" type="datetime11">
              <a:rPr lang="fr-FR" smtClean="0">
                <a:solidFill>
                  <a:srgbClr val="000000"/>
                </a:solidFill>
              </a:rPr>
              <a:pPr>
                <a:defRPr/>
              </a:pPr>
              <a:t>19:02:40</a:t>
            </a:fld>
            <a:endParaRPr lang="fr-FR">
              <a:solidFill>
                <a:srgbClr val="000000"/>
              </a:solidFill>
            </a:endParaRPr>
          </a:p>
        </p:txBody>
      </p:sp>
      <p:sp>
        <p:nvSpPr>
          <p:cNvPr id="5" name="Footer Placeholder 4"/>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6" name="Slide Number Placeholder 5"/>
          <p:cNvSpPr>
            <a:spLocks noGrp="1"/>
          </p:cNvSpPr>
          <p:nvPr>
            <p:ph type="sldNum" sz="quarter" idx="12"/>
          </p:nvPr>
        </p:nvSpPr>
        <p:spPr/>
        <p:txBody>
          <a:bodyPr/>
          <a:lstStyle/>
          <a:p>
            <a:fld id="{9435979C-4B3A-4B6A-8A00-F2C74A3442D0}" type="slidenum">
              <a:rPr lang="fr-FR" altLang="fr-FR" smtClean="0">
                <a:solidFill>
                  <a:srgbClr val="000000"/>
                </a:solidFill>
              </a:rPr>
              <a:pPr/>
              <a:t>‹N°›</a:t>
            </a:fld>
            <a:endParaRPr lang="fr-FR" altLang="fr-FR">
              <a:solidFill>
                <a:srgbClr val="000000"/>
              </a:solidFil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fr-FR" smtClean="0"/>
              <a:t>Modifiez le style du titre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pPr>
              <a:defRPr/>
            </a:pPr>
            <a:fld id="{1B14B321-A096-40FF-96E8-3C88B00E66E8}" type="datetime11">
              <a:rPr lang="fr-FR" smtClean="0">
                <a:solidFill>
                  <a:srgbClr val="000000"/>
                </a:solidFill>
              </a:rPr>
              <a:pPr>
                <a:defRPr/>
              </a:pPr>
              <a:t>19:02:40</a:t>
            </a:fld>
            <a:endParaRPr lang="fr-FR">
              <a:solidFill>
                <a:srgbClr val="000000"/>
              </a:solidFill>
            </a:endParaRPr>
          </a:p>
        </p:txBody>
      </p:sp>
      <p:sp>
        <p:nvSpPr>
          <p:cNvPr id="5" name="Footer Placeholder 4"/>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6" name="Slide Number Placeholder 5"/>
          <p:cNvSpPr>
            <a:spLocks noGrp="1"/>
          </p:cNvSpPr>
          <p:nvPr>
            <p:ph type="sldNum" sz="quarter" idx="12"/>
          </p:nvPr>
        </p:nvSpPr>
        <p:spPr/>
        <p:txBody>
          <a:bodyPr/>
          <a:lstStyle/>
          <a:p>
            <a:fld id="{C2A83C34-9242-446A-B0A8-48DA6E218B20}" type="slidenum">
              <a:rPr lang="fr-FR" altLang="fr-FR" smtClean="0">
                <a:solidFill>
                  <a:srgbClr val="000000"/>
                </a:solidFill>
              </a:rPr>
              <a:pPr/>
              <a:t>‹N°›</a:t>
            </a:fld>
            <a:endParaRPr lang="fr-FR" altLang="fr-FR">
              <a:solidFill>
                <a:srgbClr val="000000"/>
              </a:solidFill>
            </a:endParaRP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pPr>
              <a:defRPr/>
            </a:pPr>
            <a:fld id="{C4AC57EF-2B61-4795-8AAA-3D2CA7AACD6D}" type="datetime11">
              <a:rPr lang="fr-FR" smtClean="0">
                <a:solidFill>
                  <a:srgbClr val="000000"/>
                </a:solidFill>
              </a:rPr>
              <a:pPr>
                <a:defRPr/>
              </a:pPr>
              <a:t>19:02:40</a:t>
            </a:fld>
            <a:endParaRPr lang="fr-FR">
              <a:solidFill>
                <a:srgbClr val="000000"/>
              </a:solidFill>
            </a:endParaRPr>
          </a:p>
        </p:txBody>
      </p:sp>
      <p:sp>
        <p:nvSpPr>
          <p:cNvPr id="6" name="Footer Placeholder 5"/>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7" name="Slide Number Placeholder 6"/>
          <p:cNvSpPr>
            <a:spLocks noGrp="1"/>
          </p:cNvSpPr>
          <p:nvPr>
            <p:ph type="sldNum" sz="quarter" idx="12"/>
          </p:nvPr>
        </p:nvSpPr>
        <p:spPr/>
        <p:txBody>
          <a:bodyPr/>
          <a:lstStyle/>
          <a:p>
            <a:fld id="{160DBE3A-60A6-451B-B22C-E57D7EE5A83F}" type="slidenum">
              <a:rPr lang="fr-FR" altLang="fr-FR" smtClean="0">
                <a:solidFill>
                  <a:srgbClr val="000000"/>
                </a:solidFill>
              </a:rPr>
              <a:pPr/>
              <a:t>‹N°›</a:t>
            </a:fld>
            <a:endParaRPr lang="fr-FR" altLang="fr-FR">
              <a:solidFill>
                <a:srgbClr val="000000"/>
              </a:solidFill>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pPr>
              <a:defRPr/>
            </a:pPr>
            <a:fld id="{69055D3E-E9E0-4970-944C-63CDA72D8B7E}" type="datetime11">
              <a:rPr lang="fr-FR" smtClean="0">
                <a:solidFill>
                  <a:srgbClr val="000000"/>
                </a:solidFill>
              </a:rPr>
              <a:pPr>
                <a:defRPr/>
              </a:pPr>
              <a:t>19:02:40</a:t>
            </a:fld>
            <a:endParaRPr lang="fr-FR">
              <a:solidFill>
                <a:srgbClr val="000000"/>
              </a:solidFill>
            </a:endParaRPr>
          </a:p>
        </p:txBody>
      </p:sp>
      <p:sp>
        <p:nvSpPr>
          <p:cNvPr id="8" name="Footer Placeholder 7"/>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9" name="Slide Number Placeholder 8"/>
          <p:cNvSpPr>
            <a:spLocks noGrp="1"/>
          </p:cNvSpPr>
          <p:nvPr>
            <p:ph type="sldNum" sz="quarter" idx="12"/>
          </p:nvPr>
        </p:nvSpPr>
        <p:spPr/>
        <p:txBody>
          <a:bodyPr/>
          <a:lstStyle/>
          <a:p>
            <a:fld id="{D91B1AAB-726B-4BAF-8896-D6D9F5088C04}" type="slidenum">
              <a:rPr lang="fr-FR" altLang="fr-FR" smtClean="0">
                <a:solidFill>
                  <a:srgbClr val="000000"/>
                </a:solidFill>
              </a:rPr>
              <a:pPr/>
              <a:t>‹N°›</a:t>
            </a:fld>
            <a:endParaRPr lang="fr-FR" altLang="fr-FR">
              <a:solidFill>
                <a:srgbClr val="000000"/>
              </a:solidFill>
            </a:endParaRP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pPr>
              <a:defRPr/>
            </a:pPr>
            <a:fld id="{1F5C5A7F-2D30-4ACC-AC0C-C1692DC6EB62}" type="datetime11">
              <a:rPr lang="fr-FR" smtClean="0">
                <a:solidFill>
                  <a:srgbClr val="000000"/>
                </a:solidFill>
              </a:rPr>
              <a:pPr>
                <a:defRPr/>
              </a:pPr>
              <a:t>19:02:40</a:t>
            </a:fld>
            <a:endParaRPr lang="fr-FR">
              <a:solidFill>
                <a:srgbClr val="000000"/>
              </a:solidFill>
            </a:endParaRPr>
          </a:p>
        </p:txBody>
      </p:sp>
      <p:sp>
        <p:nvSpPr>
          <p:cNvPr id="4" name="Footer Placeholder 3"/>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5" name="Slide Number Placeholder 4"/>
          <p:cNvSpPr>
            <a:spLocks noGrp="1"/>
          </p:cNvSpPr>
          <p:nvPr>
            <p:ph type="sldNum" sz="quarter" idx="12"/>
          </p:nvPr>
        </p:nvSpPr>
        <p:spPr/>
        <p:txBody>
          <a:bodyPr/>
          <a:lstStyle/>
          <a:p>
            <a:fld id="{9CB976EF-4AF6-4E59-82D6-3E8F15AEB8FD}" type="slidenum">
              <a:rPr lang="fr-FR" altLang="fr-FR" smtClean="0">
                <a:solidFill>
                  <a:srgbClr val="000000"/>
                </a:solidFill>
              </a:rPr>
              <a:pPr/>
              <a:t>‹N°›</a:t>
            </a:fld>
            <a:endParaRPr lang="fr-FR" altLang="fr-FR">
              <a:solidFill>
                <a:srgbClr val="000000"/>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p>
            <a:fld id="{564CF2E0-CCC4-4E1E-9902-C3C36AB3FDA4}" type="datetimeFigureOut">
              <a:rPr lang="en-US" smtClean="0"/>
              <a:t>1/8/2018</a:t>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p:txBody>
          <a:bodyPr/>
          <a:lstStyle/>
          <a:p>
            <a:fld id="{6F42FDE4-A7DD-41A7-A0A6-9B649FB43336}" type="slidenum">
              <a:rPr kumimoji="0" lang="en-US" smtClean="0"/>
              <a:t>‹N°›</a:t>
            </a:fld>
            <a:endParaRPr kumimoji="0" lang="en-US"/>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EC5641F-8205-4A72-80A7-3DFB2AF26B22}" type="datetime11">
              <a:rPr lang="fr-FR" smtClean="0">
                <a:solidFill>
                  <a:srgbClr val="000000"/>
                </a:solidFill>
              </a:rPr>
              <a:pPr>
                <a:defRPr/>
              </a:pPr>
              <a:t>19:02:40</a:t>
            </a:fld>
            <a:endParaRPr lang="fr-FR">
              <a:solidFill>
                <a:srgbClr val="000000"/>
              </a:solidFill>
            </a:endParaRPr>
          </a:p>
        </p:txBody>
      </p:sp>
      <p:sp>
        <p:nvSpPr>
          <p:cNvPr id="3" name="Footer Placeholder 2"/>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4" name="Slide Number Placeholder 3"/>
          <p:cNvSpPr>
            <a:spLocks noGrp="1"/>
          </p:cNvSpPr>
          <p:nvPr>
            <p:ph type="sldNum" sz="quarter" idx="12"/>
          </p:nvPr>
        </p:nvSpPr>
        <p:spPr/>
        <p:txBody>
          <a:bodyPr/>
          <a:lstStyle/>
          <a:p>
            <a:fld id="{B1643899-EA40-457D-84E9-DB6D5E9D875A}" type="slidenum">
              <a:rPr lang="fr-FR" altLang="fr-FR" smtClean="0">
                <a:solidFill>
                  <a:srgbClr val="000000"/>
                </a:solidFill>
              </a:rPr>
              <a:pPr/>
              <a:t>‹N°›</a:t>
            </a:fld>
            <a:endParaRPr lang="fr-FR" altLang="fr-FR">
              <a:solidFill>
                <a:srgbClr val="000000"/>
              </a:solidFil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pPr>
              <a:defRPr/>
            </a:pPr>
            <a:fld id="{B4D1C134-200C-4DC4-A866-1A9B2EE442BD}" type="datetime11">
              <a:rPr lang="fr-FR" smtClean="0">
                <a:solidFill>
                  <a:srgbClr val="000000"/>
                </a:solidFill>
              </a:rPr>
              <a:pPr>
                <a:defRPr/>
              </a:pPr>
              <a:t>19:02:40</a:t>
            </a:fld>
            <a:endParaRPr lang="fr-FR">
              <a:solidFill>
                <a:srgbClr val="000000"/>
              </a:solidFill>
            </a:endParaRPr>
          </a:p>
        </p:txBody>
      </p:sp>
      <p:sp>
        <p:nvSpPr>
          <p:cNvPr id="6" name="Footer Placeholder 5"/>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7" name="Slide Number Placeholder 6"/>
          <p:cNvSpPr>
            <a:spLocks noGrp="1"/>
          </p:cNvSpPr>
          <p:nvPr>
            <p:ph type="sldNum" sz="quarter" idx="12"/>
          </p:nvPr>
        </p:nvSpPr>
        <p:spPr/>
        <p:txBody>
          <a:bodyPr/>
          <a:lstStyle/>
          <a:p>
            <a:fld id="{304FC3FD-0053-4F37-AA40-B5DE65333283}" type="slidenum">
              <a:rPr lang="fr-FR" altLang="fr-FR" smtClean="0">
                <a:solidFill>
                  <a:srgbClr val="000000"/>
                </a:solidFill>
              </a:rPr>
              <a:pPr/>
              <a:t>‹N°›</a:t>
            </a:fld>
            <a:endParaRPr lang="fr-FR" altLang="fr-FR">
              <a:solidFill>
                <a:srgbClr val="000000"/>
              </a:solidFill>
            </a:endParaRP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pPr>
              <a:defRPr/>
            </a:pPr>
            <a:fld id="{14C7F7ED-63C9-4630-8154-01E060ABEE08}" type="datetime11">
              <a:rPr lang="fr-FR" smtClean="0">
                <a:solidFill>
                  <a:srgbClr val="000000"/>
                </a:solidFill>
              </a:rPr>
              <a:pPr>
                <a:defRPr/>
              </a:pPr>
              <a:t>19:02:40</a:t>
            </a:fld>
            <a:endParaRPr lang="fr-FR">
              <a:solidFill>
                <a:srgbClr val="000000"/>
              </a:solidFill>
            </a:endParaRPr>
          </a:p>
        </p:txBody>
      </p:sp>
      <p:sp>
        <p:nvSpPr>
          <p:cNvPr id="6" name="Footer Placeholder 5"/>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7" name="Slide Number Placeholder 6"/>
          <p:cNvSpPr>
            <a:spLocks noGrp="1"/>
          </p:cNvSpPr>
          <p:nvPr>
            <p:ph type="sldNum" sz="quarter" idx="12"/>
          </p:nvPr>
        </p:nvSpPr>
        <p:spPr/>
        <p:txBody>
          <a:bodyPr/>
          <a:lstStyle/>
          <a:p>
            <a:fld id="{93301186-CB59-48FE-A76C-F33256B6DBD0}" type="slidenum">
              <a:rPr lang="fr-FR" altLang="fr-FR" smtClean="0">
                <a:solidFill>
                  <a:srgbClr val="000000"/>
                </a:solidFill>
              </a:rPr>
              <a:pPr/>
              <a:t>‹N°›</a:t>
            </a:fld>
            <a:endParaRPr lang="fr-FR" altLang="fr-FR">
              <a:solidFill>
                <a:srgbClr val="000000"/>
              </a:solidFil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pPr>
              <a:defRPr/>
            </a:pPr>
            <a:fld id="{4A13B000-598A-46ED-9169-2CE85E9BFBDC}" type="datetime11">
              <a:rPr lang="fr-FR" smtClean="0">
                <a:solidFill>
                  <a:srgbClr val="000000"/>
                </a:solidFill>
              </a:rPr>
              <a:pPr>
                <a:defRPr/>
              </a:pPr>
              <a:t>19:02:40</a:t>
            </a:fld>
            <a:endParaRPr lang="fr-FR">
              <a:solidFill>
                <a:srgbClr val="000000"/>
              </a:solidFill>
            </a:endParaRPr>
          </a:p>
        </p:txBody>
      </p:sp>
      <p:sp>
        <p:nvSpPr>
          <p:cNvPr id="5" name="Footer Placeholder 4"/>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6" name="Slide Number Placeholder 5"/>
          <p:cNvSpPr>
            <a:spLocks noGrp="1"/>
          </p:cNvSpPr>
          <p:nvPr>
            <p:ph type="sldNum" sz="quarter" idx="12"/>
          </p:nvPr>
        </p:nvSpPr>
        <p:spPr/>
        <p:txBody>
          <a:bodyPr/>
          <a:lstStyle/>
          <a:p>
            <a:fld id="{36BF3BD4-9E52-44D9-804B-17706B0764CC}" type="slidenum">
              <a:rPr lang="fr-FR" altLang="fr-FR" smtClean="0">
                <a:solidFill>
                  <a:srgbClr val="000000"/>
                </a:solidFill>
              </a:rPr>
              <a:pPr/>
              <a:t>‹N°›</a:t>
            </a:fld>
            <a:endParaRPr lang="fr-FR" altLang="fr-FR">
              <a:solidFill>
                <a:srgbClr val="000000"/>
              </a:solidFil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pPr>
              <a:defRPr/>
            </a:pPr>
            <a:fld id="{343618C2-E89E-4766-A463-E9293BB4511A}" type="datetime11">
              <a:rPr lang="fr-FR" smtClean="0">
                <a:solidFill>
                  <a:srgbClr val="000000"/>
                </a:solidFill>
              </a:rPr>
              <a:pPr>
                <a:defRPr/>
              </a:pPr>
              <a:t>19:02:40</a:t>
            </a:fld>
            <a:endParaRPr lang="fr-FR">
              <a:solidFill>
                <a:srgbClr val="000000"/>
              </a:solidFill>
            </a:endParaRPr>
          </a:p>
        </p:txBody>
      </p:sp>
      <p:sp>
        <p:nvSpPr>
          <p:cNvPr id="5" name="Footer Placeholder 4"/>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6" name="Slide Number Placeholder 5"/>
          <p:cNvSpPr>
            <a:spLocks noGrp="1"/>
          </p:cNvSpPr>
          <p:nvPr>
            <p:ph type="sldNum" sz="quarter" idx="12"/>
          </p:nvPr>
        </p:nvSpPr>
        <p:spPr/>
        <p:txBody>
          <a:bodyPr/>
          <a:lstStyle/>
          <a:p>
            <a:fld id="{B9E9A834-1054-4AB9-91BD-B1798F922FA8}" type="slidenum">
              <a:rPr lang="fr-FR" altLang="fr-FR" smtClean="0">
                <a:solidFill>
                  <a:srgbClr val="000000"/>
                </a:solidFill>
              </a:rPr>
              <a:pPr/>
              <a:t>‹N°›</a:t>
            </a:fld>
            <a:endParaRPr lang="fr-FR" altLang="fr-FR">
              <a:solidFill>
                <a:srgbClr val="000000"/>
              </a:solidFil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Modifiez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pPr>
              <a:defRPr/>
            </a:pPr>
            <a:fld id="{9B0ECE09-3BA8-4E2F-8435-70CACCD0467D}" type="datetime11">
              <a:rPr lang="fr-FR" smtClean="0">
                <a:solidFill>
                  <a:srgbClr val="000000"/>
                </a:solidFill>
              </a:rPr>
              <a:pPr>
                <a:defRPr/>
              </a:pPr>
              <a:t>19:02:40</a:t>
            </a:fld>
            <a:endParaRPr lang="fr-FR">
              <a:solidFill>
                <a:srgbClr val="000000"/>
              </a:solidFill>
            </a:endParaRPr>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pPr>
              <a:defRPr/>
            </a:pPr>
            <a:r>
              <a:rPr lang="fr-FR" smtClean="0">
                <a:solidFill>
                  <a:srgbClr val="000000"/>
                </a:solidFill>
              </a:rPr>
              <a:t>Programmation Web 2012-2013</a:t>
            </a:r>
            <a:endParaRPr lang="fr-FR">
              <a:solidFill>
                <a:srgbClr val="000000"/>
              </a:solidFill>
            </a:endParaRPr>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E08449C3-F5F7-44D7-8CB5-817C6033B8EC}" type="slidenum">
              <a:rPr lang="fr-FR" altLang="fr-FR" smtClean="0">
                <a:solidFill>
                  <a:srgbClr val="000000"/>
                </a:solidFill>
              </a:rPr>
              <a:pPr/>
              <a:t>‹N°›</a:t>
            </a:fld>
            <a:endParaRPr lang="fr-FR" altLang="fr-FR">
              <a:solidFill>
                <a:srgbClr val="000000"/>
              </a:solidFill>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pPr>
              <a:defRPr/>
            </a:pPr>
            <a:fld id="{44FDD740-8EB6-4545-92C5-AFE1F4CA3FD0}" type="datetime11">
              <a:rPr lang="fr-FR" smtClean="0">
                <a:solidFill>
                  <a:srgbClr val="000000"/>
                </a:solidFill>
              </a:rPr>
              <a:pPr>
                <a:defRPr/>
              </a:pPr>
              <a:t>19:02:40</a:t>
            </a:fld>
            <a:endParaRPr lang="fr-FR">
              <a:solidFill>
                <a:srgbClr val="000000"/>
              </a:solidFill>
            </a:endParaRPr>
          </a:p>
        </p:txBody>
      </p:sp>
      <p:sp>
        <p:nvSpPr>
          <p:cNvPr id="5" name="Espace réservé du pied de page 4"/>
          <p:cNvSpPr>
            <a:spLocks noGrp="1"/>
          </p:cNvSpPr>
          <p:nvPr>
            <p:ph type="ftr" sz="quarter" idx="11"/>
          </p:nvPr>
        </p:nvSpPr>
        <p:spPr/>
        <p:txBody>
          <a:bodyPr/>
          <a:lstStyle>
            <a:extLst/>
          </a:lstStyle>
          <a:p>
            <a:pPr>
              <a:defRPr/>
            </a:pPr>
            <a:r>
              <a:rPr lang="fr-FR" smtClean="0">
                <a:solidFill>
                  <a:srgbClr val="000000"/>
                </a:solidFill>
              </a:rPr>
              <a:t>Programmation Web 2012-2013</a:t>
            </a:r>
            <a:endParaRPr lang="fr-FR">
              <a:solidFill>
                <a:srgbClr val="000000"/>
              </a:solidFill>
            </a:endParaRPr>
          </a:p>
        </p:txBody>
      </p:sp>
      <p:sp>
        <p:nvSpPr>
          <p:cNvPr id="6" name="Espace réservé du numéro de diapositive 5"/>
          <p:cNvSpPr>
            <a:spLocks noGrp="1"/>
          </p:cNvSpPr>
          <p:nvPr>
            <p:ph type="sldNum" sz="quarter" idx="12"/>
          </p:nvPr>
        </p:nvSpPr>
        <p:spPr/>
        <p:txBody>
          <a:bodyPr/>
          <a:lstStyle>
            <a:extLst/>
          </a:lstStyle>
          <a:p>
            <a:fld id="{9435979C-4B3A-4B6A-8A00-F2C74A3442D0}" type="slidenum">
              <a:rPr lang="fr-FR" altLang="fr-FR" smtClean="0">
                <a:solidFill>
                  <a:srgbClr val="000000"/>
                </a:solidFill>
              </a:rPr>
              <a:pPr/>
              <a:t>‹N°›</a:t>
            </a:fld>
            <a:endParaRPr lang="fr-FR" altLang="fr-FR">
              <a:solidFill>
                <a:srgbClr val="000000"/>
              </a:solidFill>
            </a:endParaRPr>
          </a:p>
        </p:txBody>
      </p:sp>
      <p:sp>
        <p:nvSpPr>
          <p:cNvPr id="7" name="Titre 6"/>
          <p:cNvSpPr>
            <a:spLocks noGrp="1"/>
          </p:cNvSpPr>
          <p:nvPr>
            <p:ph type="title"/>
          </p:nvPr>
        </p:nvSpPr>
        <p:spPr/>
        <p:txBody>
          <a:bodyPr rtlCol="0"/>
          <a:lstStyle>
            <a:extLst/>
          </a:lstStyle>
          <a:p>
            <a:r>
              <a:rPr kumimoji="0" lang="fr-FR" smtClean="0"/>
              <a:t>Modifiez le style du titre</a:t>
            </a:r>
            <a:endParaRPr kumimoji="0"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pPr>
              <a:defRPr/>
            </a:pPr>
            <a:fld id="{1B14B321-A096-40FF-96E8-3C88B00E66E8}" type="datetime11">
              <a:rPr lang="fr-FR" smtClean="0">
                <a:solidFill>
                  <a:srgbClr val="000000"/>
                </a:solidFill>
              </a:rPr>
              <a:pPr>
                <a:defRPr/>
              </a:pPr>
              <a:t>19:02:40</a:t>
            </a:fld>
            <a:endParaRPr lang="fr-FR">
              <a:solidFill>
                <a:srgbClr val="000000"/>
              </a:solidFill>
            </a:endParaRPr>
          </a:p>
        </p:txBody>
      </p:sp>
      <p:sp>
        <p:nvSpPr>
          <p:cNvPr id="5" name="Espace réservé du pied de page 4"/>
          <p:cNvSpPr>
            <a:spLocks noGrp="1"/>
          </p:cNvSpPr>
          <p:nvPr>
            <p:ph type="ftr" sz="quarter" idx="11"/>
          </p:nvPr>
        </p:nvSpPr>
        <p:spPr/>
        <p:txBody>
          <a:bodyPr/>
          <a:lstStyle>
            <a:extLst/>
          </a:lstStyle>
          <a:p>
            <a:pPr>
              <a:defRPr/>
            </a:pPr>
            <a:r>
              <a:rPr lang="fr-FR" smtClean="0">
                <a:solidFill>
                  <a:srgbClr val="000000"/>
                </a:solidFill>
              </a:rPr>
              <a:t>Programmation Web 2012-2013</a:t>
            </a:r>
            <a:endParaRPr lang="fr-FR">
              <a:solidFill>
                <a:srgbClr val="000000"/>
              </a:solidFill>
            </a:endParaRPr>
          </a:p>
        </p:txBody>
      </p:sp>
      <p:sp>
        <p:nvSpPr>
          <p:cNvPr id="6" name="Espace réservé du numéro de diapositive 5"/>
          <p:cNvSpPr>
            <a:spLocks noGrp="1"/>
          </p:cNvSpPr>
          <p:nvPr>
            <p:ph type="sldNum" sz="quarter" idx="12"/>
          </p:nvPr>
        </p:nvSpPr>
        <p:spPr/>
        <p:txBody>
          <a:bodyPr/>
          <a:lstStyle>
            <a:extLst/>
          </a:lstStyle>
          <a:p>
            <a:fld id="{C2A83C34-9242-446A-B0A8-48DA6E218B20}" type="slidenum">
              <a:rPr lang="fr-FR" altLang="fr-FR" smtClean="0">
                <a:solidFill>
                  <a:srgbClr val="000000"/>
                </a:solidFill>
              </a:rPr>
              <a:pPr/>
              <a:t>‹N°›</a:t>
            </a:fld>
            <a:endParaRPr lang="fr-FR" altLang="fr-FR">
              <a:solidFill>
                <a:srgbClr val="000000"/>
              </a:solidFill>
            </a:endParaRP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pPr>
              <a:defRPr/>
            </a:pPr>
            <a:fld id="{C4AC57EF-2B61-4795-8AAA-3D2CA7AACD6D}" type="datetime11">
              <a:rPr lang="fr-FR" smtClean="0">
                <a:solidFill>
                  <a:srgbClr val="000000"/>
                </a:solidFill>
              </a:rPr>
              <a:pPr>
                <a:defRPr/>
              </a:pPr>
              <a:t>19:02:40</a:t>
            </a:fld>
            <a:endParaRPr lang="fr-FR">
              <a:solidFill>
                <a:srgbClr val="000000"/>
              </a:solidFill>
            </a:endParaRPr>
          </a:p>
        </p:txBody>
      </p:sp>
      <p:sp>
        <p:nvSpPr>
          <p:cNvPr id="6" name="Espace réservé du pied de page 5"/>
          <p:cNvSpPr>
            <a:spLocks noGrp="1"/>
          </p:cNvSpPr>
          <p:nvPr>
            <p:ph type="ftr" sz="quarter" idx="11"/>
          </p:nvPr>
        </p:nvSpPr>
        <p:spPr/>
        <p:txBody>
          <a:bodyPr/>
          <a:lstStyle>
            <a:extLst/>
          </a:lstStyle>
          <a:p>
            <a:pPr>
              <a:defRPr/>
            </a:pPr>
            <a:r>
              <a:rPr lang="fr-FR" smtClean="0">
                <a:solidFill>
                  <a:srgbClr val="000000"/>
                </a:solidFill>
              </a:rPr>
              <a:t>Programmation Web 2012-2013</a:t>
            </a:r>
            <a:endParaRPr lang="fr-FR">
              <a:solidFill>
                <a:srgbClr val="000000"/>
              </a:solidFill>
            </a:endParaRPr>
          </a:p>
        </p:txBody>
      </p:sp>
      <p:sp>
        <p:nvSpPr>
          <p:cNvPr id="7" name="Espace réservé du numéro de diapositive 6"/>
          <p:cNvSpPr>
            <a:spLocks noGrp="1"/>
          </p:cNvSpPr>
          <p:nvPr>
            <p:ph type="sldNum" sz="quarter" idx="12"/>
          </p:nvPr>
        </p:nvSpPr>
        <p:spPr/>
        <p:txBody>
          <a:bodyPr/>
          <a:lstStyle>
            <a:extLst/>
          </a:lstStyle>
          <a:p>
            <a:fld id="{160DBE3A-60A6-451B-B22C-E57D7EE5A83F}" type="slidenum">
              <a:rPr lang="fr-FR" altLang="fr-FR" smtClean="0">
                <a:solidFill>
                  <a:srgbClr val="000000"/>
                </a:solidFill>
              </a:rPr>
              <a:pPr/>
              <a:t>‹N°›</a:t>
            </a:fld>
            <a:endParaRPr lang="fr-FR" altLang="fr-FR">
              <a:solidFill>
                <a:srgbClr val="000000"/>
              </a:solidFill>
            </a:endParaRPr>
          </a:p>
        </p:txBody>
      </p:sp>
      <p:sp>
        <p:nvSpPr>
          <p:cNvPr id="8" name="Titre 7"/>
          <p:cNvSpPr>
            <a:spLocks noGrp="1"/>
          </p:cNvSpPr>
          <p:nvPr>
            <p:ph type="title"/>
          </p:nvPr>
        </p:nvSpPr>
        <p:spPr/>
        <p:txBody>
          <a:bodyPr rtlCol="0"/>
          <a:lstStyle>
            <a:extLst/>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pPr>
              <a:defRPr/>
            </a:pPr>
            <a:fld id="{69055D3E-E9E0-4970-944C-63CDA72D8B7E}" type="datetime11">
              <a:rPr lang="fr-FR" smtClean="0">
                <a:solidFill>
                  <a:srgbClr val="000000"/>
                </a:solidFill>
              </a:rPr>
              <a:pPr>
                <a:defRPr/>
              </a:pPr>
              <a:t>19:02:40</a:t>
            </a:fld>
            <a:endParaRPr lang="fr-FR">
              <a:solidFill>
                <a:srgbClr val="000000"/>
              </a:solidFill>
            </a:endParaRPr>
          </a:p>
        </p:txBody>
      </p:sp>
      <p:sp>
        <p:nvSpPr>
          <p:cNvPr id="8" name="Espace réservé du pied de page 7"/>
          <p:cNvSpPr>
            <a:spLocks noGrp="1"/>
          </p:cNvSpPr>
          <p:nvPr>
            <p:ph type="ftr" sz="quarter" idx="11"/>
          </p:nvPr>
        </p:nvSpPr>
        <p:spPr/>
        <p:txBody>
          <a:bodyPr/>
          <a:lstStyle>
            <a:extLst/>
          </a:lstStyle>
          <a:p>
            <a:pPr>
              <a:defRPr/>
            </a:pPr>
            <a:r>
              <a:rPr lang="fr-FR" smtClean="0">
                <a:solidFill>
                  <a:srgbClr val="000000"/>
                </a:solidFill>
              </a:rPr>
              <a:t>Programmation Web 2012-2013</a:t>
            </a:r>
            <a:endParaRPr lang="fr-FR">
              <a:solidFill>
                <a:srgbClr val="000000"/>
              </a:solidFill>
            </a:endParaRPr>
          </a:p>
        </p:txBody>
      </p:sp>
      <p:sp>
        <p:nvSpPr>
          <p:cNvPr id="9" name="Espace réservé du numéro de diapositive 8"/>
          <p:cNvSpPr>
            <a:spLocks noGrp="1"/>
          </p:cNvSpPr>
          <p:nvPr>
            <p:ph type="sldNum" sz="quarter" idx="12"/>
          </p:nvPr>
        </p:nvSpPr>
        <p:spPr/>
        <p:txBody>
          <a:bodyPr/>
          <a:lstStyle>
            <a:extLst/>
          </a:lstStyle>
          <a:p>
            <a:fld id="{D91B1AAB-726B-4BAF-8896-D6D9F5088C04}" type="slidenum">
              <a:rPr lang="fr-FR" altLang="fr-FR" smtClean="0">
                <a:solidFill>
                  <a:srgbClr val="000000"/>
                </a:solidFill>
              </a:rPr>
              <a:pPr/>
              <a:t>‹N°›</a:t>
            </a:fld>
            <a:endParaRPr lang="fr-FR" altLang="fr-FR">
              <a:solidFill>
                <a:srgbClr val="000000"/>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7" name="Espace réservé de la date 6"/>
          <p:cNvSpPr>
            <a:spLocks noGrp="1"/>
          </p:cNvSpPr>
          <p:nvPr>
            <p:ph type="dt" sz="half" idx="10"/>
          </p:nvPr>
        </p:nvSpPr>
        <p:spPr/>
        <p:txBody>
          <a:bodyPr/>
          <a:lstStyle/>
          <a:p>
            <a:fld id="{564CF2E0-CCC4-4E1E-9902-C3C36AB3FDA4}" type="datetimeFigureOut">
              <a:rPr lang="en-US" smtClean="0"/>
              <a:t>1/8/2018</a:t>
            </a:fld>
            <a:endParaRPr lang="en-US"/>
          </a:p>
        </p:txBody>
      </p:sp>
      <p:sp>
        <p:nvSpPr>
          <p:cNvPr id="8" name="Espace réservé du pied de page 7"/>
          <p:cNvSpPr>
            <a:spLocks noGrp="1"/>
          </p:cNvSpPr>
          <p:nvPr>
            <p:ph type="ftr" sz="quarter" idx="11"/>
          </p:nvPr>
        </p:nvSpPr>
        <p:spPr/>
        <p:txBody>
          <a:bodyPr/>
          <a:lstStyle/>
          <a:p>
            <a:endParaRPr kumimoji="0" lang="en-US"/>
          </a:p>
        </p:txBody>
      </p:sp>
      <p:sp>
        <p:nvSpPr>
          <p:cNvPr id="9" name="Espace réservé du numéro de diapositive 8"/>
          <p:cNvSpPr>
            <a:spLocks noGrp="1"/>
          </p:cNvSpPr>
          <p:nvPr>
            <p:ph type="sldNum" sz="quarter" idx="12"/>
          </p:nvPr>
        </p:nvSpPr>
        <p:spPr/>
        <p:txBody>
          <a:bodyPr/>
          <a:lstStyle/>
          <a:p>
            <a:fld id="{6F42FDE4-A7DD-41A7-A0A6-9B649FB43336}" type="slidenum">
              <a:rPr kumimoji="0" lang="en-US" smtClean="0"/>
              <a:t>‹N°›</a:t>
            </a:fld>
            <a:endParaRPr kumimoji="0" lang="en-US"/>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pPr>
              <a:defRPr/>
            </a:pPr>
            <a:fld id="{1F5C5A7F-2D30-4ACC-AC0C-C1692DC6EB62}" type="datetime11">
              <a:rPr lang="fr-FR" smtClean="0">
                <a:solidFill>
                  <a:srgbClr val="000000"/>
                </a:solidFill>
              </a:rPr>
              <a:pPr>
                <a:defRPr/>
              </a:pPr>
              <a:t>19:02:40</a:t>
            </a:fld>
            <a:endParaRPr lang="fr-FR">
              <a:solidFill>
                <a:srgbClr val="000000"/>
              </a:solidFill>
            </a:endParaRPr>
          </a:p>
        </p:txBody>
      </p:sp>
      <p:sp>
        <p:nvSpPr>
          <p:cNvPr id="4" name="Espace réservé du pied de page 3"/>
          <p:cNvSpPr>
            <a:spLocks noGrp="1"/>
          </p:cNvSpPr>
          <p:nvPr>
            <p:ph type="ftr" sz="quarter" idx="11"/>
          </p:nvPr>
        </p:nvSpPr>
        <p:spPr/>
        <p:txBody>
          <a:bodyPr/>
          <a:lstStyle>
            <a:extLst/>
          </a:lstStyle>
          <a:p>
            <a:pPr>
              <a:defRPr/>
            </a:pPr>
            <a:r>
              <a:rPr lang="fr-FR" smtClean="0">
                <a:solidFill>
                  <a:srgbClr val="000000"/>
                </a:solidFill>
              </a:rPr>
              <a:t>Programmation Web 2012-2013</a:t>
            </a:r>
            <a:endParaRPr lang="fr-FR">
              <a:solidFill>
                <a:srgbClr val="000000"/>
              </a:solidFill>
            </a:endParaRPr>
          </a:p>
        </p:txBody>
      </p:sp>
      <p:sp>
        <p:nvSpPr>
          <p:cNvPr id="5" name="Espace réservé du numéro de diapositive 4"/>
          <p:cNvSpPr>
            <a:spLocks noGrp="1"/>
          </p:cNvSpPr>
          <p:nvPr>
            <p:ph type="sldNum" sz="quarter" idx="12"/>
          </p:nvPr>
        </p:nvSpPr>
        <p:spPr/>
        <p:txBody>
          <a:bodyPr/>
          <a:lstStyle>
            <a:extLst/>
          </a:lstStyle>
          <a:p>
            <a:fld id="{9CB976EF-4AF6-4E59-82D6-3E8F15AEB8FD}" type="slidenum">
              <a:rPr lang="fr-FR" altLang="fr-FR" smtClean="0">
                <a:solidFill>
                  <a:srgbClr val="000000"/>
                </a:solidFill>
              </a:rPr>
              <a:pPr/>
              <a:t>‹N°›</a:t>
            </a:fld>
            <a:endParaRPr lang="fr-FR" altLang="fr-FR">
              <a:solidFill>
                <a:srgbClr val="000000"/>
              </a:solidFill>
            </a:endParaRPr>
          </a:p>
        </p:txBody>
      </p:sp>
      <p:sp>
        <p:nvSpPr>
          <p:cNvPr id="6" name="Titre 5"/>
          <p:cNvSpPr>
            <a:spLocks noGrp="1"/>
          </p:cNvSpPr>
          <p:nvPr>
            <p:ph type="title"/>
          </p:nvPr>
        </p:nvSpPr>
        <p:spPr/>
        <p:txBody>
          <a:bodyPr rtlCol="0"/>
          <a:lstStyle>
            <a:extLst/>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pPr>
              <a:defRPr/>
            </a:pPr>
            <a:fld id="{BEC5641F-8205-4A72-80A7-3DFB2AF26B22}" type="datetime11">
              <a:rPr lang="fr-FR" smtClean="0">
                <a:solidFill>
                  <a:srgbClr val="000000"/>
                </a:solidFill>
              </a:rPr>
              <a:pPr>
                <a:defRPr/>
              </a:pPr>
              <a:t>19:02:40</a:t>
            </a:fld>
            <a:endParaRPr lang="fr-FR">
              <a:solidFill>
                <a:srgbClr val="000000"/>
              </a:solidFill>
            </a:endParaRPr>
          </a:p>
        </p:txBody>
      </p:sp>
      <p:sp>
        <p:nvSpPr>
          <p:cNvPr id="3" name="Espace réservé du pied de page 2"/>
          <p:cNvSpPr>
            <a:spLocks noGrp="1"/>
          </p:cNvSpPr>
          <p:nvPr>
            <p:ph type="ftr" sz="quarter" idx="11"/>
          </p:nvPr>
        </p:nvSpPr>
        <p:spPr/>
        <p:txBody>
          <a:bodyPr/>
          <a:lstStyle>
            <a:extLst/>
          </a:lstStyle>
          <a:p>
            <a:pPr>
              <a:defRPr/>
            </a:pPr>
            <a:r>
              <a:rPr lang="fr-FR" smtClean="0">
                <a:solidFill>
                  <a:srgbClr val="000000"/>
                </a:solidFill>
              </a:rPr>
              <a:t>Programmation Web 2012-2013</a:t>
            </a:r>
            <a:endParaRPr lang="fr-FR">
              <a:solidFill>
                <a:srgbClr val="000000"/>
              </a:solidFill>
            </a:endParaRPr>
          </a:p>
        </p:txBody>
      </p:sp>
      <p:sp>
        <p:nvSpPr>
          <p:cNvPr id="4" name="Espace réservé du numéro de diapositive 3"/>
          <p:cNvSpPr>
            <a:spLocks noGrp="1"/>
          </p:cNvSpPr>
          <p:nvPr>
            <p:ph type="sldNum" sz="quarter" idx="12"/>
          </p:nvPr>
        </p:nvSpPr>
        <p:spPr/>
        <p:txBody>
          <a:bodyPr/>
          <a:lstStyle>
            <a:extLst/>
          </a:lstStyle>
          <a:p>
            <a:fld id="{B1643899-EA40-457D-84E9-DB6D5E9D875A}" type="slidenum">
              <a:rPr lang="fr-FR" altLang="fr-FR" smtClean="0">
                <a:solidFill>
                  <a:srgbClr val="000000"/>
                </a:solidFill>
              </a:rPr>
              <a:pPr/>
              <a:t>‹N°›</a:t>
            </a:fld>
            <a:endParaRPr lang="fr-FR" altLang="fr-FR">
              <a:solidFill>
                <a:srgbClr val="000000"/>
              </a:solidFill>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pPr>
              <a:defRPr/>
            </a:pPr>
            <a:fld id="{B4D1C134-200C-4DC4-A866-1A9B2EE442BD}" type="datetime11">
              <a:rPr lang="fr-FR" smtClean="0">
                <a:solidFill>
                  <a:srgbClr val="000000"/>
                </a:solidFill>
              </a:rPr>
              <a:pPr>
                <a:defRPr/>
              </a:pPr>
              <a:t>19:02:40</a:t>
            </a:fld>
            <a:endParaRPr lang="fr-FR">
              <a:solidFill>
                <a:srgbClr val="000000"/>
              </a:solidFill>
            </a:endParaRPr>
          </a:p>
        </p:txBody>
      </p:sp>
      <p:sp>
        <p:nvSpPr>
          <p:cNvPr id="6" name="Espace réservé du pied de page 5"/>
          <p:cNvSpPr>
            <a:spLocks noGrp="1"/>
          </p:cNvSpPr>
          <p:nvPr>
            <p:ph type="ftr" sz="quarter" idx="11"/>
          </p:nvPr>
        </p:nvSpPr>
        <p:spPr/>
        <p:txBody>
          <a:bodyPr/>
          <a:lstStyle>
            <a:extLst/>
          </a:lstStyle>
          <a:p>
            <a:pPr>
              <a:defRPr/>
            </a:pPr>
            <a:r>
              <a:rPr lang="fr-FR" smtClean="0">
                <a:solidFill>
                  <a:srgbClr val="000000"/>
                </a:solidFill>
              </a:rPr>
              <a:t>Programmation Web 2012-2013</a:t>
            </a:r>
            <a:endParaRPr lang="fr-FR">
              <a:solidFill>
                <a:srgbClr val="000000"/>
              </a:solidFill>
            </a:endParaRPr>
          </a:p>
        </p:txBody>
      </p:sp>
      <p:sp>
        <p:nvSpPr>
          <p:cNvPr id="7" name="Espace réservé du numéro de diapositive 6"/>
          <p:cNvSpPr>
            <a:spLocks noGrp="1"/>
          </p:cNvSpPr>
          <p:nvPr>
            <p:ph type="sldNum" sz="quarter" idx="12"/>
          </p:nvPr>
        </p:nvSpPr>
        <p:spPr/>
        <p:txBody>
          <a:bodyPr/>
          <a:lstStyle>
            <a:extLst/>
          </a:lstStyle>
          <a:p>
            <a:fld id="{304FC3FD-0053-4F37-AA40-B5DE65333283}" type="slidenum">
              <a:rPr lang="fr-FR" altLang="fr-FR" smtClean="0">
                <a:solidFill>
                  <a:srgbClr val="000000"/>
                </a:solidFill>
              </a:rPr>
              <a:pPr/>
              <a:t>‹N°›</a:t>
            </a:fld>
            <a:endParaRPr lang="fr-FR" altLang="fr-FR">
              <a:solidFill>
                <a:srgbClr val="000000"/>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Modifiez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pPr>
              <a:defRPr/>
            </a:pPr>
            <a:fld id="{14C7F7ED-63C9-4630-8154-01E060ABEE08}" type="datetime11">
              <a:rPr lang="fr-FR" smtClean="0">
                <a:solidFill>
                  <a:srgbClr val="000000"/>
                </a:solidFill>
              </a:rPr>
              <a:pPr>
                <a:defRPr/>
              </a:pPr>
              <a:t>19:02:40</a:t>
            </a:fld>
            <a:endParaRPr lang="fr-FR">
              <a:solidFill>
                <a:srgbClr val="000000"/>
              </a:solidFill>
            </a:endParaRPr>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r>
              <a:rPr lang="fr-FR" smtClean="0">
                <a:solidFill>
                  <a:srgbClr val="000000"/>
                </a:solidFill>
              </a:rPr>
              <a:t>Programmation Web 2012-2013</a:t>
            </a:r>
            <a:endParaRPr lang="fr-FR">
              <a:solidFill>
                <a:srgbClr val="000000"/>
              </a:solidFill>
            </a:endParaRPr>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93301186-CB59-48FE-A76C-F33256B6DBD0}" type="slidenum">
              <a:rPr lang="fr-FR" altLang="fr-FR" smtClean="0">
                <a:solidFill>
                  <a:srgbClr val="000000"/>
                </a:solidFill>
              </a:rPr>
              <a:pPr/>
              <a:t>‹N°›</a:t>
            </a:fld>
            <a:endParaRPr lang="fr-FR" altLang="fr-FR">
              <a:solidFill>
                <a:srgbClr val="000000"/>
              </a:solidFill>
            </a:endParaRPr>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Modifiez le style du titre</a:t>
            </a:r>
            <a:endParaRPr kumimoji="0" lang="en-US"/>
          </a:p>
        </p:txBody>
      </p:sp>
      <p:sp>
        <p:nvSpPr>
          <p:cNvPr id="8" name="Forme lib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pPr>
              <a:defRPr/>
            </a:pPr>
            <a:fld id="{4A13B000-598A-46ED-9169-2CE85E9BFBDC}" type="datetime11">
              <a:rPr lang="fr-FR" smtClean="0">
                <a:solidFill>
                  <a:srgbClr val="000000"/>
                </a:solidFill>
              </a:rPr>
              <a:pPr>
                <a:defRPr/>
              </a:pPr>
              <a:t>19:02:40</a:t>
            </a:fld>
            <a:endParaRPr lang="fr-FR">
              <a:solidFill>
                <a:srgbClr val="000000"/>
              </a:solidFill>
            </a:endParaRPr>
          </a:p>
        </p:txBody>
      </p:sp>
      <p:sp>
        <p:nvSpPr>
          <p:cNvPr id="5" name="Espace réservé du pied de page 4"/>
          <p:cNvSpPr>
            <a:spLocks noGrp="1"/>
          </p:cNvSpPr>
          <p:nvPr>
            <p:ph type="ftr" sz="quarter" idx="11"/>
          </p:nvPr>
        </p:nvSpPr>
        <p:spPr/>
        <p:txBody>
          <a:bodyPr/>
          <a:lstStyle>
            <a:extLst/>
          </a:lstStyle>
          <a:p>
            <a:pPr>
              <a:defRPr/>
            </a:pPr>
            <a:r>
              <a:rPr lang="fr-FR" smtClean="0">
                <a:solidFill>
                  <a:srgbClr val="000000"/>
                </a:solidFill>
              </a:rPr>
              <a:t>Programmation Web 2012-2013</a:t>
            </a:r>
            <a:endParaRPr lang="fr-FR">
              <a:solidFill>
                <a:srgbClr val="000000"/>
              </a:solidFill>
            </a:endParaRPr>
          </a:p>
        </p:txBody>
      </p:sp>
      <p:sp>
        <p:nvSpPr>
          <p:cNvPr id="6" name="Espace réservé du numéro de diapositive 5"/>
          <p:cNvSpPr>
            <a:spLocks noGrp="1"/>
          </p:cNvSpPr>
          <p:nvPr>
            <p:ph type="sldNum" sz="quarter" idx="12"/>
          </p:nvPr>
        </p:nvSpPr>
        <p:spPr/>
        <p:txBody>
          <a:bodyPr/>
          <a:lstStyle>
            <a:extLst/>
          </a:lstStyle>
          <a:p>
            <a:fld id="{36BF3BD4-9E52-44D9-804B-17706B0764CC}" type="slidenum">
              <a:rPr lang="fr-FR" altLang="fr-FR" smtClean="0">
                <a:solidFill>
                  <a:srgbClr val="000000"/>
                </a:solidFill>
              </a:rPr>
              <a:pPr/>
              <a:t>‹N°›</a:t>
            </a:fld>
            <a:endParaRPr lang="fr-FR" altLang="fr-FR">
              <a:solidFill>
                <a:srgbClr val="000000"/>
              </a:solidFill>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pPr>
              <a:defRPr/>
            </a:pPr>
            <a:fld id="{343618C2-E89E-4766-A463-E9293BB4511A}" type="datetime11">
              <a:rPr lang="fr-FR" smtClean="0">
                <a:solidFill>
                  <a:srgbClr val="000000"/>
                </a:solidFill>
              </a:rPr>
              <a:pPr>
                <a:defRPr/>
              </a:pPr>
              <a:t>19:02:40</a:t>
            </a:fld>
            <a:endParaRPr lang="fr-FR">
              <a:solidFill>
                <a:srgbClr val="000000"/>
              </a:solidFill>
            </a:endParaRPr>
          </a:p>
        </p:txBody>
      </p:sp>
      <p:sp>
        <p:nvSpPr>
          <p:cNvPr id="5" name="Espace réservé du pied de page 4"/>
          <p:cNvSpPr>
            <a:spLocks noGrp="1"/>
          </p:cNvSpPr>
          <p:nvPr>
            <p:ph type="ftr" sz="quarter" idx="11"/>
          </p:nvPr>
        </p:nvSpPr>
        <p:spPr/>
        <p:txBody>
          <a:bodyPr/>
          <a:lstStyle>
            <a:extLst/>
          </a:lstStyle>
          <a:p>
            <a:pPr>
              <a:defRPr/>
            </a:pPr>
            <a:r>
              <a:rPr lang="fr-FR" smtClean="0">
                <a:solidFill>
                  <a:srgbClr val="000000"/>
                </a:solidFill>
              </a:rPr>
              <a:t>Programmation Web 2012-2013</a:t>
            </a:r>
            <a:endParaRPr lang="fr-FR">
              <a:solidFill>
                <a:srgbClr val="000000"/>
              </a:solidFill>
            </a:endParaRPr>
          </a:p>
        </p:txBody>
      </p:sp>
      <p:sp>
        <p:nvSpPr>
          <p:cNvPr id="6" name="Espace réservé du numéro de diapositive 5"/>
          <p:cNvSpPr>
            <a:spLocks noGrp="1"/>
          </p:cNvSpPr>
          <p:nvPr>
            <p:ph type="sldNum" sz="quarter" idx="12"/>
          </p:nvPr>
        </p:nvSpPr>
        <p:spPr/>
        <p:txBody>
          <a:bodyPr/>
          <a:lstStyle>
            <a:extLst/>
          </a:lstStyle>
          <a:p>
            <a:fld id="{B9E9A834-1054-4AB9-91BD-B1798F922FA8}" type="slidenum">
              <a:rPr lang="fr-FR" altLang="fr-FR" smtClean="0">
                <a:solidFill>
                  <a:srgbClr val="000000"/>
                </a:solidFill>
              </a:rPr>
              <a:pPr/>
              <a:t>‹N°›</a:t>
            </a:fld>
            <a:endParaRPr lang="fr-FR" altLang="fr-FR">
              <a:solidFill>
                <a:srgbClr val="000000"/>
              </a:solidFill>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pPr>
              <a:defRPr/>
            </a:pPr>
            <a:fld id="{9B0ECE09-3BA8-4E2F-8435-70CACCD0467D}" type="datetime11">
              <a:rPr lang="fr-FR" smtClean="0">
                <a:solidFill>
                  <a:srgbClr val="000000"/>
                </a:solidFill>
              </a:rPr>
              <a:pPr>
                <a:defRPr/>
              </a:pPr>
              <a:t>19:02:40</a:t>
            </a:fld>
            <a:endParaRPr lang="fr-FR">
              <a:solidFill>
                <a:srgbClr val="000000"/>
              </a:solidFill>
            </a:endParaRPr>
          </a:p>
        </p:txBody>
      </p:sp>
      <p:sp>
        <p:nvSpPr>
          <p:cNvPr id="5" name="Espace réservé du pied de page 4"/>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6" name="Espace réservé du numéro de diapositive 5"/>
          <p:cNvSpPr>
            <a:spLocks noGrp="1"/>
          </p:cNvSpPr>
          <p:nvPr>
            <p:ph type="sldNum" sz="quarter" idx="12"/>
          </p:nvPr>
        </p:nvSpPr>
        <p:spPr/>
        <p:txBody>
          <a:bodyPr/>
          <a:lstStyle/>
          <a:p>
            <a:fld id="{E08449C3-F5F7-44D7-8CB5-817C6033B8EC}" type="slidenum">
              <a:rPr lang="fr-FR" altLang="fr-FR" smtClean="0">
                <a:solidFill>
                  <a:srgbClr val="000000"/>
                </a:solidFill>
              </a:rPr>
              <a:pPr/>
              <a:t>‹N°›</a:t>
            </a:fld>
            <a:endParaRPr lang="fr-FR" altLang="fr-FR">
              <a:solidFill>
                <a:srgbClr val="000000"/>
              </a:solidFill>
            </a:endParaRPr>
          </a:p>
        </p:txBody>
      </p:sp>
    </p:spTree>
    <p:extLst>
      <p:ext uri="{BB962C8B-B14F-4D97-AF65-F5344CB8AC3E}">
        <p14:creationId xmlns:p14="http://schemas.microsoft.com/office/powerpoint/2010/main" val="424107079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pPr>
              <a:defRPr/>
            </a:pPr>
            <a:fld id="{44FDD740-8EB6-4545-92C5-AFE1F4CA3FD0}" type="datetime11">
              <a:rPr lang="fr-FR" smtClean="0">
                <a:solidFill>
                  <a:srgbClr val="000000"/>
                </a:solidFill>
              </a:rPr>
              <a:pPr>
                <a:defRPr/>
              </a:pPr>
              <a:t>19:02:40</a:t>
            </a:fld>
            <a:endParaRPr lang="fr-FR">
              <a:solidFill>
                <a:srgbClr val="000000"/>
              </a:solidFill>
            </a:endParaRPr>
          </a:p>
        </p:txBody>
      </p:sp>
      <p:sp>
        <p:nvSpPr>
          <p:cNvPr id="5" name="Espace réservé du pied de page 4"/>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6" name="Espace réservé du numéro de diapositive 5"/>
          <p:cNvSpPr>
            <a:spLocks noGrp="1"/>
          </p:cNvSpPr>
          <p:nvPr>
            <p:ph type="sldNum" sz="quarter" idx="12"/>
          </p:nvPr>
        </p:nvSpPr>
        <p:spPr/>
        <p:txBody>
          <a:bodyPr/>
          <a:lstStyle/>
          <a:p>
            <a:fld id="{9435979C-4B3A-4B6A-8A00-F2C74A3442D0}" type="slidenum">
              <a:rPr lang="fr-FR" altLang="fr-FR" smtClean="0">
                <a:solidFill>
                  <a:srgbClr val="000000"/>
                </a:solidFill>
              </a:rPr>
              <a:pPr/>
              <a:t>‹N°›</a:t>
            </a:fld>
            <a:endParaRPr lang="fr-FR" altLang="fr-FR">
              <a:solidFill>
                <a:srgbClr val="000000"/>
              </a:solidFill>
            </a:endParaRPr>
          </a:p>
        </p:txBody>
      </p:sp>
    </p:spTree>
    <p:extLst>
      <p:ext uri="{BB962C8B-B14F-4D97-AF65-F5344CB8AC3E}">
        <p14:creationId xmlns:p14="http://schemas.microsoft.com/office/powerpoint/2010/main" val="48043016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pPr>
              <a:defRPr/>
            </a:pPr>
            <a:fld id="{1B14B321-A096-40FF-96E8-3C88B00E66E8}" type="datetime11">
              <a:rPr lang="fr-FR" smtClean="0">
                <a:solidFill>
                  <a:srgbClr val="000000"/>
                </a:solidFill>
              </a:rPr>
              <a:pPr>
                <a:defRPr/>
              </a:pPr>
              <a:t>19:02:40</a:t>
            </a:fld>
            <a:endParaRPr lang="fr-FR">
              <a:solidFill>
                <a:srgbClr val="000000"/>
              </a:solidFill>
            </a:endParaRPr>
          </a:p>
        </p:txBody>
      </p:sp>
      <p:sp>
        <p:nvSpPr>
          <p:cNvPr id="5" name="Espace réservé du pied de page 4"/>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6" name="Espace réservé du numéro de diapositive 5"/>
          <p:cNvSpPr>
            <a:spLocks noGrp="1"/>
          </p:cNvSpPr>
          <p:nvPr>
            <p:ph type="sldNum" sz="quarter" idx="12"/>
          </p:nvPr>
        </p:nvSpPr>
        <p:spPr/>
        <p:txBody>
          <a:bodyPr/>
          <a:lstStyle/>
          <a:p>
            <a:fld id="{C2A83C34-9242-446A-B0A8-48DA6E218B20}" type="slidenum">
              <a:rPr lang="fr-FR" altLang="fr-FR" smtClean="0">
                <a:solidFill>
                  <a:srgbClr val="000000"/>
                </a:solidFill>
              </a:rPr>
              <a:pPr/>
              <a:t>‹N°›</a:t>
            </a:fld>
            <a:endParaRPr lang="fr-FR" altLang="fr-FR">
              <a:solidFill>
                <a:srgbClr val="000000"/>
              </a:solidFill>
            </a:endParaRPr>
          </a:p>
        </p:txBody>
      </p:sp>
    </p:spTree>
    <p:extLst>
      <p:ext uri="{BB962C8B-B14F-4D97-AF65-F5344CB8AC3E}">
        <p14:creationId xmlns:p14="http://schemas.microsoft.com/office/powerpoint/2010/main" val="101506595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pPr>
              <a:defRPr/>
            </a:pPr>
            <a:fld id="{C4AC57EF-2B61-4795-8AAA-3D2CA7AACD6D}" type="datetime11">
              <a:rPr lang="fr-FR" smtClean="0">
                <a:solidFill>
                  <a:srgbClr val="000000"/>
                </a:solidFill>
              </a:rPr>
              <a:pPr>
                <a:defRPr/>
              </a:pPr>
              <a:t>19:02:40</a:t>
            </a:fld>
            <a:endParaRPr lang="fr-FR">
              <a:solidFill>
                <a:srgbClr val="000000"/>
              </a:solidFill>
            </a:endParaRPr>
          </a:p>
        </p:txBody>
      </p:sp>
      <p:sp>
        <p:nvSpPr>
          <p:cNvPr id="6" name="Espace réservé du pied de page 5"/>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7" name="Espace réservé du numéro de diapositive 6"/>
          <p:cNvSpPr>
            <a:spLocks noGrp="1"/>
          </p:cNvSpPr>
          <p:nvPr>
            <p:ph type="sldNum" sz="quarter" idx="12"/>
          </p:nvPr>
        </p:nvSpPr>
        <p:spPr/>
        <p:txBody>
          <a:bodyPr/>
          <a:lstStyle/>
          <a:p>
            <a:fld id="{160DBE3A-60A6-451B-B22C-E57D7EE5A83F}" type="slidenum">
              <a:rPr lang="fr-FR" altLang="fr-FR" smtClean="0">
                <a:solidFill>
                  <a:srgbClr val="000000"/>
                </a:solidFill>
              </a:rPr>
              <a:pPr/>
              <a:t>‹N°›</a:t>
            </a:fld>
            <a:endParaRPr lang="fr-FR" altLang="fr-FR">
              <a:solidFill>
                <a:srgbClr val="000000"/>
              </a:solidFill>
            </a:endParaRPr>
          </a:p>
        </p:txBody>
      </p:sp>
    </p:spTree>
    <p:extLst>
      <p:ext uri="{BB962C8B-B14F-4D97-AF65-F5344CB8AC3E}">
        <p14:creationId xmlns:p14="http://schemas.microsoft.com/office/powerpoint/2010/main" val="1167168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564CF2E0-CCC4-4E1E-9902-C3C36AB3FDA4}" type="datetimeFigureOut">
              <a:rPr lang="en-US" smtClean="0"/>
              <a:t>1/8/2018</a:t>
            </a:fld>
            <a:endParaRPr lang="en-US"/>
          </a:p>
        </p:txBody>
      </p:sp>
      <p:sp>
        <p:nvSpPr>
          <p:cNvPr id="4" name="Espace réservé du pied de page 3"/>
          <p:cNvSpPr>
            <a:spLocks noGrp="1"/>
          </p:cNvSpPr>
          <p:nvPr>
            <p:ph type="ftr" sz="quarter" idx="11"/>
          </p:nvPr>
        </p:nvSpPr>
        <p:spPr/>
        <p:txBody>
          <a:bodyPr/>
          <a:lstStyle/>
          <a:p>
            <a:endParaRPr kumimoji="0" lang="en-US"/>
          </a:p>
        </p:txBody>
      </p:sp>
      <p:sp>
        <p:nvSpPr>
          <p:cNvPr id="5" name="Espace réservé du numéro de diapositive 4"/>
          <p:cNvSpPr>
            <a:spLocks noGrp="1"/>
          </p:cNvSpPr>
          <p:nvPr>
            <p:ph type="sldNum" sz="quarter" idx="12"/>
          </p:nvPr>
        </p:nvSpPr>
        <p:spPr/>
        <p:txBody>
          <a:bodyPr/>
          <a:lstStyle/>
          <a:p>
            <a:fld id="{6F42FDE4-A7DD-41A7-A0A6-9B649FB43336}" type="slidenum">
              <a:rPr kumimoji="0" lang="en-US" smtClean="0"/>
              <a:t>‹N°›</a:t>
            </a:fld>
            <a:endParaRPr kumimoji="0"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pPr>
              <a:defRPr/>
            </a:pPr>
            <a:fld id="{69055D3E-E9E0-4970-944C-63CDA72D8B7E}" type="datetime11">
              <a:rPr lang="fr-FR" smtClean="0">
                <a:solidFill>
                  <a:srgbClr val="000000"/>
                </a:solidFill>
              </a:rPr>
              <a:pPr>
                <a:defRPr/>
              </a:pPr>
              <a:t>19:02:40</a:t>
            </a:fld>
            <a:endParaRPr lang="fr-FR">
              <a:solidFill>
                <a:srgbClr val="000000"/>
              </a:solidFill>
            </a:endParaRPr>
          </a:p>
        </p:txBody>
      </p:sp>
      <p:sp>
        <p:nvSpPr>
          <p:cNvPr id="8" name="Espace réservé du pied de page 7"/>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9" name="Espace réservé du numéro de diapositive 8"/>
          <p:cNvSpPr>
            <a:spLocks noGrp="1"/>
          </p:cNvSpPr>
          <p:nvPr>
            <p:ph type="sldNum" sz="quarter" idx="12"/>
          </p:nvPr>
        </p:nvSpPr>
        <p:spPr/>
        <p:txBody>
          <a:bodyPr/>
          <a:lstStyle/>
          <a:p>
            <a:fld id="{D91B1AAB-726B-4BAF-8896-D6D9F5088C04}" type="slidenum">
              <a:rPr lang="fr-FR" altLang="fr-FR" smtClean="0">
                <a:solidFill>
                  <a:srgbClr val="000000"/>
                </a:solidFill>
              </a:rPr>
              <a:pPr/>
              <a:t>‹N°›</a:t>
            </a:fld>
            <a:endParaRPr lang="fr-FR" altLang="fr-FR">
              <a:solidFill>
                <a:srgbClr val="000000"/>
              </a:solidFill>
            </a:endParaRPr>
          </a:p>
        </p:txBody>
      </p:sp>
    </p:spTree>
    <p:extLst>
      <p:ext uri="{BB962C8B-B14F-4D97-AF65-F5344CB8AC3E}">
        <p14:creationId xmlns:p14="http://schemas.microsoft.com/office/powerpoint/2010/main" val="354073251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pPr>
              <a:defRPr/>
            </a:pPr>
            <a:fld id="{1F5C5A7F-2D30-4ACC-AC0C-C1692DC6EB62}" type="datetime11">
              <a:rPr lang="fr-FR" smtClean="0">
                <a:solidFill>
                  <a:srgbClr val="000000"/>
                </a:solidFill>
              </a:rPr>
              <a:pPr>
                <a:defRPr/>
              </a:pPr>
              <a:t>19:02:40</a:t>
            </a:fld>
            <a:endParaRPr lang="fr-FR">
              <a:solidFill>
                <a:srgbClr val="000000"/>
              </a:solidFill>
            </a:endParaRPr>
          </a:p>
        </p:txBody>
      </p:sp>
      <p:sp>
        <p:nvSpPr>
          <p:cNvPr id="4" name="Espace réservé du pied de page 3"/>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5" name="Espace réservé du numéro de diapositive 4"/>
          <p:cNvSpPr>
            <a:spLocks noGrp="1"/>
          </p:cNvSpPr>
          <p:nvPr>
            <p:ph type="sldNum" sz="quarter" idx="12"/>
          </p:nvPr>
        </p:nvSpPr>
        <p:spPr/>
        <p:txBody>
          <a:bodyPr/>
          <a:lstStyle/>
          <a:p>
            <a:fld id="{9CB976EF-4AF6-4E59-82D6-3E8F15AEB8FD}" type="slidenum">
              <a:rPr lang="fr-FR" altLang="fr-FR" smtClean="0">
                <a:solidFill>
                  <a:srgbClr val="000000"/>
                </a:solidFill>
              </a:rPr>
              <a:pPr/>
              <a:t>‹N°›</a:t>
            </a:fld>
            <a:endParaRPr lang="fr-FR" altLang="fr-FR">
              <a:solidFill>
                <a:srgbClr val="000000"/>
              </a:solidFill>
            </a:endParaRPr>
          </a:p>
        </p:txBody>
      </p:sp>
    </p:spTree>
    <p:extLst>
      <p:ext uri="{BB962C8B-B14F-4D97-AF65-F5344CB8AC3E}">
        <p14:creationId xmlns:p14="http://schemas.microsoft.com/office/powerpoint/2010/main" val="249471244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defRPr/>
            </a:pPr>
            <a:fld id="{BEC5641F-8205-4A72-80A7-3DFB2AF26B22}" type="datetime11">
              <a:rPr lang="fr-FR" smtClean="0">
                <a:solidFill>
                  <a:srgbClr val="000000"/>
                </a:solidFill>
              </a:rPr>
              <a:pPr>
                <a:defRPr/>
              </a:pPr>
              <a:t>19:02:40</a:t>
            </a:fld>
            <a:endParaRPr lang="fr-FR">
              <a:solidFill>
                <a:srgbClr val="000000"/>
              </a:solidFill>
            </a:endParaRPr>
          </a:p>
        </p:txBody>
      </p:sp>
      <p:sp>
        <p:nvSpPr>
          <p:cNvPr id="3" name="Espace réservé du pied de page 2"/>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4" name="Espace réservé du numéro de diapositive 3"/>
          <p:cNvSpPr>
            <a:spLocks noGrp="1"/>
          </p:cNvSpPr>
          <p:nvPr>
            <p:ph type="sldNum" sz="quarter" idx="12"/>
          </p:nvPr>
        </p:nvSpPr>
        <p:spPr/>
        <p:txBody>
          <a:bodyPr/>
          <a:lstStyle/>
          <a:p>
            <a:fld id="{B1643899-EA40-457D-84E9-DB6D5E9D875A}" type="slidenum">
              <a:rPr lang="fr-FR" altLang="fr-FR" smtClean="0">
                <a:solidFill>
                  <a:srgbClr val="000000"/>
                </a:solidFill>
              </a:rPr>
              <a:pPr/>
              <a:t>‹N°›</a:t>
            </a:fld>
            <a:endParaRPr lang="fr-FR" altLang="fr-FR">
              <a:solidFill>
                <a:srgbClr val="000000"/>
              </a:solidFill>
            </a:endParaRPr>
          </a:p>
        </p:txBody>
      </p:sp>
    </p:spTree>
    <p:extLst>
      <p:ext uri="{BB962C8B-B14F-4D97-AF65-F5344CB8AC3E}">
        <p14:creationId xmlns:p14="http://schemas.microsoft.com/office/powerpoint/2010/main" val="409852100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pPr>
              <a:defRPr/>
            </a:pPr>
            <a:fld id="{B4D1C134-200C-4DC4-A866-1A9B2EE442BD}" type="datetime11">
              <a:rPr lang="fr-FR" smtClean="0">
                <a:solidFill>
                  <a:srgbClr val="000000"/>
                </a:solidFill>
              </a:rPr>
              <a:pPr>
                <a:defRPr/>
              </a:pPr>
              <a:t>19:02:40</a:t>
            </a:fld>
            <a:endParaRPr lang="fr-FR">
              <a:solidFill>
                <a:srgbClr val="000000"/>
              </a:solidFill>
            </a:endParaRPr>
          </a:p>
        </p:txBody>
      </p:sp>
      <p:sp>
        <p:nvSpPr>
          <p:cNvPr id="6" name="Espace réservé du pied de page 5"/>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7" name="Espace réservé du numéro de diapositive 6"/>
          <p:cNvSpPr>
            <a:spLocks noGrp="1"/>
          </p:cNvSpPr>
          <p:nvPr>
            <p:ph type="sldNum" sz="quarter" idx="12"/>
          </p:nvPr>
        </p:nvSpPr>
        <p:spPr/>
        <p:txBody>
          <a:bodyPr/>
          <a:lstStyle/>
          <a:p>
            <a:fld id="{304FC3FD-0053-4F37-AA40-B5DE65333283}" type="slidenum">
              <a:rPr lang="fr-FR" altLang="fr-FR" smtClean="0">
                <a:solidFill>
                  <a:srgbClr val="000000"/>
                </a:solidFill>
              </a:rPr>
              <a:pPr/>
              <a:t>‹N°›</a:t>
            </a:fld>
            <a:endParaRPr lang="fr-FR" altLang="fr-FR">
              <a:solidFill>
                <a:srgbClr val="000000"/>
              </a:solidFill>
            </a:endParaRPr>
          </a:p>
        </p:txBody>
      </p:sp>
    </p:spTree>
    <p:extLst>
      <p:ext uri="{BB962C8B-B14F-4D97-AF65-F5344CB8AC3E}">
        <p14:creationId xmlns:p14="http://schemas.microsoft.com/office/powerpoint/2010/main" val="47758711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pPr>
              <a:defRPr/>
            </a:pPr>
            <a:fld id="{14C7F7ED-63C9-4630-8154-01E060ABEE08}" type="datetime11">
              <a:rPr lang="fr-FR" smtClean="0">
                <a:solidFill>
                  <a:srgbClr val="000000"/>
                </a:solidFill>
              </a:rPr>
              <a:pPr>
                <a:defRPr/>
              </a:pPr>
              <a:t>19:02:40</a:t>
            </a:fld>
            <a:endParaRPr lang="fr-FR">
              <a:solidFill>
                <a:srgbClr val="000000"/>
              </a:solidFill>
            </a:endParaRPr>
          </a:p>
        </p:txBody>
      </p:sp>
      <p:sp>
        <p:nvSpPr>
          <p:cNvPr id="6" name="Espace réservé du pied de page 5"/>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7" name="Espace réservé du numéro de diapositive 6"/>
          <p:cNvSpPr>
            <a:spLocks noGrp="1"/>
          </p:cNvSpPr>
          <p:nvPr>
            <p:ph type="sldNum" sz="quarter" idx="12"/>
          </p:nvPr>
        </p:nvSpPr>
        <p:spPr/>
        <p:txBody>
          <a:bodyPr/>
          <a:lstStyle/>
          <a:p>
            <a:fld id="{93301186-CB59-48FE-A76C-F33256B6DBD0}" type="slidenum">
              <a:rPr lang="fr-FR" altLang="fr-FR" smtClean="0">
                <a:solidFill>
                  <a:srgbClr val="000000"/>
                </a:solidFill>
              </a:rPr>
              <a:pPr/>
              <a:t>‹N°›</a:t>
            </a:fld>
            <a:endParaRPr lang="fr-FR" altLang="fr-FR">
              <a:solidFill>
                <a:srgbClr val="000000"/>
              </a:solidFill>
            </a:endParaRPr>
          </a:p>
        </p:txBody>
      </p:sp>
    </p:spTree>
    <p:extLst>
      <p:ext uri="{BB962C8B-B14F-4D97-AF65-F5344CB8AC3E}">
        <p14:creationId xmlns:p14="http://schemas.microsoft.com/office/powerpoint/2010/main" val="204175406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pPr>
              <a:defRPr/>
            </a:pPr>
            <a:fld id="{4A13B000-598A-46ED-9169-2CE85E9BFBDC}" type="datetime11">
              <a:rPr lang="fr-FR" smtClean="0">
                <a:solidFill>
                  <a:srgbClr val="000000"/>
                </a:solidFill>
              </a:rPr>
              <a:pPr>
                <a:defRPr/>
              </a:pPr>
              <a:t>19:02:40</a:t>
            </a:fld>
            <a:endParaRPr lang="fr-FR">
              <a:solidFill>
                <a:srgbClr val="000000"/>
              </a:solidFill>
            </a:endParaRPr>
          </a:p>
        </p:txBody>
      </p:sp>
      <p:sp>
        <p:nvSpPr>
          <p:cNvPr id="5" name="Espace réservé du pied de page 4"/>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6" name="Espace réservé du numéro de diapositive 5"/>
          <p:cNvSpPr>
            <a:spLocks noGrp="1"/>
          </p:cNvSpPr>
          <p:nvPr>
            <p:ph type="sldNum" sz="quarter" idx="12"/>
          </p:nvPr>
        </p:nvSpPr>
        <p:spPr/>
        <p:txBody>
          <a:bodyPr/>
          <a:lstStyle/>
          <a:p>
            <a:fld id="{36BF3BD4-9E52-44D9-804B-17706B0764CC}" type="slidenum">
              <a:rPr lang="fr-FR" altLang="fr-FR" smtClean="0">
                <a:solidFill>
                  <a:srgbClr val="000000"/>
                </a:solidFill>
              </a:rPr>
              <a:pPr/>
              <a:t>‹N°›</a:t>
            </a:fld>
            <a:endParaRPr lang="fr-FR" altLang="fr-FR">
              <a:solidFill>
                <a:srgbClr val="000000"/>
              </a:solidFill>
            </a:endParaRPr>
          </a:p>
        </p:txBody>
      </p:sp>
    </p:spTree>
    <p:extLst>
      <p:ext uri="{BB962C8B-B14F-4D97-AF65-F5344CB8AC3E}">
        <p14:creationId xmlns:p14="http://schemas.microsoft.com/office/powerpoint/2010/main" val="391144463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pPr>
              <a:defRPr/>
            </a:pPr>
            <a:fld id="{343618C2-E89E-4766-A463-E9293BB4511A}" type="datetime11">
              <a:rPr lang="fr-FR" smtClean="0">
                <a:solidFill>
                  <a:srgbClr val="000000"/>
                </a:solidFill>
              </a:rPr>
              <a:pPr>
                <a:defRPr/>
              </a:pPr>
              <a:t>19:02:40</a:t>
            </a:fld>
            <a:endParaRPr lang="fr-FR">
              <a:solidFill>
                <a:srgbClr val="000000"/>
              </a:solidFill>
            </a:endParaRPr>
          </a:p>
        </p:txBody>
      </p:sp>
      <p:sp>
        <p:nvSpPr>
          <p:cNvPr id="5" name="Espace réservé du pied de page 4"/>
          <p:cNvSpPr>
            <a:spLocks noGrp="1"/>
          </p:cNvSpPr>
          <p:nvPr>
            <p:ph type="ftr" sz="quarter" idx="11"/>
          </p:nvPr>
        </p:nvSpPr>
        <p:spPr/>
        <p:txBody>
          <a:bodyPr/>
          <a:lstStyle/>
          <a:p>
            <a:pPr>
              <a:defRPr/>
            </a:pPr>
            <a:r>
              <a:rPr lang="fr-FR" smtClean="0">
                <a:solidFill>
                  <a:srgbClr val="000000"/>
                </a:solidFill>
              </a:rPr>
              <a:t>Programmation Web 2012-2013</a:t>
            </a:r>
            <a:endParaRPr lang="fr-FR">
              <a:solidFill>
                <a:srgbClr val="000000"/>
              </a:solidFill>
            </a:endParaRPr>
          </a:p>
        </p:txBody>
      </p:sp>
      <p:sp>
        <p:nvSpPr>
          <p:cNvPr id="6" name="Espace réservé du numéro de diapositive 5"/>
          <p:cNvSpPr>
            <a:spLocks noGrp="1"/>
          </p:cNvSpPr>
          <p:nvPr>
            <p:ph type="sldNum" sz="quarter" idx="12"/>
          </p:nvPr>
        </p:nvSpPr>
        <p:spPr/>
        <p:txBody>
          <a:bodyPr/>
          <a:lstStyle/>
          <a:p>
            <a:fld id="{B9E9A834-1054-4AB9-91BD-B1798F922FA8}" type="slidenum">
              <a:rPr lang="fr-FR" altLang="fr-FR" smtClean="0">
                <a:solidFill>
                  <a:srgbClr val="000000"/>
                </a:solidFill>
              </a:rPr>
              <a:pPr/>
              <a:t>‹N°›</a:t>
            </a:fld>
            <a:endParaRPr lang="fr-FR" altLang="fr-FR">
              <a:solidFill>
                <a:srgbClr val="000000"/>
              </a:solidFill>
            </a:endParaRPr>
          </a:p>
        </p:txBody>
      </p:sp>
    </p:spTree>
    <p:extLst>
      <p:ext uri="{BB962C8B-B14F-4D97-AF65-F5344CB8AC3E}">
        <p14:creationId xmlns:p14="http://schemas.microsoft.com/office/powerpoint/2010/main" val="221006915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xAndObj">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3412"/>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1268413"/>
            <a:ext cx="4038600" cy="5040312"/>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268413"/>
            <a:ext cx="4038600" cy="5040312"/>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218"/>
          <p:cNvSpPr>
            <a:spLocks noGrp="1" noChangeArrowheads="1"/>
          </p:cNvSpPr>
          <p:nvPr>
            <p:ph type="sldNum" sz="quarter" idx="10"/>
          </p:nvPr>
        </p:nvSpPr>
        <p:spPr>
          <a:ln/>
        </p:spPr>
        <p:txBody>
          <a:bodyPr/>
          <a:lstStyle>
            <a:lvl1pPr>
              <a:defRPr/>
            </a:lvl1pPr>
          </a:lstStyle>
          <a:p>
            <a:fld id="{AF506823-2DB9-4E03-A40B-D8CDE8D19E87}" type="slidenum">
              <a:rPr lang="fr-FR" altLang="fr-FR">
                <a:solidFill>
                  <a:srgbClr val="000000"/>
                </a:solidFill>
              </a:rPr>
              <a:pPr/>
              <a:t>‹N°›</a:t>
            </a:fld>
            <a:endParaRPr lang="fr-FR" altLang="fr-FR">
              <a:solidFill>
                <a:srgbClr val="000000"/>
              </a:solidFill>
            </a:endParaRPr>
          </a:p>
        </p:txBody>
      </p:sp>
      <p:sp>
        <p:nvSpPr>
          <p:cNvPr id="6" name="Rectangle 219"/>
          <p:cNvSpPr>
            <a:spLocks noGrp="1" noChangeArrowheads="1"/>
          </p:cNvSpPr>
          <p:nvPr>
            <p:ph type="dt" sz="half" idx="11"/>
          </p:nvPr>
        </p:nvSpPr>
        <p:spPr>
          <a:ln/>
        </p:spPr>
        <p:txBody>
          <a:bodyPr/>
          <a:lstStyle>
            <a:lvl1pPr>
              <a:defRPr/>
            </a:lvl1pPr>
          </a:lstStyle>
          <a:p>
            <a:pPr>
              <a:defRPr/>
            </a:pPr>
            <a:fld id="{D2A418F6-2C7F-4F31-8A3A-192F0C86F110}" type="datetime11">
              <a:rPr lang="fr-FR">
                <a:solidFill>
                  <a:srgbClr val="000000"/>
                </a:solidFill>
              </a:rPr>
              <a:pPr>
                <a:defRPr/>
              </a:pPr>
              <a:t>19:02:40</a:t>
            </a:fld>
            <a:endParaRPr lang="fr-FR">
              <a:solidFill>
                <a:srgbClr val="000000"/>
              </a:solidFill>
            </a:endParaRPr>
          </a:p>
        </p:txBody>
      </p:sp>
      <p:sp>
        <p:nvSpPr>
          <p:cNvPr id="7" name="Rectangle 220"/>
          <p:cNvSpPr>
            <a:spLocks noGrp="1" noChangeArrowheads="1"/>
          </p:cNvSpPr>
          <p:nvPr>
            <p:ph type="ftr" sz="quarter" idx="12"/>
          </p:nvPr>
        </p:nvSpPr>
        <p:spPr>
          <a:ln/>
        </p:spPr>
        <p:txBody>
          <a:bodyPr/>
          <a:lstStyle>
            <a:lvl1pPr>
              <a:defRPr/>
            </a:lvl1pPr>
          </a:lstStyle>
          <a:p>
            <a:pPr>
              <a:defRPr/>
            </a:pPr>
            <a:r>
              <a:rPr lang="fr-FR">
                <a:solidFill>
                  <a:srgbClr val="000000"/>
                </a:solidFill>
              </a:rPr>
              <a:t>Programmation Web 2012-2013</a:t>
            </a:r>
          </a:p>
        </p:txBody>
      </p:sp>
    </p:spTree>
    <p:extLst>
      <p:ext uri="{BB962C8B-B14F-4D97-AF65-F5344CB8AC3E}">
        <p14:creationId xmlns:p14="http://schemas.microsoft.com/office/powerpoint/2010/main" val="93823560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2D8321E8-DE1F-4498-97F9-F00BFB871F86}" type="datetimeFigureOut">
              <a:rPr lang="fr-FR" smtClean="0"/>
              <a:t>08/01/2018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3E801D-7F1D-4157-A7ED-961FF1646CD4}" type="slidenum">
              <a:rPr lang="fr-FR" smtClean="0"/>
              <a:t>‹N°›</a:t>
            </a:fld>
            <a:endParaRPr lang="fr-FR"/>
          </a:p>
        </p:txBody>
      </p:sp>
    </p:spTree>
    <p:extLst>
      <p:ext uri="{BB962C8B-B14F-4D97-AF65-F5344CB8AC3E}">
        <p14:creationId xmlns:p14="http://schemas.microsoft.com/office/powerpoint/2010/main" val="4241070795"/>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D8321E8-DE1F-4498-97F9-F00BFB871F86}" type="datetimeFigureOut">
              <a:rPr lang="fr-FR" smtClean="0"/>
              <a:t>08/01/2018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3E801D-7F1D-4157-A7ED-961FF1646CD4}" type="slidenum">
              <a:rPr lang="fr-FR" smtClean="0"/>
              <a:t>‹N°›</a:t>
            </a:fld>
            <a:endParaRPr lang="fr-FR"/>
          </a:p>
        </p:txBody>
      </p:sp>
    </p:spTree>
    <p:extLst>
      <p:ext uri="{BB962C8B-B14F-4D97-AF65-F5344CB8AC3E}">
        <p14:creationId xmlns:p14="http://schemas.microsoft.com/office/powerpoint/2010/main" val="480430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64CF2E0-CCC4-4E1E-9902-C3C36AB3FDA4}" type="datetimeFigureOut">
              <a:rPr lang="en-US" smtClean="0"/>
              <a:t>1/8/2018</a:t>
            </a:fld>
            <a:endParaRPr lang="en-US"/>
          </a:p>
        </p:txBody>
      </p:sp>
      <p:sp>
        <p:nvSpPr>
          <p:cNvPr id="3" name="Espace réservé du pied de page 2"/>
          <p:cNvSpPr>
            <a:spLocks noGrp="1"/>
          </p:cNvSpPr>
          <p:nvPr>
            <p:ph type="ftr" sz="quarter" idx="11"/>
          </p:nvPr>
        </p:nvSpPr>
        <p:spPr/>
        <p:txBody>
          <a:bodyPr/>
          <a:lstStyle/>
          <a:p>
            <a:endParaRPr kumimoji="0" lang="en-US"/>
          </a:p>
        </p:txBody>
      </p:sp>
      <p:sp>
        <p:nvSpPr>
          <p:cNvPr id="4" name="Espace réservé du numéro de diapositive 3"/>
          <p:cNvSpPr>
            <a:spLocks noGrp="1"/>
          </p:cNvSpPr>
          <p:nvPr>
            <p:ph type="sldNum" sz="quarter" idx="12"/>
          </p:nvPr>
        </p:nvSpPr>
        <p:spPr/>
        <p:txBody>
          <a:bodyPr/>
          <a:lstStyle/>
          <a:p>
            <a:fld id="{6F42FDE4-A7DD-41A7-A0A6-9B649FB43336}" type="slidenum">
              <a:rPr kumimoji="0" lang="en-US" smtClean="0"/>
              <a:t>‹N°›</a:t>
            </a:fld>
            <a:endParaRPr kumimoji="0"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2D8321E8-DE1F-4498-97F9-F00BFB871F86}" type="datetimeFigureOut">
              <a:rPr lang="fr-FR" smtClean="0"/>
              <a:t>08/01/2018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3E801D-7F1D-4157-A7ED-961FF1646CD4}" type="slidenum">
              <a:rPr lang="fr-FR" smtClean="0"/>
              <a:t>‹N°›</a:t>
            </a:fld>
            <a:endParaRPr lang="fr-FR"/>
          </a:p>
        </p:txBody>
      </p:sp>
    </p:spTree>
    <p:extLst>
      <p:ext uri="{BB962C8B-B14F-4D97-AF65-F5344CB8AC3E}">
        <p14:creationId xmlns:p14="http://schemas.microsoft.com/office/powerpoint/2010/main" val="101506595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D8321E8-DE1F-4498-97F9-F00BFB871F86}" type="datetimeFigureOut">
              <a:rPr lang="fr-FR" smtClean="0"/>
              <a:t>08/01/2018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63E801D-7F1D-4157-A7ED-961FF1646CD4}" type="slidenum">
              <a:rPr lang="fr-FR" smtClean="0"/>
              <a:t>‹N°›</a:t>
            </a:fld>
            <a:endParaRPr lang="fr-FR"/>
          </a:p>
        </p:txBody>
      </p:sp>
    </p:spTree>
    <p:extLst>
      <p:ext uri="{BB962C8B-B14F-4D97-AF65-F5344CB8AC3E}">
        <p14:creationId xmlns:p14="http://schemas.microsoft.com/office/powerpoint/2010/main" val="116716834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D8321E8-DE1F-4498-97F9-F00BFB871F86}" type="datetimeFigureOut">
              <a:rPr lang="fr-FR" smtClean="0"/>
              <a:t>08/01/2018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63E801D-7F1D-4157-A7ED-961FF1646CD4}" type="slidenum">
              <a:rPr lang="fr-FR" smtClean="0"/>
              <a:t>‹N°›</a:t>
            </a:fld>
            <a:endParaRPr lang="fr-FR"/>
          </a:p>
        </p:txBody>
      </p:sp>
    </p:spTree>
    <p:extLst>
      <p:ext uri="{BB962C8B-B14F-4D97-AF65-F5344CB8AC3E}">
        <p14:creationId xmlns:p14="http://schemas.microsoft.com/office/powerpoint/2010/main" val="354073251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2D8321E8-DE1F-4498-97F9-F00BFB871F86}" type="datetimeFigureOut">
              <a:rPr lang="fr-FR" smtClean="0"/>
              <a:t>08/01/2018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63E801D-7F1D-4157-A7ED-961FF1646CD4}" type="slidenum">
              <a:rPr lang="fr-FR" smtClean="0"/>
              <a:t>‹N°›</a:t>
            </a:fld>
            <a:endParaRPr lang="fr-FR"/>
          </a:p>
        </p:txBody>
      </p:sp>
    </p:spTree>
    <p:extLst>
      <p:ext uri="{BB962C8B-B14F-4D97-AF65-F5344CB8AC3E}">
        <p14:creationId xmlns:p14="http://schemas.microsoft.com/office/powerpoint/2010/main" val="2494712448"/>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D8321E8-DE1F-4498-97F9-F00BFB871F86}" type="datetimeFigureOut">
              <a:rPr lang="fr-FR" smtClean="0"/>
              <a:t>08/01/2018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63E801D-7F1D-4157-A7ED-961FF1646CD4}" type="slidenum">
              <a:rPr lang="fr-FR" smtClean="0"/>
              <a:t>‹N°›</a:t>
            </a:fld>
            <a:endParaRPr lang="fr-FR"/>
          </a:p>
        </p:txBody>
      </p:sp>
    </p:spTree>
    <p:extLst>
      <p:ext uri="{BB962C8B-B14F-4D97-AF65-F5344CB8AC3E}">
        <p14:creationId xmlns:p14="http://schemas.microsoft.com/office/powerpoint/2010/main" val="409852100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2D8321E8-DE1F-4498-97F9-F00BFB871F86}" type="datetimeFigureOut">
              <a:rPr lang="fr-FR" smtClean="0"/>
              <a:t>08/01/2018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63E801D-7F1D-4157-A7ED-961FF1646CD4}" type="slidenum">
              <a:rPr lang="fr-FR" smtClean="0"/>
              <a:t>‹N°›</a:t>
            </a:fld>
            <a:endParaRPr lang="fr-FR"/>
          </a:p>
        </p:txBody>
      </p:sp>
    </p:spTree>
    <p:extLst>
      <p:ext uri="{BB962C8B-B14F-4D97-AF65-F5344CB8AC3E}">
        <p14:creationId xmlns:p14="http://schemas.microsoft.com/office/powerpoint/2010/main" val="47758711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2D8321E8-DE1F-4498-97F9-F00BFB871F86}" type="datetimeFigureOut">
              <a:rPr lang="fr-FR" smtClean="0"/>
              <a:t>08/01/2018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63E801D-7F1D-4157-A7ED-961FF1646CD4}" type="slidenum">
              <a:rPr lang="fr-FR" smtClean="0"/>
              <a:t>‹N°›</a:t>
            </a:fld>
            <a:endParaRPr lang="fr-FR"/>
          </a:p>
        </p:txBody>
      </p:sp>
    </p:spTree>
    <p:extLst>
      <p:ext uri="{BB962C8B-B14F-4D97-AF65-F5344CB8AC3E}">
        <p14:creationId xmlns:p14="http://schemas.microsoft.com/office/powerpoint/2010/main" val="204175406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D8321E8-DE1F-4498-97F9-F00BFB871F86}" type="datetimeFigureOut">
              <a:rPr lang="fr-FR" smtClean="0"/>
              <a:t>08/01/2018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3E801D-7F1D-4157-A7ED-961FF1646CD4}" type="slidenum">
              <a:rPr lang="fr-FR" smtClean="0"/>
              <a:t>‹N°›</a:t>
            </a:fld>
            <a:endParaRPr lang="fr-FR"/>
          </a:p>
        </p:txBody>
      </p:sp>
    </p:spTree>
    <p:extLst>
      <p:ext uri="{BB962C8B-B14F-4D97-AF65-F5344CB8AC3E}">
        <p14:creationId xmlns:p14="http://schemas.microsoft.com/office/powerpoint/2010/main" val="391144463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D8321E8-DE1F-4498-97F9-F00BFB871F86}" type="datetimeFigureOut">
              <a:rPr lang="fr-FR" smtClean="0"/>
              <a:t>08/01/2018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3E801D-7F1D-4157-A7ED-961FF1646CD4}" type="slidenum">
              <a:rPr lang="fr-FR" smtClean="0"/>
              <a:t>‹N°›</a:t>
            </a:fld>
            <a:endParaRPr lang="fr-FR"/>
          </a:p>
        </p:txBody>
      </p:sp>
    </p:spTree>
    <p:extLst>
      <p:ext uri="{BB962C8B-B14F-4D97-AF65-F5344CB8AC3E}">
        <p14:creationId xmlns:p14="http://schemas.microsoft.com/office/powerpoint/2010/main" val="2210069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564CF2E0-CCC4-4E1E-9902-C3C36AB3FDA4}" type="datetimeFigureOut">
              <a:rPr lang="en-US" smtClean="0"/>
              <a:t>1/8/2018</a:t>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p:txBody>
          <a:bodyPr/>
          <a:lstStyle/>
          <a:p>
            <a:fld id="{6F42FDE4-A7DD-41A7-A0A6-9B649FB43336}" type="slidenum">
              <a:rPr kumimoji="0" lang="en-US" smtClean="0"/>
              <a:t>‹N°›</a:t>
            </a:fld>
            <a:endParaRPr kumimoji="0" lang="en-US"/>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Modifiez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564CF2E0-CCC4-4E1E-9902-C3C36AB3FDA4}" type="datetimeFigureOut">
              <a:rPr lang="en-US" smtClean="0"/>
              <a:t>1/8/2018</a:t>
            </a:fld>
            <a:endParaRPr lang="en-US"/>
          </a:p>
        </p:txBody>
      </p:sp>
      <p:sp>
        <p:nvSpPr>
          <p:cNvPr id="6" name="Espace réservé du pied de page 5"/>
          <p:cNvSpPr>
            <a:spLocks noGrp="1"/>
          </p:cNvSpPr>
          <p:nvPr>
            <p:ph type="ftr" sz="quarter" idx="11"/>
          </p:nvPr>
        </p:nvSpPr>
        <p:spPr>
          <a:xfrm>
            <a:off x="914400" y="6172200"/>
            <a:ext cx="3886200" cy="457200"/>
          </a:xfrm>
        </p:spPr>
        <p:txBody>
          <a:bodyPr/>
          <a:lstStyle/>
          <a:p>
            <a:endParaRPr kumimoji="0" lang="en-US" dirty="0"/>
          </a:p>
        </p:txBody>
      </p:sp>
      <p:sp>
        <p:nvSpPr>
          <p:cNvPr id="7" name="Espace réservé du numéro de diapositive 6"/>
          <p:cNvSpPr>
            <a:spLocks noGrp="1"/>
          </p:cNvSpPr>
          <p:nvPr>
            <p:ph type="sldNum" sz="quarter" idx="12"/>
          </p:nvPr>
        </p:nvSpPr>
        <p:spPr>
          <a:xfrm>
            <a:off x="146304" y="6208776"/>
            <a:ext cx="457200" cy="457200"/>
          </a:xfrm>
        </p:spPr>
        <p:txBody>
          <a:bodyPr/>
          <a:lstStyle/>
          <a:p>
            <a:fld id="{6F42FDE4-A7DD-41A7-A0A6-9B649FB43336}" type="slidenum">
              <a:rPr kumimoji="0" lang="en-US" smtClean="0"/>
              <a:t>‹N°›</a:t>
            </a:fld>
            <a:endParaRPr kumimoji="0"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2.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theme" Target="../theme/theme6.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slideLayout" Target="../slideLayouts/slideLayout67.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5.xml"/><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7.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defTabSz="457200"/>
            <a:fld id="{47907FAE-2878-1B4E-8144-E9AB8D796C48}" type="datetimeFigureOut">
              <a:rPr lang="fr-FR" smtClean="0">
                <a:solidFill>
                  <a:prstClr val="black">
                    <a:tint val="75000"/>
                  </a:prstClr>
                </a:solidFill>
              </a:rPr>
              <a:pPr defTabSz="457200"/>
              <a:t>08/01/2018</a:t>
            </a:fld>
            <a:endParaRPr lang="fr-FR">
              <a:solidFill>
                <a:prstClr val="black">
                  <a:tint val="75000"/>
                </a:prstClr>
              </a:solidFill>
            </a:endParaRP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defTabSz="457200"/>
            <a:endParaRPr lang="fr-FR">
              <a:solidFill>
                <a:prstClr val="black">
                  <a:tint val="75000"/>
                </a:prstClr>
              </a:solidFill>
            </a:endParaRP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defTabSz="457200"/>
            <a:fld id="{701E6A06-61BE-4346-8DD0-0DEA2C8666EB}" type="slidenum">
              <a:rPr lang="fr-FR" smtClean="0">
                <a:solidFill>
                  <a:prstClr val="black">
                    <a:tint val="75000"/>
                  </a:prstClr>
                </a:solidFill>
              </a:rPr>
              <a:pPr defTabSz="457200"/>
              <a:t>‹N°›</a:t>
            </a:fld>
            <a:endParaRPr lang="fr-FR">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Modifiez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defTabSz="457200"/>
            <a:fld id="{47907FAE-2878-1B4E-8144-E9AB8D796C48}" type="datetimeFigureOut">
              <a:rPr lang="fr-FR" smtClean="0">
                <a:solidFill>
                  <a:prstClr val="black">
                    <a:tint val="75000"/>
                  </a:prstClr>
                </a:solidFill>
              </a:rPr>
              <a:pPr defTabSz="457200"/>
              <a:t>08/01/2018</a:t>
            </a:fld>
            <a:endParaRPr lang="fr-FR">
              <a:solidFill>
                <a:prstClr val="black">
                  <a:tint val="75000"/>
                </a:prstClr>
              </a:solidFill>
            </a:endParaRPr>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defTabSz="457200"/>
            <a:endParaRPr lang="fr-FR">
              <a:solidFill>
                <a:prstClr val="black">
                  <a:tint val="75000"/>
                </a:prstClr>
              </a:solidFill>
            </a:endParaRPr>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defTabSz="457200"/>
            <a:fld id="{701E6A06-61BE-4346-8DD0-0DEA2C8666EB}" type="slidenum">
              <a:rPr lang="fr-FR" smtClean="0">
                <a:solidFill>
                  <a:prstClr val="black">
                    <a:tint val="75000"/>
                  </a:prstClr>
                </a:solidFill>
              </a:rPr>
              <a:pPr defTabSz="457200"/>
              <a:t>‹N°›</a:t>
            </a:fld>
            <a:endParaRPr lang="fr-FR">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903" r:id="rId1"/>
    <p:sldLayoutId id="2147483904" r:id="rId2"/>
    <p:sldLayoutId id="2147483905" r:id="rId3"/>
    <p:sldLayoutId id="2147483906" r:id="rId4"/>
    <p:sldLayoutId id="2147483907" r:id="rId5"/>
    <p:sldLayoutId id="2147483908" r:id="rId6"/>
    <p:sldLayoutId id="2147483909" r:id="rId7"/>
    <p:sldLayoutId id="2147483910" r:id="rId8"/>
    <p:sldLayoutId id="2147483911" r:id="rId9"/>
    <p:sldLayoutId id="2147483912" r:id="rId10"/>
    <p:sldLayoutId id="214748391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defTabSz="457200"/>
            <a:fld id="{47907FAE-2878-1B4E-8144-E9AB8D796C48}" type="datetimeFigureOut">
              <a:rPr lang="fr-FR" smtClean="0">
                <a:solidFill>
                  <a:prstClr val="black">
                    <a:tint val="75000"/>
                  </a:prstClr>
                </a:solidFill>
              </a:rPr>
              <a:pPr defTabSz="457200"/>
              <a:t>08/01/2018</a:t>
            </a:fld>
            <a:endParaRPr lang="fr-FR">
              <a:solidFill>
                <a:prstClr val="black">
                  <a:tint val="75000"/>
                </a:prstClr>
              </a:solidFill>
            </a:endParaRP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defTabSz="457200"/>
            <a:endParaRPr lang="fr-FR">
              <a:solidFill>
                <a:prstClr val="black">
                  <a:tint val="75000"/>
                </a:prstClr>
              </a:solidFill>
            </a:endParaRP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defTabSz="457200"/>
            <a:fld id="{701E6A06-61BE-4346-8DD0-0DEA2C8666EB}" type="slidenum">
              <a:rPr lang="fr-FR" smtClean="0">
                <a:solidFill>
                  <a:prstClr val="black">
                    <a:tint val="75000"/>
                  </a:prstClr>
                </a:solidFill>
              </a:rPr>
              <a:pPr defTabSz="457200"/>
              <a:t>‹N°›</a:t>
            </a:fld>
            <a:endParaRPr lang="fr-FR">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953" r:id="rId1"/>
    <p:sldLayoutId id="2147483954" r:id="rId2"/>
    <p:sldLayoutId id="2147483955" r:id="rId3"/>
    <p:sldLayoutId id="2147483956" r:id="rId4"/>
    <p:sldLayoutId id="2147483957" r:id="rId5"/>
    <p:sldLayoutId id="2147483958" r:id="rId6"/>
    <p:sldLayoutId id="2147483959" r:id="rId7"/>
    <p:sldLayoutId id="2147483960" r:id="rId8"/>
    <p:sldLayoutId id="2147483961" r:id="rId9"/>
    <p:sldLayoutId id="2147483962" r:id="rId10"/>
    <p:sldLayoutId id="214748396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pPr defTabSz="457200"/>
            <a:fld id="{47907FAE-2878-1B4E-8144-E9AB8D796C48}" type="datetimeFigureOut">
              <a:rPr lang="fr-FR" smtClean="0">
                <a:solidFill>
                  <a:prstClr val="black">
                    <a:tint val="75000"/>
                  </a:prstClr>
                </a:solidFill>
              </a:rPr>
              <a:pPr defTabSz="457200"/>
              <a:t>08/01/2018</a:t>
            </a:fld>
            <a:endParaRPr lang="fr-FR">
              <a:solidFill>
                <a:prstClr val="black">
                  <a:tint val="75000"/>
                </a:prstClr>
              </a:solidFill>
            </a:endParaRPr>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defTabSz="457200"/>
            <a:endParaRPr lang="fr-FR">
              <a:solidFill>
                <a:prstClr val="black">
                  <a:tint val="75000"/>
                </a:prstClr>
              </a:solidFill>
            </a:endParaRPr>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pPr defTabSz="457200"/>
            <a:fld id="{701E6A06-61BE-4346-8DD0-0DEA2C8666EB}" type="slidenum">
              <a:rPr lang="fr-FR" smtClean="0">
                <a:solidFill>
                  <a:prstClr val="black">
                    <a:tint val="75000"/>
                  </a:prstClr>
                </a:solidFill>
              </a:rPr>
              <a:pPr defTabSz="457200"/>
              <a:t>‹N°›</a:t>
            </a:fld>
            <a:endParaRPr lang="fr-FR">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977" r:id="rId1"/>
    <p:sldLayoutId id="2147483978" r:id="rId2"/>
    <p:sldLayoutId id="2147483979" r:id="rId3"/>
    <p:sldLayoutId id="2147483980" r:id="rId4"/>
    <p:sldLayoutId id="2147483981" r:id="rId5"/>
    <p:sldLayoutId id="2147483982" r:id="rId6"/>
    <p:sldLayoutId id="2147483983" r:id="rId7"/>
    <p:sldLayoutId id="2147483984" r:id="rId8"/>
    <p:sldLayoutId id="2147483985" r:id="rId9"/>
    <p:sldLayoutId id="2147483986" r:id="rId10"/>
    <p:sldLayoutId id="2147483987"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Modifiez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defTabSz="457200"/>
            <a:fld id="{47907FAE-2878-1B4E-8144-E9AB8D796C48}" type="datetimeFigureOut">
              <a:rPr lang="fr-FR" smtClean="0">
                <a:solidFill>
                  <a:prstClr val="black">
                    <a:tint val="75000"/>
                  </a:prstClr>
                </a:solidFill>
              </a:rPr>
              <a:pPr defTabSz="457200"/>
              <a:t>08/01/2018</a:t>
            </a:fld>
            <a:endParaRPr lang="fr-FR">
              <a:solidFill>
                <a:prstClr val="black">
                  <a:tint val="75000"/>
                </a:prstClr>
              </a:solidFill>
            </a:endParaRPr>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defTabSz="457200"/>
            <a:endParaRPr lang="fr-FR">
              <a:solidFill>
                <a:prstClr val="black">
                  <a:tint val="75000"/>
                </a:prstClr>
              </a:solidFill>
            </a:endParaRPr>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defTabSz="457200"/>
            <a:fld id="{701E6A06-61BE-4346-8DD0-0DEA2C8666EB}" type="slidenum">
              <a:rPr lang="fr-FR" smtClean="0">
                <a:solidFill>
                  <a:prstClr val="black">
                    <a:tint val="75000"/>
                  </a:prstClr>
                </a:solidFill>
              </a:rPr>
              <a:pPr defTabSz="457200"/>
              <a:t>‹N°›</a:t>
            </a:fld>
            <a:endParaRPr lang="fr-FR">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4001" r:id="rId1"/>
    <p:sldLayoutId id="2147484002" r:id="rId2"/>
    <p:sldLayoutId id="2147484003" r:id="rId3"/>
    <p:sldLayoutId id="2147484004" r:id="rId4"/>
    <p:sldLayoutId id="2147484005" r:id="rId5"/>
    <p:sldLayoutId id="2147484006" r:id="rId6"/>
    <p:sldLayoutId id="2147484007" r:id="rId7"/>
    <p:sldLayoutId id="2147484008" r:id="rId8"/>
    <p:sldLayoutId id="2147484009" r:id="rId9"/>
    <p:sldLayoutId id="2147484010" r:id="rId10"/>
    <p:sldLayoutId id="214748401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47907FAE-2878-1B4E-8144-E9AB8D796C48}" type="datetimeFigureOut">
              <a:rPr lang="fr-FR" smtClean="0">
                <a:solidFill>
                  <a:prstClr val="black">
                    <a:tint val="75000"/>
                  </a:prstClr>
                </a:solidFill>
              </a:rPr>
              <a:pPr defTabSz="457200"/>
              <a:t>08/01/2018</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701E6A06-61BE-4346-8DD0-0DEA2C8666EB}" type="slidenum">
              <a:rPr lang="fr-FR" smtClean="0">
                <a:solidFill>
                  <a:prstClr val="black">
                    <a:tint val="75000"/>
                  </a:prstClr>
                </a:solidFill>
              </a:rPr>
              <a:pPr defTabSz="457200"/>
              <a:t>‹N°›</a:t>
            </a:fld>
            <a:endParaRPr lang="fr-FR">
              <a:solidFill>
                <a:prstClr val="black">
                  <a:tint val="75000"/>
                </a:prstClr>
              </a:solidFill>
            </a:endParaRPr>
          </a:p>
        </p:txBody>
      </p:sp>
    </p:spTree>
    <p:extLst>
      <p:ext uri="{BB962C8B-B14F-4D97-AF65-F5344CB8AC3E}">
        <p14:creationId xmlns:p14="http://schemas.microsoft.com/office/powerpoint/2010/main" val="1026527173"/>
      </p:ext>
    </p:extLst>
  </p:cSld>
  <p:clrMap bg1="lt1" tx1="dk1" bg2="lt2" tx2="dk2" accent1="accent1" accent2="accent2" accent3="accent3" accent4="accent4" accent5="accent5" accent6="accent6" hlink="hlink" folHlink="folHlink"/>
  <p:sldLayoutIdLst>
    <p:sldLayoutId id="2147484013" r:id="rId1"/>
    <p:sldLayoutId id="2147484014" r:id="rId2"/>
    <p:sldLayoutId id="2147484015" r:id="rId3"/>
    <p:sldLayoutId id="2147484016" r:id="rId4"/>
    <p:sldLayoutId id="2147484017" r:id="rId5"/>
    <p:sldLayoutId id="2147484018" r:id="rId6"/>
    <p:sldLayoutId id="2147484019" r:id="rId7"/>
    <p:sldLayoutId id="2147484020" r:id="rId8"/>
    <p:sldLayoutId id="2147484021" r:id="rId9"/>
    <p:sldLayoutId id="2147484022" r:id="rId10"/>
    <p:sldLayoutId id="2147484023" r:id="rId11"/>
    <p:sldLayoutId id="214748406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47907FAE-2878-1B4E-8144-E9AB8D796C48}" type="datetimeFigureOut">
              <a:rPr lang="fr-FR" smtClean="0">
                <a:solidFill>
                  <a:prstClr val="black">
                    <a:tint val="75000"/>
                  </a:prstClr>
                </a:solidFill>
              </a:rPr>
              <a:pPr defTabSz="457200"/>
              <a:t>08/01/2018</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701E6A06-61BE-4346-8DD0-0DEA2C8666EB}" type="slidenum">
              <a:rPr lang="fr-FR" smtClean="0">
                <a:solidFill>
                  <a:prstClr val="black">
                    <a:tint val="75000"/>
                  </a:prstClr>
                </a:solidFill>
              </a:rPr>
              <a:pPr defTabSz="457200"/>
              <a:t>‹N°›</a:t>
            </a:fld>
            <a:endParaRPr lang="fr-FR">
              <a:solidFill>
                <a:prstClr val="black">
                  <a:tint val="75000"/>
                </a:prstClr>
              </a:solidFill>
            </a:endParaRPr>
          </a:p>
        </p:txBody>
      </p:sp>
    </p:spTree>
    <p:extLst>
      <p:ext uri="{BB962C8B-B14F-4D97-AF65-F5344CB8AC3E}">
        <p14:creationId xmlns:p14="http://schemas.microsoft.com/office/powerpoint/2010/main" val="1026527173"/>
      </p:ext>
    </p:extLst>
  </p:cSld>
  <p:clrMap bg1="lt1" tx1="dk1" bg2="lt2" tx2="dk2" accent1="accent1" accent2="accent2" accent3="accent3" accent4="accent4" accent5="accent5" accent6="accent6" hlink="hlink" folHlink="folHlink"/>
  <p:sldLayoutIdLst>
    <p:sldLayoutId id="2147484037" r:id="rId1"/>
    <p:sldLayoutId id="2147484038" r:id="rId2"/>
    <p:sldLayoutId id="2147484039" r:id="rId3"/>
    <p:sldLayoutId id="2147484040" r:id="rId4"/>
    <p:sldLayoutId id="2147484041" r:id="rId5"/>
    <p:sldLayoutId id="2147484042" r:id="rId6"/>
    <p:sldLayoutId id="2147484043" r:id="rId7"/>
    <p:sldLayoutId id="2147484044" r:id="rId8"/>
    <p:sldLayoutId id="2147484045" r:id="rId9"/>
    <p:sldLayoutId id="2147484046" r:id="rId10"/>
    <p:sldLayoutId id="214748404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7.xml"/></Relationships>
</file>

<file path=ppt/slides/_rels/slide4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2.xml"/><Relationship Id="rId1" Type="http://schemas.openxmlformats.org/officeDocument/2006/relationships/slideLayout" Target="../slideLayouts/slideLayout4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7.xml"/></Relationships>
</file>

<file path=ppt/slides/_rels/slide4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4.xml"/><Relationship Id="rId1" Type="http://schemas.openxmlformats.org/officeDocument/2006/relationships/slideLayout" Target="../slideLayouts/slideLayout5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5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5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5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5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5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5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5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5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5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5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5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5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5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57.xml"/></Relationships>
</file>

<file path=ppt/slides/_rels/slide62.xml.rels><?xml version="1.0" encoding="UTF-8" standalone="yes"?>
<Relationships xmlns="http://schemas.openxmlformats.org/package/2006/relationships"><Relationship Id="rId3" Type="http://schemas.openxmlformats.org/officeDocument/2006/relationships/hyperlink" Target="http://www.google.fr/" TargetMode="External"/><Relationship Id="rId2" Type="http://schemas.openxmlformats.org/officeDocument/2006/relationships/notesSlide" Target="../notesSlides/notesSlide61.xml"/><Relationship Id="rId1" Type="http://schemas.openxmlformats.org/officeDocument/2006/relationships/slideLayout" Target="../slideLayouts/slideLayout5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5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5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5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5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5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5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5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5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5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5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5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5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5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5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5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5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5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microsoft.com/office/2007/relationships/hdphoto" Target="../media/hdphoto1.wdp"/></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5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57.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5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 y="5842344"/>
            <a:ext cx="9155099" cy="1015663"/>
          </a:xfrm>
          <a:prstGeom prst="rect">
            <a:avLst/>
          </a:prstGeom>
          <a:ln/>
        </p:spPr>
        <p:style>
          <a:lnRef idx="0">
            <a:schemeClr val="accent2"/>
          </a:lnRef>
          <a:fillRef idx="3">
            <a:schemeClr val="accent2"/>
          </a:fillRef>
          <a:effectRef idx="3">
            <a:schemeClr val="accent2"/>
          </a:effectRef>
          <a:fontRef idx="minor">
            <a:schemeClr val="lt1"/>
          </a:fontRef>
        </p:style>
        <p:txBody>
          <a:bodyPr wrap="square" lIns="91440" tIns="45720" rIns="91440" bIns="45720">
            <a:spAutoFit/>
          </a:bodyPr>
          <a:lstStyle/>
          <a:p>
            <a:pPr algn="ctr"/>
            <a:r>
              <a:rPr lang="fr-FR" sz="6000" b="1" dirty="0" err="1" smtClean="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rPr>
              <a:t>Dr.Hafs</a:t>
            </a:r>
            <a:r>
              <a:rPr lang="fr-FR" sz="6000" b="1" dirty="0" smtClean="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rPr>
              <a:t> T.</a:t>
            </a:r>
            <a:endParaRPr lang="fr-FR" sz="6000" b="1" dirty="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endParaRPr>
          </a:p>
        </p:txBody>
      </p:sp>
      <p:sp>
        <p:nvSpPr>
          <p:cNvPr id="6" name="Rectangle 5"/>
          <p:cNvSpPr/>
          <p:nvPr/>
        </p:nvSpPr>
        <p:spPr>
          <a:xfrm>
            <a:off x="-18223" y="0"/>
            <a:ext cx="9155103" cy="1938992"/>
          </a:xfrm>
          <a:prstGeom prst="rect">
            <a:avLst/>
          </a:prstGeom>
          <a:ln/>
        </p:spPr>
        <p:style>
          <a:lnRef idx="0">
            <a:schemeClr val="accent1"/>
          </a:lnRef>
          <a:fillRef idx="3">
            <a:schemeClr val="accent1"/>
          </a:fillRef>
          <a:effectRef idx="3">
            <a:schemeClr val="accent1"/>
          </a:effectRef>
          <a:fontRef idx="minor">
            <a:schemeClr val="lt1"/>
          </a:fontRef>
        </p:style>
        <p:txBody>
          <a:bodyPr wrap="square" lIns="91440" tIns="45720" rIns="91440" bIns="45720">
            <a:spAutoFit/>
          </a:bodyPr>
          <a:lstStyle/>
          <a:p>
            <a:pPr algn="ctr"/>
            <a:r>
              <a:rPr lang="fr-FR" sz="6000" b="1" dirty="0" smtClean="0">
                <a:ln w="18000">
                  <a:solidFill>
                    <a:schemeClr val="accent2">
                      <a:satMod val="140000"/>
                    </a:schemeClr>
                  </a:solidFill>
                  <a:prstDash val="solid"/>
                  <a:miter lim="800000"/>
                </a:ln>
                <a:solidFill>
                  <a:schemeClr val="accent6">
                    <a:lumMod val="60000"/>
                    <a:lumOff val="40000"/>
                  </a:schemeClr>
                </a:solidFill>
                <a:effectLst>
                  <a:outerShdw blurRad="25500" dist="23000" dir="7020000" algn="tl">
                    <a:srgbClr val="000000">
                      <a:alpha val="50000"/>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Chapitre I</a:t>
            </a:r>
            <a:r>
              <a:rPr lang="fr-FR" sz="6000" b="1" dirty="0">
                <a:ln w="18000">
                  <a:solidFill>
                    <a:schemeClr val="accent2">
                      <a:satMod val="140000"/>
                    </a:schemeClr>
                  </a:solidFill>
                  <a:prstDash val="solid"/>
                  <a:miter lim="800000"/>
                </a:ln>
                <a:solidFill>
                  <a:schemeClr val="accent6">
                    <a:lumMod val="60000"/>
                    <a:lumOff val="40000"/>
                  </a:schemeClr>
                </a:solidFill>
                <a:effectLst>
                  <a:outerShdw blurRad="25500" dist="23000" dir="7020000" algn="tl">
                    <a:srgbClr val="000000">
                      <a:alpha val="50000"/>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V</a:t>
            </a:r>
            <a:r>
              <a:rPr lang="fr-FR" sz="6000" b="1" dirty="0" smtClean="0">
                <a:ln w="18000">
                  <a:solidFill>
                    <a:schemeClr val="accent2">
                      <a:satMod val="140000"/>
                    </a:schemeClr>
                  </a:solidFill>
                  <a:prstDash val="solid"/>
                  <a:miter lim="800000"/>
                </a:ln>
                <a:solidFill>
                  <a:schemeClr val="accent6">
                    <a:lumMod val="60000"/>
                    <a:lumOff val="40000"/>
                  </a:schemeClr>
                </a:solidFill>
                <a:effectLst>
                  <a:outerShdw blurRad="25500" dist="23000" dir="7020000" algn="tl">
                    <a:srgbClr val="000000">
                      <a:alpha val="50000"/>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Les </a:t>
            </a:r>
            <a:r>
              <a:rPr lang="fr-FR" sz="6000" b="1" dirty="0">
                <a:ln w="18000">
                  <a:solidFill>
                    <a:schemeClr val="accent2">
                      <a:satMod val="140000"/>
                    </a:schemeClr>
                  </a:solidFill>
                  <a:prstDash val="solid"/>
                  <a:miter lim="800000"/>
                </a:ln>
                <a:solidFill>
                  <a:schemeClr val="accent6">
                    <a:lumMod val="60000"/>
                    <a:lumOff val="40000"/>
                  </a:schemeClr>
                </a:solidFill>
                <a:effectLst>
                  <a:outerShdw blurRad="25500" dist="23000" dir="7020000" algn="tl">
                    <a:srgbClr val="000000">
                      <a:alpha val="50000"/>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langages de script </a:t>
            </a:r>
            <a:r>
              <a:rPr lang="fr-FR" sz="6000" b="1">
                <a:ln w="18000">
                  <a:solidFill>
                    <a:schemeClr val="accent2">
                      <a:satMod val="140000"/>
                    </a:schemeClr>
                  </a:solidFill>
                  <a:prstDash val="solid"/>
                  <a:miter lim="800000"/>
                </a:ln>
                <a:solidFill>
                  <a:schemeClr val="accent6">
                    <a:lumMod val="60000"/>
                    <a:lumOff val="40000"/>
                  </a:schemeClr>
                </a:solidFill>
                <a:effectLst>
                  <a:outerShdw blurRad="25500" dist="23000" dir="7020000" algn="tl">
                    <a:srgbClr val="000000">
                      <a:alpha val="50000"/>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côté </a:t>
            </a:r>
            <a:r>
              <a:rPr lang="fr-FR" sz="6000" b="1" smtClean="0">
                <a:ln w="18000">
                  <a:solidFill>
                    <a:schemeClr val="accent2">
                      <a:satMod val="140000"/>
                    </a:schemeClr>
                  </a:solidFill>
                  <a:prstDash val="solid"/>
                  <a:miter lim="800000"/>
                </a:ln>
                <a:solidFill>
                  <a:schemeClr val="accent6">
                    <a:lumMod val="60000"/>
                    <a:lumOff val="40000"/>
                  </a:schemeClr>
                </a:solidFill>
                <a:effectLst>
                  <a:outerShdw blurRad="25500" dist="23000" dir="7020000" algn="tl">
                    <a:srgbClr val="000000">
                      <a:alpha val="50000"/>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serveur </a:t>
            </a:r>
            <a:r>
              <a:rPr lang="fr-FR" sz="6000" b="1" dirty="0">
                <a:ln w="18000">
                  <a:solidFill>
                    <a:schemeClr val="accent2">
                      <a:satMod val="140000"/>
                    </a:schemeClr>
                  </a:solidFill>
                  <a:prstDash val="solid"/>
                  <a:miter lim="800000"/>
                </a:ln>
                <a:solidFill>
                  <a:schemeClr val="accent6">
                    <a:lumMod val="60000"/>
                    <a:lumOff val="40000"/>
                  </a:schemeClr>
                </a:solidFill>
                <a:effectLst>
                  <a:outerShdw blurRad="25500" dist="23000" dir="7020000" algn="tl">
                    <a:srgbClr val="000000">
                      <a:alpha val="50000"/>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p>
        </p:txBody>
      </p:sp>
      <p:pic>
        <p:nvPicPr>
          <p:cNvPr id="1026" name="Picture 2" descr="Résultat de recherche d'images pour &quot;php&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938992"/>
            <a:ext cx="9136881" cy="3914776"/>
          </a:xfrm>
          <a:prstGeom prst="rect">
            <a:avLst/>
          </a:prstGeom>
          <a:noFill/>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97121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ChangeArrowheads="1"/>
          </p:cNvSpPr>
          <p:nvPr>
            <p:ph type="title"/>
          </p:nvPr>
        </p:nvSpPr>
        <p:spPr>
          <a:xfrm>
            <a:off x="0" y="-8028"/>
            <a:ext cx="9144000" cy="916748"/>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solidFill>
              <a:schemeClr val="tx1"/>
            </a:solidFill>
          </a:ln>
        </p:spPr>
        <p:txBody>
          <a:bodyPr>
            <a:normAutofit/>
          </a:bodyPr>
          <a:lstStyle/>
          <a:p>
            <a:pPr algn="ctr" eaLnBrk="1" hangingPunct="1">
              <a:defRPr/>
            </a:pPr>
            <a:r>
              <a:rPr lang="fr-FR" dirty="0" smtClean="0"/>
              <a:t>Principales fonctionnalités de PHP</a:t>
            </a:r>
          </a:p>
        </p:txBody>
      </p:sp>
      <p:sp>
        <p:nvSpPr>
          <p:cNvPr id="270339" name="Rectangle 3"/>
          <p:cNvSpPr>
            <a:spLocks noGrp="1" noChangeArrowheads="1"/>
          </p:cNvSpPr>
          <p:nvPr>
            <p:ph sz="quarter" idx="1"/>
          </p:nvPr>
        </p:nvSpPr>
        <p:spPr>
          <a:xfrm>
            <a:off x="323528" y="1340768"/>
            <a:ext cx="8640960" cy="4572000"/>
          </a:xfrm>
        </p:spPr>
        <p:txBody>
          <a:bodyPr/>
          <a:lstStyle/>
          <a:p>
            <a:pPr eaLnBrk="1" hangingPunct="1">
              <a:lnSpc>
                <a:spcPct val="90000"/>
              </a:lnSpc>
              <a:defRPr/>
            </a:pPr>
            <a:r>
              <a:rPr lang="fr-FR" dirty="0" smtClean="0"/>
              <a:t>Manipulation de chaînes et tableaux </a:t>
            </a:r>
          </a:p>
          <a:p>
            <a:pPr eaLnBrk="1" hangingPunct="1">
              <a:lnSpc>
                <a:spcPct val="90000"/>
              </a:lnSpc>
              <a:defRPr/>
            </a:pPr>
            <a:r>
              <a:rPr lang="fr-FR" dirty="0" smtClean="0"/>
              <a:t>Calendrier / dates / heures</a:t>
            </a:r>
          </a:p>
          <a:p>
            <a:pPr eaLnBrk="1" hangingPunct="1">
              <a:lnSpc>
                <a:spcPct val="90000"/>
              </a:lnSpc>
              <a:defRPr/>
            </a:pPr>
            <a:r>
              <a:rPr lang="fr-FR" dirty="0" smtClean="0"/>
              <a:t>Fonctions mathématiques</a:t>
            </a:r>
          </a:p>
          <a:p>
            <a:pPr eaLnBrk="1" hangingPunct="1">
              <a:lnSpc>
                <a:spcPct val="90000"/>
              </a:lnSpc>
              <a:defRPr/>
            </a:pPr>
            <a:r>
              <a:rPr lang="fr-FR" dirty="0" smtClean="0"/>
              <a:t>Accès au système de fichiers</a:t>
            </a:r>
          </a:p>
          <a:p>
            <a:pPr eaLnBrk="1" hangingPunct="1">
              <a:lnSpc>
                <a:spcPct val="90000"/>
              </a:lnSpc>
              <a:defRPr/>
            </a:pPr>
            <a:r>
              <a:rPr lang="fr-FR" dirty="0" smtClean="0"/>
              <a:t>Manipulation d’images</a:t>
            </a:r>
          </a:p>
          <a:p>
            <a:pPr eaLnBrk="1" hangingPunct="1">
              <a:lnSpc>
                <a:spcPct val="90000"/>
              </a:lnSpc>
              <a:defRPr/>
            </a:pPr>
            <a:r>
              <a:rPr lang="fr-FR" dirty="0" smtClean="0"/>
              <a:t>HTTP / FTP / IMAP</a:t>
            </a:r>
          </a:p>
          <a:p>
            <a:pPr eaLnBrk="1" hangingPunct="1">
              <a:lnSpc>
                <a:spcPct val="90000"/>
              </a:lnSpc>
              <a:defRPr/>
            </a:pPr>
            <a:r>
              <a:rPr lang="fr-FR" dirty="0" smtClean="0"/>
              <a:t>Bases de données (Oracle, MySQL, …)</a:t>
            </a:r>
          </a:p>
          <a:p>
            <a:pPr eaLnBrk="1" hangingPunct="1">
              <a:lnSpc>
                <a:spcPct val="90000"/>
              </a:lnSpc>
              <a:defRPr/>
            </a:pPr>
            <a:r>
              <a:rPr lang="fr-FR" dirty="0" smtClean="0"/>
              <a:t>XML</a:t>
            </a:r>
          </a:p>
          <a:p>
            <a:pPr eaLnBrk="1" hangingPunct="1">
              <a:lnSpc>
                <a:spcPct val="90000"/>
              </a:lnSpc>
              <a:defRPr/>
            </a:pPr>
            <a:r>
              <a:rPr lang="fr-FR" dirty="0" smtClean="0"/>
              <a:t>…</a:t>
            </a:r>
          </a:p>
        </p:txBody>
      </p:sp>
    </p:spTree>
    <p:extLst>
      <p:ext uri="{BB962C8B-B14F-4D97-AF65-F5344CB8AC3E}">
        <p14:creationId xmlns:p14="http://schemas.microsoft.com/office/powerpoint/2010/main" val="19006873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9" name="Rectangle 3"/>
          <p:cNvSpPr>
            <a:spLocks noGrp="1" noChangeArrowheads="1"/>
          </p:cNvSpPr>
          <p:nvPr>
            <p:ph idx="1"/>
          </p:nvPr>
        </p:nvSpPr>
        <p:spPr>
          <a:xfrm>
            <a:off x="107504" y="1052736"/>
            <a:ext cx="8856984" cy="4572000"/>
          </a:xfrm>
        </p:spPr>
        <p:txBody>
          <a:bodyPr>
            <a:normAutofit/>
          </a:bodyPr>
          <a:lstStyle/>
          <a:p>
            <a:r>
              <a:rPr lang="fr-FR" dirty="0">
                <a:latin typeface="Times New Roman" panose="02020603050405020304" pitchFamily="18" charset="0"/>
                <a:cs typeface="Times New Roman" panose="02020603050405020304" pitchFamily="18" charset="0"/>
              </a:rPr>
              <a:t>Pour utiliser du PHP, on va devoir introduire une nouvelle balise… et celle-ci est un peu spéciale. Elle commence par&lt;?</a:t>
            </a:r>
            <a:r>
              <a:rPr lang="fr-FR" dirty="0" err="1" smtClean="0">
                <a:latin typeface="Times New Roman" panose="02020603050405020304" pitchFamily="18" charset="0"/>
                <a:cs typeface="Times New Roman" panose="02020603050405020304" pitchFamily="18" charset="0"/>
              </a:rPr>
              <a:t>php</a:t>
            </a:r>
            <a:r>
              <a:rPr lang="fr-FR" dirty="0" smtClean="0">
                <a:latin typeface="Times New Roman" panose="02020603050405020304" pitchFamily="18" charset="0"/>
                <a:cs typeface="Times New Roman" panose="02020603050405020304" pitchFamily="18" charset="0"/>
              </a:rPr>
              <a:t> et </a:t>
            </a:r>
            <a:r>
              <a:rPr lang="fr-FR" dirty="0">
                <a:latin typeface="Times New Roman" panose="02020603050405020304" pitchFamily="18" charset="0"/>
                <a:cs typeface="Times New Roman" panose="02020603050405020304" pitchFamily="18" charset="0"/>
              </a:rPr>
              <a:t>se termine par?&gt;; c'est à l'intérieur que l'on mettra du code PHP, ce que je vais vous apprendre tout au long de ce cours.</a:t>
            </a:r>
          </a:p>
          <a:p>
            <a:r>
              <a:rPr lang="fr-FR" dirty="0">
                <a:latin typeface="Times New Roman" panose="02020603050405020304" pitchFamily="18" charset="0"/>
                <a:cs typeface="Times New Roman" panose="02020603050405020304" pitchFamily="18" charset="0"/>
              </a:rPr>
              <a:t>Voici une balise PHP vide :</a:t>
            </a:r>
          </a:p>
          <a:p>
            <a:pPr marL="109728" indent="0" algn="ctr">
              <a:buNone/>
            </a:pPr>
            <a:r>
              <a:rPr lang="fr-FR" dirty="0">
                <a:solidFill>
                  <a:srgbClr val="FF0000"/>
                </a:solidFill>
                <a:latin typeface="Times New Roman" panose="02020603050405020304" pitchFamily="18" charset="0"/>
                <a:cs typeface="Times New Roman" panose="02020603050405020304" pitchFamily="18" charset="0"/>
              </a:rPr>
              <a:t>&lt;?</a:t>
            </a:r>
            <a:r>
              <a:rPr lang="fr-FR" dirty="0" err="1">
                <a:solidFill>
                  <a:srgbClr val="FF0000"/>
                </a:solidFill>
                <a:latin typeface="Times New Roman" panose="02020603050405020304" pitchFamily="18" charset="0"/>
                <a:cs typeface="Times New Roman" panose="02020603050405020304" pitchFamily="18" charset="0"/>
              </a:rPr>
              <a:t>php</a:t>
            </a:r>
            <a:r>
              <a:rPr lang="fr-FR" dirty="0">
                <a:solidFill>
                  <a:srgbClr val="FF0000"/>
                </a:solidFill>
                <a:latin typeface="Times New Roman" panose="02020603050405020304" pitchFamily="18" charset="0"/>
                <a:cs typeface="Times New Roman" panose="02020603050405020304" pitchFamily="18" charset="0"/>
              </a:rPr>
              <a:t> ?&gt; </a:t>
            </a:r>
          </a:p>
          <a:p>
            <a:r>
              <a:rPr lang="fr-FR" dirty="0">
                <a:latin typeface="Times New Roman" panose="02020603050405020304" pitchFamily="18" charset="0"/>
                <a:cs typeface="Times New Roman" panose="02020603050405020304" pitchFamily="18" charset="0"/>
              </a:rPr>
              <a:t>À l'intérieur, on écrira donc du code source PHP :</a:t>
            </a:r>
          </a:p>
          <a:p>
            <a:pPr marL="109728" indent="0" algn="ctr">
              <a:buNone/>
            </a:pPr>
            <a:r>
              <a:rPr lang="fr-FR" dirty="0">
                <a:solidFill>
                  <a:srgbClr val="FF0000"/>
                </a:solidFill>
                <a:latin typeface="Times New Roman" panose="02020603050405020304" pitchFamily="18" charset="0"/>
                <a:cs typeface="Times New Roman" panose="02020603050405020304" pitchFamily="18" charset="0"/>
              </a:rPr>
              <a:t>&lt;?</a:t>
            </a:r>
            <a:r>
              <a:rPr lang="fr-FR" dirty="0" err="1">
                <a:solidFill>
                  <a:srgbClr val="FF0000"/>
                </a:solidFill>
                <a:latin typeface="Times New Roman" panose="02020603050405020304" pitchFamily="18" charset="0"/>
                <a:cs typeface="Times New Roman" panose="02020603050405020304" pitchFamily="18" charset="0"/>
              </a:rPr>
              <a:t>php</a:t>
            </a:r>
            <a:r>
              <a:rPr lang="fr-FR" dirty="0">
                <a:solidFill>
                  <a:srgbClr val="FF0000"/>
                </a:solidFill>
                <a:latin typeface="Times New Roman" panose="02020603050405020304" pitchFamily="18" charset="0"/>
                <a:cs typeface="Times New Roman" panose="02020603050405020304" pitchFamily="18" charset="0"/>
              </a:rPr>
              <a:t> /* Le code PHP se met ici */ ?&gt;</a:t>
            </a:r>
            <a:endParaRPr lang="fr-FR" dirty="0" smtClean="0">
              <a:solidFill>
                <a:srgbClr val="FF0000"/>
              </a:solidFill>
              <a:latin typeface="Times New Roman" panose="02020603050405020304" pitchFamily="18" charset="0"/>
              <a:cs typeface="Times New Roman" panose="02020603050405020304" pitchFamily="18" charset="0"/>
            </a:endParaRPr>
          </a:p>
        </p:txBody>
      </p:sp>
      <p:sp>
        <p:nvSpPr>
          <p:cNvPr id="270338" name="Rectangle 2"/>
          <p:cNvSpPr>
            <a:spLocks noGrp="1" noChangeArrowheads="1"/>
          </p:cNvSpPr>
          <p:nvPr>
            <p:ph type="title"/>
          </p:nvPr>
        </p:nvSpPr>
        <p:spPr>
          <a:xfrm>
            <a:off x="0" y="-8028"/>
            <a:ext cx="9144000" cy="916748"/>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solidFill>
              <a:schemeClr val="tx1"/>
            </a:solidFill>
          </a:ln>
        </p:spPr>
        <p:txBody>
          <a:bodyPr>
            <a:normAutofit/>
          </a:bodyPr>
          <a:lstStyle/>
          <a:p>
            <a:pPr algn="ctr">
              <a:defRPr/>
            </a:pPr>
            <a:r>
              <a:rPr lang="fr-FR" dirty="0">
                <a:solidFill>
                  <a:srgbClr val="7030A0"/>
                </a:solidFill>
                <a:latin typeface="Times New Roman" panose="02020603050405020304" pitchFamily="18" charset="0"/>
                <a:cs typeface="Times New Roman" panose="02020603050405020304" pitchFamily="18" charset="0"/>
              </a:rPr>
              <a:t>La forme d'une balise PHP</a:t>
            </a:r>
            <a:endParaRPr lang="fr-FR" dirty="0" smtClean="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16215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9" name="Rectangle 3"/>
          <p:cNvSpPr>
            <a:spLocks noGrp="1" noChangeArrowheads="1"/>
          </p:cNvSpPr>
          <p:nvPr>
            <p:ph idx="1"/>
          </p:nvPr>
        </p:nvSpPr>
        <p:spPr>
          <a:xfrm>
            <a:off x="107504" y="1052736"/>
            <a:ext cx="8856984" cy="4572000"/>
          </a:xfrm>
        </p:spPr>
        <p:txBody>
          <a:bodyPr>
            <a:normAutofit/>
          </a:bodyPr>
          <a:lstStyle/>
          <a:p>
            <a:r>
              <a:rPr lang="fr-FR" dirty="0">
                <a:latin typeface="Times New Roman" panose="02020603050405020304" pitchFamily="18" charset="0"/>
                <a:cs typeface="Times New Roman" panose="02020603050405020304" pitchFamily="18" charset="0"/>
              </a:rPr>
              <a:t>On peut sans problème écrire la balise PHP sur plusieurs lignes. En fait, c'est même indispensable car la plupart du temps le code PHP fera plusieurs lignes. Cela donnera quelque chose comme </a:t>
            </a:r>
            <a:r>
              <a:rPr lang="fr-FR" dirty="0" smtClean="0">
                <a:latin typeface="Times New Roman" panose="02020603050405020304" pitchFamily="18" charset="0"/>
                <a:cs typeface="Times New Roman" panose="02020603050405020304" pitchFamily="18" charset="0"/>
              </a:rPr>
              <a:t>:</a:t>
            </a:r>
          </a:p>
          <a:p>
            <a:pPr marL="109728" indent="0">
              <a:buNone/>
            </a:pPr>
            <a:r>
              <a:rPr lang="fr-FR" dirty="0">
                <a:solidFill>
                  <a:srgbClr val="FF0000"/>
                </a:solidFill>
                <a:latin typeface="Times New Roman" panose="02020603050405020304" pitchFamily="18" charset="0"/>
                <a:cs typeface="Times New Roman" panose="02020603050405020304" pitchFamily="18" charset="0"/>
              </a:rPr>
              <a:t>&lt;?</a:t>
            </a:r>
            <a:r>
              <a:rPr lang="fr-FR" dirty="0" err="1">
                <a:solidFill>
                  <a:srgbClr val="FF0000"/>
                </a:solidFill>
                <a:latin typeface="Times New Roman" panose="02020603050405020304" pitchFamily="18" charset="0"/>
                <a:cs typeface="Times New Roman" panose="02020603050405020304" pitchFamily="18" charset="0"/>
              </a:rPr>
              <a:t>php</a:t>
            </a:r>
            <a:r>
              <a:rPr lang="fr-FR" dirty="0">
                <a:solidFill>
                  <a:srgbClr val="FF0000"/>
                </a:solidFill>
                <a:latin typeface="Times New Roman" panose="02020603050405020304" pitchFamily="18" charset="0"/>
                <a:cs typeface="Times New Roman" panose="02020603050405020304" pitchFamily="18" charset="0"/>
              </a:rPr>
              <a:t> </a:t>
            </a:r>
          </a:p>
          <a:p>
            <a:pPr marL="109728" indent="0">
              <a:buNone/>
            </a:pPr>
            <a:r>
              <a:rPr lang="fr-FR" dirty="0">
                <a:solidFill>
                  <a:srgbClr val="FF0000"/>
                </a:solidFill>
                <a:latin typeface="Times New Roman" panose="02020603050405020304" pitchFamily="18" charset="0"/>
                <a:cs typeface="Times New Roman" panose="02020603050405020304" pitchFamily="18" charset="0"/>
              </a:rPr>
              <a:t>/* Le code PHP se met ici </a:t>
            </a:r>
          </a:p>
          <a:p>
            <a:pPr marL="109728" indent="0">
              <a:buNone/>
            </a:pPr>
            <a:r>
              <a:rPr lang="fr-FR" dirty="0">
                <a:solidFill>
                  <a:srgbClr val="FF0000"/>
                </a:solidFill>
                <a:latin typeface="Times New Roman" panose="02020603050405020304" pitchFamily="18" charset="0"/>
                <a:cs typeface="Times New Roman" panose="02020603050405020304" pitchFamily="18" charset="0"/>
              </a:rPr>
              <a:t>Et ici </a:t>
            </a:r>
          </a:p>
          <a:p>
            <a:pPr marL="109728" indent="0">
              <a:buNone/>
            </a:pPr>
            <a:r>
              <a:rPr lang="fr-FR" dirty="0">
                <a:solidFill>
                  <a:srgbClr val="FF0000"/>
                </a:solidFill>
                <a:latin typeface="Times New Roman" panose="02020603050405020304" pitchFamily="18" charset="0"/>
                <a:cs typeface="Times New Roman" panose="02020603050405020304" pitchFamily="18" charset="0"/>
              </a:rPr>
              <a:t>Et encore ici */ </a:t>
            </a:r>
          </a:p>
          <a:p>
            <a:pPr marL="109728" indent="0">
              <a:buNone/>
            </a:pPr>
            <a:r>
              <a:rPr lang="fr-FR" dirty="0">
                <a:solidFill>
                  <a:srgbClr val="FF0000"/>
                </a:solidFill>
                <a:latin typeface="Times New Roman" panose="02020603050405020304" pitchFamily="18" charset="0"/>
                <a:cs typeface="Times New Roman" panose="02020603050405020304" pitchFamily="18" charset="0"/>
              </a:rPr>
              <a:t>?&gt;</a:t>
            </a:r>
            <a:endParaRPr lang="fr-FR" dirty="0" smtClean="0">
              <a:solidFill>
                <a:srgbClr val="FF0000"/>
              </a:solidFill>
              <a:latin typeface="Times New Roman" panose="02020603050405020304" pitchFamily="18" charset="0"/>
              <a:cs typeface="Times New Roman" panose="02020603050405020304" pitchFamily="18" charset="0"/>
            </a:endParaRPr>
          </a:p>
        </p:txBody>
      </p:sp>
      <p:sp>
        <p:nvSpPr>
          <p:cNvPr id="270338" name="Rectangle 2"/>
          <p:cNvSpPr>
            <a:spLocks noGrp="1" noChangeArrowheads="1"/>
          </p:cNvSpPr>
          <p:nvPr>
            <p:ph type="title"/>
          </p:nvPr>
        </p:nvSpPr>
        <p:spPr>
          <a:xfrm>
            <a:off x="0" y="-8028"/>
            <a:ext cx="9144000" cy="916748"/>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solidFill>
              <a:schemeClr val="tx1"/>
            </a:solidFill>
          </a:ln>
        </p:spPr>
        <p:txBody>
          <a:bodyPr>
            <a:normAutofit/>
          </a:bodyPr>
          <a:lstStyle/>
          <a:p>
            <a:pPr algn="ctr">
              <a:defRPr/>
            </a:pPr>
            <a:r>
              <a:rPr lang="fr-FR" dirty="0">
                <a:solidFill>
                  <a:srgbClr val="7030A0"/>
                </a:solidFill>
                <a:latin typeface="Times New Roman" panose="02020603050405020304" pitchFamily="18" charset="0"/>
                <a:cs typeface="Times New Roman" panose="02020603050405020304" pitchFamily="18" charset="0"/>
              </a:rPr>
              <a:t>La forme d'une balise PHP</a:t>
            </a:r>
            <a:endParaRPr lang="fr-FR" dirty="0" smtClean="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08079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0" y="21215"/>
            <a:ext cx="9144000" cy="1066800"/>
          </a:xfrm>
          <a:solidFill>
            <a:schemeClr val="bg2">
              <a:lumMod val="75000"/>
            </a:schemeClr>
          </a:solidFill>
          <a:ln/>
        </p:spPr>
        <p:txBody>
          <a:bodyPr/>
          <a:lstStyle/>
          <a:p>
            <a:pPr algn="ctr">
              <a:buClrTx/>
              <a:buFontTx/>
              <a:buNone/>
              <a:tabLst>
                <a:tab pos="0" algn="l"/>
                <a:tab pos="760413" algn="l"/>
                <a:tab pos="1522413" algn="l"/>
                <a:tab pos="2286000" algn="l"/>
                <a:tab pos="3046413" algn="l"/>
                <a:tab pos="3808413" algn="l"/>
                <a:tab pos="4572000" algn="l"/>
                <a:tab pos="5332413" algn="l"/>
                <a:tab pos="6094413" algn="l"/>
                <a:tab pos="6858000" algn="l"/>
                <a:tab pos="7618413" algn="l"/>
                <a:tab pos="8380413" algn="l"/>
                <a:tab pos="9144000" algn="l"/>
                <a:tab pos="9904413" algn="l"/>
                <a:tab pos="10666413" algn="l"/>
              </a:tabLst>
            </a:pPr>
            <a:r>
              <a:rPr lang="fr-FR" altLang="fr-FR" b="1" i="0"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Intégration PHP et </a:t>
            </a:r>
            <a:r>
              <a:rPr lang="fr-FR" altLang="fr-FR" b="1" i="0"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HTML</a:t>
            </a:r>
            <a:endParaRPr lang="fr-FR" altLang="fr-FR" b="1" i="0"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8434" name="Rectangle 2"/>
          <p:cNvSpPr>
            <a:spLocks noGrp="1" noChangeArrowheads="1"/>
          </p:cNvSpPr>
          <p:nvPr>
            <p:ph idx="1"/>
          </p:nvPr>
        </p:nvSpPr>
        <p:spPr>
          <a:xfrm>
            <a:off x="0" y="1124744"/>
            <a:ext cx="8640960" cy="5544616"/>
          </a:xfrm>
          <a:ln/>
          <a:extLst>
            <a:ext uri="{91240B29-F687-4F45-9708-019B960494DF}">
              <a14:hiddenLine xmlns:a14="http://schemas.microsoft.com/office/drawing/2010/main" w="9525" cap="flat">
                <a:solidFill>
                  <a:srgbClr val="808080"/>
                </a:solidFill>
                <a:round/>
                <a:headEnd/>
                <a:tailEnd/>
              </a14:hiddenLine>
            </a:ext>
          </a:extLst>
        </p:spPr>
        <p:txBody>
          <a:bodyPr>
            <a:noAutofit/>
          </a:bodyPr>
          <a:lstStyle/>
          <a:p>
            <a:pPr marL="341313" indent="-341313">
              <a:buClr>
                <a:srgbClr val="FC0128"/>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3200" i="0" dirty="0">
                <a:effectLst/>
                <a:latin typeface="Times New Roman" panose="02020603050405020304" pitchFamily="18" charset="0"/>
                <a:cs typeface="Times New Roman" panose="02020603050405020304" pitchFamily="18" charset="0"/>
              </a:rPr>
              <a:t>Principe</a:t>
            </a:r>
          </a:p>
          <a:p>
            <a:pPr marL="341313" indent="-341313">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000" i="0" dirty="0">
              <a:effectLst/>
              <a:latin typeface="Times New Roman" panose="02020603050405020304" pitchFamily="18" charset="0"/>
              <a:cs typeface="Times New Roman" panose="02020603050405020304" pitchFamily="18" charset="0"/>
            </a:endParaRPr>
          </a:p>
          <a:p>
            <a:pPr marL="741363" lvl="1" indent="-284163">
              <a:spcBef>
                <a:spcPts val="500"/>
              </a:spcBef>
              <a:buClr>
                <a:srgbClr val="114FFB"/>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800" i="0" dirty="0">
                <a:effectLst/>
                <a:latin typeface="Times New Roman" panose="02020603050405020304" pitchFamily="18" charset="0"/>
                <a:cs typeface="Times New Roman" panose="02020603050405020304" pitchFamily="18" charset="0"/>
              </a:rPr>
              <a:t>Les scripts PHP sont généralement intégrés dans le code d’un document HTML</a:t>
            </a:r>
          </a:p>
          <a:p>
            <a:pPr marL="341313" indent="-341313">
              <a:spcBef>
                <a:spcPts val="225"/>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050" b="0" i="0" dirty="0">
              <a:effectLst/>
              <a:latin typeface="Times New Roman" panose="02020603050405020304" pitchFamily="18" charset="0"/>
              <a:cs typeface="Times New Roman" panose="02020603050405020304" pitchFamily="18" charset="0"/>
            </a:endParaRPr>
          </a:p>
          <a:p>
            <a:pPr marL="741363" lvl="1" indent="-284163" algn="just">
              <a:spcBef>
                <a:spcPts val="500"/>
              </a:spcBef>
              <a:buClr>
                <a:srgbClr val="114FFB"/>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800" i="0" dirty="0">
                <a:effectLst/>
                <a:latin typeface="Times New Roman" panose="02020603050405020304" pitchFamily="18" charset="0"/>
                <a:cs typeface="Times New Roman" panose="02020603050405020304" pitchFamily="18" charset="0"/>
              </a:rPr>
              <a:t>L’intégration nécessite l’utilisation de balises</a:t>
            </a:r>
          </a:p>
          <a:p>
            <a:pPr marL="341313" indent="-341313" algn="just">
              <a:spcBef>
                <a:spcPts val="225"/>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050" b="0" i="0" dirty="0">
              <a:effectLst/>
              <a:latin typeface="Times New Roman" panose="02020603050405020304" pitchFamily="18" charset="0"/>
              <a:cs typeface="Times New Roman" panose="02020603050405020304" pitchFamily="18" charset="0"/>
            </a:endParaRPr>
          </a:p>
          <a:p>
            <a:pPr marL="741363" lvl="1" indent="-284163" algn="just">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000" i="0" dirty="0">
              <a:effectLst/>
              <a:latin typeface="Times New Roman" panose="02020603050405020304" pitchFamily="18" charset="0"/>
              <a:cs typeface="Times New Roman" panose="02020603050405020304" pitchFamily="18" charset="0"/>
            </a:endParaRPr>
          </a:p>
          <a:p>
            <a:pPr lvl="2" algn="just">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i="0" dirty="0">
                <a:effectLst/>
                <a:latin typeface="Times New Roman" panose="02020603050405020304" pitchFamily="18" charset="0"/>
                <a:cs typeface="Times New Roman" panose="02020603050405020304" pitchFamily="18" charset="0"/>
              </a:rPr>
              <a:t>Avec le style </a:t>
            </a:r>
            <a:r>
              <a:rPr lang="fr-FR" altLang="fr-FR" sz="2400" i="0" dirty="0" err="1">
                <a:effectLst/>
                <a:latin typeface="Times New Roman" panose="02020603050405020304" pitchFamily="18" charset="0"/>
                <a:cs typeface="Times New Roman" panose="02020603050405020304" pitchFamily="18" charset="0"/>
              </a:rPr>
              <a:t>php</a:t>
            </a:r>
            <a:r>
              <a:rPr lang="fr-FR" altLang="fr-FR" sz="2400" i="0" dirty="0">
                <a:effectLst/>
                <a:latin typeface="Times New Roman" panose="02020603050405020304" pitchFamily="18" charset="0"/>
                <a:cs typeface="Times New Roman" panose="02020603050405020304" pitchFamily="18" charset="0"/>
              </a:rPr>
              <a:t>: </a:t>
            </a:r>
            <a:r>
              <a:rPr lang="fr-FR" altLang="fr-FR" sz="2400" i="0" dirty="0">
                <a:solidFill>
                  <a:srgbClr val="0347F1"/>
                </a:solidFill>
                <a:effectLst/>
                <a:latin typeface="Times New Roman" panose="02020603050405020304" pitchFamily="18" charset="0"/>
                <a:cs typeface="Times New Roman" panose="02020603050405020304" pitchFamily="18" charset="0"/>
              </a:rPr>
              <a:t>&lt;?</a:t>
            </a:r>
            <a:r>
              <a:rPr lang="fr-FR" altLang="fr-FR" sz="2400" i="0" dirty="0" err="1">
                <a:solidFill>
                  <a:srgbClr val="0347F1"/>
                </a:solidFill>
                <a:effectLst/>
                <a:latin typeface="Times New Roman" panose="02020603050405020304" pitchFamily="18" charset="0"/>
                <a:cs typeface="Times New Roman" panose="02020603050405020304" pitchFamily="18" charset="0"/>
              </a:rPr>
              <a:t>php</a:t>
            </a:r>
            <a:r>
              <a:rPr lang="fr-FR" altLang="fr-FR" sz="2400" i="0" dirty="0">
                <a:effectLst/>
                <a:latin typeface="Times New Roman" panose="02020603050405020304" pitchFamily="18" charset="0"/>
                <a:cs typeface="Times New Roman" panose="02020603050405020304" pitchFamily="18" charset="0"/>
              </a:rPr>
              <a:t>  </a:t>
            </a:r>
            <a:r>
              <a:rPr lang="fr-FR" altLang="fr-FR" sz="2400" i="0" dirty="0">
                <a:solidFill>
                  <a:srgbClr val="FC0128"/>
                </a:solidFill>
                <a:effectLst/>
                <a:latin typeface="Times New Roman" panose="02020603050405020304" pitchFamily="18" charset="0"/>
                <a:cs typeface="Times New Roman" panose="02020603050405020304" pitchFamily="18" charset="0"/>
              </a:rPr>
              <a:t>ligne de code PHP</a:t>
            </a:r>
            <a:r>
              <a:rPr lang="fr-FR" altLang="fr-FR" sz="2400" i="0" dirty="0">
                <a:effectLst/>
                <a:latin typeface="Times New Roman" panose="02020603050405020304" pitchFamily="18" charset="0"/>
                <a:cs typeface="Times New Roman" panose="02020603050405020304" pitchFamily="18" charset="0"/>
              </a:rPr>
              <a:t>       </a:t>
            </a:r>
            <a:r>
              <a:rPr lang="fr-FR" altLang="fr-FR" sz="2400" i="0" dirty="0">
                <a:solidFill>
                  <a:srgbClr val="0347F1"/>
                </a:solidFill>
                <a:effectLst/>
                <a:latin typeface="Times New Roman" panose="02020603050405020304" pitchFamily="18" charset="0"/>
                <a:cs typeface="Times New Roman" panose="02020603050405020304" pitchFamily="18" charset="0"/>
              </a:rPr>
              <a:t> ?&gt;</a:t>
            </a:r>
          </a:p>
          <a:p>
            <a:pPr marL="741363" lvl="1" indent="-284163" algn="just">
              <a:spcBef>
                <a:spcPts val="225"/>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050" i="0" dirty="0">
              <a:effectLst/>
              <a:latin typeface="Times New Roman" panose="02020603050405020304" pitchFamily="18" charset="0"/>
              <a:cs typeface="Times New Roman" panose="02020603050405020304" pitchFamily="18" charset="0"/>
            </a:endParaRPr>
          </a:p>
          <a:p>
            <a:pPr lvl="2" algn="just">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i="0" dirty="0">
                <a:effectLst/>
                <a:latin typeface="Times New Roman" panose="02020603050405020304" pitchFamily="18" charset="0"/>
                <a:cs typeface="Times New Roman" panose="02020603050405020304" pitchFamily="18" charset="0"/>
              </a:rPr>
              <a:t>avec le style JavaScript : </a:t>
            </a:r>
          </a:p>
          <a:p>
            <a:pPr marL="741363" lvl="1" indent="-284163" algn="just">
              <a:spcBef>
                <a:spcPts val="4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800" i="0" dirty="0">
                <a:effectLst/>
                <a:latin typeface="Times New Roman" panose="02020603050405020304" pitchFamily="18" charset="0"/>
                <a:cs typeface="Times New Roman" panose="02020603050405020304" pitchFamily="18" charset="0"/>
              </a:rPr>
              <a:t>    	</a:t>
            </a:r>
            <a:r>
              <a:rPr lang="fr-FR" altLang="fr-FR" sz="2400" i="0" dirty="0">
                <a:solidFill>
                  <a:srgbClr val="0347F1"/>
                </a:solidFill>
                <a:effectLst/>
                <a:latin typeface="Times New Roman" panose="02020603050405020304" pitchFamily="18" charset="0"/>
                <a:cs typeface="Times New Roman" panose="02020603050405020304" pitchFamily="18" charset="0"/>
              </a:rPr>
              <a:t>&lt;script </a:t>
            </a:r>
            <a:r>
              <a:rPr lang="fr-FR" altLang="fr-FR" sz="2400" i="0" dirty="0" err="1">
                <a:solidFill>
                  <a:srgbClr val="0347F1"/>
                </a:solidFill>
                <a:effectLst/>
                <a:latin typeface="Times New Roman" panose="02020603050405020304" pitchFamily="18" charset="0"/>
                <a:cs typeface="Times New Roman" panose="02020603050405020304" pitchFamily="18" charset="0"/>
              </a:rPr>
              <a:t>language</a:t>
            </a:r>
            <a:r>
              <a:rPr lang="fr-FR" altLang="fr-FR" sz="2400" i="0" dirty="0">
                <a:solidFill>
                  <a:srgbClr val="0347F1"/>
                </a:solidFill>
                <a:effectLst/>
                <a:latin typeface="Times New Roman" panose="02020603050405020304" pitchFamily="18" charset="0"/>
                <a:cs typeface="Times New Roman" panose="02020603050405020304" pitchFamily="18" charset="0"/>
              </a:rPr>
              <a:t>=«</a:t>
            </a:r>
            <a:r>
              <a:rPr lang="fr-FR" altLang="fr-FR" sz="2400" i="0" dirty="0" err="1">
                <a:solidFill>
                  <a:srgbClr val="0347F1"/>
                </a:solidFill>
                <a:effectLst/>
                <a:latin typeface="Times New Roman" panose="02020603050405020304" pitchFamily="18" charset="0"/>
                <a:cs typeface="Times New Roman" panose="02020603050405020304" pitchFamily="18" charset="0"/>
              </a:rPr>
              <a:t>php</a:t>
            </a:r>
            <a:r>
              <a:rPr lang="fr-FR" altLang="fr-FR" sz="2400" i="0" dirty="0">
                <a:solidFill>
                  <a:srgbClr val="0347F1"/>
                </a:solidFill>
                <a:effectLst/>
                <a:latin typeface="Times New Roman" panose="02020603050405020304" pitchFamily="18" charset="0"/>
                <a:cs typeface="Times New Roman" panose="02020603050405020304" pitchFamily="18" charset="0"/>
              </a:rPr>
              <a:t>»&gt;</a:t>
            </a:r>
            <a:r>
              <a:rPr lang="fr-FR" altLang="fr-FR" sz="2400" i="0" dirty="0">
                <a:effectLst/>
                <a:latin typeface="Times New Roman" panose="02020603050405020304" pitchFamily="18" charset="0"/>
                <a:cs typeface="Times New Roman" panose="02020603050405020304" pitchFamily="18" charset="0"/>
              </a:rPr>
              <a:t>     </a:t>
            </a:r>
            <a:r>
              <a:rPr lang="fr-FR" altLang="fr-FR" sz="2400" i="0" dirty="0">
                <a:solidFill>
                  <a:srgbClr val="FC0128"/>
                </a:solidFill>
                <a:effectLst/>
                <a:latin typeface="Times New Roman" panose="02020603050405020304" pitchFamily="18" charset="0"/>
                <a:cs typeface="Times New Roman" panose="02020603050405020304" pitchFamily="18" charset="0"/>
              </a:rPr>
              <a:t>ligne de code PHP</a:t>
            </a:r>
            <a:r>
              <a:rPr lang="fr-FR" altLang="fr-FR" sz="2400" i="0" dirty="0">
                <a:effectLst/>
                <a:latin typeface="Times New Roman" panose="02020603050405020304" pitchFamily="18" charset="0"/>
                <a:cs typeface="Times New Roman" panose="02020603050405020304" pitchFamily="18" charset="0"/>
              </a:rPr>
              <a:t>        </a:t>
            </a:r>
            <a:r>
              <a:rPr lang="fr-FR" altLang="fr-FR" sz="2400" i="0" dirty="0">
                <a:solidFill>
                  <a:srgbClr val="0347F1"/>
                </a:solidFill>
                <a:effectLst/>
                <a:latin typeface="Times New Roman" panose="02020603050405020304" pitchFamily="18" charset="0"/>
                <a:cs typeface="Times New Roman" panose="02020603050405020304" pitchFamily="18" charset="0"/>
              </a:rPr>
              <a:t>&lt;/script&gt;</a:t>
            </a:r>
          </a:p>
          <a:p>
            <a:pPr marL="741363" lvl="1" indent="-284163" algn="just">
              <a:spcBef>
                <a:spcPts val="225"/>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050" i="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4170248"/>
      </p:ext>
    </p:extLst>
  </p:cSld>
  <p:clrMapOvr>
    <a:masterClrMapping/>
  </p:clrMapOvr>
  <p:transition>
    <p:diamon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body" idx="1"/>
          </p:nvPr>
        </p:nvSpPr>
        <p:spPr>
          <a:xfrm>
            <a:off x="395536" y="1124744"/>
            <a:ext cx="7935251" cy="5410200"/>
          </a:xfrm>
          <a:ln/>
          <a:extLst>
            <a:ext uri="{91240B29-F687-4F45-9708-019B960494DF}">
              <a14:hiddenLine xmlns:a14="http://schemas.microsoft.com/office/drawing/2010/main" w="9525" cap="flat">
                <a:solidFill>
                  <a:srgbClr val="808080"/>
                </a:solidFill>
                <a:round/>
                <a:headEnd/>
                <a:tailEnd/>
              </a14:hiddenLine>
            </a:ext>
          </a:extLst>
        </p:spPr>
        <p:txBody>
          <a:bodyPr/>
          <a:lstStyle/>
          <a:p>
            <a:pPr marL="341313" indent="-341313" algn="just">
              <a:buClr>
                <a:srgbClr val="FC0128"/>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a:effectLst/>
                <a:latin typeface="Book Antiqua" pitchFamily="16" charset="0"/>
                <a:cs typeface="Courier New" pitchFamily="49" charset="0"/>
              </a:rPr>
              <a:t>Forme d’une page PHP</a:t>
            </a:r>
          </a:p>
          <a:p>
            <a:pPr marL="741363" lvl="1" indent="-284163" algn="just">
              <a:buClr>
                <a:srgbClr val="114FFB"/>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a:effectLst/>
                <a:latin typeface="Book Antiqua" pitchFamily="16" charset="0"/>
                <a:cs typeface="Courier New" pitchFamily="49" charset="0"/>
              </a:rPr>
              <a:t>Intégration directe</a:t>
            </a:r>
          </a:p>
          <a:p>
            <a:pPr marL="341313" indent="-341313" algn="just">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600" dirty="0">
                <a:solidFill>
                  <a:srgbClr val="FF0000"/>
                </a:solidFill>
                <a:effectLst/>
                <a:latin typeface="Book Antiqua" pitchFamily="16" charset="0"/>
                <a:cs typeface="Courier New" pitchFamily="49" charset="0"/>
              </a:rPr>
              <a:t>		</a:t>
            </a:r>
          </a:p>
        </p:txBody>
      </p:sp>
      <p:sp>
        <p:nvSpPr>
          <p:cNvPr id="19459" name="Text Box 3"/>
          <p:cNvSpPr txBox="1">
            <a:spLocks noChangeArrowheads="1"/>
          </p:cNvSpPr>
          <p:nvPr/>
        </p:nvSpPr>
        <p:spPr bwMode="auto">
          <a:xfrm>
            <a:off x="539552" y="2276872"/>
            <a:ext cx="8352928" cy="4444936"/>
          </a:xfrm>
          <a:prstGeom prst="rect">
            <a:avLst/>
          </a:prstGeom>
          <a:noFill/>
          <a:ln w="12600" cap="sq">
            <a:solidFill>
              <a:srgbClr val="00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2pPr>
            <a:lvl3pPr marL="9144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9pPr>
          </a:lstStyle>
          <a:p>
            <a:pPr>
              <a:lnSpc>
                <a:spcPct val="90000"/>
              </a:lnSpc>
              <a:spcBef>
                <a:spcPts val="400"/>
              </a:spcBef>
              <a:buClrTx/>
              <a:buSzPct val="75000"/>
              <a:buFontTx/>
              <a:buNone/>
            </a:pPr>
            <a:r>
              <a:rPr lang="fr-FR" altLang="fr-FR" sz="1800" b="1" i="1" dirty="0">
                <a:solidFill>
                  <a:srgbClr val="FF6600"/>
                </a:solidFill>
                <a:latin typeface="Courier New" pitchFamily="49" charset="0"/>
                <a:cs typeface="Courier New" pitchFamily="49" charset="0"/>
              </a:rPr>
              <a:t>        &lt;</a:t>
            </a:r>
            <a:r>
              <a:rPr lang="fr-FR" altLang="fr-FR" sz="1800" dirty="0">
                <a:solidFill>
                  <a:srgbClr val="FF6600"/>
                </a:solidFill>
                <a:latin typeface="Courier New" pitchFamily="49" charset="0"/>
                <a:cs typeface="Courier New" pitchFamily="49" charset="0"/>
              </a:rPr>
              <a:t> ?</a:t>
            </a:r>
            <a:r>
              <a:rPr lang="fr-FR" altLang="fr-FR" sz="1800" dirty="0" err="1">
                <a:solidFill>
                  <a:srgbClr val="FF6600"/>
                </a:solidFill>
                <a:latin typeface="Courier New" pitchFamily="49" charset="0"/>
                <a:cs typeface="Courier New" pitchFamily="49" charset="0"/>
              </a:rPr>
              <a:t>php</a:t>
            </a:r>
            <a:endParaRPr lang="fr-FR" altLang="fr-FR" sz="1800" dirty="0">
              <a:solidFill>
                <a:srgbClr val="FF6600"/>
              </a:solidFill>
              <a:latin typeface="Courier New" pitchFamily="49" charset="0"/>
              <a:cs typeface="Courier New" pitchFamily="49" charset="0"/>
            </a:endParaRPr>
          </a:p>
          <a:p>
            <a:pPr lvl="2" indent="0">
              <a:lnSpc>
                <a:spcPct val="90000"/>
              </a:lnSpc>
              <a:spcBef>
                <a:spcPts val="450"/>
              </a:spcBef>
              <a:buClrTx/>
              <a:buSzPct val="75000"/>
              <a:buFontTx/>
              <a:buNone/>
            </a:pPr>
            <a:r>
              <a:rPr lang="fr-FR" altLang="fr-FR" sz="2000" dirty="0">
                <a:solidFill>
                  <a:srgbClr val="FF6600"/>
                </a:solidFill>
                <a:latin typeface="Courier New" pitchFamily="49" charset="0"/>
                <a:cs typeface="Courier New" pitchFamily="49" charset="0"/>
              </a:rPr>
              <a:t>//ligne de code PHP</a:t>
            </a:r>
          </a:p>
          <a:p>
            <a:pPr lvl="2" indent="0">
              <a:lnSpc>
                <a:spcPct val="90000"/>
              </a:lnSpc>
              <a:spcBef>
                <a:spcPts val="450"/>
              </a:spcBef>
              <a:buClrTx/>
              <a:buSzPct val="75000"/>
              <a:buFontTx/>
              <a:buNone/>
            </a:pPr>
            <a:r>
              <a:rPr lang="en-GB" altLang="fr-FR" sz="2000" dirty="0">
                <a:solidFill>
                  <a:srgbClr val="FF6600"/>
                </a:solidFill>
                <a:latin typeface="Courier New" pitchFamily="49" charset="0"/>
                <a:cs typeface="Courier New" pitchFamily="49" charset="0"/>
              </a:rPr>
              <a:t>?&gt;</a:t>
            </a:r>
          </a:p>
          <a:p>
            <a:pPr lvl="2" indent="0">
              <a:lnSpc>
                <a:spcPct val="90000"/>
              </a:lnSpc>
              <a:spcBef>
                <a:spcPts val="450"/>
              </a:spcBef>
              <a:buClrTx/>
              <a:buSzPct val="75000"/>
              <a:buFontTx/>
              <a:buNone/>
            </a:pPr>
            <a:r>
              <a:rPr lang="en-GB" altLang="fr-FR" sz="2000" dirty="0">
                <a:latin typeface="Courier New" pitchFamily="49" charset="0"/>
                <a:cs typeface="Courier New" pitchFamily="49" charset="0"/>
              </a:rPr>
              <a:t>&lt;html&gt;</a:t>
            </a:r>
          </a:p>
          <a:p>
            <a:pPr lvl="2" indent="0">
              <a:lnSpc>
                <a:spcPct val="90000"/>
              </a:lnSpc>
              <a:spcBef>
                <a:spcPts val="450"/>
              </a:spcBef>
              <a:buClrTx/>
              <a:buSzPct val="75000"/>
              <a:buFontTx/>
              <a:buNone/>
            </a:pPr>
            <a:r>
              <a:rPr lang="en-GB" altLang="fr-FR" sz="2000" dirty="0">
                <a:latin typeface="Courier New" pitchFamily="49" charset="0"/>
                <a:cs typeface="Courier New" pitchFamily="49" charset="0"/>
              </a:rPr>
              <a:t>&lt;head&gt; &lt;title&gt; Mon script PHP &lt;/title&gt; &lt;/head&gt;</a:t>
            </a:r>
          </a:p>
          <a:p>
            <a:pPr lvl="2" indent="0">
              <a:lnSpc>
                <a:spcPct val="90000"/>
              </a:lnSpc>
              <a:spcBef>
                <a:spcPts val="450"/>
              </a:spcBef>
              <a:buClrTx/>
              <a:buSzPct val="75000"/>
              <a:buFontTx/>
              <a:buNone/>
            </a:pPr>
            <a:r>
              <a:rPr lang="fr-FR" altLang="fr-FR" sz="2000" dirty="0">
                <a:latin typeface="Courier New" pitchFamily="49" charset="0"/>
                <a:cs typeface="Courier New" pitchFamily="49" charset="0"/>
              </a:rPr>
              <a:t>&lt;body&gt;</a:t>
            </a:r>
          </a:p>
          <a:p>
            <a:pPr lvl="2" indent="0">
              <a:lnSpc>
                <a:spcPct val="90000"/>
              </a:lnSpc>
              <a:spcBef>
                <a:spcPts val="450"/>
              </a:spcBef>
              <a:buClrTx/>
              <a:buSzPct val="75000"/>
              <a:buFontTx/>
              <a:buNone/>
            </a:pPr>
            <a:r>
              <a:rPr lang="fr-FR" altLang="fr-FR" sz="2000" dirty="0">
                <a:latin typeface="Courier New" pitchFamily="49" charset="0"/>
                <a:cs typeface="Courier New" pitchFamily="49" charset="0"/>
              </a:rPr>
              <a:t>//ligne de code HTML</a:t>
            </a:r>
          </a:p>
          <a:p>
            <a:pPr lvl="2" indent="0">
              <a:lnSpc>
                <a:spcPct val="90000"/>
              </a:lnSpc>
              <a:spcBef>
                <a:spcPts val="450"/>
              </a:spcBef>
              <a:buClrTx/>
              <a:buSzPct val="75000"/>
              <a:buFontTx/>
              <a:buNone/>
            </a:pPr>
            <a:r>
              <a:rPr lang="fr-FR" altLang="fr-FR" sz="2000" dirty="0">
                <a:solidFill>
                  <a:srgbClr val="FC0128"/>
                </a:solidFill>
                <a:latin typeface="Courier New" pitchFamily="49" charset="0"/>
                <a:cs typeface="Courier New" pitchFamily="49" charset="0"/>
              </a:rPr>
              <a:t>&lt; ?</a:t>
            </a:r>
            <a:r>
              <a:rPr lang="fr-FR" altLang="fr-FR" sz="2000" dirty="0" err="1">
                <a:solidFill>
                  <a:srgbClr val="FC0128"/>
                </a:solidFill>
                <a:latin typeface="Courier New" pitchFamily="49" charset="0"/>
                <a:cs typeface="Courier New" pitchFamily="49" charset="0"/>
              </a:rPr>
              <a:t>php</a:t>
            </a:r>
            <a:endParaRPr lang="fr-FR" altLang="fr-FR" sz="2000" dirty="0">
              <a:solidFill>
                <a:srgbClr val="FC0128"/>
              </a:solidFill>
              <a:latin typeface="Courier New" pitchFamily="49" charset="0"/>
              <a:cs typeface="Courier New" pitchFamily="49" charset="0"/>
            </a:endParaRPr>
          </a:p>
          <a:p>
            <a:pPr lvl="2" indent="0">
              <a:lnSpc>
                <a:spcPct val="90000"/>
              </a:lnSpc>
              <a:spcBef>
                <a:spcPts val="450"/>
              </a:spcBef>
              <a:buClrTx/>
              <a:buSzPct val="75000"/>
              <a:buFontTx/>
              <a:buNone/>
            </a:pPr>
            <a:r>
              <a:rPr lang="fr-FR" altLang="fr-FR" sz="2000" dirty="0">
                <a:solidFill>
                  <a:srgbClr val="FC0128"/>
                </a:solidFill>
                <a:latin typeface="Courier New" pitchFamily="49" charset="0"/>
                <a:cs typeface="Courier New" pitchFamily="49" charset="0"/>
              </a:rPr>
              <a:t>//ligne de code PHP</a:t>
            </a:r>
          </a:p>
          <a:p>
            <a:pPr lvl="2" indent="0">
              <a:lnSpc>
                <a:spcPct val="90000"/>
              </a:lnSpc>
              <a:spcBef>
                <a:spcPts val="450"/>
              </a:spcBef>
              <a:buClrTx/>
              <a:buSzPct val="75000"/>
              <a:buFontTx/>
              <a:buNone/>
            </a:pPr>
            <a:r>
              <a:rPr lang="fr-FR" altLang="fr-FR" sz="2000" dirty="0">
                <a:solidFill>
                  <a:srgbClr val="FC0128"/>
                </a:solidFill>
                <a:latin typeface="Courier New" pitchFamily="49" charset="0"/>
                <a:cs typeface="Courier New" pitchFamily="49" charset="0"/>
              </a:rPr>
              <a:t>?&gt;</a:t>
            </a:r>
          </a:p>
          <a:p>
            <a:pPr lvl="2" indent="0">
              <a:lnSpc>
                <a:spcPct val="90000"/>
              </a:lnSpc>
              <a:spcBef>
                <a:spcPts val="450"/>
              </a:spcBef>
              <a:buClrTx/>
              <a:buSzPct val="75000"/>
              <a:buFontTx/>
              <a:buNone/>
            </a:pPr>
            <a:r>
              <a:rPr lang="fr-FR" altLang="fr-FR" sz="2000" dirty="0">
                <a:latin typeface="Courier New" pitchFamily="49" charset="0"/>
                <a:cs typeface="Courier New" pitchFamily="49" charset="0"/>
              </a:rPr>
              <a:t>//ligne de code HTML</a:t>
            </a:r>
          </a:p>
          <a:p>
            <a:pPr lvl="2" indent="0">
              <a:lnSpc>
                <a:spcPct val="90000"/>
              </a:lnSpc>
              <a:spcBef>
                <a:spcPts val="450"/>
              </a:spcBef>
              <a:buClrTx/>
              <a:buSzPct val="75000"/>
              <a:buFontTx/>
              <a:buNone/>
            </a:pPr>
            <a:r>
              <a:rPr lang="fr-FR" altLang="fr-FR" sz="2000" dirty="0">
                <a:latin typeface="Courier New" pitchFamily="49" charset="0"/>
                <a:cs typeface="Courier New" pitchFamily="49" charset="0"/>
              </a:rPr>
              <a:t>….</a:t>
            </a:r>
          </a:p>
          <a:p>
            <a:pPr lvl="2" indent="0">
              <a:lnSpc>
                <a:spcPct val="90000"/>
              </a:lnSpc>
              <a:spcBef>
                <a:spcPts val="450"/>
              </a:spcBef>
              <a:buClrTx/>
              <a:buSzPct val="75000"/>
              <a:buFontTx/>
              <a:buNone/>
            </a:pPr>
            <a:r>
              <a:rPr lang="fr-FR" altLang="fr-FR" sz="2000" dirty="0">
                <a:latin typeface="Courier New" pitchFamily="49" charset="0"/>
                <a:cs typeface="Courier New" pitchFamily="49" charset="0"/>
              </a:rPr>
              <a:t>&lt;/body&gt; </a:t>
            </a:r>
            <a:r>
              <a:rPr lang="fr-FR" altLang="fr-FR" sz="2000" dirty="0">
                <a:latin typeface="Courier New" pitchFamily="49" charset="0"/>
                <a:cs typeface="Times New Roman" pitchFamily="18" charset="0"/>
              </a:rPr>
              <a:t>&lt;/html&gt;</a:t>
            </a:r>
            <a:r>
              <a:rPr lang="fr-FR" altLang="fr-FR" sz="2000" dirty="0">
                <a:solidFill>
                  <a:srgbClr val="FFCC99"/>
                </a:solidFill>
                <a:latin typeface="Book Antiqua" pitchFamily="16" charset="0"/>
              </a:rPr>
              <a:t> </a:t>
            </a:r>
          </a:p>
        </p:txBody>
      </p:sp>
      <p:sp>
        <p:nvSpPr>
          <p:cNvPr id="6" name="Rectangle 1"/>
          <p:cNvSpPr txBox="1">
            <a:spLocks noChangeArrowheads="1"/>
          </p:cNvSpPr>
          <p:nvPr/>
        </p:nvSpPr>
        <p:spPr>
          <a:xfrm>
            <a:off x="-17725" y="0"/>
            <a:ext cx="9144000" cy="1066800"/>
          </a:xfrm>
          <a:prstGeom prst="rect">
            <a:avLst/>
          </a:prstGeom>
          <a:solidFill>
            <a:srgbClr val="F3F2DC">
              <a:lumMod val="75000"/>
            </a:srgbClr>
          </a:solidFill>
          <a:ln/>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tab pos="0" algn="l"/>
                <a:tab pos="760413" algn="l"/>
                <a:tab pos="1522413" algn="l"/>
                <a:tab pos="2286000" algn="l"/>
                <a:tab pos="3046413" algn="l"/>
                <a:tab pos="3808413" algn="l"/>
                <a:tab pos="4572000" algn="l"/>
                <a:tab pos="5332413" algn="l"/>
                <a:tab pos="6094413" algn="l"/>
                <a:tab pos="6858000" algn="l"/>
                <a:tab pos="7618413" algn="l"/>
                <a:tab pos="8380413" algn="l"/>
                <a:tab pos="9144000" algn="l"/>
                <a:tab pos="9904413" algn="l"/>
                <a:tab pos="10666413" algn="l"/>
              </a:tabLst>
              <a:defRPr/>
            </a:pPr>
            <a:r>
              <a:rPr kumimoji="0" lang="fr-FR" altLang="fr-FR" sz="4000" b="1" i="0" u="none" strike="noStrike" kern="1200" cap="none" spc="0" normalizeH="0" baseline="0" noProof="0" smtClean="0">
                <a:ln w="12700">
                  <a:solidFill>
                    <a:srgbClr val="D2533C">
                      <a:satMod val="155000"/>
                    </a:srgbClr>
                  </a:solidFill>
                  <a:prstDash val="solid"/>
                </a:ln>
                <a:solidFill>
                  <a:srgbClr val="F3F2DC">
                    <a:tint val="85000"/>
                    <a:satMod val="155000"/>
                  </a:srgbClr>
                </a:solidFill>
                <a:effectLst>
                  <a:outerShdw blurRad="41275" dist="20320" dir="1800000" algn="tl" rotWithShape="0">
                    <a:srgbClr val="000000">
                      <a:alpha val="40000"/>
                    </a:srgbClr>
                  </a:outerShdw>
                </a:effectLst>
                <a:uLnTx/>
                <a:uFillTx/>
                <a:latin typeface="Arial"/>
                <a:ea typeface="+mj-ea"/>
                <a:cs typeface="+mj-cs"/>
              </a:rPr>
              <a:t>Intégration PHP et HTML</a:t>
            </a:r>
            <a:endParaRPr kumimoji="0" lang="fr-FR" altLang="fr-FR" sz="4000" b="1" i="0" u="none" strike="noStrike" kern="1200" cap="none" spc="0" normalizeH="0" baseline="0" noProof="0" dirty="0">
              <a:ln w="12700">
                <a:solidFill>
                  <a:srgbClr val="D2533C">
                    <a:satMod val="155000"/>
                  </a:srgbClr>
                </a:solidFill>
                <a:prstDash val="solid"/>
              </a:ln>
              <a:solidFill>
                <a:srgbClr val="F3F2DC">
                  <a:tint val="85000"/>
                  <a:satMod val="155000"/>
                </a:srgbClr>
              </a:solidFill>
              <a:effectLst>
                <a:outerShdw blurRad="41275" dist="20320" dir="1800000" algn="tl" rotWithShape="0">
                  <a:srgbClr val="000000">
                    <a:alpha val="40000"/>
                  </a:srgbClr>
                </a:outerShdw>
              </a:effectLst>
              <a:uLnTx/>
              <a:uFillTx/>
              <a:latin typeface="Arial"/>
              <a:ea typeface="+mj-ea"/>
              <a:cs typeface="+mj-cs"/>
            </a:endParaRPr>
          </a:p>
        </p:txBody>
      </p:sp>
    </p:spTree>
    <p:extLst>
      <p:ext uri="{BB962C8B-B14F-4D97-AF65-F5344CB8AC3E}">
        <p14:creationId xmlns:p14="http://schemas.microsoft.com/office/powerpoint/2010/main" val="4181171524"/>
      </p:ext>
    </p:extLst>
  </p:cSld>
  <p:clrMapOvr>
    <a:masterClrMapping/>
  </p:clrMapOvr>
  <p:transition>
    <p:diamon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idx="1"/>
          </p:nvPr>
        </p:nvSpPr>
        <p:spPr>
          <a:xfrm>
            <a:off x="251520" y="1240627"/>
            <a:ext cx="8640960" cy="1108253"/>
          </a:xfrm>
          <a:ln/>
          <a:extLst>
            <a:ext uri="{91240B29-F687-4F45-9708-019B960494DF}">
              <a14:hiddenLine xmlns:a14="http://schemas.microsoft.com/office/drawing/2010/main" w="9525" cap="flat">
                <a:solidFill>
                  <a:srgbClr val="808080"/>
                </a:solidFill>
                <a:round/>
                <a:headEnd/>
                <a:tailEnd/>
              </a14:hiddenLine>
            </a:ext>
          </a:extLst>
        </p:spPr>
        <p:txBody>
          <a:bodyPr/>
          <a:lstStyle/>
          <a:p>
            <a:pPr marL="341313" indent="-341313">
              <a:spcBef>
                <a:spcPct val="0"/>
              </a:spcBef>
              <a:buClr>
                <a:srgbClr val="FC0128"/>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a:effectLst/>
                <a:latin typeface="Book Antiqua" pitchFamily="16" charset="0"/>
                <a:cs typeface="Courier New" pitchFamily="49" charset="0"/>
              </a:rPr>
              <a:t>Forme d’une page PHP</a:t>
            </a:r>
          </a:p>
          <a:p>
            <a:pPr marL="341313" indent="-341313">
              <a:spcBef>
                <a:spcPct val="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800" i="0" dirty="0">
              <a:effectLst/>
              <a:latin typeface="Arial Unicode MS" pitchFamily="32" charset="0"/>
              <a:cs typeface="Courier New" pitchFamily="49" charset="0"/>
            </a:endParaRPr>
          </a:p>
          <a:p>
            <a:pPr marL="741363" lvl="1" indent="-284163">
              <a:spcBef>
                <a:spcPct val="0"/>
              </a:spcBef>
              <a:buClr>
                <a:srgbClr val="114FFB"/>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000" i="0" dirty="0">
                <a:effectLst/>
                <a:latin typeface="Arial Unicode MS" pitchFamily="32" charset="0"/>
                <a:cs typeface="Courier New" pitchFamily="49" charset="0"/>
              </a:rPr>
              <a:t>Inclure un fichier PHP dans un fichier HTML : </a:t>
            </a:r>
            <a:r>
              <a:rPr lang="fr-FR" altLang="fr-FR" sz="2000" i="0" dirty="0" err="1">
                <a:effectLst/>
                <a:latin typeface="Arial Unicode MS" pitchFamily="32" charset="0"/>
                <a:cs typeface="Courier New" pitchFamily="49" charset="0"/>
              </a:rPr>
              <a:t>include</a:t>
            </a:r>
            <a:r>
              <a:rPr lang="fr-FR" altLang="fr-FR" sz="2000" i="0" dirty="0">
                <a:effectLst/>
                <a:latin typeface="Arial Unicode MS" pitchFamily="32" charset="0"/>
                <a:cs typeface="Courier New" pitchFamily="49" charset="0"/>
              </a:rPr>
              <a:t>()</a:t>
            </a:r>
          </a:p>
        </p:txBody>
      </p:sp>
      <p:sp>
        <p:nvSpPr>
          <p:cNvPr id="20483" name="Text Box 3"/>
          <p:cNvSpPr txBox="1">
            <a:spLocks noChangeArrowheads="1"/>
          </p:cNvSpPr>
          <p:nvPr/>
        </p:nvSpPr>
        <p:spPr bwMode="auto">
          <a:xfrm>
            <a:off x="87908" y="2536825"/>
            <a:ext cx="4772123" cy="3695500"/>
          </a:xfrm>
          <a:prstGeom prst="rect">
            <a:avLst/>
          </a:prstGeom>
          <a:noFill/>
          <a:ln w="12600" cap="sq">
            <a:solidFill>
              <a:srgbClr val="00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9pPr>
          </a:lstStyle>
          <a:p>
            <a:pPr>
              <a:buClrTx/>
              <a:buFontTx/>
              <a:buNone/>
            </a:pPr>
            <a:r>
              <a:rPr lang="en-GB" altLang="fr-FR" sz="1800">
                <a:latin typeface="Courier New" pitchFamily="49" charset="0"/>
                <a:cs typeface="Arial Unicode MS" pitchFamily="32" charset="0"/>
              </a:rPr>
              <a:t>Fichier Prinipal</a:t>
            </a:r>
          </a:p>
          <a:p>
            <a:pPr>
              <a:buClrTx/>
              <a:buFontTx/>
              <a:buNone/>
            </a:pPr>
            <a:endParaRPr lang="en-GB" altLang="fr-FR" sz="1800">
              <a:latin typeface="Courier New" pitchFamily="49" charset="0"/>
              <a:cs typeface="Arial Unicode MS" pitchFamily="32" charset="0"/>
            </a:endParaRPr>
          </a:p>
          <a:p>
            <a:pPr>
              <a:buClrTx/>
              <a:buFontTx/>
              <a:buNone/>
            </a:pPr>
            <a:r>
              <a:rPr lang="en-GB" altLang="fr-FR" sz="1800">
                <a:latin typeface="Courier New" pitchFamily="49" charset="0"/>
                <a:cs typeface="Arial Unicode MS" pitchFamily="32" charset="0"/>
              </a:rPr>
              <a:t>&lt;html&gt;</a:t>
            </a:r>
          </a:p>
          <a:p>
            <a:pPr>
              <a:buClrTx/>
              <a:buFontTx/>
              <a:buNone/>
            </a:pPr>
            <a:r>
              <a:rPr lang="en-GB" altLang="fr-FR" sz="1800">
                <a:latin typeface="Courier New" pitchFamily="49" charset="0"/>
                <a:cs typeface="Arial Unicode MS" pitchFamily="32" charset="0"/>
              </a:rPr>
              <a:t>&lt;head&gt;</a:t>
            </a:r>
          </a:p>
          <a:p>
            <a:pPr>
              <a:buClrTx/>
              <a:buFontTx/>
              <a:buNone/>
            </a:pPr>
            <a:r>
              <a:rPr lang="en-GB" altLang="fr-FR" sz="1800">
                <a:latin typeface="Courier New" pitchFamily="49" charset="0"/>
                <a:cs typeface="Arial Unicode MS" pitchFamily="32" charset="0"/>
              </a:rPr>
              <a:t>&lt;title&gt; Fichier d’appel &lt;/title&gt;</a:t>
            </a:r>
          </a:p>
          <a:p>
            <a:pPr>
              <a:buClrTx/>
              <a:buFontTx/>
              <a:buNone/>
            </a:pPr>
            <a:r>
              <a:rPr lang="en-GB" altLang="fr-FR" sz="1800">
                <a:latin typeface="Courier New" pitchFamily="49" charset="0"/>
                <a:cs typeface="Arial Unicode MS" pitchFamily="32" charset="0"/>
              </a:rPr>
              <a:t>&lt;/head&gt;</a:t>
            </a:r>
          </a:p>
          <a:p>
            <a:pPr>
              <a:buClrTx/>
              <a:buFontTx/>
              <a:buNone/>
            </a:pPr>
            <a:r>
              <a:rPr lang="en-GB" altLang="fr-FR" sz="1800">
                <a:latin typeface="Courier New" pitchFamily="49" charset="0"/>
                <a:cs typeface="Arial Unicode MS" pitchFamily="32" charset="0"/>
              </a:rPr>
              <a:t>&lt;body&gt;</a:t>
            </a:r>
          </a:p>
          <a:p>
            <a:pPr>
              <a:buClrTx/>
              <a:buFontTx/>
              <a:buNone/>
            </a:pPr>
            <a:r>
              <a:rPr lang="en-GB" altLang="fr-FR" sz="1800">
                <a:solidFill>
                  <a:srgbClr val="FC0128"/>
                </a:solidFill>
                <a:latin typeface="Courier New" pitchFamily="49" charset="0"/>
                <a:cs typeface="Arial Unicode MS" pitchFamily="32" charset="0"/>
              </a:rPr>
              <a:t>&lt;?php</a:t>
            </a:r>
          </a:p>
          <a:p>
            <a:pPr>
              <a:buClrTx/>
              <a:buFontTx/>
              <a:buNone/>
            </a:pPr>
            <a:r>
              <a:rPr lang="en-GB" altLang="fr-FR" sz="1800">
                <a:solidFill>
                  <a:srgbClr val="FC0128"/>
                </a:solidFill>
                <a:latin typeface="Courier New" pitchFamily="49" charset="0"/>
                <a:cs typeface="Arial Unicode MS" pitchFamily="32" charset="0"/>
              </a:rPr>
              <a:t>$salut = “ BONJOUR” ;</a:t>
            </a:r>
          </a:p>
          <a:p>
            <a:pPr>
              <a:buClrTx/>
              <a:buFontTx/>
              <a:buNone/>
            </a:pPr>
            <a:r>
              <a:rPr lang="en-GB" altLang="fr-FR" sz="1800">
                <a:solidFill>
                  <a:srgbClr val="FC0128"/>
                </a:solidFill>
                <a:latin typeface="Courier New" pitchFamily="49" charset="0"/>
                <a:cs typeface="Arial Unicode MS" pitchFamily="32" charset="0"/>
              </a:rPr>
              <a:t>include “information.inc” ;</a:t>
            </a:r>
          </a:p>
          <a:p>
            <a:pPr>
              <a:buClrTx/>
              <a:buFontTx/>
              <a:buNone/>
            </a:pPr>
            <a:r>
              <a:rPr lang="en-GB" altLang="fr-FR" sz="1800">
                <a:solidFill>
                  <a:srgbClr val="FC0128"/>
                </a:solidFill>
                <a:latin typeface="Courier New" pitchFamily="49" charset="0"/>
                <a:cs typeface="Arial Unicode MS" pitchFamily="32" charset="0"/>
              </a:rPr>
              <a:t>?&gt;</a:t>
            </a:r>
          </a:p>
          <a:p>
            <a:pPr>
              <a:buClrTx/>
              <a:buFontTx/>
              <a:buNone/>
            </a:pPr>
            <a:r>
              <a:rPr lang="en-GB" altLang="fr-FR" sz="1800">
                <a:latin typeface="Courier New" pitchFamily="49" charset="0"/>
                <a:cs typeface="Arial Unicode MS" pitchFamily="32" charset="0"/>
              </a:rPr>
              <a:t>&lt;/body&gt;</a:t>
            </a:r>
          </a:p>
          <a:p>
            <a:pPr>
              <a:buClrTx/>
              <a:buFontTx/>
              <a:buNone/>
            </a:pPr>
            <a:r>
              <a:rPr lang="fr-FR" altLang="fr-FR" sz="1800">
                <a:latin typeface="Courier New" pitchFamily="49" charset="0"/>
                <a:cs typeface="Arial Unicode MS" pitchFamily="32" charset="0"/>
              </a:rPr>
              <a:t>&lt;/html&gt;</a:t>
            </a:r>
          </a:p>
        </p:txBody>
      </p:sp>
      <p:sp>
        <p:nvSpPr>
          <p:cNvPr id="20484" name="Text Box 4"/>
          <p:cNvSpPr txBox="1">
            <a:spLocks noChangeArrowheads="1"/>
          </p:cNvSpPr>
          <p:nvPr/>
        </p:nvSpPr>
        <p:spPr bwMode="auto">
          <a:xfrm>
            <a:off x="5076056" y="2565400"/>
            <a:ext cx="3816424" cy="3626250"/>
          </a:xfrm>
          <a:prstGeom prst="rect">
            <a:avLst/>
          </a:prstGeom>
          <a:noFill/>
          <a:ln w="12600" cap="sq">
            <a:solidFill>
              <a:srgbClr val="00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imes New Roman" pitchFamily="18" charset="0"/>
                <a:ea typeface="Microsoft YaHei" charset="-122"/>
              </a:defRPr>
            </a:lvl9pPr>
          </a:lstStyle>
          <a:p>
            <a:pPr>
              <a:lnSpc>
                <a:spcPct val="85000"/>
              </a:lnSpc>
              <a:buClrTx/>
              <a:buFontTx/>
              <a:buNone/>
            </a:pPr>
            <a:r>
              <a:rPr lang="en-GB" altLang="fr-FR" sz="1800">
                <a:latin typeface="Courier New" pitchFamily="49" charset="0"/>
                <a:cs typeface="Arial Unicode MS" pitchFamily="32" charset="0"/>
              </a:rPr>
              <a:t>Fichier à inclure : information.inc</a:t>
            </a:r>
          </a:p>
          <a:p>
            <a:pPr>
              <a:lnSpc>
                <a:spcPct val="85000"/>
              </a:lnSpc>
              <a:buClrTx/>
              <a:buFontTx/>
              <a:buNone/>
            </a:pPr>
            <a:endParaRPr lang="fr-FR" altLang="fr-FR" sz="1800">
              <a:solidFill>
                <a:srgbClr val="FFCC99"/>
              </a:solidFill>
              <a:latin typeface="Courier New" pitchFamily="49" charset="0"/>
              <a:cs typeface="Arial Unicode MS" pitchFamily="32" charset="0"/>
            </a:endParaRPr>
          </a:p>
          <a:p>
            <a:pPr>
              <a:lnSpc>
                <a:spcPct val="85000"/>
              </a:lnSpc>
              <a:buClrTx/>
              <a:buFontTx/>
              <a:buNone/>
            </a:pPr>
            <a:endParaRPr lang="fr-FR" altLang="fr-FR" sz="1800">
              <a:solidFill>
                <a:srgbClr val="FFCC99"/>
              </a:solidFill>
              <a:latin typeface="Courier New" pitchFamily="49" charset="0"/>
              <a:cs typeface="Arial Unicode MS" pitchFamily="32" charset="0"/>
            </a:endParaRPr>
          </a:p>
          <a:p>
            <a:pPr>
              <a:lnSpc>
                <a:spcPct val="85000"/>
              </a:lnSpc>
              <a:buClrTx/>
              <a:buFontTx/>
              <a:buNone/>
            </a:pPr>
            <a:r>
              <a:rPr lang="fr-FR" altLang="fr-FR" sz="1800">
                <a:solidFill>
                  <a:srgbClr val="FC0128"/>
                </a:solidFill>
                <a:latin typeface="Courier New" pitchFamily="49" charset="0"/>
                <a:cs typeface="Arial Unicode MS" pitchFamily="32" charset="0"/>
              </a:rPr>
              <a:t>&lt;?php</a:t>
            </a:r>
          </a:p>
          <a:p>
            <a:pPr>
              <a:lnSpc>
                <a:spcPct val="85000"/>
              </a:lnSpc>
              <a:buClrTx/>
              <a:buFontTx/>
              <a:buNone/>
            </a:pPr>
            <a:r>
              <a:rPr lang="fr-FR" altLang="fr-FR" sz="1800">
                <a:solidFill>
                  <a:srgbClr val="FC0128"/>
                </a:solidFill>
                <a:latin typeface="Courier New" pitchFamily="49" charset="0"/>
                <a:cs typeface="Arial Unicode MS" pitchFamily="32" charset="0"/>
              </a:rPr>
              <a:t>$chaine=$salut. “ , C’est PHP “  ;</a:t>
            </a:r>
          </a:p>
          <a:p>
            <a:pPr>
              <a:lnSpc>
                <a:spcPct val="85000"/>
              </a:lnSpc>
              <a:buClrTx/>
              <a:buFontTx/>
              <a:buNone/>
            </a:pPr>
            <a:r>
              <a:rPr lang="fr-FR" altLang="fr-FR" sz="1800">
                <a:solidFill>
                  <a:srgbClr val="FC0128"/>
                </a:solidFill>
                <a:latin typeface="Courier New" pitchFamily="49" charset="0"/>
                <a:cs typeface="Arial Unicode MS" pitchFamily="32" charset="0"/>
              </a:rPr>
              <a:t>echo “  &lt;table border= \“3“</a:t>
            </a:r>
          </a:p>
          <a:p>
            <a:pPr>
              <a:lnSpc>
                <a:spcPct val="85000"/>
              </a:lnSpc>
              <a:buClrTx/>
              <a:buFontTx/>
              <a:buNone/>
            </a:pPr>
            <a:r>
              <a:rPr lang="fr-FR" altLang="fr-FR" sz="1800">
                <a:solidFill>
                  <a:srgbClr val="FC0128"/>
                </a:solidFill>
                <a:latin typeface="Courier New" pitchFamily="49" charset="0"/>
                <a:cs typeface="Arial Unicode MS" pitchFamily="32" charset="0"/>
              </a:rPr>
              <a:t> &lt;tr&gt; &lt;td width = “ 100%\ “ &gt; </a:t>
            </a:r>
          </a:p>
          <a:p>
            <a:pPr>
              <a:lnSpc>
                <a:spcPct val="85000"/>
              </a:lnSpc>
              <a:buClrTx/>
              <a:buFontTx/>
              <a:buNone/>
            </a:pPr>
            <a:r>
              <a:rPr lang="fr-FR" altLang="fr-FR" sz="1800">
                <a:solidFill>
                  <a:srgbClr val="FC0128"/>
                </a:solidFill>
                <a:latin typeface="Courier New" pitchFamily="49" charset="0"/>
                <a:cs typeface="Arial Unicode MS" pitchFamily="32" charset="0"/>
              </a:rPr>
              <a:t>  &lt;h2&gt; $chaine&lt;/h2&gt; </a:t>
            </a:r>
          </a:p>
          <a:p>
            <a:pPr>
              <a:lnSpc>
                <a:spcPct val="85000"/>
              </a:lnSpc>
              <a:buClrTx/>
              <a:buFontTx/>
              <a:buNone/>
            </a:pPr>
            <a:r>
              <a:rPr lang="fr-FR" altLang="fr-FR" sz="1800">
                <a:solidFill>
                  <a:srgbClr val="FC0128"/>
                </a:solidFill>
                <a:latin typeface="Courier New" pitchFamily="49" charset="0"/>
                <a:cs typeface="Arial Unicode MS" pitchFamily="32" charset="0"/>
              </a:rPr>
              <a:t>  &lt;/td&gt; &lt;/tr&gt;&lt;/table&gt; “;</a:t>
            </a:r>
          </a:p>
          <a:p>
            <a:pPr>
              <a:lnSpc>
                <a:spcPct val="85000"/>
              </a:lnSpc>
              <a:buClrTx/>
              <a:buFontTx/>
              <a:buNone/>
            </a:pPr>
            <a:r>
              <a:rPr lang="fr-FR" altLang="fr-FR" sz="1800">
                <a:solidFill>
                  <a:srgbClr val="FC0128"/>
                </a:solidFill>
                <a:latin typeface="Courier New" pitchFamily="49" charset="0"/>
                <a:cs typeface="Arial Unicode MS" pitchFamily="32" charset="0"/>
              </a:rPr>
              <a:t>?&gt;</a:t>
            </a:r>
          </a:p>
          <a:p>
            <a:pPr>
              <a:lnSpc>
                <a:spcPct val="85000"/>
              </a:lnSpc>
              <a:buClrTx/>
              <a:buFontTx/>
              <a:buNone/>
            </a:pPr>
            <a:endParaRPr lang="fr-FR" altLang="fr-FR" sz="1800">
              <a:solidFill>
                <a:srgbClr val="FC0128"/>
              </a:solidFill>
              <a:latin typeface="Courier New" pitchFamily="49" charset="0"/>
              <a:cs typeface="Arial Unicode MS" pitchFamily="32" charset="0"/>
            </a:endParaRPr>
          </a:p>
        </p:txBody>
      </p:sp>
      <p:sp>
        <p:nvSpPr>
          <p:cNvPr id="8" name="Rectangle 1"/>
          <p:cNvSpPr txBox="1">
            <a:spLocks noChangeArrowheads="1"/>
          </p:cNvSpPr>
          <p:nvPr/>
        </p:nvSpPr>
        <p:spPr>
          <a:xfrm>
            <a:off x="0" y="21215"/>
            <a:ext cx="9144000" cy="1066800"/>
          </a:xfrm>
          <a:prstGeom prst="rect">
            <a:avLst/>
          </a:prstGeom>
          <a:solidFill>
            <a:srgbClr val="F3F2DC">
              <a:lumMod val="75000"/>
            </a:srgbClr>
          </a:solidFill>
          <a:ln/>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tab pos="0" algn="l"/>
                <a:tab pos="760413" algn="l"/>
                <a:tab pos="1522413" algn="l"/>
                <a:tab pos="2286000" algn="l"/>
                <a:tab pos="3046413" algn="l"/>
                <a:tab pos="3808413" algn="l"/>
                <a:tab pos="4572000" algn="l"/>
                <a:tab pos="5332413" algn="l"/>
                <a:tab pos="6094413" algn="l"/>
                <a:tab pos="6858000" algn="l"/>
                <a:tab pos="7618413" algn="l"/>
                <a:tab pos="8380413" algn="l"/>
                <a:tab pos="9144000" algn="l"/>
                <a:tab pos="9904413" algn="l"/>
                <a:tab pos="10666413" algn="l"/>
              </a:tabLst>
              <a:defRPr/>
            </a:pPr>
            <a:r>
              <a:rPr kumimoji="0" lang="fr-FR" altLang="fr-FR" sz="4000" b="1" i="0" u="none" strike="noStrike" kern="1200" cap="none" spc="0" normalizeH="0" baseline="0" noProof="0" smtClean="0">
                <a:ln w="12700">
                  <a:solidFill>
                    <a:srgbClr val="D2533C">
                      <a:satMod val="155000"/>
                    </a:srgbClr>
                  </a:solidFill>
                  <a:prstDash val="solid"/>
                </a:ln>
                <a:solidFill>
                  <a:srgbClr val="F3F2DC">
                    <a:tint val="85000"/>
                    <a:satMod val="155000"/>
                  </a:srgbClr>
                </a:solidFill>
                <a:effectLst>
                  <a:outerShdw blurRad="41275" dist="20320" dir="1800000" algn="tl" rotWithShape="0">
                    <a:srgbClr val="000000">
                      <a:alpha val="40000"/>
                    </a:srgbClr>
                  </a:outerShdw>
                </a:effectLst>
                <a:uLnTx/>
                <a:uFillTx/>
                <a:latin typeface="Arial"/>
                <a:ea typeface="+mj-ea"/>
                <a:cs typeface="+mj-cs"/>
              </a:rPr>
              <a:t>Intégration PHP et HTML</a:t>
            </a:r>
            <a:endParaRPr kumimoji="0" lang="fr-FR" altLang="fr-FR" sz="4000" b="1" i="0" u="none" strike="noStrike" kern="1200" cap="none" spc="0" normalizeH="0" baseline="0" noProof="0" dirty="0">
              <a:ln w="12700">
                <a:solidFill>
                  <a:srgbClr val="D2533C">
                    <a:satMod val="155000"/>
                  </a:srgbClr>
                </a:solidFill>
                <a:prstDash val="solid"/>
              </a:ln>
              <a:solidFill>
                <a:srgbClr val="F3F2DC">
                  <a:tint val="85000"/>
                  <a:satMod val="155000"/>
                </a:srgbClr>
              </a:solidFill>
              <a:effectLst>
                <a:outerShdw blurRad="41275" dist="20320" dir="1800000" algn="tl" rotWithShape="0">
                  <a:srgbClr val="000000">
                    <a:alpha val="40000"/>
                  </a:srgbClr>
                </a:outerShdw>
              </a:effectLst>
              <a:uLnTx/>
              <a:uFillTx/>
              <a:latin typeface="Arial"/>
              <a:ea typeface="+mj-ea"/>
              <a:cs typeface="+mj-cs"/>
            </a:endParaRPr>
          </a:p>
        </p:txBody>
      </p:sp>
    </p:spTree>
    <p:extLst>
      <p:ext uri="{BB962C8B-B14F-4D97-AF65-F5344CB8AC3E}">
        <p14:creationId xmlns:p14="http://schemas.microsoft.com/office/powerpoint/2010/main" val="2787038462"/>
      </p:ext>
    </p:extLst>
  </p:cSld>
  <p:clrMapOvr>
    <a:masterClrMapping/>
  </p:clrMapOvr>
  <p:transition>
    <p:diamon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xfrm>
            <a:off x="0" y="0"/>
            <a:ext cx="9144000" cy="1066800"/>
          </a:xfrm>
          <a:ln/>
        </p:spPr>
        <p:style>
          <a:lnRef idx="2">
            <a:schemeClr val="accent1">
              <a:shade val="50000"/>
            </a:schemeClr>
          </a:lnRef>
          <a:fillRef idx="1">
            <a:schemeClr val="accent1"/>
          </a:fillRef>
          <a:effectRef idx="0">
            <a:schemeClr val="accent1"/>
          </a:effectRef>
          <a:fontRef idx="minor">
            <a:schemeClr val="lt1"/>
          </a:fontRef>
        </p:style>
        <p:txBody>
          <a:bodyPr/>
          <a:lstStyle/>
          <a:p>
            <a:pPr>
              <a:buClrTx/>
              <a:buFontTx/>
              <a:buNone/>
              <a:tabLst>
                <a:tab pos="0" algn="l"/>
                <a:tab pos="760413" algn="l"/>
                <a:tab pos="1522413" algn="l"/>
                <a:tab pos="2286000" algn="l"/>
                <a:tab pos="3046413" algn="l"/>
                <a:tab pos="3808413" algn="l"/>
                <a:tab pos="4572000" algn="l"/>
                <a:tab pos="5332413" algn="l"/>
                <a:tab pos="6094413" algn="l"/>
                <a:tab pos="6858000" algn="l"/>
                <a:tab pos="7618413" algn="l"/>
                <a:tab pos="8380413" algn="l"/>
                <a:tab pos="9144000" algn="l"/>
                <a:tab pos="9904413" algn="l"/>
                <a:tab pos="10666413" algn="l"/>
              </a:tabLst>
            </a:pPr>
            <a:r>
              <a:rPr lang="fr-FR" altLang="fr-FR" i="0" dirty="0">
                <a:latin typeface="Book Antiqua" pitchFamily="16" charset="0"/>
                <a:cs typeface="Times New Roman" pitchFamily="18" charset="0"/>
              </a:rPr>
              <a:t>Syntaxe de </a:t>
            </a:r>
            <a:r>
              <a:rPr lang="fr-FR" altLang="fr-FR" i="0" dirty="0" smtClean="0">
                <a:latin typeface="Book Antiqua" pitchFamily="16" charset="0"/>
                <a:cs typeface="Times New Roman" pitchFamily="18" charset="0"/>
              </a:rPr>
              <a:t>base</a:t>
            </a:r>
            <a:endParaRPr lang="fr-FR" altLang="fr-FR" sz="2400" dirty="0">
              <a:latin typeface="Book Antiqua" pitchFamily="16" charset="0"/>
              <a:cs typeface="Times New Roman" pitchFamily="18" charset="0"/>
            </a:endParaRPr>
          </a:p>
        </p:txBody>
      </p:sp>
      <p:sp>
        <p:nvSpPr>
          <p:cNvPr id="22530" name="Rectangle 2"/>
          <p:cNvSpPr>
            <a:spLocks noGrp="1" noChangeArrowheads="1"/>
          </p:cNvSpPr>
          <p:nvPr>
            <p:ph idx="1"/>
          </p:nvPr>
        </p:nvSpPr>
        <p:spPr>
          <a:xfrm>
            <a:off x="323528" y="1268760"/>
            <a:ext cx="8568952" cy="5256584"/>
          </a:xfrm>
          <a:ln/>
          <a:extLst>
            <a:ext uri="{91240B29-F687-4F45-9708-019B960494DF}">
              <a14:hiddenLine xmlns:a14="http://schemas.microsoft.com/office/drawing/2010/main" w="9525" cap="flat">
                <a:solidFill>
                  <a:srgbClr val="808080"/>
                </a:solidFill>
                <a:round/>
                <a:headEnd/>
                <a:tailEnd/>
              </a14:hiddenLine>
            </a:ext>
          </a:extLst>
        </p:spPr>
        <p:txBody>
          <a:bodyPr>
            <a:noAutofit/>
          </a:bodyPr>
          <a:lstStyle/>
          <a:p>
            <a:pPr marL="341313" indent="-341313">
              <a:buClr>
                <a:srgbClr val="FC0128"/>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4000" i="0" dirty="0">
                <a:effectLst/>
                <a:cs typeface="Arial" charset="0"/>
              </a:rPr>
              <a:t>Typologie</a:t>
            </a:r>
            <a:r>
              <a:rPr lang="fr-FR" altLang="fr-FR" sz="4000" i="0" dirty="0">
                <a:effectLst/>
              </a:rPr>
              <a:t> </a:t>
            </a:r>
          </a:p>
          <a:p>
            <a:pPr marL="341313" indent="-341313">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000" i="0" dirty="0">
              <a:effectLst/>
            </a:endParaRPr>
          </a:p>
          <a:p>
            <a:pPr marL="741363" lvl="1" indent="-284163">
              <a:spcBef>
                <a:spcPts val="500"/>
              </a:spcBef>
              <a:buClr>
                <a:srgbClr val="114FFB"/>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a:effectLst/>
                <a:latin typeface="Book Antiqua" pitchFamily="16" charset="0"/>
                <a:cs typeface="Times New Roman" pitchFamily="18" charset="0"/>
              </a:rPr>
              <a:t>Toute instruction se termine par un point-virgule</a:t>
            </a:r>
            <a:r>
              <a:rPr lang="fr-FR" altLang="fr-FR" i="0" dirty="0">
                <a:effectLst/>
              </a:rPr>
              <a:t> </a:t>
            </a:r>
          </a:p>
          <a:p>
            <a:pPr marL="741363" lvl="1" indent="-284163">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000" i="0" dirty="0">
              <a:effectLst/>
            </a:endParaRPr>
          </a:p>
          <a:p>
            <a:pPr marL="741363" lvl="1" indent="-284163">
              <a:spcBef>
                <a:spcPts val="500"/>
              </a:spcBef>
              <a:buClr>
                <a:srgbClr val="114FFB"/>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a:effectLst/>
                <a:latin typeface="Book Antiqua" pitchFamily="16" charset="0"/>
                <a:cs typeface="Times New Roman" pitchFamily="18" charset="0"/>
              </a:rPr>
              <a:t>Sensible à la casse </a:t>
            </a:r>
          </a:p>
          <a:p>
            <a:pPr lvl="2">
              <a:spcBef>
                <a:spcPts val="50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800" i="0" dirty="0">
                <a:effectLst/>
                <a:latin typeface="Book Antiqua" pitchFamily="16" charset="0"/>
                <a:cs typeface="Times New Roman" pitchFamily="18" charset="0"/>
              </a:rPr>
              <a:t>Sauf par rapport aux fonctions</a:t>
            </a:r>
            <a:r>
              <a:rPr lang="fr-FR" altLang="fr-FR" sz="2800" i="0" dirty="0">
                <a:effectLst/>
              </a:rPr>
              <a:t> </a:t>
            </a:r>
          </a:p>
          <a:p>
            <a:pPr lvl="2">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000" i="0" dirty="0">
              <a:effectLst/>
            </a:endParaRPr>
          </a:p>
          <a:p>
            <a:pPr marL="341313" indent="-341313">
              <a:buClr>
                <a:srgbClr val="FC0128"/>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4000" i="0" dirty="0">
                <a:effectLst/>
              </a:rPr>
              <a:t>Les commentaires</a:t>
            </a:r>
          </a:p>
          <a:p>
            <a:pPr marL="341313" indent="-341313">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000" b="0" i="0" dirty="0">
              <a:effectLst/>
            </a:endParaRPr>
          </a:p>
          <a:p>
            <a:pPr marL="741363" lvl="1" indent="-284163">
              <a:spcBef>
                <a:spcPts val="500"/>
              </a:spcBef>
              <a:buClr>
                <a:srgbClr val="114FFB"/>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a:effectLst/>
                <a:latin typeface="Book Antiqua" pitchFamily="16" charset="0"/>
                <a:cs typeface="Times New Roman" pitchFamily="18" charset="0"/>
              </a:rPr>
              <a:t>/* Voici un commentaire! */</a:t>
            </a:r>
          </a:p>
          <a:p>
            <a:pPr marL="741363" lvl="1" indent="-284163">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000" i="0" dirty="0">
              <a:effectLst/>
              <a:latin typeface="Book Antiqua" pitchFamily="16" charset="0"/>
              <a:cs typeface="Times New Roman" pitchFamily="18" charset="0"/>
            </a:endParaRPr>
          </a:p>
          <a:p>
            <a:pPr marL="741363" lvl="1" indent="-284163">
              <a:spcBef>
                <a:spcPts val="500"/>
              </a:spcBef>
              <a:buClr>
                <a:srgbClr val="114FFB"/>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a:effectLst/>
                <a:latin typeface="Book Antiqua" pitchFamily="16" charset="0"/>
                <a:cs typeface="Times New Roman" pitchFamily="18" charset="0"/>
              </a:rPr>
              <a:t>// un commentaire sur une ligne</a:t>
            </a:r>
          </a:p>
        </p:txBody>
      </p:sp>
    </p:spTree>
    <p:extLst>
      <p:ext uri="{BB962C8B-B14F-4D97-AF65-F5344CB8AC3E}">
        <p14:creationId xmlns:p14="http://schemas.microsoft.com/office/powerpoint/2010/main" val="1547082414"/>
      </p:ext>
    </p:extLst>
  </p:cSld>
  <p:clrMapOvr>
    <a:masterClrMapping/>
  </p:clrMapOvr>
  <p:transition>
    <p:diamon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xfrm>
            <a:off x="0" y="11896"/>
            <a:ext cx="9144000" cy="1066800"/>
          </a:xfrm>
          <a:ln/>
        </p:spPr>
        <p:style>
          <a:lnRef idx="2">
            <a:schemeClr val="accent1">
              <a:shade val="50000"/>
            </a:schemeClr>
          </a:lnRef>
          <a:fillRef idx="1">
            <a:schemeClr val="accent1"/>
          </a:fillRef>
          <a:effectRef idx="0">
            <a:schemeClr val="accent1"/>
          </a:effectRef>
          <a:fontRef idx="minor">
            <a:schemeClr val="lt1"/>
          </a:fontRef>
        </p:style>
        <p:txBody>
          <a:bodyPr/>
          <a:lstStyle/>
          <a:p>
            <a:pPr>
              <a:buClrTx/>
              <a:buFontTx/>
              <a:buNone/>
              <a:tabLst>
                <a:tab pos="0" algn="l"/>
                <a:tab pos="760413" algn="l"/>
                <a:tab pos="1522413" algn="l"/>
                <a:tab pos="2286000" algn="l"/>
                <a:tab pos="3046413" algn="l"/>
                <a:tab pos="3808413" algn="l"/>
                <a:tab pos="4572000" algn="l"/>
                <a:tab pos="5332413" algn="l"/>
                <a:tab pos="6094413" algn="l"/>
                <a:tab pos="6858000" algn="l"/>
                <a:tab pos="7618413" algn="l"/>
                <a:tab pos="8380413" algn="l"/>
                <a:tab pos="9144000" algn="l"/>
                <a:tab pos="9904413" algn="l"/>
                <a:tab pos="10666413" algn="l"/>
              </a:tabLst>
            </a:pPr>
            <a:r>
              <a:rPr lang="fr-FR" altLang="fr-FR" sz="3200" b="0" i="0" dirty="0">
                <a:latin typeface="Book Antiqua" pitchFamily="16" charset="0"/>
                <a:cs typeface="Times New Roman" pitchFamily="18" charset="0"/>
              </a:rPr>
              <a:t>Syntaxe de base :</a:t>
            </a:r>
            <a:r>
              <a:rPr lang="fr-FR" altLang="fr-FR" sz="3200" b="0" dirty="0">
                <a:latin typeface="Book Antiqua" pitchFamily="16" charset="0"/>
                <a:cs typeface="Times New Roman" pitchFamily="18" charset="0"/>
              </a:rPr>
              <a:t> </a:t>
            </a:r>
            <a:r>
              <a:rPr lang="fr-FR" altLang="fr-FR" sz="2800" b="0" dirty="0">
                <a:latin typeface="Arial Unicode MS" pitchFamily="32" charset="0"/>
                <a:cs typeface="Arial Unicode MS" pitchFamily="32" charset="0"/>
              </a:rPr>
              <a:t>Les constantes</a:t>
            </a:r>
          </a:p>
        </p:txBody>
      </p:sp>
      <p:sp>
        <p:nvSpPr>
          <p:cNvPr id="23554" name="Rectangle 2"/>
          <p:cNvSpPr>
            <a:spLocks noGrp="1" noChangeArrowheads="1"/>
          </p:cNvSpPr>
          <p:nvPr>
            <p:ph idx="1"/>
          </p:nvPr>
        </p:nvSpPr>
        <p:spPr>
          <a:xfrm>
            <a:off x="1054909" y="1524000"/>
            <a:ext cx="7935251" cy="4800600"/>
          </a:xfrm>
          <a:ln/>
          <a:extLst>
            <a:ext uri="{91240B29-F687-4F45-9708-019B960494DF}">
              <a14:hiddenLine xmlns:a14="http://schemas.microsoft.com/office/drawing/2010/main" w="9525" cap="flat">
                <a:solidFill>
                  <a:srgbClr val="808080"/>
                </a:solidFill>
                <a:round/>
                <a:headEnd/>
                <a:tailEnd/>
              </a14:hiddenLine>
            </a:ext>
          </a:extLst>
        </p:spPr>
        <p:txBody>
          <a:bodyPr>
            <a:normAutofit lnSpcReduction="10000"/>
          </a:bodyPr>
          <a:lstStyle/>
          <a:p>
            <a:pPr marL="341313" indent="-341313">
              <a:buClr>
                <a:srgbClr val="FC0128"/>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b="0" i="0">
                <a:effectLst/>
                <a:latin typeface="Book Antiqua" pitchFamily="16" charset="0"/>
                <a:cs typeface="Times New Roman" pitchFamily="18" charset="0"/>
              </a:rPr>
              <a:t>Les constantes</a:t>
            </a:r>
            <a:r>
              <a:rPr lang="fr-FR" altLang="fr-FR" b="0" i="0">
                <a:effectLst/>
                <a:latin typeface="Book Antiqua" pitchFamily="16" charset="0"/>
              </a:rPr>
              <a:t> </a:t>
            </a:r>
          </a:p>
          <a:p>
            <a:pPr marL="341313" indent="-341313">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800" b="0" i="0">
              <a:effectLst/>
              <a:latin typeface="Book Antiqua" pitchFamily="16" charset="0"/>
            </a:endParaRPr>
          </a:p>
          <a:p>
            <a:pPr marL="741363" lvl="1" indent="-284163">
              <a:spcBef>
                <a:spcPts val="500"/>
              </a:spcBef>
              <a:buClr>
                <a:srgbClr val="114FFB"/>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000" b="1" i="0">
                <a:effectLst/>
                <a:latin typeface="Book Antiqua" pitchFamily="16" charset="0"/>
                <a:cs typeface="Times New Roman" pitchFamily="18" charset="0"/>
              </a:rPr>
              <a:t>Define</a:t>
            </a:r>
            <a:r>
              <a:rPr lang="fr-FR" altLang="fr-FR" sz="2000" i="0">
                <a:effectLst/>
                <a:latin typeface="Book Antiqua" pitchFamily="16" charset="0"/>
                <a:cs typeface="Times New Roman" pitchFamily="18" charset="0"/>
              </a:rPr>
              <a:t>("nom_constante", valeur_constante )</a:t>
            </a:r>
          </a:p>
          <a:p>
            <a:pPr lvl="2" algn="just">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800" i="0">
                <a:solidFill>
                  <a:srgbClr val="FC0128"/>
                </a:solidFill>
                <a:effectLst/>
                <a:latin typeface="Book Antiqua" pitchFamily="16" charset="0"/>
                <a:cs typeface="Arial Unicode MS" pitchFamily="32" charset="0"/>
              </a:rPr>
              <a:t>define (“ma_const”, “Vive PHP4”) ;</a:t>
            </a:r>
          </a:p>
          <a:p>
            <a:pPr lvl="2" algn="just">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800" i="0">
                <a:solidFill>
                  <a:srgbClr val="FC0128"/>
                </a:solidFill>
                <a:effectLst/>
                <a:latin typeface="Book Antiqua" pitchFamily="16" charset="0"/>
                <a:cs typeface="Arial Unicode MS" pitchFamily="32" charset="0"/>
              </a:rPr>
              <a:t>define (“an”, 2002) ;</a:t>
            </a:r>
          </a:p>
          <a:p>
            <a:pPr lvl="2" algn="just">
              <a:spcBef>
                <a:spcPts val="4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800" i="0">
              <a:solidFill>
                <a:srgbClr val="FC0128"/>
              </a:solidFill>
              <a:effectLst/>
              <a:latin typeface="Book Antiqua" pitchFamily="16" charset="0"/>
              <a:cs typeface="Times New Roman" pitchFamily="18" charset="0"/>
            </a:endParaRPr>
          </a:p>
          <a:p>
            <a:pPr marL="741363" lvl="1" indent="-284163">
              <a:buClr>
                <a:srgbClr val="114FFB"/>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000" i="0">
                <a:effectLst/>
                <a:latin typeface="Book Antiqua" pitchFamily="16" charset="0"/>
                <a:cs typeface="Times New Roman" pitchFamily="18" charset="0"/>
              </a:rPr>
              <a:t>Les constantes prédéfinies</a:t>
            </a:r>
            <a:r>
              <a:rPr lang="fr-FR" altLang="fr-FR" i="0">
                <a:effectLst/>
                <a:latin typeface="Book Antiqua" pitchFamily="16" charset="0"/>
                <a:cs typeface="Times New Roman" pitchFamily="18" charset="0"/>
              </a:rPr>
              <a:t> </a:t>
            </a:r>
          </a:p>
          <a:p>
            <a:pPr lvl="2">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800" i="0">
                <a:effectLst/>
                <a:latin typeface="Book Antiqua" pitchFamily="16" charset="0"/>
                <a:cs typeface="Times New Roman" pitchFamily="18" charset="0"/>
              </a:rPr>
              <a:t>NULL</a:t>
            </a:r>
          </a:p>
          <a:p>
            <a:pPr lvl="2">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800" i="0">
                <a:effectLst/>
                <a:latin typeface="Book Antiqua" pitchFamily="16" charset="0"/>
                <a:cs typeface="Times New Roman" pitchFamily="18" charset="0"/>
              </a:rPr>
              <a:t>_FILE_</a:t>
            </a:r>
          </a:p>
          <a:p>
            <a:pPr lvl="2">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800" i="0">
                <a:effectLst/>
                <a:latin typeface="Book Antiqua" pitchFamily="16" charset="0"/>
                <a:cs typeface="Times New Roman" pitchFamily="18" charset="0"/>
              </a:rPr>
              <a:t>_LINE_</a:t>
            </a:r>
          </a:p>
          <a:p>
            <a:pPr lvl="2">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800" i="0">
                <a:effectLst/>
                <a:latin typeface="Book Antiqua" pitchFamily="16" charset="0"/>
                <a:cs typeface="Times New Roman" pitchFamily="18" charset="0"/>
              </a:rPr>
              <a:t>PHP_VERSION </a:t>
            </a:r>
          </a:p>
          <a:p>
            <a:pPr lvl="2">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800" i="0">
                <a:effectLst/>
                <a:latin typeface="Book Antiqua" pitchFamily="16" charset="0"/>
                <a:cs typeface="Times New Roman" pitchFamily="18" charset="0"/>
              </a:rPr>
              <a:t>PHP_OS </a:t>
            </a:r>
          </a:p>
          <a:p>
            <a:pPr lvl="2">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800" i="0">
                <a:effectLst/>
                <a:latin typeface="Book Antiqua" pitchFamily="16" charset="0"/>
                <a:cs typeface="Times New Roman" pitchFamily="18" charset="0"/>
              </a:rPr>
              <a:t>TRUE et FALSE </a:t>
            </a:r>
          </a:p>
          <a:p>
            <a:pPr lvl="2">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800" i="0">
                <a:effectLst/>
                <a:latin typeface="Book Antiqua" pitchFamily="16" charset="0"/>
                <a:cs typeface="Times New Roman" pitchFamily="18" charset="0"/>
              </a:rPr>
              <a:t>E_ERROR</a:t>
            </a:r>
          </a:p>
          <a:p>
            <a:pPr lvl="2">
              <a:spcBef>
                <a:spcPts val="4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800" i="0">
              <a:effectLst/>
              <a:latin typeface="Book Antiqua" pitchFamily="16" charset="0"/>
              <a:cs typeface="Times New Roman" pitchFamily="18" charset="0"/>
            </a:endParaRPr>
          </a:p>
        </p:txBody>
      </p:sp>
    </p:spTree>
    <p:extLst>
      <p:ext uri="{BB962C8B-B14F-4D97-AF65-F5344CB8AC3E}">
        <p14:creationId xmlns:p14="http://schemas.microsoft.com/office/powerpoint/2010/main" val="1653424790"/>
      </p:ext>
    </p:extLst>
  </p:cSld>
  <p:clrMapOvr>
    <a:masterClrMapping/>
  </p:clrMapOvr>
  <p:transition>
    <p:diamon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xfrm>
            <a:off x="0" y="0"/>
            <a:ext cx="9144000" cy="1066800"/>
          </a:xfrm>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buClrTx/>
              <a:buFontTx/>
              <a:buNone/>
              <a:tabLst>
                <a:tab pos="0" algn="l"/>
                <a:tab pos="760413" algn="l"/>
                <a:tab pos="1522413" algn="l"/>
                <a:tab pos="2286000" algn="l"/>
                <a:tab pos="3046413" algn="l"/>
                <a:tab pos="3808413" algn="l"/>
                <a:tab pos="4572000" algn="l"/>
                <a:tab pos="5332413" algn="l"/>
                <a:tab pos="6094413" algn="l"/>
                <a:tab pos="6858000" algn="l"/>
                <a:tab pos="7618413" algn="l"/>
                <a:tab pos="8380413" algn="l"/>
                <a:tab pos="9144000" algn="l"/>
                <a:tab pos="9904413" algn="l"/>
                <a:tab pos="10666413" algn="l"/>
              </a:tabLst>
            </a:pPr>
            <a:r>
              <a:rPr lang="fr-FR" altLang="fr-FR" sz="4000" b="1" i="1" dirty="0">
                <a:latin typeface="Book Antiqua" pitchFamily="16" charset="0"/>
                <a:cs typeface="Times New Roman" pitchFamily="18" charset="0"/>
              </a:rPr>
              <a:t>Syntaxe de base : </a:t>
            </a:r>
            <a:r>
              <a:rPr lang="fr-FR" altLang="fr-FR" sz="3600" b="1" i="1" dirty="0">
                <a:latin typeface="Arial Unicode MS" pitchFamily="32" charset="0"/>
                <a:cs typeface="Arial Unicode MS" pitchFamily="32" charset="0"/>
              </a:rPr>
              <a:t>Les </a:t>
            </a:r>
            <a:r>
              <a:rPr lang="fr-FR" altLang="fr-FR" sz="3600" b="1" i="1" dirty="0" smtClean="0">
                <a:latin typeface="Arial Unicode MS" pitchFamily="32" charset="0"/>
                <a:cs typeface="Arial Unicode MS" pitchFamily="32" charset="0"/>
              </a:rPr>
              <a:t>variables</a:t>
            </a:r>
            <a:endParaRPr lang="fr-FR" altLang="fr-FR" sz="2800" b="1" i="1" dirty="0">
              <a:latin typeface="Arial Unicode MS" pitchFamily="32" charset="0"/>
              <a:cs typeface="Arial Unicode MS" pitchFamily="32" charset="0"/>
            </a:endParaRPr>
          </a:p>
        </p:txBody>
      </p:sp>
      <p:sp>
        <p:nvSpPr>
          <p:cNvPr id="24578" name="Rectangle 2"/>
          <p:cNvSpPr>
            <a:spLocks noGrp="1" noChangeArrowheads="1"/>
          </p:cNvSpPr>
          <p:nvPr>
            <p:ph idx="1"/>
          </p:nvPr>
        </p:nvSpPr>
        <p:spPr>
          <a:xfrm>
            <a:off x="0" y="1196752"/>
            <a:ext cx="8964488" cy="5832648"/>
          </a:xfrm>
          <a:ln/>
          <a:extLst>
            <a:ext uri="{91240B29-F687-4F45-9708-019B960494DF}">
              <a14:hiddenLine xmlns:a14="http://schemas.microsoft.com/office/drawing/2010/main" w="9525" cap="flat">
                <a:solidFill>
                  <a:srgbClr val="808080"/>
                </a:solidFill>
                <a:round/>
                <a:headEnd/>
                <a:tailEnd/>
              </a14:hiddenLine>
            </a:ext>
          </a:extLst>
        </p:spPr>
        <p:txBody>
          <a:bodyPr>
            <a:noAutofit/>
          </a:bodyPr>
          <a:lstStyle/>
          <a:p>
            <a:pPr marL="341313" indent="-341313">
              <a:lnSpc>
                <a:spcPct val="90000"/>
              </a:lnSpc>
              <a:spcBef>
                <a:spcPts val="500"/>
              </a:spcBef>
              <a:buClr>
                <a:srgbClr val="FC0128"/>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i="0" dirty="0" smtClean="0">
                <a:effectLst/>
                <a:latin typeface="Book Antiqua" pitchFamily="16" charset="0"/>
                <a:cs typeface="Times New Roman" pitchFamily="18" charset="0"/>
              </a:rPr>
              <a:t>Principe</a:t>
            </a:r>
            <a:endParaRPr lang="fr-FR" altLang="fr-FR" sz="2400" i="0" dirty="0">
              <a:effectLst/>
              <a:latin typeface="Book Antiqua" pitchFamily="16" charset="0"/>
              <a:cs typeface="Times New Roman" pitchFamily="18" charset="0"/>
            </a:endParaRPr>
          </a:p>
          <a:p>
            <a:pPr lvl="2">
              <a:lnSpc>
                <a:spcPct val="90000"/>
              </a:lnSpc>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a:effectLst/>
                <a:latin typeface="Book Antiqua" pitchFamily="16" charset="0"/>
                <a:cs typeface="Times New Roman" pitchFamily="18" charset="0"/>
              </a:rPr>
              <a:t>Commencent par le caractère</a:t>
            </a:r>
            <a:r>
              <a:rPr lang="fr-FR" altLang="fr-FR" i="0" dirty="0">
                <a:solidFill>
                  <a:srgbClr val="FC0128"/>
                </a:solidFill>
                <a:effectLst/>
                <a:latin typeface="Book Antiqua" pitchFamily="16" charset="0"/>
                <a:cs typeface="Times New Roman" pitchFamily="18" charset="0"/>
              </a:rPr>
              <a:t> $</a:t>
            </a:r>
            <a:r>
              <a:rPr lang="fr-FR" altLang="fr-FR" i="0" dirty="0">
                <a:effectLst/>
                <a:latin typeface="Book Antiqua" pitchFamily="16" charset="0"/>
                <a:cs typeface="Times New Roman" pitchFamily="18" charset="0"/>
              </a:rPr>
              <a:t> </a:t>
            </a:r>
          </a:p>
          <a:p>
            <a:pPr lvl="2">
              <a:lnSpc>
                <a:spcPct val="90000"/>
              </a:lnSpc>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a:effectLst/>
                <a:latin typeface="Book Antiqua" pitchFamily="16" charset="0"/>
                <a:cs typeface="Times New Roman" pitchFamily="18" charset="0"/>
              </a:rPr>
              <a:t>N'ont pas besoin d'être déclarées</a:t>
            </a:r>
            <a:r>
              <a:rPr lang="fr-FR" altLang="fr-FR" i="0" dirty="0">
                <a:effectLst/>
              </a:rPr>
              <a:t> </a:t>
            </a:r>
          </a:p>
          <a:p>
            <a:pPr lvl="2">
              <a:lnSpc>
                <a:spcPct val="90000"/>
              </a:lnSpc>
              <a:spcBef>
                <a:spcPts val="225"/>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i="0" dirty="0">
              <a:solidFill>
                <a:srgbClr val="FC0128"/>
              </a:solidFill>
              <a:effectLst/>
            </a:endParaRPr>
          </a:p>
          <a:p>
            <a:pPr marL="341313" indent="-341313">
              <a:lnSpc>
                <a:spcPct val="90000"/>
              </a:lnSpc>
              <a:spcBef>
                <a:spcPts val="500"/>
              </a:spcBef>
              <a:buClr>
                <a:srgbClr val="FC0128"/>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i="0" dirty="0">
                <a:effectLst/>
                <a:latin typeface="Book Antiqua" pitchFamily="16" charset="0"/>
              </a:rPr>
              <a:t>Fonctions de vérifications de </a:t>
            </a:r>
            <a:r>
              <a:rPr lang="fr-FR" altLang="fr-FR" sz="2400" i="0" dirty="0" smtClean="0">
                <a:effectLst/>
                <a:latin typeface="Book Antiqua" pitchFamily="16" charset="0"/>
              </a:rPr>
              <a:t>variables</a:t>
            </a:r>
            <a:endParaRPr lang="fr-FR" altLang="fr-FR" sz="2400" i="0" dirty="0">
              <a:effectLst/>
              <a:latin typeface="Book Antiqua" pitchFamily="16" charset="0"/>
            </a:endParaRPr>
          </a:p>
          <a:p>
            <a:pPr lvl="2">
              <a:lnSpc>
                <a:spcPct val="90000"/>
              </a:lnSpc>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err="1">
                <a:effectLst/>
                <a:latin typeface="Book Antiqua" pitchFamily="16" charset="0"/>
                <a:cs typeface="Times New Roman" pitchFamily="18" charset="0"/>
              </a:rPr>
              <a:t>Doubleval</a:t>
            </a:r>
            <a:r>
              <a:rPr lang="fr-FR" altLang="fr-FR" i="0" dirty="0">
                <a:effectLst/>
                <a:latin typeface="Book Antiqua" pitchFamily="16" charset="0"/>
                <a:cs typeface="Times New Roman" pitchFamily="18" charset="0"/>
              </a:rPr>
              <a:t>(), </a:t>
            </a:r>
            <a:r>
              <a:rPr lang="fr-FR" altLang="fr-FR" i="0" dirty="0" err="1">
                <a:effectLst/>
                <a:latin typeface="Book Antiqua" pitchFamily="16" charset="0"/>
                <a:cs typeface="Times New Roman" pitchFamily="18" charset="0"/>
              </a:rPr>
              <a:t>empty</a:t>
            </a:r>
            <a:r>
              <a:rPr lang="fr-FR" altLang="fr-FR" i="0" dirty="0">
                <a:effectLst/>
                <a:latin typeface="Book Antiqua" pitchFamily="16" charset="0"/>
                <a:cs typeface="Times New Roman" pitchFamily="18" charset="0"/>
              </a:rPr>
              <a:t>(), </a:t>
            </a:r>
            <a:r>
              <a:rPr lang="fr-FR" altLang="fr-FR" i="0" dirty="0" err="1">
                <a:effectLst/>
                <a:latin typeface="Book Antiqua" pitchFamily="16" charset="0"/>
                <a:cs typeface="Times New Roman" pitchFamily="18" charset="0"/>
              </a:rPr>
              <a:t>gettype</a:t>
            </a:r>
            <a:r>
              <a:rPr lang="fr-FR" altLang="fr-FR" i="0" dirty="0">
                <a:effectLst/>
                <a:latin typeface="Book Antiqua" pitchFamily="16" charset="0"/>
                <a:cs typeface="Times New Roman" pitchFamily="18" charset="0"/>
              </a:rPr>
              <a:t>(), </a:t>
            </a:r>
            <a:r>
              <a:rPr lang="fr-FR" altLang="fr-FR" i="0" dirty="0" err="1">
                <a:effectLst/>
                <a:latin typeface="Book Antiqua" pitchFamily="16" charset="0"/>
                <a:cs typeface="Times New Roman" pitchFamily="18" charset="0"/>
              </a:rPr>
              <a:t>intval</a:t>
            </a:r>
            <a:r>
              <a:rPr lang="fr-FR" altLang="fr-FR" i="0" dirty="0">
                <a:effectLst/>
                <a:latin typeface="Book Antiqua" pitchFamily="16" charset="0"/>
                <a:cs typeface="Times New Roman" pitchFamily="18" charset="0"/>
              </a:rPr>
              <a:t>(), </a:t>
            </a:r>
          </a:p>
          <a:p>
            <a:pPr lvl="2">
              <a:lnSpc>
                <a:spcPct val="90000"/>
              </a:lnSpc>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err="1">
                <a:effectLst/>
                <a:latin typeface="Book Antiqua" pitchFamily="16" charset="0"/>
                <a:cs typeface="Times New Roman" pitchFamily="18" charset="0"/>
              </a:rPr>
              <a:t>is_array</a:t>
            </a:r>
            <a:r>
              <a:rPr lang="fr-FR" altLang="fr-FR" i="0" dirty="0">
                <a:effectLst/>
                <a:latin typeface="Book Antiqua" pitchFamily="16" charset="0"/>
                <a:cs typeface="Times New Roman" pitchFamily="18" charset="0"/>
              </a:rPr>
              <a:t>(), </a:t>
            </a:r>
            <a:r>
              <a:rPr lang="fr-FR" altLang="fr-FR" i="0" dirty="0" err="1">
                <a:effectLst/>
                <a:latin typeface="Book Antiqua" pitchFamily="16" charset="0"/>
                <a:cs typeface="Times New Roman" pitchFamily="18" charset="0"/>
              </a:rPr>
              <a:t>is_bool</a:t>
            </a:r>
            <a:r>
              <a:rPr lang="fr-FR" altLang="fr-FR" i="0" dirty="0">
                <a:effectLst/>
                <a:latin typeface="Book Antiqua" pitchFamily="16" charset="0"/>
                <a:cs typeface="Times New Roman" pitchFamily="18" charset="0"/>
              </a:rPr>
              <a:t>(), </a:t>
            </a:r>
            <a:r>
              <a:rPr lang="fr-FR" altLang="fr-FR" i="0" dirty="0" err="1">
                <a:effectLst/>
                <a:latin typeface="Book Antiqua" pitchFamily="16" charset="0"/>
                <a:cs typeface="Times New Roman" pitchFamily="18" charset="0"/>
              </a:rPr>
              <a:t>is_double</a:t>
            </a:r>
            <a:r>
              <a:rPr lang="fr-FR" altLang="fr-FR" i="0" dirty="0">
                <a:effectLst/>
                <a:latin typeface="Book Antiqua" pitchFamily="16" charset="0"/>
                <a:cs typeface="Times New Roman" pitchFamily="18" charset="0"/>
              </a:rPr>
              <a:t>(), </a:t>
            </a:r>
            <a:r>
              <a:rPr lang="fr-FR" altLang="fr-FR" i="0" dirty="0" err="1">
                <a:effectLst/>
                <a:latin typeface="Book Antiqua" pitchFamily="16" charset="0"/>
                <a:cs typeface="Times New Roman" pitchFamily="18" charset="0"/>
              </a:rPr>
              <a:t>is_float</a:t>
            </a:r>
            <a:r>
              <a:rPr lang="fr-FR" altLang="fr-FR" i="0" dirty="0">
                <a:effectLst/>
                <a:latin typeface="Book Antiqua" pitchFamily="16" charset="0"/>
                <a:cs typeface="Times New Roman" pitchFamily="18" charset="0"/>
              </a:rPr>
              <a:t>(), </a:t>
            </a:r>
            <a:r>
              <a:rPr lang="fr-FR" altLang="fr-FR" i="0" dirty="0" err="1">
                <a:effectLst/>
                <a:latin typeface="Book Antiqua" pitchFamily="16" charset="0"/>
                <a:cs typeface="Times New Roman" pitchFamily="18" charset="0"/>
              </a:rPr>
              <a:t>is_int</a:t>
            </a:r>
            <a:r>
              <a:rPr lang="fr-FR" altLang="fr-FR" i="0" dirty="0">
                <a:effectLst/>
                <a:latin typeface="Book Antiqua" pitchFamily="16" charset="0"/>
                <a:cs typeface="Times New Roman" pitchFamily="18" charset="0"/>
              </a:rPr>
              <a:t>(), </a:t>
            </a:r>
            <a:r>
              <a:rPr lang="fr-FR" altLang="fr-FR" i="0" dirty="0" err="1">
                <a:effectLst/>
                <a:latin typeface="Book Antiqua" pitchFamily="16" charset="0"/>
                <a:cs typeface="Times New Roman" pitchFamily="18" charset="0"/>
              </a:rPr>
              <a:t>is_integer</a:t>
            </a:r>
            <a:r>
              <a:rPr lang="fr-FR" altLang="fr-FR" i="0" dirty="0">
                <a:effectLst/>
                <a:latin typeface="Book Antiqua" pitchFamily="16" charset="0"/>
                <a:cs typeface="Times New Roman" pitchFamily="18" charset="0"/>
              </a:rPr>
              <a:t>, </a:t>
            </a:r>
            <a:r>
              <a:rPr lang="fr-FR" altLang="fr-FR" i="0" dirty="0" err="1">
                <a:effectLst/>
                <a:latin typeface="Book Antiqua" pitchFamily="16" charset="0"/>
                <a:cs typeface="Times New Roman" pitchFamily="18" charset="0"/>
              </a:rPr>
              <a:t>is_long</a:t>
            </a:r>
            <a:r>
              <a:rPr lang="fr-FR" altLang="fr-FR" i="0" dirty="0">
                <a:effectLst/>
                <a:latin typeface="Book Antiqua" pitchFamily="16" charset="0"/>
                <a:cs typeface="Times New Roman" pitchFamily="18" charset="0"/>
              </a:rPr>
              <a:t>(), </a:t>
            </a:r>
            <a:r>
              <a:rPr lang="fr-FR" altLang="fr-FR" i="0" dirty="0" err="1">
                <a:effectLst/>
                <a:latin typeface="Book Antiqua" pitchFamily="16" charset="0"/>
                <a:cs typeface="Times New Roman" pitchFamily="18" charset="0"/>
              </a:rPr>
              <a:t>is_object</a:t>
            </a:r>
            <a:r>
              <a:rPr lang="fr-FR" altLang="fr-FR" i="0" dirty="0">
                <a:effectLst/>
                <a:latin typeface="Book Antiqua" pitchFamily="16" charset="0"/>
                <a:cs typeface="Times New Roman" pitchFamily="18" charset="0"/>
              </a:rPr>
              <a:t>(), </a:t>
            </a:r>
            <a:r>
              <a:rPr lang="fr-FR" altLang="fr-FR" i="0" dirty="0" err="1">
                <a:effectLst/>
                <a:latin typeface="Book Antiqua" pitchFamily="16" charset="0"/>
                <a:cs typeface="Times New Roman" pitchFamily="18" charset="0"/>
              </a:rPr>
              <a:t>is_real</a:t>
            </a:r>
            <a:r>
              <a:rPr lang="fr-FR" altLang="fr-FR" i="0" dirty="0">
                <a:effectLst/>
                <a:latin typeface="Book Antiqua" pitchFamily="16" charset="0"/>
                <a:cs typeface="Times New Roman" pitchFamily="18" charset="0"/>
              </a:rPr>
              <a:t>(), </a:t>
            </a:r>
            <a:r>
              <a:rPr lang="fr-FR" altLang="fr-FR" i="0" dirty="0" err="1">
                <a:effectLst/>
                <a:latin typeface="Book Antiqua" pitchFamily="16" charset="0"/>
                <a:cs typeface="Times New Roman" pitchFamily="18" charset="0"/>
              </a:rPr>
              <a:t>is_numeric</a:t>
            </a:r>
            <a:r>
              <a:rPr lang="fr-FR" altLang="fr-FR" i="0" dirty="0">
                <a:effectLst/>
                <a:latin typeface="Book Antiqua" pitchFamily="16" charset="0"/>
                <a:cs typeface="Times New Roman" pitchFamily="18" charset="0"/>
              </a:rPr>
              <a:t>(), </a:t>
            </a:r>
            <a:r>
              <a:rPr lang="fr-FR" altLang="fr-FR" i="0" dirty="0" err="1">
                <a:effectLst/>
                <a:latin typeface="Book Antiqua" pitchFamily="16" charset="0"/>
                <a:cs typeface="Times New Roman" pitchFamily="18" charset="0"/>
              </a:rPr>
              <a:t>is_string</a:t>
            </a:r>
            <a:r>
              <a:rPr lang="fr-FR" altLang="fr-FR" i="0" dirty="0">
                <a:effectLst/>
                <a:latin typeface="Book Antiqua" pitchFamily="16" charset="0"/>
                <a:cs typeface="Times New Roman" pitchFamily="18" charset="0"/>
              </a:rPr>
              <a:t>()</a:t>
            </a:r>
          </a:p>
          <a:p>
            <a:pPr lvl="2">
              <a:lnSpc>
                <a:spcPct val="90000"/>
              </a:lnSpc>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err="1">
                <a:effectLst/>
                <a:latin typeface="Book Antiqua" pitchFamily="16" charset="0"/>
                <a:cs typeface="Times New Roman" pitchFamily="18" charset="0"/>
              </a:rPr>
              <a:t>Isset</a:t>
            </a:r>
            <a:r>
              <a:rPr lang="fr-FR" altLang="fr-FR" i="0" dirty="0">
                <a:effectLst/>
                <a:latin typeface="Book Antiqua" pitchFamily="16" charset="0"/>
                <a:cs typeface="Times New Roman" pitchFamily="18" charset="0"/>
              </a:rPr>
              <a:t>(), </a:t>
            </a:r>
            <a:r>
              <a:rPr lang="fr-FR" altLang="fr-FR" i="0" dirty="0" err="1">
                <a:effectLst/>
                <a:latin typeface="Book Antiqua" pitchFamily="16" charset="0"/>
                <a:cs typeface="Times New Roman" pitchFamily="18" charset="0"/>
              </a:rPr>
              <a:t>settype</a:t>
            </a:r>
            <a:r>
              <a:rPr lang="fr-FR" altLang="fr-FR" i="0" dirty="0">
                <a:effectLst/>
                <a:latin typeface="Book Antiqua" pitchFamily="16" charset="0"/>
                <a:cs typeface="Times New Roman" pitchFamily="18" charset="0"/>
              </a:rPr>
              <a:t>(), </a:t>
            </a:r>
            <a:r>
              <a:rPr lang="fr-FR" altLang="fr-FR" i="0" dirty="0" err="1">
                <a:effectLst/>
                <a:latin typeface="Book Antiqua" pitchFamily="16" charset="0"/>
                <a:cs typeface="Times New Roman" pitchFamily="18" charset="0"/>
              </a:rPr>
              <a:t>strval</a:t>
            </a:r>
            <a:r>
              <a:rPr lang="fr-FR" altLang="fr-FR" i="0" dirty="0">
                <a:effectLst/>
                <a:latin typeface="Book Antiqua" pitchFamily="16" charset="0"/>
                <a:cs typeface="Times New Roman" pitchFamily="18" charset="0"/>
              </a:rPr>
              <a:t>(), </a:t>
            </a:r>
            <a:r>
              <a:rPr lang="fr-FR" altLang="fr-FR" i="0" dirty="0" err="1">
                <a:effectLst/>
                <a:latin typeface="Book Antiqua" pitchFamily="16" charset="0"/>
                <a:cs typeface="Times New Roman" pitchFamily="18" charset="0"/>
              </a:rPr>
              <a:t>unset</a:t>
            </a:r>
            <a:r>
              <a:rPr lang="fr-FR" altLang="fr-FR" i="0" dirty="0" smtClean="0">
                <a:effectLst/>
                <a:latin typeface="Book Antiqua" pitchFamily="16" charset="0"/>
                <a:cs typeface="Times New Roman" pitchFamily="18" charset="0"/>
              </a:rPr>
              <a:t>()</a:t>
            </a:r>
          </a:p>
          <a:p>
            <a:pPr lvl="1" indent="-284163">
              <a:lnSpc>
                <a:spcPct val="90000"/>
              </a:lnSpc>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2400" i="0" dirty="0" smtClean="0">
              <a:effectLst/>
            </a:endParaRPr>
          </a:p>
          <a:p>
            <a:pPr marL="341313" indent="-341313">
              <a:lnSpc>
                <a:spcPct val="90000"/>
              </a:lnSpc>
              <a:buClr>
                <a:srgbClr val="FC0128"/>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i="0" dirty="0" smtClean="0">
                <a:effectLst/>
                <a:latin typeface="Book Antiqua" pitchFamily="16" charset="0"/>
                <a:cs typeface="Times New Roman" pitchFamily="18" charset="0"/>
              </a:rPr>
              <a:t>Affectation </a:t>
            </a:r>
            <a:r>
              <a:rPr lang="fr-FR" altLang="fr-FR" sz="2400" i="0" dirty="0">
                <a:effectLst/>
                <a:latin typeface="Book Antiqua" pitchFamily="16" charset="0"/>
                <a:cs typeface="Times New Roman" pitchFamily="18" charset="0"/>
              </a:rPr>
              <a:t>par valeur et par référence</a:t>
            </a:r>
            <a:r>
              <a:rPr lang="fr-FR" altLang="fr-FR" sz="2400" i="0" dirty="0">
                <a:effectLst/>
              </a:rPr>
              <a:t> </a:t>
            </a:r>
          </a:p>
          <a:p>
            <a:pPr lvl="2">
              <a:lnSpc>
                <a:spcPct val="90000"/>
              </a:lnSpc>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a:effectLst/>
                <a:latin typeface="Book Antiqua" pitchFamily="16" charset="0"/>
                <a:cs typeface="Times New Roman" pitchFamily="18" charset="0"/>
              </a:rPr>
              <a:t>Affectation par valeur</a:t>
            </a:r>
            <a:r>
              <a:rPr lang="fr-FR" altLang="fr-FR" i="0" dirty="0">
                <a:effectLst/>
              </a:rPr>
              <a:t> : </a:t>
            </a:r>
            <a:r>
              <a:rPr lang="fr-FR" altLang="fr-FR" i="0" dirty="0">
                <a:solidFill>
                  <a:srgbClr val="FC0128"/>
                </a:solidFill>
                <a:effectLst/>
                <a:latin typeface="Book Antiqua" pitchFamily="16" charset="0"/>
                <a:cs typeface="Times New Roman" pitchFamily="18" charset="0"/>
              </a:rPr>
              <a:t>$b=$a</a:t>
            </a:r>
            <a:r>
              <a:rPr lang="fr-FR" altLang="fr-FR" i="0" dirty="0">
                <a:effectLst/>
                <a:latin typeface="Book Antiqua" pitchFamily="16" charset="0"/>
                <a:cs typeface="Times New Roman" pitchFamily="18" charset="0"/>
              </a:rPr>
              <a:t> </a:t>
            </a:r>
          </a:p>
          <a:p>
            <a:pPr lvl="2">
              <a:lnSpc>
                <a:spcPct val="90000"/>
              </a:lnSpc>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a:effectLst/>
                <a:latin typeface="Book Antiqua" pitchFamily="16" charset="0"/>
                <a:cs typeface="Times New Roman" pitchFamily="18" charset="0"/>
              </a:rPr>
              <a:t>Affectation par (référence) variable : </a:t>
            </a:r>
            <a:r>
              <a:rPr lang="fr-FR" altLang="fr-FR" i="0" dirty="0">
                <a:solidFill>
                  <a:srgbClr val="FC0128"/>
                </a:solidFill>
                <a:effectLst/>
                <a:latin typeface="Book Antiqua" pitchFamily="16" charset="0"/>
                <a:cs typeface="Times New Roman" pitchFamily="18" charset="0"/>
              </a:rPr>
              <a:t>$c = &amp;$a</a:t>
            </a:r>
            <a:r>
              <a:rPr lang="fr-FR" altLang="fr-FR" i="0" dirty="0">
                <a:effectLst/>
                <a:latin typeface="Book Antiqua" pitchFamily="16" charset="0"/>
                <a:cs typeface="Times New Roman" pitchFamily="18" charset="0"/>
              </a:rPr>
              <a:t> </a:t>
            </a:r>
          </a:p>
        </p:txBody>
      </p:sp>
    </p:spTree>
    <p:extLst>
      <p:ext uri="{BB962C8B-B14F-4D97-AF65-F5344CB8AC3E}">
        <p14:creationId xmlns:p14="http://schemas.microsoft.com/office/powerpoint/2010/main" val="1944386005"/>
      </p:ext>
    </p:extLst>
  </p:cSld>
  <p:clrMapOvr>
    <a:masterClrMapping/>
  </p:clrMapOvr>
  <p:transition>
    <p:diamon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Grp="1" noChangeArrowheads="1"/>
          </p:cNvSpPr>
          <p:nvPr>
            <p:ph type="title"/>
          </p:nvPr>
        </p:nvSpPr>
        <p:spPr>
          <a:xfrm>
            <a:off x="0" y="0"/>
            <a:ext cx="9144000" cy="1066800"/>
          </a:xfrm>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buClrTx/>
              <a:buFontTx/>
              <a:buNone/>
              <a:tabLst>
                <a:tab pos="0" algn="l"/>
                <a:tab pos="760413" algn="l"/>
                <a:tab pos="1522413" algn="l"/>
                <a:tab pos="2286000" algn="l"/>
                <a:tab pos="3046413" algn="l"/>
                <a:tab pos="3808413" algn="l"/>
                <a:tab pos="4572000" algn="l"/>
                <a:tab pos="5332413" algn="l"/>
                <a:tab pos="6094413" algn="l"/>
                <a:tab pos="6858000" algn="l"/>
                <a:tab pos="7618413" algn="l"/>
                <a:tab pos="8380413" algn="l"/>
                <a:tab pos="9144000" algn="l"/>
                <a:tab pos="9904413" algn="l"/>
                <a:tab pos="10666413" algn="l"/>
              </a:tabLst>
            </a:pPr>
            <a:r>
              <a:rPr lang="fr-FR" altLang="fr-FR" sz="4000" b="1" i="0" dirty="0">
                <a:effectLst>
                  <a:outerShdw blurRad="38100" dist="38100" dir="2700000" algn="tl">
                    <a:srgbClr val="000000">
                      <a:alpha val="43137"/>
                    </a:srgbClr>
                  </a:outerShdw>
                </a:effectLst>
                <a:latin typeface="Book Antiqua" pitchFamily="16" charset="0"/>
                <a:cs typeface="Times New Roman" pitchFamily="18" charset="0"/>
              </a:rPr>
              <a:t>Syntaxe de base :</a:t>
            </a:r>
            <a:r>
              <a:rPr lang="fr-FR" altLang="fr-FR" sz="4000" b="1" dirty="0">
                <a:effectLst>
                  <a:outerShdw blurRad="38100" dist="38100" dir="2700000" algn="tl">
                    <a:srgbClr val="000000">
                      <a:alpha val="43137"/>
                    </a:srgbClr>
                  </a:outerShdw>
                </a:effectLst>
                <a:latin typeface="Book Antiqua" pitchFamily="16" charset="0"/>
                <a:cs typeface="Times New Roman" pitchFamily="18" charset="0"/>
              </a:rPr>
              <a:t> </a:t>
            </a:r>
            <a:r>
              <a:rPr lang="fr-FR" altLang="fr-FR" sz="3200" b="1" dirty="0">
                <a:effectLst>
                  <a:outerShdw blurRad="38100" dist="38100" dir="2700000" algn="tl">
                    <a:srgbClr val="000000">
                      <a:alpha val="43137"/>
                    </a:srgbClr>
                  </a:outerShdw>
                </a:effectLst>
                <a:latin typeface="Arial Unicode MS" pitchFamily="32" charset="0"/>
                <a:cs typeface="Arial Unicode MS" pitchFamily="32" charset="0"/>
              </a:rPr>
              <a:t>Les </a:t>
            </a:r>
            <a:r>
              <a:rPr lang="fr-FR" altLang="fr-FR" sz="3200" b="1" dirty="0" smtClean="0">
                <a:effectLst>
                  <a:outerShdw blurRad="38100" dist="38100" dir="2700000" algn="tl">
                    <a:srgbClr val="000000">
                      <a:alpha val="43137"/>
                    </a:srgbClr>
                  </a:outerShdw>
                </a:effectLst>
                <a:latin typeface="Arial Unicode MS" pitchFamily="32" charset="0"/>
                <a:cs typeface="Arial Unicode MS" pitchFamily="32" charset="0"/>
              </a:rPr>
              <a:t>variables</a:t>
            </a:r>
            <a:endParaRPr lang="fr-FR" altLang="fr-FR" sz="3200" b="1" dirty="0">
              <a:effectLst>
                <a:outerShdw blurRad="38100" dist="38100" dir="2700000" algn="tl">
                  <a:srgbClr val="000000">
                    <a:alpha val="43137"/>
                  </a:srgbClr>
                </a:outerShdw>
              </a:effectLst>
              <a:latin typeface="Arial Unicode MS" pitchFamily="32" charset="0"/>
              <a:cs typeface="Arial Unicode MS" pitchFamily="32" charset="0"/>
            </a:endParaRPr>
          </a:p>
        </p:txBody>
      </p:sp>
      <p:sp>
        <p:nvSpPr>
          <p:cNvPr id="25602" name="Rectangle 2"/>
          <p:cNvSpPr>
            <a:spLocks noGrp="1" noChangeArrowheads="1"/>
          </p:cNvSpPr>
          <p:nvPr>
            <p:ph idx="1"/>
          </p:nvPr>
        </p:nvSpPr>
        <p:spPr>
          <a:xfrm>
            <a:off x="27957" y="1196752"/>
            <a:ext cx="9008539" cy="5472608"/>
          </a:xfrm>
          <a:ln/>
          <a:extLst>
            <a:ext uri="{91240B29-F687-4F45-9708-019B960494DF}">
              <a14:hiddenLine xmlns:a14="http://schemas.microsoft.com/office/drawing/2010/main" w="9525" cap="flat">
                <a:solidFill>
                  <a:srgbClr val="808080"/>
                </a:solidFill>
                <a:round/>
                <a:headEnd/>
                <a:tailEnd/>
              </a14:hiddenLine>
            </a:ext>
          </a:extLst>
        </p:spPr>
        <p:txBody>
          <a:bodyPr>
            <a:normAutofit fontScale="92500" lnSpcReduction="10000"/>
          </a:bodyPr>
          <a:lstStyle/>
          <a:p>
            <a:pPr marL="341313" indent="-341313">
              <a:lnSpc>
                <a:spcPct val="90000"/>
              </a:lnSpc>
              <a:spcBef>
                <a:spcPts val="500"/>
              </a:spcBef>
              <a:buClr>
                <a:srgbClr val="FC0128"/>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800" i="0" dirty="0">
                <a:effectLst>
                  <a:outerShdw blurRad="38100" dist="38100" dir="2700000" algn="tl">
                    <a:srgbClr val="000000">
                      <a:alpha val="43137"/>
                    </a:srgbClr>
                  </a:outerShdw>
                </a:effectLst>
                <a:latin typeface="Book Antiqua" pitchFamily="16" charset="0"/>
                <a:cs typeface="Times New Roman" pitchFamily="18" charset="0"/>
              </a:rPr>
              <a:t>Visibilité des variables</a:t>
            </a:r>
          </a:p>
          <a:p>
            <a:pPr lvl="1" indent="-284163">
              <a:lnSpc>
                <a:spcPct val="90000"/>
              </a:lnSpc>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000" i="0" dirty="0">
              <a:effectLst>
                <a:outerShdw blurRad="38100" dist="38100" dir="2700000" algn="tl">
                  <a:srgbClr val="000000">
                    <a:alpha val="43137"/>
                  </a:srgbClr>
                </a:outerShdw>
              </a:effectLst>
              <a:latin typeface="Book Antiqua" pitchFamily="16" charset="0"/>
              <a:cs typeface="Times New Roman" pitchFamily="18" charset="0"/>
            </a:endParaRPr>
          </a:p>
          <a:p>
            <a:pPr lvl="2">
              <a:lnSpc>
                <a:spcPct val="90000"/>
              </a:lnSpc>
              <a:spcBef>
                <a:spcPts val="50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800" i="0" dirty="0">
                <a:effectLst>
                  <a:outerShdw blurRad="38100" dist="38100" dir="2700000" algn="tl">
                    <a:srgbClr val="000000">
                      <a:alpha val="43137"/>
                    </a:srgbClr>
                  </a:outerShdw>
                </a:effectLst>
                <a:latin typeface="Book Antiqua" pitchFamily="16" charset="0"/>
                <a:cs typeface="Times New Roman" pitchFamily="18" charset="0"/>
              </a:rPr>
              <a:t>Variable locale </a:t>
            </a:r>
          </a:p>
          <a:p>
            <a:pPr lvl="3">
              <a:lnSpc>
                <a:spcPct val="90000"/>
              </a:lnSpc>
              <a:spcBef>
                <a:spcPts val="450"/>
              </a:spcBef>
              <a:buFont typeface="Book Antiqua" pitchFamily="16" charset="0"/>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dirty="0">
                <a:effectLst>
                  <a:outerShdw blurRad="38100" dist="38100" dir="2700000" algn="tl">
                    <a:srgbClr val="000000">
                      <a:alpha val="43137"/>
                    </a:srgbClr>
                  </a:outerShdw>
                </a:effectLst>
                <a:latin typeface="Book Antiqua" pitchFamily="16" charset="0"/>
                <a:cs typeface="Times New Roman" pitchFamily="18" charset="0"/>
              </a:rPr>
              <a:t>Visible uniquement à l’intérieur d’un contexte d’utilisation</a:t>
            </a:r>
          </a:p>
          <a:p>
            <a:pPr lvl="3">
              <a:lnSpc>
                <a:spcPct val="90000"/>
              </a:lnSpc>
              <a:spcBef>
                <a:spcPts val="200"/>
              </a:spcBef>
              <a:buClrTx/>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000" dirty="0">
              <a:effectLst>
                <a:outerShdw blurRad="38100" dist="38100" dir="2700000" algn="tl">
                  <a:srgbClr val="000000">
                    <a:alpha val="43137"/>
                  </a:srgbClr>
                </a:outerShdw>
              </a:effectLst>
              <a:latin typeface="Book Antiqua" pitchFamily="16" charset="0"/>
              <a:cs typeface="Times New Roman" pitchFamily="18" charset="0"/>
            </a:endParaRPr>
          </a:p>
          <a:p>
            <a:pPr lvl="2">
              <a:lnSpc>
                <a:spcPct val="90000"/>
              </a:lnSpc>
              <a:spcBef>
                <a:spcPts val="50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800" i="0" dirty="0">
                <a:effectLst>
                  <a:outerShdw blurRad="38100" dist="38100" dir="2700000" algn="tl">
                    <a:srgbClr val="000000">
                      <a:alpha val="43137"/>
                    </a:srgbClr>
                  </a:outerShdw>
                </a:effectLst>
                <a:latin typeface="Book Antiqua" pitchFamily="16" charset="0"/>
                <a:cs typeface="Times New Roman" pitchFamily="18" charset="0"/>
              </a:rPr>
              <a:t>Variable globale</a:t>
            </a:r>
          </a:p>
          <a:p>
            <a:pPr lvl="3">
              <a:lnSpc>
                <a:spcPct val="90000"/>
              </a:lnSpc>
              <a:spcBef>
                <a:spcPts val="450"/>
              </a:spcBef>
              <a:buFont typeface="Book Antiqua" pitchFamily="16" charset="0"/>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dirty="0">
                <a:effectLst>
                  <a:outerShdw blurRad="38100" dist="38100" dir="2700000" algn="tl">
                    <a:srgbClr val="000000">
                      <a:alpha val="43137"/>
                    </a:srgbClr>
                  </a:outerShdw>
                </a:effectLst>
                <a:latin typeface="Book Antiqua" pitchFamily="16" charset="0"/>
                <a:cs typeface="Times New Roman" pitchFamily="18" charset="0"/>
              </a:rPr>
              <a:t>Visible dans tout le script</a:t>
            </a:r>
          </a:p>
          <a:p>
            <a:pPr lvl="3">
              <a:lnSpc>
                <a:spcPct val="90000"/>
              </a:lnSpc>
              <a:spcBef>
                <a:spcPts val="450"/>
              </a:spcBef>
              <a:buFont typeface="Book Antiqua" pitchFamily="16" charset="0"/>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dirty="0">
                <a:effectLst>
                  <a:outerShdw blurRad="38100" dist="38100" dir="2700000" algn="tl">
                    <a:srgbClr val="000000">
                      <a:alpha val="43137"/>
                    </a:srgbClr>
                  </a:outerShdw>
                </a:effectLst>
                <a:latin typeface="Book Antiqua" pitchFamily="16" charset="0"/>
                <a:cs typeface="Times New Roman" pitchFamily="18" charset="0"/>
              </a:rPr>
              <a:t>Utilisation de l’instruction global() dans des contextes locales</a:t>
            </a:r>
          </a:p>
          <a:p>
            <a:pPr lvl="2">
              <a:lnSpc>
                <a:spcPct val="90000"/>
              </a:lnSpc>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600" i="0" dirty="0">
              <a:solidFill>
                <a:srgbClr val="FFCC99"/>
              </a:solidFill>
              <a:effectLst/>
              <a:latin typeface="Book Antiqua" pitchFamily="16" charset="0"/>
              <a:cs typeface="Times New Roman" pitchFamily="18" charset="0"/>
            </a:endParaRPr>
          </a:p>
          <a:p>
            <a:pPr lvl="2">
              <a:lnSpc>
                <a:spcPct val="90000"/>
              </a:lnSpc>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800" i="0" dirty="0">
              <a:solidFill>
                <a:srgbClr val="FFCC99"/>
              </a:solidFill>
              <a:effectLst/>
              <a:latin typeface="Book Antiqua" pitchFamily="16" charset="0"/>
              <a:cs typeface="Times New Roman" pitchFamily="18" charset="0"/>
            </a:endParaRPr>
          </a:p>
          <a:p>
            <a:pPr lvl="2">
              <a:lnSpc>
                <a:spcPct val="90000"/>
              </a:lnSpc>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700" i="0" dirty="0">
                <a:effectLst/>
                <a:latin typeface="Courier New" pitchFamily="49" charset="0"/>
                <a:cs typeface="Times New Roman" pitchFamily="18" charset="0"/>
              </a:rPr>
              <a:t>&lt;?</a:t>
            </a:r>
          </a:p>
          <a:p>
            <a:pPr lvl="2">
              <a:lnSpc>
                <a:spcPct val="90000"/>
              </a:lnSpc>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900" i="0" dirty="0">
                <a:effectLst/>
                <a:latin typeface="Courier New" pitchFamily="49" charset="0"/>
                <a:cs typeface="Times New Roman" pitchFamily="18" charset="0"/>
              </a:rPr>
              <a:t>$var = 100;</a:t>
            </a:r>
          </a:p>
          <a:p>
            <a:pPr lvl="2">
              <a:lnSpc>
                <a:spcPct val="90000"/>
              </a:lnSpc>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900" i="0" dirty="0" err="1">
                <a:effectLst/>
                <a:latin typeface="Courier New" pitchFamily="49" charset="0"/>
                <a:cs typeface="Times New Roman" pitchFamily="18" charset="0"/>
              </a:rPr>
              <a:t>function</a:t>
            </a:r>
            <a:r>
              <a:rPr lang="fr-FR" altLang="fr-FR" sz="1900" i="0" dirty="0">
                <a:effectLst/>
                <a:latin typeface="Courier New" pitchFamily="49" charset="0"/>
                <a:cs typeface="Times New Roman" pitchFamily="18" charset="0"/>
              </a:rPr>
              <a:t> test(){</a:t>
            </a:r>
          </a:p>
          <a:p>
            <a:pPr lvl="2">
              <a:lnSpc>
                <a:spcPct val="90000"/>
              </a:lnSpc>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900" i="0" dirty="0">
                <a:effectLst/>
                <a:latin typeface="Courier New" pitchFamily="49" charset="0"/>
                <a:cs typeface="Times New Roman" pitchFamily="18" charset="0"/>
              </a:rPr>
              <a:t>global $var;</a:t>
            </a:r>
          </a:p>
          <a:p>
            <a:pPr lvl="2">
              <a:lnSpc>
                <a:spcPct val="90000"/>
              </a:lnSpc>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900" i="0" dirty="0">
                <a:effectLst/>
                <a:latin typeface="Courier New" pitchFamily="49" charset="0"/>
                <a:cs typeface="Times New Roman" pitchFamily="18" charset="0"/>
              </a:rPr>
              <a:t>return $var;}</a:t>
            </a:r>
          </a:p>
          <a:p>
            <a:pPr lvl="2">
              <a:lnSpc>
                <a:spcPct val="90000"/>
              </a:lnSpc>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900" i="0" dirty="0">
                <a:effectLst/>
                <a:latin typeface="Courier New" pitchFamily="49" charset="0"/>
                <a:cs typeface="Times New Roman" pitchFamily="18" charset="0"/>
              </a:rPr>
              <a:t>$</a:t>
            </a:r>
            <a:r>
              <a:rPr lang="fr-FR" altLang="fr-FR" sz="1900" i="0" dirty="0" err="1">
                <a:effectLst/>
                <a:latin typeface="Courier New" pitchFamily="49" charset="0"/>
                <a:cs typeface="Times New Roman" pitchFamily="18" charset="0"/>
              </a:rPr>
              <a:t>resultat</a:t>
            </a:r>
            <a:r>
              <a:rPr lang="fr-FR" altLang="fr-FR" sz="1900" i="0" dirty="0">
                <a:effectLst/>
                <a:latin typeface="Courier New" pitchFamily="49" charset="0"/>
                <a:cs typeface="Times New Roman" pitchFamily="18" charset="0"/>
              </a:rPr>
              <a:t> = test();</a:t>
            </a:r>
          </a:p>
          <a:p>
            <a:pPr lvl="2">
              <a:lnSpc>
                <a:spcPct val="90000"/>
              </a:lnSpc>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900" i="0" dirty="0">
                <a:effectLst/>
                <a:latin typeface="Courier New" pitchFamily="49" charset="0"/>
                <a:cs typeface="Times New Roman" pitchFamily="18" charset="0"/>
              </a:rPr>
              <a:t>if ($</a:t>
            </a:r>
            <a:r>
              <a:rPr lang="fr-FR" altLang="fr-FR" sz="1900" i="0" dirty="0" err="1">
                <a:effectLst/>
                <a:latin typeface="Courier New" pitchFamily="49" charset="0"/>
                <a:cs typeface="Times New Roman" pitchFamily="18" charset="0"/>
              </a:rPr>
              <a:t>resultat</a:t>
            </a:r>
            <a:r>
              <a:rPr lang="fr-FR" altLang="fr-FR" sz="1900" i="0" dirty="0">
                <a:effectLst/>
                <a:latin typeface="Courier New" pitchFamily="49" charset="0"/>
                <a:cs typeface="Times New Roman" pitchFamily="18" charset="0"/>
              </a:rPr>
              <a:t>) </a:t>
            </a:r>
            <a:r>
              <a:rPr lang="fr-FR" altLang="fr-FR" sz="1900" i="0" dirty="0" err="1">
                <a:effectLst/>
                <a:latin typeface="Courier New" pitchFamily="49" charset="0"/>
                <a:cs typeface="Times New Roman" pitchFamily="18" charset="0"/>
              </a:rPr>
              <a:t>echo</a:t>
            </a:r>
            <a:r>
              <a:rPr lang="fr-FR" altLang="fr-FR" sz="1900" i="0" dirty="0">
                <a:effectLst/>
                <a:latin typeface="Courier New" pitchFamily="49" charset="0"/>
                <a:cs typeface="Times New Roman" pitchFamily="18" charset="0"/>
              </a:rPr>
              <a:t> $</a:t>
            </a:r>
            <a:r>
              <a:rPr lang="fr-FR" altLang="fr-FR" sz="1900" i="0" dirty="0" err="1">
                <a:effectLst/>
                <a:latin typeface="Courier New" pitchFamily="49" charset="0"/>
                <a:cs typeface="Times New Roman" pitchFamily="18" charset="0"/>
              </a:rPr>
              <a:t>resultat</a:t>
            </a:r>
            <a:r>
              <a:rPr lang="fr-FR" altLang="fr-FR" sz="1900" i="0" dirty="0">
                <a:effectLst/>
                <a:latin typeface="Courier New" pitchFamily="49" charset="0"/>
                <a:cs typeface="Times New Roman" pitchFamily="18" charset="0"/>
              </a:rPr>
              <a:t>; </a:t>
            </a:r>
            <a:r>
              <a:rPr lang="fr-FR" altLang="fr-FR" sz="1900" i="0" dirty="0" err="1">
                <a:effectLst/>
                <a:latin typeface="Courier New" pitchFamily="49" charset="0"/>
                <a:cs typeface="Times New Roman" pitchFamily="18" charset="0"/>
              </a:rPr>
              <a:t>else</a:t>
            </a:r>
            <a:r>
              <a:rPr lang="fr-FR" altLang="fr-FR" sz="1900" i="0" dirty="0">
                <a:effectLst/>
                <a:latin typeface="Courier New" pitchFamily="49" charset="0"/>
                <a:cs typeface="Times New Roman" pitchFamily="18" charset="0"/>
              </a:rPr>
              <a:t> </a:t>
            </a:r>
            <a:r>
              <a:rPr lang="fr-FR" altLang="fr-FR" sz="1900" i="0" dirty="0" err="1">
                <a:effectLst/>
                <a:latin typeface="Courier New" pitchFamily="49" charset="0"/>
                <a:cs typeface="Times New Roman" pitchFamily="18" charset="0"/>
              </a:rPr>
              <a:t>echo</a:t>
            </a:r>
            <a:r>
              <a:rPr lang="fr-FR" altLang="fr-FR" sz="1900" i="0" dirty="0">
                <a:effectLst/>
                <a:latin typeface="Courier New" pitchFamily="49" charset="0"/>
                <a:cs typeface="Times New Roman" pitchFamily="18" charset="0"/>
              </a:rPr>
              <a:t> " erreur ";</a:t>
            </a:r>
          </a:p>
          <a:p>
            <a:pPr lvl="2">
              <a:lnSpc>
                <a:spcPct val="90000"/>
              </a:lnSpc>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900" i="0" dirty="0">
                <a:effectLst/>
                <a:latin typeface="Courier New" pitchFamily="49" charset="0"/>
                <a:cs typeface="Times New Roman" pitchFamily="18" charset="0"/>
              </a:rPr>
              <a:t>?&gt;</a:t>
            </a:r>
          </a:p>
        </p:txBody>
      </p:sp>
    </p:spTree>
    <p:extLst>
      <p:ext uri="{BB962C8B-B14F-4D97-AF65-F5344CB8AC3E}">
        <p14:creationId xmlns:p14="http://schemas.microsoft.com/office/powerpoint/2010/main" val="2406258226"/>
      </p:ext>
    </p:extLst>
  </p:cSld>
  <p:clrMapOvr>
    <a:masterClrMapping/>
  </p:clrMapOvr>
  <p:transition>
    <p:diamon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FEFEFE"/>
            </a:gs>
            <a:gs pos="50000">
              <a:srgbClr val="C0FEF9"/>
            </a:gs>
            <a:gs pos="100000">
              <a:srgbClr val="FEFEFE"/>
            </a:gs>
          </a:gsLst>
          <a:lin ang="2700000" scaled="1"/>
        </a:gradFill>
        <a:effectLst/>
      </p:bgPr>
    </p:bg>
    <p:spTree>
      <p:nvGrpSpPr>
        <p:cNvPr id="1" name=""/>
        <p:cNvGrpSpPr/>
        <p:nvPr/>
      </p:nvGrpSpPr>
      <p:grpSpPr>
        <a:xfrm>
          <a:off x="0" y="0"/>
          <a:ext cx="0" cy="0"/>
          <a:chOff x="0" y="0"/>
          <a:chExt cx="0" cy="0"/>
        </a:xfrm>
      </p:grpSpPr>
      <p:sp>
        <p:nvSpPr>
          <p:cNvPr id="8194" name="Rectangle 2"/>
          <p:cNvSpPr>
            <a:spLocks noGrp="1" noChangeArrowheads="1"/>
          </p:cNvSpPr>
          <p:nvPr>
            <p:ph sz="quarter" idx="1"/>
          </p:nvPr>
        </p:nvSpPr>
        <p:spPr>
          <a:xfrm>
            <a:off x="203266" y="908720"/>
            <a:ext cx="8761222" cy="5760640"/>
          </a:xfrm>
          <a:ln/>
          <a:extLst>
            <a:ext uri="{91240B29-F687-4F45-9708-019B960494DF}">
              <a14:hiddenLine xmlns:a14="http://schemas.microsoft.com/office/drawing/2010/main" w="9525" cap="flat">
                <a:solidFill>
                  <a:srgbClr val="808080"/>
                </a:solidFill>
                <a:round/>
                <a:headEnd/>
                <a:tailEnd/>
              </a14:hiddenLine>
            </a:ext>
          </a:extLst>
        </p:spPr>
        <p:txBody>
          <a:bodyPr>
            <a:noAutofit/>
          </a:bodyPr>
          <a:lstStyle/>
          <a:p>
            <a:pPr marL="0" indent="0" algn="just">
              <a:lnSpc>
                <a:spcPct val="90000"/>
              </a:lnSpc>
              <a:buClr>
                <a:srgbClr val="FC0128"/>
              </a:buClr>
              <a:buSzPct val="75000"/>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800" dirty="0" smtClean="0">
                <a:latin typeface="Garamond" panose="02020404030301010803" pitchFamily="18" charset="0"/>
              </a:rPr>
              <a:t>On </a:t>
            </a:r>
            <a:r>
              <a:rPr lang="fr-FR" altLang="fr-FR" sz="2800" dirty="0">
                <a:latin typeface="Garamond" panose="02020404030301010803" pitchFamily="18" charset="0"/>
              </a:rPr>
              <a:t>considère qu'il existe deux types de sites web : les sites statiques et les sites dynamiques</a:t>
            </a:r>
            <a:r>
              <a:rPr lang="fr-FR" altLang="fr-FR" sz="2800" dirty="0" smtClean="0">
                <a:latin typeface="Garamond" panose="02020404030301010803" pitchFamily="18" charset="0"/>
              </a:rPr>
              <a:t>.</a:t>
            </a:r>
            <a:endParaRPr lang="fr-FR" altLang="fr-FR" sz="2800" dirty="0">
              <a:latin typeface="Garamond" panose="02020404030301010803" pitchFamily="18" charset="0"/>
            </a:endParaRPr>
          </a:p>
          <a:p>
            <a:pPr marL="341313" indent="-341313" algn="just">
              <a:lnSpc>
                <a:spcPct val="150000"/>
              </a:lnSpc>
              <a:buClr>
                <a:srgbClr val="FC0128"/>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800" dirty="0">
                <a:latin typeface="Garamond" panose="02020404030301010803" pitchFamily="18" charset="0"/>
              </a:rPr>
              <a:t>    </a:t>
            </a:r>
            <a:r>
              <a:rPr lang="fr-FR" altLang="fr-FR" sz="2800" b="1" u="sng" dirty="0">
                <a:solidFill>
                  <a:srgbClr val="FF0000"/>
                </a:solidFill>
                <a:effectLst>
                  <a:outerShdw blurRad="38100" dist="38100" dir="2700000" algn="tl">
                    <a:srgbClr val="000000">
                      <a:alpha val="43137"/>
                    </a:srgbClr>
                  </a:outerShdw>
                </a:effectLst>
                <a:latin typeface="Garamond" panose="02020404030301010803" pitchFamily="18" charset="0"/>
              </a:rPr>
              <a:t>Les sites statiques :</a:t>
            </a:r>
            <a:r>
              <a:rPr lang="fr-FR" altLang="fr-FR" sz="2800" b="1" dirty="0">
                <a:solidFill>
                  <a:srgbClr val="FF0000"/>
                </a:solidFill>
                <a:effectLst>
                  <a:outerShdw blurRad="38100" dist="38100" dir="2700000" algn="tl">
                    <a:srgbClr val="000000">
                      <a:alpha val="43137"/>
                    </a:srgbClr>
                  </a:outerShdw>
                </a:effectLst>
                <a:latin typeface="Garamond" panose="02020404030301010803" pitchFamily="18" charset="0"/>
              </a:rPr>
              <a:t> </a:t>
            </a:r>
            <a:r>
              <a:rPr lang="fr-FR" altLang="fr-FR" dirty="0">
                <a:latin typeface="Garamond" panose="02020404030301010803" pitchFamily="18" charset="0"/>
              </a:rPr>
              <a:t>ce sont des sites réalisés uniquement à l'aide des langages HTML et CSS. Ils fonctionnent très bien mais leur contenu ne peut pas être mis à jour automatiquement : il faut que le propriétaire du site (le webmaster) modifie le code source pour y ajouter des nouveautés. </a:t>
            </a:r>
            <a:r>
              <a:rPr lang="fr-FR" altLang="fr-FR" dirty="0" smtClean="0">
                <a:latin typeface="Garamond" panose="02020404030301010803" pitchFamily="18" charset="0"/>
              </a:rPr>
              <a:t>Les sites statiques sont donc bien adaptés pour réaliser des sites « vitrine », pour présenter par exemple son entreprise, mais sans aller plus loin. </a:t>
            </a:r>
          </a:p>
        </p:txBody>
      </p:sp>
      <p:sp>
        <p:nvSpPr>
          <p:cNvPr id="6" name="Rectangle 2"/>
          <p:cNvSpPr>
            <a:spLocks noGrp="1" noRot="1" noChangeArrowheads="1"/>
          </p:cNvSpPr>
          <p:nvPr>
            <p:ph type="title"/>
          </p:nvPr>
        </p:nvSpPr>
        <p:spPr>
          <a:xfrm>
            <a:off x="0" y="0"/>
            <a:ext cx="9144000" cy="764704"/>
          </a:xfrm>
          <a:ln/>
        </p:spPr>
        <p:style>
          <a:lnRef idx="1">
            <a:schemeClr val="accent5"/>
          </a:lnRef>
          <a:fillRef idx="2">
            <a:schemeClr val="accent5"/>
          </a:fillRef>
          <a:effectRef idx="1">
            <a:schemeClr val="accent5"/>
          </a:effectRef>
          <a:fontRef idx="minor">
            <a:schemeClr val="dk1"/>
          </a:fontRef>
        </p:style>
        <p:txBody>
          <a:bodyPr lIns="90000" tIns="46800" rIns="90000" bIns="46800">
            <a:normAutofit fontScale="90000"/>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5400" dirty="0">
                <a:solidFill>
                  <a:srgbClr val="FF0000"/>
                </a:solidFill>
                <a:latin typeface="Times New Roman" panose="02020603050405020304" pitchFamily="18" charset="0"/>
                <a:cs typeface="Times New Roman" panose="02020603050405020304" pitchFamily="18" charset="0"/>
              </a:rPr>
              <a:t>Les sites statiques et dynamiques</a:t>
            </a:r>
          </a:p>
        </p:txBody>
      </p:sp>
    </p:spTree>
    <p:extLst>
      <p:ext uri="{BB962C8B-B14F-4D97-AF65-F5344CB8AC3E}">
        <p14:creationId xmlns:p14="http://schemas.microsoft.com/office/powerpoint/2010/main" val="809911578"/>
      </p:ext>
    </p:extLst>
  </p:cSld>
  <p:clrMapOvr>
    <a:masterClrMapping/>
  </p:clrMapOvr>
  <p:transition>
    <p:diamon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a:xfrm>
            <a:off x="0" y="722"/>
            <a:ext cx="8913971" cy="1066800"/>
          </a:xfrm>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buClrTx/>
              <a:buFontTx/>
              <a:buNone/>
              <a:tabLst>
                <a:tab pos="0" algn="l"/>
                <a:tab pos="760413" algn="l"/>
                <a:tab pos="1522413" algn="l"/>
                <a:tab pos="2286000" algn="l"/>
                <a:tab pos="3046413" algn="l"/>
                <a:tab pos="3808413" algn="l"/>
                <a:tab pos="4572000" algn="l"/>
                <a:tab pos="5332413" algn="l"/>
                <a:tab pos="6094413" algn="l"/>
                <a:tab pos="6858000" algn="l"/>
                <a:tab pos="7618413" algn="l"/>
                <a:tab pos="8380413" algn="l"/>
                <a:tab pos="9144000" algn="l"/>
                <a:tab pos="9904413" algn="l"/>
                <a:tab pos="10666413" algn="l"/>
              </a:tabLst>
            </a:pPr>
            <a:r>
              <a:rPr lang="fr-FR" altLang="fr-FR" sz="4000" b="0" i="0" dirty="0">
                <a:latin typeface="Book Antiqua" pitchFamily="16" charset="0"/>
                <a:cs typeface="Times New Roman" pitchFamily="18" charset="0"/>
              </a:rPr>
              <a:t>Syntaxe de base :</a:t>
            </a:r>
            <a:r>
              <a:rPr lang="fr-FR" altLang="fr-FR" sz="4000" b="0" dirty="0">
                <a:latin typeface="Book Antiqua" pitchFamily="16" charset="0"/>
                <a:cs typeface="Times New Roman" pitchFamily="18" charset="0"/>
              </a:rPr>
              <a:t> </a:t>
            </a:r>
            <a:r>
              <a:rPr lang="fr-FR" altLang="fr-FR" sz="3200" b="0" dirty="0">
                <a:latin typeface="Arial Unicode MS" pitchFamily="32" charset="0"/>
                <a:cs typeface="Arial Unicode MS" pitchFamily="32" charset="0"/>
              </a:rPr>
              <a:t>Les </a:t>
            </a:r>
            <a:r>
              <a:rPr lang="fr-FR" altLang="fr-FR" sz="3200" b="0" dirty="0" smtClean="0">
                <a:latin typeface="Arial Unicode MS" pitchFamily="32" charset="0"/>
                <a:cs typeface="Arial Unicode MS" pitchFamily="32" charset="0"/>
              </a:rPr>
              <a:t>variables</a:t>
            </a:r>
            <a:endParaRPr lang="fr-FR" altLang="fr-FR" sz="3200" b="0" dirty="0">
              <a:latin typeface="Arial Unicode MS" pitchFamily="32" charset="0"/>
              <a:cs typeface="Arial Unicode MS" pitchFamily="32" charset="0"/>
            </a:endParaRPr>
          </a:p>
        </p:txBody>
      </p:sp>
      <p:sp>
        <p:nvSpPr>
          <p:cNvPr id="26626" name="Rectangle 2"/>
          <p:cNvSpPr>
            <a:spLocks noGrp="1" noChangeArrowheads="1"/>
          </p:cNvSpPr>
          <p:nvPr>
            <p:ph idx="1"/>
          </p:nvPr>
        </p:nvSpPr>
        <p:spPr>
          <a:xfrm>
            <a:off x="179512" y="1196752"/>
            <a:ext cx="8856984" cy="5410200"/>
          </a:xfrm>
          <a:ln/>
          <a:extLst>
            <a:ext uri="{91240B29-F687-4F45-9708-019B960494DF}">
              <a14:hiddenLine xmlns:a14="http://schemas.microsoft.com/office/drawing/2010/main" w="9525" cap="flat">
                <a:solidFill>
                  <a:srgbClr val="808080"/>
                </a:solidFill>
                <a:round/>
                <a:headEnd/>
                <a:tailEnd/>
              </a14:hiddenLine>
            </a:ext>
          </a:extLst>
        </p:spPr>
        <p:txBody>
          <a:bodyPr>
            <a:normAutofit fontScale="92500" lnSpcReduction="20000"/>
          </a:bodyPr>
          <a:lstStyle/>
          <a:p>
            <a:pPr marL="341313" indent="-341313">
              <a:lnSpc>
                <a:spcPct val="90000"/>
              </a:lnSpc>
              <a:spcBef>
                <a:spcPts val="500"/>
              </a:spcBef>
              <a:buClr>
                <a:srgbClr val="FC0128"/>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600" b="0" i="0" dirty="0">
                <a:latin typeface="Times New Roman" panose="02020603050405020304" pitchFamily="18" charset="0"/>
                <a:cs typeface="Times New Roman" panose="02020603050405020304" pitchFamily="18" charset="0"/>
              </a:rPr>
              <a:t>Les variables dynamiques </a:t>
            </a:r>
          </a:p>
          <a:p>
            <a:pPr lvl="1" indent="-284163" algn="just">
              <a:lnSpc>
                <a:spcPct val="90000"/>
              </a:lnSpc>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000" b="1" i="0" dirty="0">
              <a:latin typeface="Times New Roman" panose="02020603050405020304" pitchFamily="18" charset="0"/>
              <a:cs typeface="Times New Roman" panose="02020603050405020304" pitchFamily="18" charset="0"/>
            </a:endParaRPr>
          </a:p>
          <a:p>
            <a:pPr algn="just">
              <a:lnSpc>
                <a:spcPct val="90000"/>
              </a:lnSpc>
              <a:spcBef>
                <a:spcPts val="40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3500" i="0" dirty="0">
                <a:latin typeface="Times New Roman" panose="02020603050405020304" pitchFamily="18" charset="0"/>
                <a:cs typeface="Times New Roman" panose="02020603050405020304" pitchFamily="18" charset="0"/>
              </a:rPr>
              <a:t>Permettent d'affecter un nom différent à une autre variable</a:t>
            </a:r>
            <a:r>
              <a:rPr lang="fr-FR" altLang="fr-FR" sz="3900" i="0" dirty="0">
                <a:latin typeface="Times New Roman" panose="02020603050405020304" pitchFamily="18" charset="0"/>
                <a:cs typeface="Times New Roman" panose="02020603050405020304" pitchFamily="18" charset="0"/>
              </a:rPr>
              <a:t> </a:t>
            </a:r>
          </a:p>
          <a:p>
            <a:pPr lvl="2" algn="just">
              <a:lnSpc>
                <a:spcPct val="90000"/>
              </a:lnSpc>
              <a:spcBef>
                <a:spcPts val="175"/>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700" i="0" dirty="0">
              <a:solidFill>
                <a:srgbClr val="FC0128"/>
              </a:solidFill>
              <a:effectLst/>
              <a:latin typeface="Book Antiqua" pitchFamily="16" charset="0"/>
              <a:cs typeface="Arial" charset="0"/>
            </a:endParaRPr>
          </a:p>
          <a:p>
            <a:pPr lvl="2" algn="just">
              <a:lnSpc>
                <a:spcPct val="90000"/>
              </a:lnSpc>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600" i="0" dirty="0">
                <a:effectLst/>
                <a:latin typeface="Courier New" pitchFamily="49" charset="0"/>
                <a:cs typeface="Arial" charset="0"/>
              </a:rPr>
              <a:t>$</a:t>
            </a:r>
            <a:r>
              <a:rPr lang="fr-FR" altLang="fr-FR" sz="1600" i="0" dirty="0" err="1">
                <a:effectLst/>
                <a:latin typeface="Courier New" pitchFamily="49" charset="0"/>
                <a:cs typeface="Arial" charset="0"/>
              </a:rPr>
              <a:t>nom_variable</a:t>
            </a:r>
            <a:r>
              <a:rPr lang="fr-FR" altLang="fr-FR" sz="1600" i="0" dirty="0">
                <a:effectLst/>
                <a:latin typeface="Courier New" pitchFamily="49" charset="0"/>
                <a:cs typeface="Arial" charset="0"/>
              </a:rPr>
              <a:t> = '</a:t>
            </a:r>
            <a:r>
              <a:rPr lang="fr-FR" altLang="fr-FR" sz="1600" i="0" dirty="0" err="1">
                <a:effectLst/>
                <a:latin typeface="Courier New" pitchFamily="49" charset="0"/>
                <a:cs typeface="Arial" charset="0"/>
              </a:rPr>
              <a:t>nom_var</a:t>
            </a:r>
            <a:r>
              <a:rPr lang="fr-FR" altLang="fr-FR" sz="1600" i="0" dirty="0">
                <a:effectLst/>
                <a:latin typeface="Courier New" pitchFamily="49" charset="0"/>
                <a:cs typeface="Arial" charset="0"/>
              </a:rPr>
              <a:t>'; </a:t>
            </a:r>
          </a:p>
          <a:p>
            <a:pPr lvl="2" algn="just">
              <a:lnSpc>
                <a:spcPct val="90000"/>
              </a:lnSpc>
              <a:spcBef>
                <a:spcPts val="3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600" b="1" i="0" dirty="0">
                <a:effectLst/>
                <a:latin typeface="Courier New" pitchFamily="49" charset="0"/>
                <a:cs typeface="Arial" charset="0"/>
              </a:rPr>
              <a:t>$$</a:t>
            </a:r>
            <a:r>
              <a:rPr lang="fr-FR" altLang="fr-FR" sz="1600" b="1" i="0" dirty="0" err="1">
                <a:effectLst/>
                <a:latin typeface="Courier New" pitchFamily="49" charset="0"/>
                <a:cs typeface="Arial" charset="0"/>
              </a:rPr>
              <a:t>nom_variable</a:t>
            </a:r>
            <a:r>
              <a:rPr lang="fr-FR" altLang="fr-FR" sz="1600" i="0" dirty="0">
                <a:effectLst/>
                <a:latin typeface="Courier New" pitchFamily="49" charset="0"/>
                <a:cs typeface="Arial" charset="0"/>
              </a:rPr>
              <a:t> = valeur; // équivaut à $</a:t>
            </a:r>
            <a:r>
              <a:rPr lang="fr-FR" altLang="fr-FR" sz="1600" i="0" dirty="0" err="1">
                <a:effectLst/>
                <a:latin typeface="Courier New" pitchFamily="49" charset="0"/>
                <a:cs typeface="Arial" charset="0"/>
              </a:rPr>
              <a:t>nom_var</a:t>
            </a:r>
            <a:r>
              <a:rPr lang="fr-FR" altLang="fr-FR" sz="1600" i="0" dirty="0">
                <a:effectLst/>
                <a:latin typeface="Courier New" pitchFamily="49" charset="0"/>
                <a:cs typeface="Arial" charset="0"/>
              </a:rPr>
              <a:t> = valeur;</a:t>
            </a:r>
            <a:r>
              <a:rPr lang="fr-FR" altLang="fr-FR" sz="1400" i="0" dirty="0">
                <a:solidFill>
                  <a:srgbClr val="FFCC00"/>
                </a:solidFill>
                <a:effectLst/>
                <a:latin typeface="Book Antiqua" pitchFamily="16" charset="0"/>
                <a:cs typeface="Arial" charset="0"/>
              </a:rPr>
              <a:t> </a:t>
            </a:r>
          </a:p>
          <a:p>
            <a:pPr lvl="2" algn="just">
              <a:lnSpc>
                <a:spcPct val="90000"/>
              </a:lnSpc>
              <a:spcBef>
                <a:spcPts val="175"/>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700" i="0" dirty="0">
              <a:solidFill>
                <a:srgbClr val="FFCC00"/>
              </a:solidFill>
              <a:effectLst/>
              <a:latin typeface="Book Antiqua" pitchFamily="16" charset="0"/>
              <a:cs typeface="Arial" charset="0"/>
            </a:endParaRPr>
          </a:p>
          <a:p>
            <a:pPr algn="just">
              <a:lnSpc>
                <a:spcPct val="90000"/>
              </a:lnSpc>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600" i="0" dirty="0">
                <a:latin typeface="Times New Roman" panose="02020603050405020304" pitchFamily="18" charset="0"/>
                <a:cs typeface="Times New Roman" panose="02020603050405020304" pitchFamily="18" charset="0"/>
              </a:rPr>
              <a:t>Les variables tableaux sont également capables de supporter les noms dynamiques</a:t>
            </a:r>
          </a:p>
          <a:p>
            <a:pPr lvl="2" algn="just">
              <a:lnSpc>
                <a:spcPct val="90000"/>
              </a:lnSpc>
              <a:spcBef>
                <a:spcPts val="175"/>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700" i="0" dirty="0">
              <a:solidFill>
                <a:srgbClr val="FC0128"/>
              </a:solidFill>
              <a:effectLst/>
              <a:latin typeface="Book Antiqua" pitchFamily="16" charset="0"/>
              <a:cs typeface="Arial" charset="0"/>
            </a:endParaRPr>
          </a:p>
          <a:p>
            <a:pPr lvl="2" algn="just">
              <a:lnSpc>
                <a:spcPct val="90000"/>
              </a:lnSpc>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600" i="0" dirty="0">
                <a:effectLst/>
                <a:latin typeface="Courier New" pitchFamily="49" charset="0"/>
                <a:cs typeface="Arial" charset="0"/>
              </a:rPr>
              <a:t>$</a:t>
            </a:r>
            <a:r>
              <a:rPr lang="fr-FR" altLang="fr-FR" sz="1600" i="0" dirty="0" err="1">
                <a:effectLst/>
                <a:latin typeface="Courier New" pitchFamily="49" charset="0"/>
                <a:cs typeface="Arial" charset="0"/>
              </a:rPr>
              <a:t>nom_variable</a:t>
            </a:r>
            <a:r>
              <a:rPr lang="fr-FR" altLang="fr-FR" sz="1600" i="0" dirty="0">
                <a:effectLst/>
                <a:latin typeface="Courier New" pitchFamily="49" charset="0"/>
                <a:cs typeface="Arial" charset="0"/>
              </a:rPr>
              <a:t> = </a:t>
            </a:r>
            <a:r>
              <a:rPr lang="fr-FR" altLang="fr-FR" sz="1600" i="0" dirty="0" err="1">
                <a:effectLst/>
                <a:latin typeface="Courier New" pitchFamily="49" charset="0"/>
                <a:cs typeface="Arial" charset="0"/>
              </a:rPr>
              <a:t>array</a:t>
            </a:r>
            <a:r>
              <a:rPr lang="fr-FR" altLang="fr-FR" sz="1600" i="0" dirty="0">
                <a:effectLst/>
                <a:latin typeface="Courier New" pitchFamily="49" charset="0"/>
                <a:cs typeface="Arial" charset="0"/>
              </a:rPr>
              <a:t>("val0", "val1", ...,"</a:t>
            </a:r>
            <a:r>
              <a:rPr lang="fr-FR" altLang="fr-FR" sz="1600" i="0" dirty="0" err="1">
                <a:effectLst/>
                <a:latin typeface="Courier New" pitchFamily="49" charset="0"/>
                <a:cs typeface="Arial" charset="0"/>
              </a:rPr>
              <a:t>valN</a:t>
            </a:r>
            <a:r>
              <a:rPr lang="fr-FR" altLang="fr-FR" sz="1600" i="0" dirty="0">
                <a:effectLst/>
                <a:latin typeface="Courier New" pitchFamily="49" charset="0"/>
                <a:cs typeface="Arial" charset="0"/>
              </a:rPr>
              <a:t>"); </a:t>
            </a:r>
          </a:p>
          <a:p>
            <a:pPr lvl="2" algn="just">
              <a:lnSpc>
                <a:spcPct val="90000"/>
              </a:lnSpc>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600" b="1" i="0" dirty="0">
                <a:effectLst/>
                <a:latin typeface="Courier New" pitchFamily="49" charset="0"/>
                <a:cs typeface="Arial" charset="0"/>
              </a:rPr>
              <a:t>${$</a:t>
            </a:r>
            <a:r>
              <a:rPr lang="fr-FR" altLang="fr-FR" sz="1600" b="1" i="0" dirty="0" err="1">
                <a:effectLst/>
                <a:latin typeface="Courier New" pitchFamily="49" charset="0"/>
                <a:cs typeface="Arial" charset="0"/>
              </a:rPr>
              <a:t>nom_variable</a:t>
            </a:r>
            <a:r>
              <a:rPr lang="fr-FR" altLang="fr-FR" sz="1600" b="1" i="0" dirty="0">
                <a:effectLst/>
                <a:latin typeface="Courier New" pitchFamily="49" charset="0"/>
                <a:cs typeface="Arial" charset="0"/>
              </a:rPr>
              <a:t>[0]}</a:t>
            </a:r>
            <a:r>
              <a:rPr lang="fr-FR" altLang="fr-FR" sz="1600" i="0" dirty="0">
                <a:effectLst/>
                <a:latin typeface="Courier New" pitchFamily="49" charset="0"/>
                <a:cs typeface="Arial" charset="0"/>
              </a:rPr>
              <a:t> = valeur; $val0 = valeur; </a:t>
            </a:r>
          </a:p>
          <a:p>
            <a:pPr lvl="2" algn="just">
              <a:lnSpc>
                <a:spcPct val="90000"/>
              </a:lnSpc>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600" i="0" dirty="0">
                <a:effectLst/>
                <a:latin typeface="Courier New" pitchFamily="49" charset="0"/>
                <a:cs typeface="Arial" charset="0"/>
              </a:rPr>
              <a:t>$</a:t>
            </a:r>
            <a:r>
              <a:rPr lang="fr-FR" altLang="fr-FR" sz="1600" i="0" dirty="0" err="1">
                <a:effectLst/>
                <a:latin typeface="Courier New" pitchFamily="49" charset="0"/>
                <a:cs typeface="Arial" charset="0"/>
              </a:rPr>
              <a:t>nom_variable</a:t>
            </a:r>
            <a:r>
              <a:rPr lang="fr-FR" altLang="fr-FR" sz="1600" i="0" dirty="0">
                <a:effectLst/>
                <a:latin typeface="Courier New" pitchFamily="49" charset="0"/>
                <a:cs typeface="Arial" charset="0"/>
              </a:rPr>
              <a:t> = "</a:t>
            </a:r>
            <a:r>
              <a:rPr lang="fr-FR" altLang="fr-FR" sz="1600" i="0" dirty="0" err="1">
                <a:effectLst/>
                <a:latin typeface="Courier New" pitchFamily="49" charset="0"/>
                <a:cs typeface="Arial" charset="0"/>
              </a:rPr>
              <a:t>nom_var</a:t>
            </a:r>
            <a:r>
              <a:rPr lang="fr-FR" altLang="fr-FR" sz="1600" i="0" dirty="0">
                <a:effectLst/>
                <a:latin typeface="Courier New" pitchFamily="49" charset="0"/>
                <a:cs typeface="Arial" charset="0"/>
              </a:rPr>
              <a:t>"; </a:t>
            </a:r>
          </a:p>
          <a:p>
            <a:pPr lvl="2" algn="just">
              <a:lnSpc>
                <a:spcPct val="90000"/>
              </a:lnSpc>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600" b="1" i="0" dirty="0">
                <a:effectLst/>
                <a:latin typeface="Courier New" pitchFamily="49" charset="0"/>
                <a:cs typeface="Arial" charset="0"/>
              </a:rPr>
              <a:t>${$</a:t>
            </a:r>
            <a:r>
              <a:rPr lang="fr-FR" altLang="fr-FR" sz="1600" b="1" i="0" dirty="0" err="1">
                <a:effectLst/>
                <a:latin typeface="Courier New" pitchFamily="49" charset="0"/>
                <a:cs typeface="Arial" charset="0"/>
              </a:rPr>
              <a:t>nom_variable</a:t>
            </a:r>
            <a:r>
              <a:rPr lang="fr-FR" altLang="fr-FR" sz="1600" b="1" i="0" dirty="0">
                <a:effectLst/>
                <a:latin typeface="Courier New" pitchFamily="49" charset="0"/>
                <a:cs typeface="Arial" charset="0"/>
              </a:rPr>
              <a:t>}[0]</a:t>
            </a:r>
            <a:r>
              <a:rPr lang="fr-FR" altLang="fr-FR" sz="1600" i="0" dirty="0">
                <a:effectLst/>
                <a:latin typeface="Courier New" pitchFamily="49" charset="0"/>
                <a:cs typeface="Arial" charset="0"/>
              </a:rPr>
              <a:t> = valeur; </a:t>
            </a:r>
          </a:p>
          <a:p>
            <a:pPr lvl="2" algn="just">
              <a:lnSpc>
                <a:spcPct val="90000"/>
              </a:lnSpc>
              <a:spcBef>
                <a:spcPts val="3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600" i="0" dirty="0">
                <a:effectLst/>
                <a:latin typeface="Courier New" pitchFamily="49" charset="0"/>
                <a:cs typeface="Arial" charset="0"/>
              </a:rPr>
              <a:t>$</a:t>
            </a:r>
            <a:r>
              <a:rPr lang="fr-FR" altLang="fr-FR" sz="1600" i="0" dirty="0" err="1">
                <a:effectLst/>
                <a:latin typeface="Courier New" pitchFamily="49" charset="0"/>
                <a:cs typeface="Arial" charset="0"/>
              </a:rPr>
              <a:t>nom_var</a:t>
            </a:r>
            <a:r>
              <a:rPr lang="fr-FR" altLang="fr-FR" sz="1600" i="0" dirty="0">
                <a:effectLst/>
                <a:latin typeface="Courier New" pitchFamily="49" charset="0"/>
                <a:cs typeface="Arial" charset="0"/>
              </a:rPr>
              <a:t>[0] = valeur;</a:t>
            </a:r>
            <a:r>
              <a:rPr lang="fr-FR" altLang="fr-FR" sz="1400" i="0" dirty="0">
                <a:effectLst/>
                <a:latin typeface="Book Antiqua" pitchFamily="16" charset="0"/>
                <a:cs typeface="Arial" charset="0"/>
              </a:rPr>
              <a:t> </a:t>
            </a:r>
          </a:p>
          <a:p>
            <a:pPr lvl="2" algn="just">
              <a:lnSpc>
                <a:spcPct val="90000"/>
              </a:lnSpc>
              <a:spcBef>
                <a:spcPts val="175"/>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700" i="0" dirty="0">
              <a:solidFill>
                <a:srgbClr val="FFCC00"/>
              </a:solidFill>
              <a:effectLst/>
              <a:latin typeface="Book Antiqua" pitchFamily="16" charset="0"/>
              <a:cs typeface="Arial" charset="0"/>
            </a:endParaRPr>
          </a:p>
          <a:p>
            <a:pPr algn="just">
              <a:lnSpc>
                <a:spcPct val="90000"/>
              </a:lnSpc>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600" i="0" dirty="0">
                <a:latin typeface="Times New Roman" panose="02020603050405020304" pitchFamily="18" charset="0"/>
                <a:cs typeface="Times New Roman" panose="02020603050405020304" pitchFamily="18" charset="0"/>
              </a:rPr>
              <a:t>Les accolades servent aussi à éviter toute confusion lors du rendu d'une variable </a:t>
            </a:r>
            <a:r>
              <a:rPr lang="fr-FR" altLang="fr-FR" sz="2600" i="0" dirty="0" smtClean="0">
                <a:latin typeface="Times New Roman" panose="02020603050405020304" pitchFamily="18" charset="0"/>
                <a:cs typeface="Times New Roman" panose="02020603050405020304" pitchFamily="18" charset="0"/>
              </a:rPr>
              <a:t>dynamique</a:t>
            </a:r>
          </a:p>
          <a:p>
            <a:pPr lvl="2" algn="just">
              <a:lnSpc>
                <a:spcPct val="90000"/>
              </a:lnSpc>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800" i="0" dirty="0">
              <a:cs typeface="Arial" charset="0"/>
            </a:endParaRPr>
          </a:p>
          <a:p>
            <a:pPr lvl="3" indent="-227013" algn="just">
              <a:lnSpc>
                <a:spcPct val="90000"/>
              </a:lnSpc>
              <a:spcBef>
                <a:spcPts val="400"/>
              </a:spcBef>
              <a:buClrTx/>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600" dirty="0" err="1">
                <a:latin typeface="Courier New" pitchFamily="49" charset="0"/>
                <a:cs typeface="Arial" charset="0"/>
              </a:rPr>
              <a:t>echo</a:t>
            </a:r>
            <a:r>
              <a:rPr lang="fr-FR" altLang="fr-FR" sz="1600" dirty="0">
                <a:latin typeface="Courier New" pitchFamily="49" charset="0"/>
                <a:cs typeface="Arial" charset="0"/>
              </a:rPr>
              <a:t> "Nom : $</a:t>
            </a:r>
            <a:r>
              <a:rPr lang="fr-FR" altLang="fr-FR" sz="1600" dirty="0" err="1">
                <a:latin typeface="Courier New" pitchFamily="49" charset="0"/>
                <a:cs typeface="Arial" charset="0"/>
              </a:rPr>
              <a:t>nom_variable</a:t>
            </a:r>
            <a:r>
              <a:rPr lang="fr-FR" altLang="fr-FR" sz="1600" dirty="0">
                <a:latin typeface="Courier New" pitchFamily="49" charset="0"/>
                <a:cs typeface="Arial" charset="0"/>
              </a:rPr>
              <a:t> - Valeur : </a:t>
            </a:r>
            <a:r>
              <a:rPr lang="fr-FR" altLang="fr-FR" sz="1600" b="1" dirty="0">
                <a:latin typeface="Courier New" pitchFamily="49" charset="0"/>
                <a:cs typeface="Arial" charset="0"/>
              </a:rPr>
              <a:t>${$</a:t>
            </a:r>
            <a:r>
              <a:rPr lang="fr-FR" altLang="fr-FR" sz="1600" b="1" dirty="0" err="1">
                <a:latin typeface="Courier New" pitchFamily="49" charset="0"/>
                <a:cs typeface="Arial" charset="0"/>
              </a:rPr>
              <a:t>nom_variable</a:t>
            </a:r>
            <a:r>
              <a:rPr lang="fr-FR" altLang="fr-FR" sz="1600" b="1" dirty="0">
                <a:latin typeface="Courier New" pitchFamily="49" charset="0"/>
                <a:cs typeface="Arial" charset="0"/>
              </a:rPr>
              <a:t>}</a:t>
            </a:r>
            <a:r>
              <a:rPr lang="fr-FR" altLang="fr-FR" sz="1600" dirty="0">
                <a:latin typeface="Courier New" pitchFamily="49" charset="0"/>
                <a:cs typeface="Arial" charset="0"/>
              </a:rPr>
              <a:t>"; </a:t>
            </a:r>
          </a:p>
          <a:p>
            <a:pPr lvl="3" indent="-227013" algn="just">
              <a:lnSpc>
                <a:spcPct val="90000"/>
              </a:lnSpc>
              <a:spcBef>
                <a:spcPts val="400"/>
              </a:spcBef>
              <a:buClrTx/>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600" dirty="0">
                <a:latin typeface="Courier New" pitchFamily="49" charset="0"/>
                <a:cs typeface="Arial" charset="0"/>
              </a:rPr>
              <a:t>// équivaut à </a:t>
            </a:r>
            <a:r>
              <a:rPr lang="fr-FR" altLang="fr-FR" sz="1600" dirty="0" err="1">
                <a:latin typeface="Courier New" pitchFamily="49" charset="0"/>
                <a:cs typeface="Arial" charset="0"/>
              </a:rPr>
              <a:t>echo</a:t>
            </a:r>
            <a:r>
              <a:rPr lang="fr-FR" altLang="fr-FR" sz="1600" dirty="0">
                <a:latin typeface="Courier New" pitchFamily="49" charset="0"/>
                <a:cs typeface="Arial" charset="0"/>
              </a:rPr>
              <a:t> "Nom : $</a:t>
            </a:r>
            <a:r>
              <a:rPr lang="fr-FR" altLang="fr-FR" sz="1600" dirty="0" err="1">
                <a:latin typeface="Courier New" pitchFamily="49" charset="0"/>
                <a:cs typeface="Arial" charset="0"/>
              </a:rPr>
              <a:t>nom_variable</a:t>
            </a:r>
            <a:r>
              <a:rPr lang="fr-FR" altLang="fr-FR" sz="1600" dirty="0">
                <a:latin typeface="Courier New" pitchFamily="49" charset="0"/>
                <a:cs typeface="Arial" charset="0"/>
              </a:rPr>
              <a:t> - Valeur : </a:t>
            </a:r>
            <a:r>
              <a:rPr lang="fr-FR" altLang="fr-FR" sz="1600" b="1" dirty="0">
                <a:latin typeface="Courier New" pitchFamily="49" charset="0"/>
                <a:cs typeface="Arial" charset="0"/>
              </a:rPr>
              <a:t>$</a:t>
            </a:r>
            <a:r>
              <a:rPr lang="fr-FR" altLang="fr-FR" sz="1600" b="1" dirty="0" err="1">
                <a:latin typeface="Courier New" pitchFamily="49" charset="0"/>
                <a:cs typeface="Arial" charset="0"/>
              </a:rPr>
              <a:t>nom_var</a:t>
            </a:r>
            <a:r>
              <a:rPr lang="fr-FR" altLang="fr-FR" sz="1600" dirty="0">
                <a:latin typeface="Courier New" pitchFamily="49" charset="0"/>
                <a:cs typeface="Arial" charset="0"/>
              </a:rPr>
              <a:t>";</a:t>
            </a:r>
            <a:r>
              <a:rPr lang="fr-FR" altLang="fr-FR" sz="1600" dirty="0">
                <a:solidFill>
                  <a:srgbClr val="FFCC00"/>
                </a:solidFill>
                <a:latin typeface="Book Antiqua" pitchFamily="16" charset="0"/>
                <a:cs typeface="Arial" charset="0"/>
              </a:rPr>
              <a:t> </a:t>
            </a:r>
          </a:p>
        </p:txBody>
      </p:sp>
    </p:spTree>
    <p:extLst>
      <p:ext uri="{BB962C8B-B14F-4D97-AF65-F5344CB8AC3E}">
        <p14:creationId xmlns:p14="http://schemas.microsoft.com/office/powerpoint/2010/main" val="713886958"/>
      </p:ext>
    </p:extLst>
  </p:cSld>
  <p:clrMapOvr>
    <a:masterClrMapping/>
  </p:clrMapOvr>
  <p:transition>
    <p:diamon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Grp="1" noChangeArrowheads="1"/>
          </p:cNvSpPr>
          <p:nvPr>
            <p:ph type="title"/>
          </p:nvPr>
        </p:nvSpPr>
        <p:spPr>
          <a:xfrm>
            <a:off x="22198" y="-13862"/>
            <a:ext cx="9121802" cy="1066800"/>
          </a:xfrm>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buClrTx/>
              <a:buFontTx/>
              <a:buNone/>
              <a:tabLst>
                <a:tab pos="0" algn="l"/>
                <a:tab pos="760413" algn="l"/>
                <a:tab pos="1522413" algn="l"/>
                <a:tab pos="2286000" algn="l"/>
                <a:tab pos="3046413" algn="l"/>
                <a:tab pos="3808413" algn="l"/>
                <a:tab pos="4572000" algn="l"/>
                <a:tab pos="5332413" algn="l"/>
                <a:tab pos="6094413" algn="l"/>
                <a:tab pos="6858000" algn="l"/>
                <a:tab pos="7618413" algn="l"/>
                <a:tab pos="8380413" algn="l"/>
                <a:tab pos="9144000" algn="l"/>
                <a:tab pos="9904413" algn="l"/>
                <a:tab pos="10666413" algn="l"/>
              </a:tabLst>
            </a:pPr>
            <a:r>
              <a:rPr lang="fr-FR" altLang="fr-FR" sz="4000" b="0" i="0" dirty="0">
                <a:latin typeface="Book Antiqua" pitchFamily="16" charset="0"/>
                <a:cs typeface="Times New Roman" pitchFamily="18" charset="0"/>
              </a:rPr>
              <a:t>Syntaxe de base :</a:t>
            </a:r>
            <a:r>
              <a:rPr lang="fr-FR" altLang="fr-FR" sz="4000" b="0" dirty="0">
                <a:latin typeface="Book Antiqua" pitchFamily="16" charset="0"/>
                <a:cs typeface="Times New Roman" pitchFamily="18" charset="0"/>
              </a:rPr>
              <a:t> </a:t>
            </a:r>
            <a:r>
              <a:rPr lang="fr-FR" altLang="fr-FR" sz="3600" b="0" dirty="0">
                <a:latin typeface="Arial Unicode MS" pitchFamily="32" charset="0"/>
                <a:cs typeface="Arial Unicode MS" pitchFamily="32" charset="0"/>
              </a:rPr>
              <a:t>Les </a:t>
            </a:r>
            <a:r>
              <a:rPr lang="fr-FR" altLang="fr-FR" sz="3600" b="0" dirty="0" smtClean="0">
                <a:latin typeface="Arial Unicode MS" pitchFamily="32" charset="0"/>
                <a:cs typeface="Arial Unicode MS" pitchFamily="32" charset="0"/>
              </a:rPr>
              <a:t>variables</a:t>
            </a:r>
            <a:endParaRPr lang="fr-FR" altLang="fr-FR" sz="2800" b="0" dirty="0">
              <a:latin typeface="Arial Unicode MS" pitchFamily="32" charset="0"/>
              <a:cs typeface="Arial Unicode MS" pitchFamily="32" charset="0"/>
            </a:endParaRPr>
          </a:p>
        </p:txBody>
      </p:sp>
      <p:sp>
        <p:nvSpPr>
          <p:cNvPr id="27650" name="Rectangle 2"/>
          <p:cNvSpPr>
            <a:spLocks noGrp="1" noChangeArrowheads="1"/>
          </p:cNvSpPr>
          <p:nvPr>
            <p:ph idx="1"/>
          </p:nvPr>
        </p:nvSpPr>
        <p:spPr>
          <a:xfrm>
            <a:off x="323528" y="980728"/>
            <a:ext cx="7935251" cy="4800600"/>
          </a:xfrm>
          <a:ln/>
          <a:extLst>
            <a:ext uri="{91240B29-F687-4F45-9708-019B960494DF}">
              <a14:hiddenLine xmlns:a14="http://schemas.microsoft.com/office/drawing/2010/main" w="9525" cap="flat">
                <a:solidFill>
                  <a:srgbClr val="808080"/>
                </a:solidFill>
                <a:round/>
                <a:headEnd/>
                <a:tailEnd/>
              </a14:hiddenLine>
            </a:ext>
          </a:extLst>
        </p:spPr>
        <p:txBody>
          <a:bodyPr>
            <a:normAutofit/>
          </a:bodyPr>
          <a:lstStyle/>
          <a:p>
            <a:pPr marL="341313" indent="-341313">
              <a:buClr>
                <a:srgbClr val="FC0128"/>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i="0" dirty="0">
                <a:latin typeface="Book Antiqua" pitchFamily="16" charset="0"/>
                <a:cs typeface="Times New Roman" pitchFamily="18" charset="0"/>
              </a:rPr>
              <a:t>Variables prédéfinies</a:t>
            </a:r>
            <a:r>
              <a:rPr lang="fr-FR" altLang="fr-FR" sz="3600" i="0" dirty="0"/>
              <a:t> </a:t>
            </a:r>
          </a:p>
          <a:p>
            <a:pPr lvl="2">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000" i="0" dirty="0">
                <a:latin typeface="Book Antiqua" pitchFamily="16" charset="0"/>
                <a:cs typeface="Times New Roman" pitchFamily="18" charset="0"/>
              </a:rPr>
              <a:t>Les variables d'environnement dépendant du client</a:t>
            </a:r>
            <a:r>
              <a:rPr lang="fr-FR" altLang="fr-FR" sz="2800" i="0" dirty="0">
                <a:latin typeface="Book Antiqua" pitchFamily="16" charset="0"/>
                <a:cs typeface="Times New Roman" pitchFamily="18" charset="0"/>
              </a:rPr>
              <a:t> </a:t>
            </a:r>
          </a:p>
        </p:txBody>
      </p:sp>
      <p:graphicFrame>
        <p:nvGraphicFramePr>
          <p:cNvPr id="27651" name="Group 3"/>
          <p:cNvGraphicFramePr>
            <a:graphicFrameLocks noGrp="1"/>
          </p:cNvGraphicFramePr>
          <p:nvPr>
            <p:extLst>
              <p:ext uri="{D42A27DB-BD31-4B8C-83A1-F6EECF244321}">
                <p14:modId xmlns:p14="http://schemas.microsoft.com/office/powerpoint/2010/main" val="2424915931"/>
              </p:ext>
            </p:extLst>
          </p:nvPr>
        </p:nvGraphicFramePr>
        <p:xfrm>
          <a:off x="395536" y="2204864"/>
          <a:ext cx="7936717" cy="4572391"/>
        </p:xfrm>
        <a:graphic>
          <a:graphicData uri="http://schemas.openxmlformats.org/drawingml/2006/table">
            <a:tbl>
              <a:tblPr/>
              <a:tblGrid>
                <a:gridCol w="3969091"/>
                <a:gridCol w="3967626"/>
              </a:tblGrid>
              <a:tr h="336550">
                <a:tc>
                  <a:txBody>
                    <a:bodyPr/>
                    <a:lstStyle>
                      <a:lvl1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2pPr>
                      <a:lvl3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4pPr>
                      <a:lvl5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9pPr>
                    </a:lstStyle>
                    <a:p>
                      <a:pPr marL="0" marR="0" lvl="0" indent="0" algn="ctr" defTabSz="449263" rtl="0" eaLnBrk="0" fontAlgn="base" latinLnBrk="0" hangingPunct="0">
                        <a:lnSpc>
                          <a:spcPct val="112000"/>
                        </a:lnSpc>
                        <a:spcBef>
                          <a:spcPts val="400"/>
                        </a:spcBef>
                        <a:spcAft>
                          <a:spcPct val="0"/>
                        </a:spcAft>
                        <a:buClrTx/>
                        <a:buSzPct val="75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600" b="1"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Arial Unicode MS" pitchFamily="32" charset="0"/>
                        </a:rPr>
                        <a:t>Variable</a:t>
                      </a:r>
                    </a:p>
                  </a:txBody>
                  <a:tcPr marL="83064" marR="83064" marT="46800" marB="46800" horzOverflow="overflow">
                    <a:lnL w="2736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2736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c>
                  <a:txBody>
                    <a:bodyPr/>
                    <a:lstStyle>
                      <a:lvl1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2pPr>
                      <a:lvl3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4pPr>
                      <a:lvl5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9pPr>
                    </a:lstStyle>
                    <a:p>
                      <a:pPr marL="0" marR="0" lvl="0" indent="0" algn="ctr" defTabSz="449263" rtl="0" eaLnBrk="0" fontAlgn="base" latinLnBrk="0" hangingPunct="0">
                        <a:lnSpc>
                          <a:spcPct val="112000"/>
                        </a:lnSpc>
                        <a:spcBef>
                          <a:spcPts val="400"/>
                        </a:spcBef>
                        <a:spcAft>
                          <a:spcPct val="0"/>
                        </a:spcAft>
                        <a:buClrTx/>
                        <a:buSzPct val="75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600" b="1"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rPr>
                        <a:t>Description</a:t>
                      </a:r>
                    </a:p>
                  </a:txBody>
                  <a:tcPr marL="83064" marR="83064" marT="46800" marB="46800" horzOverflow="overflow">
                    <a:lnL w="11520" cap="flat" cmpd="sng" algn="ctr">
                      <a:solidFill>
                        <a:srgbClr val="000000"/>
                      </a:solidFill>
                      <a:prstDash val="solid"/>
                      <a:round/>
                      <a:headEnd type="none" w="med" len="med"/>
                      <a:tailEnd type="none" w="med" len="med"/>
                    </a:lnL>
                    <a:lnR w="27360" cap="flat" cmpd="sng" algn="ctr">
                      <a:solidFill>
                        <a:srgbClr val="000000"/>
                      </a:solidFill>
                      <a:prstDash val="solid"/>
                      <a:round/>
                      <a:headEnd type="none" w="med" len="med"/>
                      <a:tailEnd type="none" w="med" len="med"/>
                    </a:lnR>
                    <a:lnT w="2736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r>
              <a:tr h="581025">
                <a:tc>
                  <a:txBody>
                    <a:bodyPr/>
                    <a:lstStyle>
                      <a:lvl1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2pPr>
                      <a:lvl3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4pPr>
                      <a:lvl5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9pPr>
                    </a:lstStyle>
                    <a:p>
                      <a:pPr marL="0" marR="0" lvl="0" indent="0" algn="l" defTabSz="449263" rtl="0" eaLnBrk="0" fontAlgn="base" latinLnBrk="0" hangingPunct="0">
                        <a:lnSpc>
                          <a:spcPct val="112000"/>
                        </a:lnSpc>
                        <a:spcBef>
                          <a:spcPts val="400"/>
                        </a:spcBef>
                        <a:spcAft>
                          <a:spcPct val="0"/>
                        </a:spcAft>
                        <a:buClrTx/>
                        <a:buSzPct val="75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$_SERVER["HTTP_HOST"]</a:t>
                      </a: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rPr>
                        <a:t> </a:t>
                      </a:r>
                    </a:p>
                  </a:txBody>
                  <a:tcPr marL="83064" marR="83064" marT="46800" marB="46800" horzOverflow="overflow">
                    <a:lnL w="2736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c>
                  <a:txBody>
                    <a:bodyPr/>
                    <a:lstStyle>
                      <a:lvl1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2pPr>
                      <a:lvl3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4pPr>
                      <a:lvl5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9pPr>
                    </a:lstStyle>
                    <a:p>
                      <a:pPr marL="0" marR="0" lvl="0" indent="0" algn="l" defTabSz="449263" rtl="0" eaLnBrk="0" fontAlgn="base" latinLnBrk="0" hangingPunct="0">
                        <a:lnSpc>
                          <a:spcPct val="112000"/>
                        </a:lnSpc>
                        <a:spcBef>
                          <a:spcPts val="400"/>
                        </a:spcBef>
                        <a:spcAft>
                          <a:spcPct val="0"/>
                        </a:spcAft>
                        <a:buClrTx/>
                        <a:buSzPct val="75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Nom d'hôte de la machine du client (associée à l'adresse IP)</a:t>
                      </a: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rPr>
                        <a:t> </a:t>
                      </a:r>
                    </a:p>
                  </a:txBody>
                  <a:tcPr marL="83064" marR="83064" marT="46800" marB="46800" horzOverflow="overflow">
                    <a:lnL w="11520" cap="flat" cmpd="sng" algn="ctr">
                      <a:solidFill>
                        <a:srgbClr val="000000"/>
                      </a:solidFill>
                      <a:prstDash val="solid"/>
                      <a:round/>
                      <a:headEnd type="none" w="med" len="med"/>
                      <a:tailEnd type="none" w="med" len="med"/>
                    </a:lnL>
                    <a:lnR w="2736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r>
              <a:tr h="336550">
                <a:tc>
                  <a:txBody>
                    <a:bodyPr/>
                    <a:lstStyle>
                      <a:lvl1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2pPr>
                      <a:lvl3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4pPr>
                      <a:lvl5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9pPr>
                    </a:lstStyle>
                    <a:p>
                      <a:pPr marL="0" marR="0" lvl="0" indent="0" algn="l" defTabSz="449263" rtl="0" eaLnBrk="0" fontAlgn="base" latinLnBrk="0" hangingPunct="0">
                        <a:lnSpc>
                          <a:spcPct val="112000"/>
                        </a:lnSpc>
                        <a:spcBef>
                          <a:spcPts val="400"/>
                        </a:spcBef>
                        <a:spcAft>
                          <a:spcPct val="0"/>
                        </a:spcAft>
                        <a:buClrTx/>
                        <a:buSzPct val="75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$_SERVER["HTTP_REFERER"]</a:t>
                      </a:r>
                    </a:p>
                  </a:txBody>
                  <a:tcPr marL="83064" marR="83064" marT="46800" marB="46800" horzOverflow="overflow">
                    <a:lnL w="2736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c>
                  <a:txBody>
                    <a:bodyPr/>
                    <a:lstStyle>
                      <a:lvl1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2pPr>
                      <a:lvl3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4pPr>
                      <a:lvl5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9pPr>
                    </a:lstStyle>
                    <a:p>
                      <a:pPr marL="0" marR="0" lvl="0" indent="0" algn="l" defTabSz="449263" rtl="0" eaLnBrk="0" fontAlgn="base" latinLnBrk="0" hangingPunct="0">
                        <a:lnSpc>
                          <a:spcPct val="112000"/>
                        </a:lnSpc>
                        <a:spcBef>
                          <a:spcPts val="400"/>
                        </a:spcBef>
                        <a:spcAft>
                          <a:spcPct val="0"/>
                        </a:spcAft>
                        <a:buClrTx/>
                        <a:buSzPct val="75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URL de la page qui a appelé le script PHP</a:t>
                      </a: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rPr>
                        <a:t> </a:t>
                      </a:r>
                    </a:p>
                  </a:txBody>
                  <a:tcPr marL="83064" marR="83064" marT="46800" marB="46800" horzOverflow="overflow">
                    <a:lnL w="11520" cap="flat" cmpd="sng" algn="ctr">
                      <a:solidFill>
                        <a:srgbClr val="000000"/>
                      </a:solidFill>
                      <a:prstDash val="solid"/>
                      <a:round/>
                      <a:headEnd type="none" w="med" len="med"/>
                      <a:tailEnd type="none" w="med" len="med"/>
                    </a:lnL>
                    <a:lnR w="2736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r>
              <a:tr h="581025">
                <a:tc>
                  <a:txBody>
                    <a:bodyPr/>
                    <a:lstStyle>
                      <a:lvl1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2pPr>
                      <a:lvl3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4pPr>
                      <a:lvl5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9pPr>
                    </a:lstStyle>
                    <a:p>
                      <a:pPr marL="0" marR="0" lvl="0" indent="0" algn="l" defTabSz="449263" rtl="0" eaLnBrk="0" fontAlgn="base" latinLnBrk="0" hangingPunct="0">
                        <a:lnSpc>
                          <a:spcPct val="112000"/>
                        </a:lnSpc>
                        <a:spcBef>
                          <a:spcPts val="400"/>
                        </a:spcBef>
                        <a:spcAft>
                          <a:spcPct val="0"/>
                        </a:spcAft>
                        <a:buClrTx/>
                        <a:buSzPct val="75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$_SERVER["HTTP_ACCEPT_LANGUAGE"]</a:t>
                      </a:r>
                    </a:p>
                  </a:txBody>
                  <a:tcPr marL="83064" marR="83064" marT="46800" marB="46800" horzOverflow="overflow">
                    <a:lnL w="2736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c>
                  <a:txBody>
                    <a:bodyPr/>
                    <a:lstStyle>
                      <a:lvl1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2pPr>
                      <a:lvl3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4pPr>
                      <a:lvl5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9pPr>
                    </a:lstStyle>
                    <a:p>
                      <a:pPr marL="0" marR="0" lvl="0" indent="0" algn="l" defTabSz="449263" rtl="0" eaLnBrk="0" fontAlgn="base" latinLnBrk="0" hangingPunct="0">
                        <a:lnSpc>
                          <a:spcPct val="112000"/>
                        </a:lnSpc>
                        <a:spcBef>
                          <a:spcPts val="400"/>
                        </a:spcBef>
                        <a:spcAft>
                          <a:spcPct val="0"/>
                        </a:spcAft>
                        <a:buClrTx/>
                        <a:buSzPct val="75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Langue utilisée par le serveur (par défaut en-us)</a:t>
                      </a: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rPr>
                        <a:t> </a:t>
                      </a:r>
                    </a:p>
                  </a:txBody>
                  <a:tcPr marL="83064" marR="83064" marT="46800" marB="46800" horzOverflow="overflow">
                    <a:lnL w="11520" cap="flat" cmpd="sng" algn="ctr">
                      <a:solidFill>
                        <a:srgbClr val="000000"/>
                      </a:solidFill>
                      <a:prstDash val="solid"/>
                      <a:round/>
                      <a:headEnd type="none" w="med" len="med"/>
                      <a:tailEnd type="none" w="med" len="med"/>
                    </a:lnL>
                    <a:lnR w="2736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r>
              <a:tr h="581025">
                <a:tc>
                  <a:txBody>
                    <a:bodyPr/>
                    <a:lstStyle>
                      <a:lvl1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2pPr>
                      <a:lvl3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4pPr>
                      <a:lvl5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9pPr>
                    </a:lstStyle>
                    <a:p>
                      <a:pPr marL="0" marR="0" lvl="0" indent="0" algn="l" defTabSz="449263" rtl="0" eaLnBrk="0" fontAlgn="base" latinLnBrk="0" hangingPunct="0">
                        <a:lnSpc>
                          <a:spcPct val="112000"/>
                        </a:lnSpc>
                        <a:spcBef>
                          <a:spcPts val="400"/>
                        </a:spcBef>
                        <a:spcAft>
                          <a:spcPct val="0"/>
                        </a:spcAft>
                        <a:buClrTx/>
                        <a:buSzPct val="75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$_SERVER["HTTP_ACCEPT"]</a:t>
                      </a:r>
                    </a:p>
                  </a:txBody>
                  <a:tcPr marL="83064" marR="83064" marT="46800" marB="46800" horzOverflow="overflow">
                    <a:lnL w="2736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c>
                  <a:txBody>
                    <a:bodyPr/>
                    <a:lstStyle>
                      <a:lvl1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2pPr>
                      <a:lvl3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4pPr>
                      <a:lvl5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9pPr>
                    </a:lstStyle>
                    <a:p>
                      <a:pPr marL="0" marR="0" lvl="0" indent="0" algn="l" defTabSz="449263" rtl="0" eaLnBrk="0" fontAlgn="base" latinLnBrk="0" hangingPunct="0">
                        <a:lnSpc>
                          <a:spcPct val="112000"/>
                        </a:lnSpc>
                        <a:spcBef>
                          <a:spcPts val="400"/>
                        </a:spcBef>
                        <a:spcAft>
                          <a:spcPct val="0"/>
                        </a:spcAft>
                        <a:buClrTx/>
                        <a:buSzPct val="75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Types MIME reconnus par le serveur (séparés par des virgules)</a:t>
                      </a: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rPr>
                        <a:t> </a:t>
                      </a:r>
                    </a:p>
                  </a:txBody>
                  <a:tcPr marL="83064" marR="83064" marT="46800" marB="46800" horzOverflow="overflow">
                    <a:lnL w="11520" cap="flat" cmpd="sng" algn="ctr">
                      <a:solidFill>
                        <a:srgbClr val="000000"/>
                      </a:solidFill>
                      <a:prstDash val="solid"/>
                      <a:round/>
                      <a:headEnd type="none" w="med" len="med"/>
                      <a:tailEnd type="none" w="med" len="med"/>
                    </a:lnL>
                    <a:lnR w="2736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r>
              <a:tr h="823913">
                <a:tc>
                  <a:txBody>
                    <a:bodyPr/>
                    <a:lstStyle>
                      <a:lvl1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2pPr>
                      <a:lvl3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4pPr>
                      <a:lvl5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9pPr>
                    </a:lstStyle>
                    <a:p>
                      <a:pPr marL="0" marR="0" lvl="0" indent="0" algn="l" defTabSz="449263" rtl="0" eaLnBrk="0" fontAlgn="base" latinLnBrk="0" hangingPunct="0">
                        <a:lnSpc>
                          <a:spcPct val="112000"/>
                        </a:lnSpc>
                        <a:spcBef>
                          <a:spcPts val="400"/>
                        </a:spcBef>
                        <a:spcAft>
                          <a:spcPct val="0"/>
                        </a:spcAft>
                        <a:buClrTx/>
                        <a:buSzPct val="75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$_SERVER["CONTENT_TYPE"]</a:t>
                      </a:r>
                    </a:p>
                  </a:txBody>
                  <a:tcPr marL="83064" marR="83064" marT="46800" marB="46800" horzOverflow="overflow">
                    <a:lnL w="2736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c>
                  <a:txBody>
                    <a:bodyPr/>
                    <a:lstStyle>
                      <a:lvl1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2pPr>
                      <a:lvl3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4pPr>
                      <a:lvl5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9pPr>
                    </a:lstStyle>
                    <a:p>
                      <a:pPr marL="0" marR="0" lvl="0" indent="0" algn="l" defTabSz="449263" rtl="0" eaLnBrk="0" fontAlgn="base" latinLnBrk="0" hangingPunct="0">
                        <a:lnSpc>
                          <a:spcPct val="112000"/>
                        </a:lnSpc>
                        <a:spcBef>
                          <a:spcPts val="400"/>
                        </a:spcBef>
                        <a:spcAft>
                          <a:spcPct val="0"/>
                        </a:spcAft>
                        <a:buClrTx/>
                        <a:buSzPct val="75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Type de données contenu présent dans le corps de la requête. Il s'agit du type MIME des données</a:t>
                      </a: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rPr>
                        <a:t> </a:t>
                      </a:r>
                    </a:p>
                  </a:txBody>
                  <a:tcPr marL="83064" marR="83064" marT="46800" marB="46800" horzOverflow="overflow">
                    <a:lnL w="11520" cap="flat" cmpd="sng" algn="ctr">
                      <a:solidFill>
                        <a:srgbClr val="000000"/>
                      </a:solidFill>
                      <a:prstDash val="solid"/>
                      <a:round/>
                      <a:headEnd type="none" w="med" len="med"/>
                      <a:tailEnd type="none" w="med" len="med"/>
                    </a:lnL>
                    <a:lnR w="2736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r>
              <a:tr h="336550">
                <a:tc>
                  <a:txBody>
                    <a:bodyPr/>
                    <a:lstStyle>
                      <a:lvl1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2pPr>
                      <a:lvl3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4pPr>
                      <a:lvl5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9pPr>
                    </a:lstStyle>
                    <a:p>
                      <a:pPr marL="0" marR="0" lvl="0" indent="0" algn="l" defTabSz="449263" rtl="0" eaLnBrk="0" fontAlgn="base" latinLnBrk="0" hangingPunct="0">
                        <a:lnSpc>
                          <a:spcPct val="112000"/>
                        </a:lnSpc>
                        <a:spcBef>
                          <a:spcPts val="400"/>
                        </a:spcBef>
                        <a:spcAft>
                          <a:spcPct val="0"/>
                        </a:spcAft>
                        <a:buClrTx/>
                        <a:buSzPct val="75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$_SERVER["REMOTE_ADDR"]</a:t>
                      </a:r>
                    </a:p>
                  </a:txBody>
                  <a:tcPr marL="83064" marR="83064" marT="46800" marB="46800" horzOverflow="overflow">
                    <a:lnL w="2736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c>
                  <a:txBody>
                    <a:bodyPr/>
                    <a:lstStyle>
                      <a:lvl1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2pPr>
                      <a:lvl3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4pPr>
                      <a:lvl5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9pPr>
                    </a:lstStyle>
                    <a:p>
                      <a:pPr marL="0" marR="0" lvl="0" indent="0" algn="l" defTabSz="449263" rtl="0" eaLnBrk="0" fontAlgn="base" latinLnBrk="0" hangingPunct="0">
                        <a:lnSpc>
                          <a:spcPct val="112000"/>
                        </a:lnSpc>
                        <a:spcBef>
                          <a:spcPts val="400"/>
                        </a:spcBef>
                        <a:spcAft>
                          <a:spcPct val="0"/>
                        </a:spcAft>
                        <a:buClrTx/>
                        <a:buSzPct val="75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L'adresse IP du client appelant le script CGI</a:t>
                      </a: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rPr>
                        <a:t> </a:t>
                      </a:r>
                    </a:p>
                  </a:txBody>
                  <a:tcPr marL="83064" marR="83064" marT="46800" marB="46800" horzOverflow="overflow">
                    <a:lnL w="11520" cap="flat" cmpd="sng" algn="ctr">
                      <a:solidFill>
                        <a:srgbClr val="000000"/>
                      </a:solidFill>
                      <a:prstDash val="solid"/>
                      <a:round/>
                      <a:headEnd type="none" w="med" len="med"/>
                      <a:tailEnd type="none" w="med" len="med"/>
                    </a:lnL>
                    <a:lnR w="2736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r>
              <a:tr h="336550">
                <a:tc>
                  <a:txBody>
                    <a:bodyPr/>
                    <a:lstStyle>
                      <a:lvl1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2pPr>
                      <a:lvl3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4pPr>
                      <a:lvl5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9pPr>
                    </a:lstStyle>
                    <a:p>
                      <a:pPr marL="0" marR="0" lvl="0" indent="0" algn="l" defTabSz="449263" rtl="0" eaLnBrk="0" fontAlgn="base" latinLnBrk="0" hangingPunct="0">
                        <a:lnSpc>
                          <a:spcPct val="112000"/>
                        </a:lnSpc>
                        <a:spcBef>
                          <a:spcPts val="400"/>
                        </a:spcBef>
                        <a:spcAft>
                          <a:spcPct val="0"/>
                        </a:spcAft>
                        <a:buClrTx/>
                        <a:buSzPct val="75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$_SERVER["PHP_SELF"]</a:t>
                      </a:r>
                    </a:p>
                  </a:txBody>
                  <a:tcPr marL="83064" marR="83064" marT="46800" marB="46800" horzOverflow="overflow">
                    <a:lnL w="2736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27360" cap="flat" cmpd="sng" algn="ctr">
                      <a:solidFill>
                        <a:srgbClr val="000000"/>
                      </a:solidFill>
                      <a:prstDash val="solid"/>
                      <a:round/>
                      <a:headEnd type="none" w="med" len="med"/>
                      <a:tailEnd type="none" w="med" len="med"/>
                    </a:lnB>
                    <a:lnTlToBr>
                      <a:noFill/>
                    </a:lnTlToBr>
                    <a:lnBlToTr>
                      <a:noFill/>
                    </a:lnBlToTr>
                    <a:solidFill>
                      <a:srgbClr val="DEE7FE"/>
                    </a:solidFill>
                  </a:tcPr>
                </a:tc>
                <a:tc>
                  <a:txBody>
                    <a:bodyPr/>
                    <a:lstStyle>
                      <a:lvl1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2pPr>
                      <a:lvl3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4pPr>
                      <a:lvl5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9pPr>
                    </a:lstStyle>
                    <a:p>
                      <a:pPr marL="0" marR="0" lvl="0" indent="0" algn="l" defTabSz="449263" rtl="0" eaLnBrk="0" fontAlgn="base" latinLnBrk="0" hangingPunct="0">
                        <a:lnSpc>
                          <a:spcPct val="112000"/>
                        </a:lnSpc>
                        <a:spcBef>
                          <a:spcPts val="400"/>
                        </a:spcBef>
                        <a:spcAft>
                          <a:spcPct val="0"/>
                        </a:spcAft>
                        <a:buClrTx/>
                        <a:buSzPct val="75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600" b="0" i="0" u="none" strike="noStrike" cap="none" normalizeH="0" baseline="0" dirty="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Nom du script PHP</a:t>
                      </a:r>
                      <a:r>
                        <a:rPr kumimoji="0" lang="fr-FR" altLang="fr-FR" sz="1600" b="0" i="0" u="none" strike="noStrike" cap="none" normalizeH="0" baseline="0" dirty="0" smtClean="0">
                          <a:ln>
                            <a:noFill/>
                          </a:ln>
                          <a:solidFill>
                            <a:srgbClr val="000000"/>
                          </a:solidFill>
                          <a:effectLst>
                            <a:outerShdw blurRad="38100" dist="38100" dir="2700000" algn="tl">
                              <a:srgbClr val="FFFFFF"/>
                            </a:outerShdw>
                          </a:effectLst>
                          <a:latin typeface="Book Antiqua" pitchFamily="16" charset="0"/>
                          <a:ea typeface="Microsoft YaHei" charset="-122"/>
                        </a:rPr>
                        <a:t> </a:t>
                      </a:r>
                    </a:p>
                  </a:txBody>
                  <a:tcPr marL="83064" marR="83064" marT="46800" marB="46800" horzOverflow="overflow">
                    <a:lnL w="11520" cap="flat" cmpd="sng" algn="ctr">
                      <a:solidFill>
                        <a:srgbClr val="000000"/>
                      </a:solidFill>
                      <a:prstDash val="solid"/>
                      <a:round/>
                      <a:headEnd type="none" w="med" len="med"/>
                      <a:tailEnd type="none" w="med" len="med"/>
                    </a:lnL>
                    <a:lnR w="2736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27360" cap="flat" cmpd="sng" algn="ctr">
                      <a:solidFill>
                        <a:srgbClr val="000000"/>
                      </a:solidFill>
                      <a:prstDash val="solid"/>
                      <a:round/>
                      <a:headEnd type="none" w="med" len="med"/>
                      <a:tailEnd type="none" w="med" len="med"/>
                    </a:lnB>
                    <a:lnTlToBr>
                      <a:noFill/>
                    </a:lnTlToBr>
                    <a:lnBlToTr>
                      <a:noFill/>
                    </a:lnBlToTr>
                    <a:solidFill>
                      <a:srgbClr val="DEE7FE"/>
                    </a:solidFill>
                  </a:tcPr>
                </a:tc>
              </a:tr>
            </a:tbl>
          </a:graphicData>
        </a:graphic>
      </p:graphicFrame>
    </p:spTree>
    <p:extLst>
      <p:ext uri="{BB962C8B-B14F-4D97-AF65-F5344CB8AC3E}">
        <p14:creationId xmlns:p14="http://schemas.microsoft.com/office/powerpoint/2010/main" val="2206059445"/>
      </p:ext>
    </p:extLst>
  </p:cSld>
  <p:clrMapOvr>
    <a:masterClrMapping/>
  </p:clrMapOvr>
  <p:transition>
    <p:diamon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Grp="1" noChangeArrowheads="1"/>
          </p:cNvSpPr>
          <p:nvPr>
            <p:ph type="title"/>
          </p:nvPr>
        </p:nvSpPr>
        <p:spPr>
          <a:xfrm>
            <a:off x="18070" y="0"/>
            <a:ext cx="9125930" cy="1066800"/>
          </a:xfrm>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buClrTx/>
              <a:buFontTx/>
              <a:buNone/>
              <a:tabLst>
                <a:tab pos="0" algn="l"/>
                <a:tab pos="760413" algn="l"/>
                <a:tab pos="1522413" algn="l"/>
                <a:tab pos="2286000" algn="l"/>
                <a:tab pos="3046413" algn="l"/>
                <a:tab pos="3808413" algn="l"/>
                <a:tab pos="4572000" algn="l"/>
                <a:tab pos="5332413" algn="l"/>
                <a:tab pos="6094413" algn="l"/>
                <a:tab pos="6858000" algn="l"/>
                <a:tab pos="7618413" algn="l"/>
                <a:tab pos="8380413" algn="l"/>
                <a:tab pos="9144000" algn="l"/>
                <a:tab pos="9904413" algn="l"/>
                <a:tab pos="10666413" algn="l"/>
              </a:tabLst>
            </a:pPr>
            <a:r>
              <a:rPr lang="fr-FR" altLang="fr-FR" sz="3600" b="1" i="0" dirty="0">
                <a:effectLst>
                  <a:outerShdw blurRad="38100" dist="38100" dir="2700000" algn="tl">
                    <a:srgbClr val="000000">
                      <a:alpha val="43137"/>
                    </a:srgbClr>
                  </a:outerShdw>
                </a:effectLst>
                <a:latin typeface="Book Antiqua" pitchFamily="16" charset="0"/>
                <a:cs typeface="Times New Roman" pitchFamily="18" charset="0"/>
              </a:rPr>
              <a:t>Syntaxe de base :</a:t>
            </a:r>
            <a:r>
              <a:rPr lang="fr-FR" altLang="fr-FR" sz="3600" b="1" dirty="0">
                <a:effectLst>
                  <a:outerShdw blurRad="38100" dist="38100" dir="2700000" algn="tl">
                    <a:srgbClr val="000000">
                      <a:alpha val="43137"/>
                    </a:srgbClr>
                  </a:outerShdw>
                </a:effectLst>
                <a:latin typeface="Book Antiqua" pitchFamily="16" charset="0"/>
                <a:cs typeface="Times New Roman" pitchFamily="18" charset="0"/>
              </a:rPr>
              <a:t> </a:t>
            </a:r>
            <a:r>
              <a:rPr lang="fr-FR" altLang="fr-FR" sz="3200" b="1" dirty="0">
                <a:effectLst>
                  <a:outerShdw blurRad="38100" dist="38100" dir="2700000" algn="tl">
                    <a:srgbClr val="000000">
                      <a:alpha val="43137"/>
                    </a:srgbClr>
                  </a:outerShdw>
                </a:effectLst>
                <a:latin typeface="Arial Unicode MS" pitchFamily="32" charset="0"/>
                <a:cs typeface="Arial Unicode MS" pitchFamily="32" charset="0"/>
              </a:rPr>
              <a:t>Les </a:t>
            </a:r>
            <a:r>
              <a:rPr lang="fr-FR" altLang="fr-FR" sz="3200" b="1" dirty="0" smtClean="0">
                <a:effectLst>
                  <a:outerShdw blurRad="38100" dist="38100" dir="2700000" algn="tl">
                    <a:srgbClr val="000000">
                      <a:alpha val="43137"/>
                    </a:srgbClr>
                  </a:outerShdw>
                </a:effectLst>
                <a:latin typeface="Arial Unicode MS" pitchFamily="32" charset="0"/>
                <a:cs typeface="Arial Unicode MS" pitchFamily="32" charset="0"/>
              </a:rPr>
              <a:t>variables</a:t>
            </a:r>
            <a:endParaRPr lang="fr-FR" altLang="fr-FR" sz="2400" b="1" dirty="0">
              <a:effectLst>
                <a:outerShdw blurRad="38100" dist="38100" dir="2700000" algn="tl">
                  <a:srgbClr val="000000">
                    <a:alpha val="43137"/>
                  </a:srgbClr>
                </a:outerShdw>
              </a:effectLst>
              <a:latin typeface="Arial Unicode MS" pitchFamily="32" charset="0"/>
              <a:cs typeface="Arial Unicode MS" pitchFamily="32" charset="0"/>
            </a:endParaRPr>
          </a:p>
        </p:txBody>
      </p:sp>
      <p:sp>
        <p:nvSpPr>
          <p:cNvPr id="28674" name="Rectangle 2"/>
          <p:cNvSpPr>
            <a:spLocks noGrp="1" noChangeArrowheads="1"/>
          </p:cNvSpPr>
          <p:nvPr>
            <p:ph idx="1"/>
          </p:nvPr>
        </p:nvSpPr>
        <p:spPr>
          <a:xfrm>
            <a:off x="0" y="1124744"/>
            <a:ext cx="9144000" cy="4800600"/>
          </a:xfrm>
          <a:ln/>
          <a:extLst>
            <a:ext uri="{91240B29-F687-4F45-9708-019B960494DF}">
              <a14:hiddenLine xmlns:a14="http://schemas.microsoft.com/office/drawing/2010/main" w="9525" cap="flat">
                <a:solidFill>
                  <a:srgbClr val="808080"/>
                </a:solidFill>
                <a:round/>
                <a:headEnd/>
                <a:tailEnd/>
              </a14:hiddenLine>
            </a:ext>
          </a:extLst>
        </p:spPr>
        <p:txBody>
          <a:bodyPr/>
          <a:lstStyle/>
          <a:p>
            <a:pPr marL="341313" indent="-341313">
              <a:buClr>
                <a:srgbClr val="FC0128"/>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a:latin typeface="Book Antiqua" pitchFamily="16" charset="0"/>
                <a:cs typeface="Times New Roman" pitchFamily="18" charset="0"/>
              </a:rPr>
              <a:t>Variables prédéfinies</a:t>
            </a:r>
            <a:r>
              <a:rPr lang="fr-FR" altLang="fr-FR" i="0" dirty="0"/>
              <a:t> </a:t>
            </a:r>
          </a:p>
          <a:p>
            <a:pPr lvl="2">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a:latin typeface="Book Antiqua" pitchFamily="16" charset="0"/>
                <a:cs typeface="Times New Roman" pitchFamily="18" charset="0"/>
              </a:rPr>
              <a:t>Les variables d'environnement dépendant du serveur</a:t>
            </a:r>
          </a:p>
          <a:p>
            <a:pPr lvl="2" algn="ctr">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600" i="0" dirty="0">
              <a:latin typeface="Arial Unicode MS" pitchFamily="32" charset="0"/>
              <a:cs typeface="Arial Unicode MS" pitchFamily="32" charset="0"/>
            </a:endParaRPr>
          </a:p>
          <a:p>
            <a:pPr lvl="2" algn="ctr">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i="0" dirty="0">
              <a:latin typeface="Arial Unicode MS" pitchFamily="32" charset="0"/>
              <a:cs typeface="Arial Unicode MS" pitchFamily="32" charset="0"/>
            </a:endParaRPr>
          </a:p>
          <a:p>
            <a:pPr lvl="2" algn="just">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i="0" dirty="0">
              <a:latin typeface="Arial Unicode MS" pitchFamily="32" charset="0"/>
              <a:cs typeface="Arial Unicode MS" pitchFamily="32" charset="0"/>
            </a:endParaRPr>
          </a:p>
          <a:p>
            <a:pPr lvl="2" algn="just">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i="0" dirty="0">
              <a:latin typeface="Arial Unicode MS" pitchFamily="32" charset="0"/>
              <a:cs typeface="Arial Unicode MS" pitchFamily="32" charset="0"/>
            </a:endParaRPr>
          </a:p>
          <a:p>
            <a:pPr lvl="2" algn="just">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i="0" dirty="0">
              <a:latin typeface="Arial Unicode MS" pitchFamily="32" charset="0"/>
              <a:cs typeface="Arial Unicode MS" pitchFamily="32" charset="0"/>
            </a:endParaRPr>
          </a:p>
          <a:p>
            <a:pPr lvl="2">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a:latin typeface="Book Antiqua" pitchFamily="16" charset="0"/>
                <a:cs typeface="Times New Roman" pitchFamily="18" charset="0"/>
              </a:rPr>
              <a:t> </a:t>
            </a:r>
          </a:p>
          <a:p>
            <a:pPr marL="341313" indent="-341313">
              <a:buClr>
                <a:srgbClr val="FC0128"/>
              </a:buClr>
              <a:buSzPct val="75000"/>
              <a:buFont typeface="Wingdings" pitchFamily="2" charset="2"/>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i="0" dirty="0">
              <a:latin typeface="Book Antiqua" pitchFamily="16" charset="0"/>
              <a:cs typeface="Times New Roman" pitchFamily="18" charset="0"/>
            </a:endParaRPr>
          </a:p>
        </p:txBody>
      </p:sp>
      <p:graphicFrame>
        <p:nvGraphicFramePr>
          <p:cNvPr id="28675" name="Group 3"/>
          <p:cNvGraphicFramePr>
            <a:graphicFrameLocks noGrp="1"/>
          </p:cNvGraphicFramePr>
          <p:nvPr>
            <p:extLst>
              <p:ext uri="{D42A27DB-BD31-4B8C-83A1-F6EECF244321}">
                <p14:modId xmlns:p14="http://schemas.microsoft.com/office/powerpoint/2010/main" val="4276274519"/>
              </p:ext>
            </p:extLst>
          </p:nvPr>
        </p:nvGraphicFramePr>
        <p:xfrm>
          <a:off x="395536" y="2348880"/>
          <a:ext cx="8218026" cy="3962534"/>
        </p:xfrm>
        <a:graphic>
          <a:graphicData uri="http://schemas.openxmlformats.org/drawingml/2006/table">
            <a:tbl>
              <a:tblPr/>
              <a:tblGrid>
                <a:gridCol w="4392488"/>
                <a:gridCol w="3825538"/>
              </a:tblGrid>
              <a:tr h="360363">
                <a:tc>
                  <a:txBody>
                    <a:bodyPr/>
                    <a:lstStyle>
                      <a:lvl1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2pPr>
                      <a:lvl3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4pPr>
                      <a:lvl5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9pPr>
                    </a:lstStyle>
                    <a:p>
                      <a:pPr marL="0" marR="0" lvl="0" indent="0" algn="ctr" defTabSz="449263" rtl="0" eaLnBrk="0" fontAlgn="base" latinLnBrk="0" hangingPunct="0">
                        <a:lnSpc>
                          <a:spcPct val="112000"/>
                        </a:lnSpc>
                        <a:spcBef>
                          <a:spcPts val="400"/>
                        </a:spcBef>
                        <a:spcAft>
                          <a:spcPct val="0"/>
                        </a:spcAft>
                        <a:buClrTx/>
                        <a:buSzPct val="75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600" b="1" i="0" u="none" strike="noStrike" cap="none" normalizeH="0" baseline="0" dirty="0" smtClean="0">
                          <a:ln>
                            <a:noFill/>
                          </a:ln>
                          <a:solidFill>
                            <a:srgbClr val="000000"/>
                          </a:solidFill>
                          <a:effectLst>
                            <a:outerShdw blurRad="38100" dist="38100" dir="2700000" algn="tl">
                              <a:srgbClr val="FFFFFF"/>
                            </a:outerShdw>
                          </a:effectLst>
                          <a:latin typeface="Book Antiqua" pitchFamily="16" charset="0"/>
                          <a:ea typeface="Microsoft YaHei" charset="-122"/>
                          <a:cs typeface="Arial Unicode MS" pitchFamily="32" charset="0"/>
                        </a:rPr>
                        <a:t>Variable</a:t>
                      </a:r>
                    </a:p>
                  </a:txBody>
                  <a:tcPr marL="83064" marR="83064" marT="46800" marB="46800" horzOverflow="overflow">
                    <a:lnL w="2736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2736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c>
                  <a:txBody>
                    <a:bodyPr/>
                    <a:lstStyle>
                      <a:lvl1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2pPr>
                      <a:lvl3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4pPr>
                      <a:lvl5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9pPr>
                    </a:lstStyle>
                    <a:p>
                      <a:pPr marL="0" marR="0" lvl="0" indent="0" algn="ctr" defTabSz="449263" rtl="0" eaLnBrk="0" fontAlgn="base" latinLnBrk="0" hangingPunct="0">
                        <a:lnSpc>
                          <a:spcPct val="112000"/>
                        </a:lnSpc>
                        <a:spcBef>
                          <a:spcPts val="400"/>
                        </a:spcBef>
                        <a:spcAft>
                          <a:spcPct val="0"/>
                        </a:spcAft>
                        <a:buClrTx/>
                        <a:buSzPct val="75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600" b="1"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Arial Unicode MS" pitchFamily="32" charset="0"/>
                        </a:rPr>
                        <a:t>Description</a:t>
                      </a:r>
                    </a:p>
                  </a:txBody>
                  <a:tcPr marL="83064" marR="83064" marT="46800" marB="46800" horzOverflow="overflow">
                    <a:lnL w="11520" cap="flat" cmpd="sng" algn="ctr">
                      <a:solidFill>
                        <a:srgbClr val="000000"/>
                      </a:solidFill>
                      <a:prstDash val="solid"/>
                      <a:round/>
                      <a:headEnd type="none" w="med" len="med"/>
                      <a:tailEnd type="none" w="med" len="med"/>
                    </a:lnL>
                    <a:lnR w="27360" cap="flat" cmpd="sng" algn="ctr">
                      <a:solidFill>
                        <a:srgbClr val="000000"/>
                      </a:solidFill>
                      <a:prstDash val="solid"/>
                      <a:round/>
                      <a:headEnd type="none" w="med" len="med"/>
                      <a:tailEnd type="none" w="med" len="med"/>
                    </a:lnR>
                    <a:lnT w="2736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r>
              <a:tr h="360363">
                <a:tc>
                  <a:txBody>
                    <a:bodyPr/>
                    <a:lstStyle>
                      <a:lvl1pPr>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i="1">
                          <a:solidFill>
                            <a:srgbClr val="000000"/>
                          </a:solidFill>
                          <a:effectLst>
                            <a:outerShdw blurRad="38100" dist="38100" dir="2700000" algn="tl">
                              <a:srgbClr val="FFFFFF"/>
                            </a:outerShdw>
                          </a:effectLst>
                          <a:latin typeface="Arial" charset="0"/>
                          <a:ea typeface="Microsoft YaHei" charset="-122"/>
                        </a:defRPr>
                      </a:lvl2pPr>
                      <a:lvl3pPr marL="914400">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4pPr>
                      <a:lvl5pPr>
                        <a:spcBef>
                          <a:spcPts val="5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9pPr>
                    </a:lstStyle>
                    <a:p>
                      <a:pPr marL="914400" marR="0" lvl="2" indent="0" algn="l" defTabSz="449263" rtl="0" eaLnBrk="0" fontAlgn="base" latinLnBrk="0" hangingPunct="0">
                        <a:lnSpc>
                          <a:spcPct val="112000"/>
                        </a:lnSpc>
                        <a:spcBef>
                          <a:spcPts val="400"/>
                        </a:spcBef>
                        <a:spcAft>
                          <a:spcPct val="0"/>
                        </a:spcAft>
                        <a:buClrTx/>
                        <a:buSzPct val="75000"/>
                        <a:buFontTx/>
                        <a:buNone/>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$_SERVER["</a:t>
                      </a: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Arial Unicode MS" pitchFamily="32" charset="0"/>
                        </a:rPr>
                        <a:t>SERVER_NAME</a:t>
                      </a:r>
                      <a:r>
                        <a:rPr kumimoji="0" lang="fr-FR" altLang="fr-FR" sz="1600" b="1"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a:t>
                      </a:r>
                    </a:p>
                  </a:txBody>
                  <a:tcPr marL="83064" marR="83064" marT="46800" marB="46800" horzOverflow="overflow">
                    <a:lnL w="2736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c>
                  <a:txBody>
                    <a:bodyPr/>
                    <a:lstStyle>
                      <a:lvl1pPr>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i="1">
                          <a:solidFill>
                            <a:srgbClr val="000000"/>
                          </a:solidFill>
                          <a:effectLst>
                            <a:outerShdw blurRad="38100" dist="38100" dir="2700000" algn="tl">
                              <a:srgbClr val="FFFFFF"/>
                            </a:outerShdw>
                          </a:effectLst>
                          <a:latin typeface="Arial" charset="0"/>
                          <a:ea typeface="Microsoft YaHei" charset="-122"/>
                        </a:defRPr>
                      </a:lvl2pPr>
                      <a:lvl3pPr marL="914400">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4pPr>
                      <a:lvl5pPr>
                        <a:spcBef>
                          <a:spcPts val="5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9pPr>
                    </a:lstStyle>
                    <a:p>
                      <a:pPr marL="914400" marR="0" lvl="2" indent="0" algn="l" defTabSz="449263" rtl="0" eaLnBrk="0" fontAlgn="base" latinLnBrk="0" hangingPunct="0">
                        <a:lnSpc>
                          <a:spcPct val="112000"/>
                        </a:lnSpc>
                        <a:spcBef>
                          <a:spcPts val="400"/>
                        </a:spcBef>
                        <a:spcAft>
                          <a:spcPct val="0"/>
                        </a:spcAft>
                        <a:buClrTx/>
                        <a:buSzPct val="75000"/>
                        <a:buFontTx/>
                        <a:buNone/>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pPr>
                      <a:r>
                        <a:rPr kumimoji="0" lang="fr-FR" altLang="fr-FR" sz="1600" b="0" i="0" u="none" strike="noStrike" cap="none" normalizeH="0" baseline="0" dirty="0" smtClean="0">
                          <a:ln>
                            <a:noFill/>
                          </a:ln>
                          <a:solidFill>
                            <a:srgbClr val="000000"/>
                          </a:solidFill>
                          <a:effectLst>
                            <a:outerShdw blurRad="38100" dist="38100" dir="2700000" algn="tl">
                              <a:srgbClr val="FFFFFF"/>
                            </a:outerShdw>
                          </a:effectLst>
                          <a:latin typeface="Book Antiqua" pitchFamily="16" charset="0"/>
                          <a:ea typeface="Microsoft YaHei" charset="-122"/>
                          <a:cs typeface="Arial Unicode MS" pitchFamily="32" charset="0"/>
                        </a:rPr>
                        <a:t>Le nom du serveur</a:t>
                      </a:r>
                    </a:p>
                  </a:txBody>
                  <a:tcPr marL="83064" marR="83064" marT="46800" marB="46800" horzOverflow="overflow">
                    <a:lnL w="11520" cap="flat" cmpd="sng" algn="ctr">
                      <a:solidFill>
                        <a:srgbClr val="000000"/>
                      </a:solidFill>
                      <a:prstDash val="solid"/>
                      <a:round/>
                      <a:headEnd type="none" w="med" len="med"/>
                      <a:tailEnd type="none" w="med" len="med"/>
                    </a:lnL>
                    <a:lnR w="2736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r>
              <a:tr h="376238">
                <a:tc>
                  <a:txBody>
                    <a:bodyPr/>
                    <a:lstStyle>
                      <a:lvl1pPr>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i="1">
                          <a:solidFill>
                            <a:srgbClr val="000000"/>
                          </a:solidFill>
                          <a:effectLst>
                            <a:outerShdw blurRad="38100" dist="38100" dir="2700000" algn="tl">
                              <a:srgbClr val="FFFFFF"/>
                            </a:outerShdw>
                          </a:effectLst>
                          <a:latin typeface="Arial" charset="0"/>
                          <a:ea typeface="Microsoft YaHei" charset="-122"/>
                        </a:defRPr>
                      </a:lvl2pPr>
                      <a:lvl3pPr marL="914400">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4pPr>
                      <a:lvl5pPr>
                        <a:spcBef>
                          <a:spcPts val="5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9pPr>
                    </a:lstStyle>
                    <a:p>
                      <a:pPr marL="914400" marR="0" lvl="2" indent="0" algn="l" defTabSz="449263" rtl="0" eaLnBrk="0" fontAlgn="base" latinLnBrk="0" hangingPunct="0">
                        <a:lnSpc>
                          <a:spcPct val="112000"/>
                        </a:lnSpc>
                        <a:spcBef>
                          <a:spcPts val="400"/>
                        </a:spcBef>
                        <a:spcAft>
                          <a:spcPct val="0"/>
                        </a:spcAft>
                        <a:buClrTx/>
                        <a:buSzPct val="75000"/>
                        <a:buFontTx/>
                        <a:buNone/>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$_SERVER["HTTP_HOST</a:t>
                      </a:r>
                      <a:r>
                        <a:rPr kumimoji="0" lang="fr-FR" altLang="fr-FR" sz="1600" b="1"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a:t>
                      </a:r>
                    </a:p>
                  </a:txBody>
                  <a:tcPr marL="83064" marR="83064" marT="46800" marB="46800" horzOverflow="overflow">
                    <a:lnL w="2736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c>
                  <a:txBody>
                    <a:bodyPr/>
                    <a:lstStyle>
                      <a:lvl1pPr>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i="1">
                          <a:solidFill>
                            <a:srgbClr val="000000"/>
                          </a:solidFill>
                          <a:effectLst>
                            <a:outerShdw blurRad="38100" dist="38100" dir="2700000" algn="tl">
                              <a:srgbClr val="FFFFFF"/>
                            </a:outerShdw>
                          </a:effectLst>
                          <a:latin typeface="Arial" charset="0"/>
                          <a:ea typeface="Microsoft YaHei" charset="-122"/>
                        </a:defRPr>
                      </a:lvl2pPr>
                      <a:lvl3pPr marL="914400">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4pPr>
                      <a:lvl5pPr>
                        <a:spcBef>
                          <a:spcPts val="5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9pPr>
                    </a:lstStyle>
                    <a:p>
                      <a:pPr marL="914400" marR="0" lvl="2" indent="0" algn="l" defTabSz="449263" rtl="0" eaLnBrk="0" fontAlgn="base" latinLnBrk="0" hangingPunct="0">
                        <a:lnSpc>
                          <a:spcPct val="112000"/>
                        </a:lnSpc>
                        <a:spcBef>
                          <a:spcPts val="400"/>
                        </a:spcBef>
                        <a:spcAft>
                          <a:spcPct val="0"/>
                        </a:spcAft>
                        <a:buClrTx/>
                        <a:buSzPct val="75000"/>
                        <a:buFontTx/>
                        <a:buNone/>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Nom de domaine du serveur</a:t>
                      </a:r>
                    </a:p>
                  </a:txBody>
                  <a:tcPr marL="83064" marR="83064" marT="46800" marB="46800" horzOverflow="overflow">
                    <a:lnL w="11520" cap="flat" cmpd="sng" algn="ctr">
                      <a:solidFill>
                        <a:srgbClr val="000000"/>
                      </a:solidFill>
                      <a:prstDash val="solid"/>
                      <a:round/>
                      <a:headEnd type="none" w="med" len="med"/>
                      <a:tailEnd type="none" w="med" len="med"/>
                    </a:lnL>
                    <a:lnR w="2736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r>
              <a:tr h="381000">
                <a:tc>
                  <a:txBody>
                    <a:bodyPr/>
                    <a:lstStyle>
                      <a:lvl1pPr>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i="1">
                          <a:solidFill>
                            <a:srgbClr val="000000"/>
                          </a:solidFill>
                          <a:effectLst>
                            <a:outerShdw blurRad="38100" dist="38100" dir="2700000" algn="tl">
                              <a:srgbClr val="FFFFFF"/>
                            </a:outerShdw>
                          </a:effectLst>
                          <a:latin typeface="Arial" charset="0"/>
                          <a:ea typeface="Microsoft YaHei" charset="-122"/>
                        </a:defRPr>
                      </a:lvl2pPr>
                      <a:lvl3pPr marL="914400">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4pPr>
                      <a:lvl5pPr>
                        <a:spcBef>
                          <a:spcPts val="5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9pPr>
                    </a:lstStyle>
                    <a:p>
                      <a:pPr marL="914400" marR="0" lvl="2" indent="0" algn="l" defTabSz="449263" rtl="0" eaLnBrk="0" fontAlgn="base" latinLnBrk="0" hangingPunct="0">
                        <a:lnSpc>
                          <a:spcPct val="112000"/>
                        </a:lnSpc>
                        <a:spcBef>
                          <a:spcPts val="400"/>
                        </a:spcBef>
                        <a:spcAft>
                          <a:spcPct val="0"/>
                        </a:spcAft>
                        <a:buClrTx/>
                        <a:buSzPct val="75000"/>
                        <a:buFontTx/>
                        <a:buNone/>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$_SERVER["SERVER_ADDR</a:t>
                      </a:r>
                      <a:r>
                        <a:rPr kumimoji="0" lang="fr-FR" altLang="fr-FR" sz="1600" b="1"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a:t>
                      </a:r>
                    </a:p>
                  </a:txBody>
                  <a:tcPr marL="83064" marR="83064" marT="46800" marB="46800" horzOverflow="overflow">
                    <a:lnL w="2736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c>
                  <a:txBody>
                    <a:bodyPr/>
                    <a:lstStyle>
                      <a:lvl1pPr>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i="1">
                          <a:solidFill>
                            <a:srgbClr val="000000"/>
                          </a:solidFill>
                          <a:effectLst>
                            <a:outerShdw blurRad="38100" dist="38100" dir="2700000" algn="tl">
                              <a:srgbClr val="FFFFFF"/>
                            </a:outerShdw>
                          </a:effectLst>
                          <a:latin typeface="Arial" charset="0"/>
                          <a:ea typeface="Microsoft YaHei" charset="-122"/>
                        </a:defRPr>
                      </a:lvl2pPr>
                      <a:lvl3pPr marL="914400">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4pPr>
                      <a:lvl5pPr>
                        <a:spcBef>
                          <a:spcPts val="5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9pPr>
                    </a:lstStyle>
                    <a:p>
                      <a:pPr marL="914400" marR="0" lvl="2" indent="0" algn="l" defTabSz="449263" rtl="0" eaLnBrk="0" fontAlgn="base" latinLnBrk="0" hangingPunct="0">
                        <a:lnSpc>
                          <a:spcPct val="112000"/>
                        </a:lnSpc>
                        <a:spcBef>
                          <a:spcPts val="400"/>
                        </a:spcBef>
                        <a:spcAft>
                          <a:spcPct val="0"/>
                        </a:spcAft>
                        <a:buClrTx/>
                        <a:buSzPct val="75000"/>
                        <a:buFontTx/>
                        <a:buNone/>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Adresse IP du serveur</a:t>
                      </a: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Arial Unicode MS" pitchFamily="32" charset="0"/>
                        </a:rPr>
                        <a:t> </a:t>
                      </a:r>
                    </a:p>
                  </a:txBody>
                  <a:tcPr marL="83064" marR="83064" marT="46800" marB="46800" horzOverflow="overflow">
                    <a:lnL w="11520" cap="flat" cmpd="sng" algn="ctr">
                      <a:solidFill>
                        <a:srgbClr val="000000"/>
                      </a:solidFill>
                      <a:prstDash val="solid"/>
                      <a:round/>
                      <a:headEnd type="none" w="med" len="med"/>
                      <a:tailEnd type="none" w="med" len="med"/>
                    </a:lnL>
                    <a:lnR w="2736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r>
              <a:tr h="885825">
                <a:tc>
                  <a:txBody>
                    <a:bodyPr/>
                    <a:lstStyle>
                      <a:lvl1pPr>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i="1">
                          <a:solidFill>
                            <a:srgbClr val="000000"/>
                          </a:solidFill>
                          <a:effectLst>
                            <a:outerShdw blurRad="38100" dist="38100" dir="2700000" algn="tl">
                              <a:srgbClr val="FFFFFF"/>
                            </a:outerShdw>
                          </a:effectLst>
                          <a:latin typeface="Arial" charset="0"/>
                          <a:ea typeface="Microsoft YaHei" charset="-122"/>
                        </a:defRPr>
                      </a:lvl2pPr>
                      <a:lvl3pPr marL="914400">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4pPr>
                      <a:lvl5pPr>
                        <a:spcBef>
                          <a:spcPts val="5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9pPr>
                    </a:lstStyle>
                    <a:p>
                      <a:pPr marL="914400" marR="0" lvl="2" indent="0" algn="l" defTabSz="449263" rtl="0" eaLnBrk="0" fontAlgn="base" latinLnBrk="0" hangingPunct="0">
                        <a:lnSpc>
                          <a:spcPct val="112000"/>
                        </a:lnSpc>
                        <a:spcBef>
                          <a:spcPts val="400"/>
                        </a:spcBef>
                        <a:spcAft>
                          <a:spcPct val="0"/>
                        </a:spcAft>
                        <a:buClrTx/>
                        <a:buSzPct val="75000"/>
                        <a:buFontTx/>
                        <a:buNone/>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pPr>
                      <a:r>
                        <a:rPr kumimoji="0" lang="fr-FR" altLang="fr-FR" sz="1600" b="0" i="0" u="none" strike="noStrike" cap="none" normalizeH="0" baseline="0" dirty="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$_SERVER["SERVER_PROTOCOL</a:t>
                      </a:r>
                      <a:r>
                        <a:rPr kumimoji="0" lang="fr-FR" altLang="fr-FR" sz="1600" b="1" i="0" u="none" strike="noStrike" cap="none" normalizeH="0" baseline="0" dirty="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a:t>
                      </a:r>
                    </a:p>
                  </a:txBody>
                  <a:tcPr marL="83064" marR="83064" marT="46800" marB="46800" horzOverflow="overflow">
                    <a:lnL w="2736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c>
                  <a:txBody>
                    <a:bodyPr/>
                    <a:lstStyle>
                      <a:lvl1pPr>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i="1">
                          <a:solidFill>
                            <a:srgbClr val="000000"/>
                          </a:solidFill>
                          <a:effectLst>
                            <a:outerShdw blurRad="38100" dist="38100" dir="2700000" algn="tl">
                              <a:srgbClr val="FFFFFF"/>
                            </a:outerShdw>
                          </a:effectLst>
                          <a:latin typeface="Arial" charset="0"/>
                          <a:ea typeface="Microsoft YaHei" charset="-122"/>
                        </a:defRPr>
                      </a:lvl2pPr>
                      <a:lvl3pPr marL="914400">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4pPr>
                      <a:lvl5pPr>
                        <a:spcBef>
                          <a:spcPts val="5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9pPr>
                    </a:lstStyle>
                    <a:p>
                      <a:pPr marL="914400" marR="0" lvl="2" indent="0" algn="l" defTabSz="449263" rtl="0" eaLnBrk="0" fontAlgn="base" latinLnBrk="0" hangingPunct="0">
                        <a:lnSpc>
                          <a:spcPct val="112000"/>
                        </a:lnSpc>
                        <a:spcBef>
                          <a:spcPts val="400"/>
                        </a:spcBef>
                        <a:spcAft>
                          <a:spcPct val="0"/>
                        </a:spcAft>
                        <a:buClrTx/>
                        <a:buSzPct val="75000"/>
                        <a:buFontTx/>
                        <a:buNone/>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Nom et version du protocole utilisé pour envoyer la requête au script PHP</a:t>
                      </a: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rPr>
                        <a:t> </a:t>
                      </a:r>
                    </a:p>
                  </a:txBody>
                  <a:tcPr marL="83064" marR="83064" marT="46800" marB="46800" horzOverflow="overflow">
                    <a:lnL w="11520" cap="flat" cmpd="sng" algn="ctr">
                      <a:solidFill>
                        <a:srgbClr val="000000"/>
                      </a:solidFill>
                      <a:prstDash val="solid"/>
                      <a:round/>
                      <a:headEnd type="none" w="med" len="med"/>
                      <a:tailEnd type="none" w="med" len="med"/>
                    </a:lnL>
                    <a:lnR w="2736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r>
              <a:tr h="506413">
                <a:tc>
                  <a:txBody>
                    <a:bodyPr/>
                    <a:lstStyle>
                      <a:lvl1pPr>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i="1">
                          <a:solidFill>
                            <a:srgbClr val="000000"/>
                          </a:solidFill>
                          <a:effectLst>
                            <a:outerShdw blurRad="38100" dist="38100" dir="2700000" algn="tl">
                              <a:srgbClr val="FFFFFF"/>
                            </a:outerShdw>
                          </a:effectLst>
                          <a:latin typeface="Arial" charset="0"/>
                          <a:ea typeface="Microsoft YaHei" charset="-122"/>
                        </a:defRPr>
                      </a:lvl2pPr>
                      <a:lvl3pPr marL="914400">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4pPr>
                      <a:lvl5pPr>
                        <a:spcBef>
                          <a:spcPts val="5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9pPr>
                    </a:lstStyle>
                    <a:p>
                      <a:pPr marL="914400" marR="0" lvl="2" indent="0" algn="l" defTabSz="449263" rtl="0" eaLnBrk="0" fontAlgn="base" latinLnBrk="0" hangingPunct="0">
                        <a:lnSpc>
                          <a:spcPct val="112000"/>
                        </a:lnSpc>
                        <a:spcBef>
                          <a:spcPts val="400"/>
                        </a:spcBef>
                        <a:spcAft>
                          <a:spcPct val="0"/>
                        </a:spcAft>
                        <a:buClrTx/>
                        <a:buSzPct val="75000"/>
                        <a:buFontTx/>
                        <a:buNone/>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$_SERVER["DATE_GMT</a:t>
                      </a:r>
                      <a:r>
                        <a:rPr kumimoji="0" lang="fr-FR" altLang="fr-FR" sz="1600" b="1"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a:t>
                      </a:r>
                    </a:p>
                  </a:txBody>
                  <a:tcPr marL="83064" marR="83064" marT="46800" marB="46800" horzOverflow="overflow">
                    <a:lnL w="2736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c>
                  <a:txBody>
                    <a:bodyPr/>
                    <a:lstStyle>
                      <a:lvl1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2pPr>
                      <a:lvl3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4pPr>
                      <a:lvl5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9pPr>
                    </a:lstStyle>
                    <a:p>
                      <a:pPr marL="0" marR="0" lvl="0" indent="0" algn="l" defTabSz="449263" rtl="0" eaLnBrk="0" fontAlgn="base" latinLnBrk="0" hangingPunct="0">
                        <a:lnSpc>
                          <a:spcPct val="112000"/>
                        </a:lnSpc>
                        <a:spcBef>
                          <a:spcPts val="400"/>
                        </a:spcBef>
                        <a:spcAft>
                          <a:spcPct val="0"/>
                        </a:spcAft>
                        <a:buClrTx/>
                        <a:buSzPct val="75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Arial Unicode MS" pitchFamily="32" charset="0"/>
                        </a:rPr>
                        <a:t>                 </a:t>
                      </a: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Date actuelle au format GMT</a:t>
                      </a: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Arial Unicode MS" pitchFamily="32" charset="0"/>
                        </a:rPr>
                        <a:t> </a:t>
                      </a:r>
                    </a:p>
                  </a:txBody>
                  <a:tcPr marL="83064" marR="83064" marT="46800" marB="46800" horzOverflow="overflow">
                    <a:lnL w="11520" cap="flat" cmpd="sng" algn="ctr">
                      <a:solidFill>
                        <a:srgbClr val="000000"/>
                      </a:solidFill>
                      <a:prstDash val="solid"/>
                      <a:round/>
                      <a:headEnd type="none" w="med" len="med"/>
                      <a:tailEnd type="none" w="med" len="med"/>
                    </a:lnL>
                    <a:lnR w="2736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r>
              <a:tr h="360363">
                <a:tc>
                  <a:txBody>
                    <a:bodyPr/>
                    <a:lstStyle>
                      <a:lvl1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2pPr>
                      <a:lvl3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4pPr>
                      <a:lvl5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9pPr>
                    </a:lstStyle>
                    <a:p>
                      <a:pPr marL="0" marR="0" lvl="0" indent="0" algn="ctr" defTabSz="449263" rtl="0" eaLnBrk="0" fontAlgn="base" latinLnBrk="0" hangingPunct="0">
                        <a:lnSpc>
                          <a:spcPct val="112000"/>
                        </a:lnSpc>
                        <a:spcBef>
                          <a:spcPts val="400"/>
                        </a:spcBef>
                        <a:spcAft>
                          <a:spcPct val="0"/>
                        </a:spcAft>
                        <a:buClrTx/>
                        <a:buSzPct val="75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Arial Unicode MS" pitchFamily="32" charset="0"/>
                        </a:rPr>
                        <a:t> </a:t>
                      </a: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$_SERVER["DATE_LOCAL"]</a:t>
                      </a:r>
                    </a:p>
                  </a:txBody>
                  <a:tcPr marL="83064" marR="83064" marT="46800" marB="46800" horzOverflow="overflow">
                    <a:lnL w="2736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c>
                  <a:txBody>
                    <a:bodyPr/>
                    <a:lstStyle>
                      <a:lvl1pPr>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i="1">
                          <a:solidFill>
                            <a:srgbClr val="000000"/>
                          </a:solidFill>
                          <a:effectLst>
                            <a:outerShdw blurRad="38100" dist="38100" dir="2700000" algn="tl">
                              <a:srgbClr val="FFFFFF"/>
                            </a:outerShdw>
                          </a:effectLst>
                          <a:latin typeface="Arial" charset="0"/>
                          <a:ea typeface="Microsoft YaHei" charset="-122"/>
                        </a:defRPr>
                      </a:lvl2pPr>
                      <a:lvl3pPr marL="914400">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4pPr>
                      <a:lvl5pPr>
                        <a:spcBef>
                          <a:spcPts val="5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9pPr>
                    </a:lstStyle>
                    <a:p>
                      <a:pPr marL="914400" marR="0" lvl="2" indent="0" algn="l" defTabSz="449263" rtl="0" eaLnBrk="0" fontAlgn="base" latinLnBrk="0" hangingPunct="0">
                        <a:lnSpc>
                          <a:spcPct val="112000"/>
                        </a:lnSpc>
                        <a:spcBef>
                          <a:spcPts val="400"/>
                        </a:spcBef>
                        <a:spcAft>
                          <a:spcPct val="0"/>
                        </a:spcAft>
                        <a:buClrTx/>
                        <a:buSzPct val="75000"/>
                        <a:buFontTx/>
                        <a:buNone/>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Date actuelle au format local</a:t>
                      </a: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Arial Unicode MS" pitchFamily="32" charset="0"/>
                        </a:rPr>
                        <a:t> </a:t>
                      </a:r>
                    </a:p>
                  </a:txBody>
                  <a:tcPr marL="83064" marR="83064" marT="46800" marB="46800" horzOverflow="overflow">
                    <a:lnL w="11520" cap="flat" cmpd="sng" algn="ctr">
                      <a:solidFill>
                        <a:srgbClr val="000000"/>
                      </a:solidFill>
                      <a:prstDash val="solid"/>
                      <a:round/>
                      <a:headEnd type="none" w="med" len="med"/>
                      <a:tailEnd type="none" w="med" len="med"/>
                    </a:lnL>
                    <a:lnR w="2736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11520" cap="flat" cmpd="sng" algn="ctr">
                      <a:solidFill>
                        <a:srgbClr val="000000"/>
                      </a:solidFill>
                      <a:prstDash val="solid"/>
                      <a:round/>
                      <a:headEnd type="none" w="med" len="med"/>
                      <a:tailEnd type="none" w="med" len="med"/>
                    </a:lnB>
                    <a:lnTlToBr>
                      <a:noFill/>
                    </a:lnTlToBr>
                    <a:lnBlToTr>
                      <a:noFill/>
                    </a:lnBlToTr>
                    <a:solidFill>
                      <a:srgbClr val="DEE7FE"/>
                    </a:solidFill>
                  </a:tcPr>
                </a:tc>
              </a:tr>
              <a:tr h="685800">
                <a:tc>
                  <a:txBody>
                    <a:bodyPr/>
                    <a:lstStyle>
                      <a:lvl1pPr>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i="1">
                          <a:solidFill>
                            <a:srgbClr val="000000"/>
                          </a:solidFill>
                          <a:effectLst>
                            <a:outerShdw blurRad="38100" dist="38100" dir="2700000" algn="tl">
                              <a:srgbClr val="FFFFFF"/>
                            </a:outerShdw>
                          </a:effectLst>
                          <a:latin typeface="Arial" charset="0"/>
                          <a:ea typeface="Microsoft YaHei" charset="-122"/>
                        </a:defRPr>
                      </a:lvl2pPr>
                      <a:lvl3pPr marL="914400">
                        <a:spcBef>
                          <a:spcPts val="6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4pPr>
                      <a:lvl5pPr>
                        <a:spcBef>
                          <a:spcPts val="500"/>
                        </a:spcBef>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defRPr>
                          <a:solidFill>
                            <a:srgbClr val="000000"/>
                          </a:solidFill>
                          <a:latin typeface="Times New Roman" pitchFamily="18" charset="0"/>
                          <a:ea typeface="Microsoft YaHei" charset="-122"/>
                        </a:defRPr>
                      </a:lvl9pPr>
                    </a:lstStyle>
                    <a:p>
                      <a:pPr marL="914400" marR="0" lvl="2" indent="0" algn="l" defTabSz="449263" rtl="0" eaLnBrk="0" fontAlgn="base" latinLnBrk="0" hangingPunct="0">
                        <a:lnSpc>
                          <a:spcPct val="112000"/>
                        </a:lnSpc>
                        <a:spcBef>
                          <a:spcPts val="400"/>
                        </a:spcBef>
                        <a:spcAft>
                          <a:spcPct val="0"/>
                        </a:spcAft>
                        <a:buClrTx/>
                        <a:buSzPct val="75000"/>
                        <a:buFontTx/>
                        <a:buNone/>
                        <a:tabLst>
                          <a:tab pos="914400" algn="l"/>
                          <a:tab pos="1828800" algn="l"/>
                          <a:tab pos="2743200" algn="l"/>
                          <a:tab pos="3657600" algn="l"/>
                          <a:tab pos="4572000" algn="l"/>
                          <a:tab pos="5486400" algn="l"/>
                          <a:tab pos="6400800" algn="l"/>
                          <a:tab pos="7315200" algn="l"/>
                          <a:tab pos="8229600" algn="l"/>
                          <a:tab pos="9144000" algn="l"/>
                          <a:tab pos="10058400" algn="l"/>
                          <a:tab pos="10972800" algn="l"/>
                        </a:tabLst>
                      </a:pPr>
                      <a:r>
                        <a:rPr kumimoji="0" lang="fr-FR" altLang="fr-FR" sz="1600" b="0"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$_SERVER["$DOCUMENT_ROOT</a:t>
                      </a:r>
                      <a:r>
                        <a:rPr kumimoji="0" lang="fr-FR" altLang="fr-FR" sz="1600" b="1" i="0" u="none" strike="noStrike" cap="none" normalizeH="0" baseline="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a:t>
                      </a:r>
                    </a:p>
                  </a:txBody>
                  <a:tcPr marL="83064" marR="83064" marT="46800" marB="46800" horzOverflow="overflow">
                    <a:lnL w="27360" cap="flat" cmpd="sng" algn="ctr">
                      <a:solidFill>
                        <a:srgbClr val="000000"/>
                      </a:solidFill>
                      <a:prstDash val="solid"/>
                      <a:round/>
                      <a:headEnd type="none" w="med" len="med"/>
                      <a:tailEnd type="none" w="med" len="med"/>
                    </a:lnL>
                    <a:lnR w="1152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27360" cap="flat" cmpd="sng" algn="ctr">
                      <a:solidFill>
                        <a:srgbClr val="000000"/>
                      </a:solidFill>
                      <a:prstDash val="solid"/>
                      <a:round/>
                      <a:headEnd type="none" w="med" len="med"/>
                      <a:tailEnd type="none" w="med" len="med"/>
                    </a:lnB>
                    <a:lnTlToBr>
                      <a:noFill/>
                    </a:lnTlToBr>
                    <a:lnBlToTr>
                      <a:noFill/>
                    </a:lnBlToTr>
                    <a:solidFill>
                      <a:srgbClr val="DEE7FE"/>
                    </a:solidFill>
                  </a:tcPr>
                </a:tc>
                <a:tc>
                  <a:txBody>
                    <a:bodyPr/>
                    <a:lstStyle>
                      <a:lvl1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b="1" i="1">
                          <a:solidFill>
                            <a:srgbClr val="000000"/>
                          </a:solidFill>
                          <a:effectLst>
                            <a:outerShdw blurRad="38100" dist="38100" dir="2700000" algn="tl">
                              <a:srgbClr val="FFFFFF"/>
                            </a:outerShdw>
                          </a:effectLst>
                          <a:latin typeface="Arial" charset="0"/>
                          <a:ea typeface="Microsoft YaHei" charset="-122"/>
                        </a:defRPr>
                      </a:lvl1pPr>
                      <a:lvl2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2pPr>
                      <a:lvl3pPr>
                        <a:spcBef>
                          <a:spcPts val="6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i="1">
                          <a:solidFill>
                            <a:srgbClr val="000000"/>
                          </a:solidFill>
                          <a:effectLst>
                            <a:outerShdw blurRad="38100" dist="38100" dir="2700000" algn="tl">
                              <a:srgbClr val="FFFFFF"/>
                            </a:outerShdw>
                          </a:effectLst>
                          <a:latin typeface="Arial" charset="0"/>
                          <a:ea typeface="Microsoft YaHei" charset="-122"/>
                        </a:defRPr>
                      </a:lvl3pPr>
                      <a:lvl4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4pPr>
                      <a:lvl5pPr>
                        <a:spcBef>
                          <a:spcPts val="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8" charset="0"/>
                          <a:ea typeface="Microsoft YaHei" charset="-122"/>
                        </a:defRPr>
                      </a:lvl9pPr>
                    </a:lstStyle>
                    <a:p>
                      <a:pPr marL="0" marR="0" lvl="0" indent="0" algn="l" defTabSz="449263" rtl="0" eaLnBrk="0" fontAlgn="base" latinLnBrk="0" hangingPunct="0">
                        <a:lnSpc>
                          <a:spcPct val="112000"/>
                        </a:lnSpc>
                        <a:spcBef>
                          <a:spcPts val="400"/>
                        </a:spcBef>
                        <a:spcAft>
                          <a:spcPct val="0"/>
                        </a:spcAft>
                        <a:buClrTx/>
                        <a:buSzPct val="75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fr-FR" altLang="fr-FR" sz="1600" b="0" i="0" u="none" strike="noStrike" cap="none" normalizeH="0" baseline="0" dirty="0" smtClean="0">
                          <a:ln>
                            <a:noFill/>
                          </a:ln>
                          <a:solidFill>
                            <a:srgbClr val="000000"/>
                          </a:solidFill>
                          <a:effectLst>
                            <a:outerShdw blurRad="38100" dist="38100" dir="2700000" algn="tl">
                              <a:srgbClr val="FFFFFF"/>
                            </a:outerShdw>
                          </a:effectLst>
                          <a:latin typeface="Book Antiqua" pitchFamily="16" charset="0"/>
                          <a:ea typeface="Microsoft YaHei" charset="-122"/>
                          <a:cs typeface="Times New Roman" pitchFamily="18" charset="0"/>
                        </a:rPr>
                        <a:t>                  Racine des documents Web sur le  serveur</a:t>
                      </a:r>
                    </a:p>
                  </a:txBody>
                  <a:tcPr marL="83064" marR="83064" marT="46800" marB="46800" horzOverflow="overflow">
                    <a:lnL w="11520" cap="flat" cmpd="sng" algn="ctr">
                      <a:solidFill>
                        <a:srgbClr val="000000"/>
                      </a:solidFill>
                      <a:prstDash val="solid"/>
                      <a:round/>
                      <a:headEnd type="none" w="med" len="med"/>
                      <a:tailEnd type="none" w="med" len="med"/>
                    </a:lnL>
                    <a:lnR w="27360" cap="flat" cmpd="sng" algn="ctr">
                      <a:solidFill>
                        <a:srgbClr val="000000"/>
                      </a:solidFill>
                      <a:prstDash val="solid"/>
                      <a:round/>
                      <a:headEnd type="none" w="med" len="med"/>
                      <a:tailEnd type="none" w="med" len="med"/>
                    </a:lnR>
                    <a:lnT w="11520" cap="flat" cmpd="sng" algn="ctr">
                      <a:solidFill>
                        <a:srgbClr val="000000"/>
                      </a:solidFill>
                      <a:prstDash val="solid"/>
                      <a:round/>
                      <a:headEnd type="none" w="med" len="med"/>
                      <a:tailEnd type="none" w="med" len="med"/>
                    </a:lnT>
                    <a:lnB w="27360" cap="flat" cmpd="sng" algn="ctr">
                      <a:solidFill>
                        <a:srgbClr val="000000"/>
                      </a:solidFill>
                      <a:prstDash val="solid"/>
                      <a:round/>
                      <a:headEnd type="none" w="med" len="med"/>
                      <a:tailEnd type="none" w="med" len="med"/>
                    </a:lnB>
                    <a:lnTlToBr>
                      <a:noFill/>
                    </a:lnTlToBr>
                    <a:lnBlToTr>
                      <a:noFill/>
                    </a:lnBlToTr>
                    <a:solidFill>
                      <a:srgbClr val="DEE7FE"/>
                    </a:solidFill>
                  </a:tcPr>
                </a:tc>
              </a:tr>
            </a:tbl>
          </a:graphicData>
        </a:graphic>
      </p:graphicFrame>
    </p:spTree>
    <p:extLst>
      <p:ext uri="{BB962C8B-B14F-4D97-AF65-F5344CB8AC3E}">
        <p14:creationId xmlns:p14="http://schemas.microsoft.com/office/powerpoint/2010/main" val="1017953071"/>
      </p:ext>
    </p:extLst>
  </p:cSld>
  <p:clrMapOvr>
    <a:masterClrMapping/>
  </p:clrMapOvr>
  <p:transition>
    <p:diamon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Grp="1" noChangeArrowheads="1"/>
          </p:cNvSpPr>
          <p:nvPr>
            <p:ph type="title"/>
          </p:nvPr>
        </p:nvSpPr>
        <p:spPr>
          <a:xfrm>
            <a:off x="1466" y="0"/>
            <a:ext cx="9142534" cy="1066800"/>
          </a:xfrm>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buClrTx/>
              <a:buFontTx/>
              <a:buNone/>
              <a:tabLst>
                <a:tab pos="0" algn="l"/>
                <a:tab pos="760413" algn="l"/>
                <a:tab pos="1522413" algn="l"/>
                <a:tab pos="2286000" algn="l"/>
                <a:tab pos="3046413" algn="l"/>
                <a:tab pos="3808413" algn="l"/>
                <a:tab pos="4572000" algn="l"/>
                <a:tab pos="5332413" algn="l"/>
                <a:tab pos="6094413" algn="l"/>
                <a:tab pos="6858000" algn="l"/>
                <a:tab pos="7618413" algn="l"/>
                <a:tab pos="8380413" algn="l"/>
                <a:tab pos="9144000" algn="l"/>
                <a:tab pos="9904413" algn="l"/>
                <a:tab pos="10666413" algn="l"/>
              </a:tabLst>
            </a:pPr>
            <a:r>
              <a:rPr lang="fr-FR" altLang="fr-FR" sz="4000" b="1" i="0" dirty="0">
                <a:effectLst>
                  <a:outerShdw blurRad="38100" dist="38100" dir="2700000" algn="tl">
                    <a:srgbClr val="000000">
                      <a:alpha val="43137"/>
                    </a:srgbClr>
                  </a:outerShdw>
                </a:effectLst>
                <a:latin typeface="Book Antiqua" pitchFamily="16" charset="0"/>
                <a:cs typeface="Times New Roman" pitchFamily="18" charset="0"/>
              </a:rPr>
              <a:t>Syntaxe de base :</a:t>
            </a:r>
            <a:r>
              <a:rPr lang="fr-FR" altLang="fr-FR" sz="4000" b="1" dirty="0">
                <a:effectLst>
                  <a:outerShdw blurRad="38100" dist="38100" dir="2700000" algn="tl">
                    <a:srgbClr val="000000">
                      <a:alpha val="43137"/>
                    </a:srgbClr>
                  </a:outerShdw>
                </a:effectLst>
                <a:latin typeface="Book Antiqua" pitchFamily="16" charset="0"/>
                <a:cs typeface="Times New Roman" pitchFamily="18" charset="0"/>
              </a:rPr>
              <a:t> </a:t>
            </a:r>
            <a:r>
              <a:rPr lang="fr-FR" altLang="fr-FR" sz="3200" b="1" dirty="0">
                <a:effectLst>
                  <a:outerShdw blurRad="38100" dist="38100" dir="2700000" algn="tl">
                    <a:srgbClr val="000000">
                      <a:alpha val="43137"/>
                    </a:srgbClr>
                  </a:outerShdw>
                </a:effectLst>
                <a:latin typeface="Arial Unicode MS" pitchFamily="32" charset="0"/>
                <a:cs typeface="Arial Unicode MS" pitchFamily="32" charset="0"/>
              </a:rPr>
              <a:t>Les </a:t>
            </a:r>
            <a:r>
              <a:rPr lang="fr-FR" altLang="fr-FR" sz="3200" b="1" dirty="0" smtClean="0">
                <a:effectLst>
                  <a:outerShdw blurRad="38100" dist="38100" dir="2700000" algn="tl">
                    <a:srgbClr val="000000">
                      <a:alpha val="43137"/>
                    </a:srgbClr>
                  </a:outerShdw>
                </a:effectLst>
                <a:latin typeface="Arial Unicode MS" pitchFamily="32" charset="0"/>
                <a:cs typeface="Arial Unicode MS" pitchFamily="32" charset="0"/>
              </a:rPr>
              <a:t>variables</a:t>
            </a:r>
            <a:endParaRPr lang="fr-FR" altLang="fr-FR" sz="3200" b="1" dirty="0">
              <a:effectLst>
                <a:outerShdw blurRad="38100" dist="38100" dir="2700000" algn="tl">
                  <a:srgbClr val="000000">
                    <a:alpha val="43137"/>
                  </a:srgbClr>
                </a:outerShdw>
              </a:effectLst>
              <a:latin typeface="Arial Unicode MS" pitchFamily="32" charset="0"/>
              <a:cs typeface="Arial Unicode MS" pitchFamily="32" charset="0"/>
            </a:endParaRPr>
          </a:p>
        </p:txBody>
      </p:sp>
      <p:sp>
        <p:nvSpPr>
          <p:cNvPr id="29698" name="Rectangle 2"/>
          <p:cNvSpPr>
            <a:spLocks noGrp="1" noChangeArrowheads="1"/>
          </p:cNvSpPr>
          <p:nvPr>
            <p:ph idx="1"/>
          </p:nvPr>
        </p:nvSpPr>
        <p:spPr>
          <a:xfrm>
            <a:off x="11593" y="1124744"/>
            <a:ext cx="9132407" cy="5733256"/>
          </a:xfrm>
          <a:ln/>
          <a:extLst>
            <a:ext uri="{91240B29-F687-4F45-9708-019B960494DF}">
              <a14:hiddenLine xmlns:a14="http://schemas.microsoft.com/office/drawing/2010/main" w="9525" cap="flat">
                <a:solidFill>
                  <a:srgbClr val="808080"/>
                </a:solidFill>
                <a:round/>
                <a:headEnd/>
                <a:tailEnd/>
              </a14:hiddenLine>
            </a:ext>
          </a:extLst>
        </p:spPr>
        <p:txBody>
          <a:bodyPr>
            <a:normAutofit/>
          </a:bodyPr>
          <a:lstStyle/>
          <a:p>
            <a:pPr marL="341313" indent="-341313">
              <a:lnSpc>
                <a:spcPct val="90000"/>
              </a:lnSpc>
              <a:spcBef>
                <a:spcPts val="500"/>
              </a:spcBef>
              <a:buClr>
                <a:srgbClr val="FC0128"/>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a:latin typeface="Book Antiqua" pitchFamily="16" charset="0"/>
                <a:cs typeface="Times New Roman" pitchFamily="18" charset="0"/>
              </a:rPr>
              <a:t>Variables prédéfinies</a:t>
            </a:r>
            <a:r>
              <a:rPr lang="fr-FR" altLang="fr-FR" i="0" dirty="0"/>
              <a:t> </a:t>
            </a:r>
          </a:p>
          <a:p>
            <a:pPr lvl="1" indent="-284163">
              <a:lnSpc>
                <a:spcPct val="90000"/>
              </a:lnSpc>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050" i="0" dirty="0"/>
          </a:p>
          <a:p>
            <a:pPr lvl="2">
              <a:lnSpc>
                <a:spcPct val="90000"/>
              </a:lnSpc>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800" i="0" dirty="0">
                <a:latin typeface="Book Antiqua" pitchFamily="16" charset="0"/>
                <a:cs typeface="Times New Roman" pitchFamily="18" charset="0"/>
              </a:rPr>
              <a:t>Affichage des variables d'environnement</a:t>
            </a:r>
          </a:p>
          <a:p>
            <a:pPr lvl="3">
              <a:lnSpc>
                <a:spcPct val="90000"/>
              </a:lnSpc>
              <a:spcBef>
                <a:spcPts val="450"/>
              </a:spcBef>
              <a:buFont typeface="Book Antiqua" pitchFamily="16" charset="0"/>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dirty="0">
                <a:latin typeface="Book Antiqua" pitchFamily="16" charset="0"/>
                <a:cs typeface="Times New Roman" pitchFamily="18" charset="0"/>
              </a:rPr>
              <a:t>la fonction </a:t>
            </a:r>
            <a:r>
              <a:rPr lang="fr-FR" altLang="fr-FR" dirty="0" err="1">
                <a:solidFill>
                  <a:srgbClr val="FC0128"/>
                </a:solidFill>
                <a:latin typeface="Book Antiqua" pitchFamily="16" charset="0"/>
                <a:cs typeface="Times New Roman" pitchFamily="18" charset="0"/>
              </a:rPr>
              <a:t>phpinfo</a:t>
            </a:r>
            <a:r>
              <a:rPr lang="fr-FR" altLang="fr-FR" dirty="0">
                <a:solidFill>
                  <a:srgbClr val="FC0128"/>
                </a:solidFill>
                <a:latin typeface="Book Antiqua" pitchFamily="16" charset="0"/>
                <a:cs typeface="Times New Roman" pitchFamily="18" charset="0"/>
              </a:rPr>
              <a:t>()</a:t>
            </a:r>
            <a:r>
              <a:rPr lang="fr-FR" altLang="fr-FR" dirty="0">
                <a:latin typeface="Book Antiqua" pitchFamily="16" charset="0"/>
                <a:cs typeface="Times New Roman" pitchFamily="18" charset="0"/>
              </a:rPr>
              <a:t> </a:t>
            </a:r>
          </a:p>
          <a:p>
            <a:pPr lvl="4">
              <a:lnSpc>
                <a:spcPct val="90000"/>
              </a:lnSpc>
              <a:spcBef>
                <a:spcPts val="400"/>
              </a:spcBef>
              <a:buClr>
                <a:srgbClr val="FC0128"/>
              </a:buClr>
              <a:buFont typeface="Book Antiqua" pitchFamily="16" charset="0"/>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800" dirty="0">
                <a:solidFill>
                  <a:srgbClr val="FC0128"/>
                </a:solidFill>
                <a:latin typeface="Book Antiqua" pitchFamily="16" charset="0"/>
                <a:cs typeface="Times New Roman" pitchFamily="18" charset="0"/>
              </a:rPr>
              <a:t>&lt;? </a:t>
            </a:r>
            <a:r>
              <a:rPr lang="fr-FR" altLang="fr-FR" sz="1800" dirty="0" err="1">
                <a:solidFill>
                  <a:srgbClr val="FC0128"/>
                </a:solidFill>
                <a:latin typeface="Book Antiqua" pitchFamily="16" charset="0"/>
                <a:cs typeface="Times New Roman" pitchFamily="18" charset="0"/>
              </a:rPr>
              <a:t>phpinfo</a:t>
            </a:r>
            <a:r>
              <a:rPr lang="fr-FR" altLang="fr-FR" sz="1800" dirty="0">
                <a:solidFill>
                  <a:srgbClr val="FC0128"/>
                </a:solidFill>
                <a:latin typeface="Book Antiqua" pitchFamily="16" charset="0"/>
                <a:cs typeface="Times New Roman" pitchFamily="18" charset="0"/>
              </a:rPr>
              <a:t>(); ?&gt;</a:t>
            </a:r>
          </a:p>
          <a:p>
            <a:pPr lvl="4">
              <a:lnSpc>
                <a:spcPct val="90000"/>
              </a:lnSpc>
              <a:spcBef>
                <a:spcPts val="400"/>
              </a:spcBef>
              <a:buClr>
                <a:srgbClr val="FC0128"/>
              </a:buClr>
              <a:buFont typeface="Book Antiqua" pitchFamily="16" charset="0"/>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800" b="1" dirty="0" err="1">
                <a:solidFill>
                  <a:srgbClr val="FC0128"/>
                </a:solidFill>
                <a:latin typeface="Book Antiqua" pitchFamily="16" charset="0"/>
                <a:cs typeface="Arial" charset="0"/>
              </a:rPr>
              <a:t>echo</a:t>
            </a:r>
            <a:r>
              <a:rPr lang="fr-FR" altLang="fr-FR" sz="1800" b="1" dirty="0">
                <a:solidFill>
                  <a:srgbClr val="FC0128"/>
                </a:solidFill>
                <a:latin typeface="Book Antiqua" pitchFamily="16" charset="0"/>
                <a:cs typeface="Arial" charset="0"/>
              </a:rPr>
              <a:t> </a:t>
            </a:r>
            <a:r>
              <a:rPr lang="fr-FR" altLang="fr-FR" sz="1800" b="1" dirty="0" err="1">
                <a:solidFill>
                  <a:srgbClr val="FC0128"/>
                </a:solidFill>
                <a:latin typeface="Book Antiqua" pitchFamily="16" charset="0"/>
                <a:cs typeface="Arial" charset="0"/>
              </a:rPr>
              <a:t>phpinfo</a:t>
            </a:r>
            <a:r>
              <a:rPr lang="fr-FR" altLang="fr-FR" sz="1800" b="1" dirty="0">
                <a:solidFill>
                  <a:srgbClr val="FC0128"/>
                </a:solidFill>
                <a:latin typeface="Book Antiqua" pitchFamily="16" charset="0"/>
                <a:cs typeface="Arial" charset="0"/>
              </a:rPr>
              <a:t>(constante);</a:t>
            </a:r>
            <a:r>
              <a:rPr lang="fr-FR" altLang="fr-FR" sz="1800" dirty="0">
                <a:solidFill>
                  <a:srgbClr val="FC0128"/>
                </a:solidFill>
                <a:latin typeface="Book Antiqua" pitchFamily="16" charset="0"/>
                <a:cs typeface="Arial" charset="0"/>
              </a:rPr>
              <a:t> </a:t>
            </a:r>
          </a:p>
          <a:p>
            <a:pPr lvl="4">
              <a:lnSpc>
                <a:spcPct val="90000"/>
              </a:lnSpc>
              <a:spcBef>
                <a:spcPts val="350"/>
              </a:spcBef>
              <a:buClrTx/>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600" dirty="0">
              <a:solidFill>
                <a:srgbClr val="FC0128"/>
              </a:solidFill>
              <a:latin typeface="Arial" charset="0"/>
              <a:cs typeface="Arial" charset="0"/>
            </a:endParaRPr>
          </a:p>
          <a:p>
            <a:pPr lvl="4">
              <a:lnSpc>
                <a:spcPct val="90000"/>
              </a:lnSpc>
              <a:spcBef>
                <a:spcPts val="350"/>
              </a:spcBef>
              <a:buClrTx/>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600" dirty="0">
                <a:latin typeface="Arial" charset="0"/>
                <a:cs typeface="Arial" charset="0"/>
              </a:rPr>
              <a:t>INFO_CONFIGURATION    affiche les informations de configuration.</a:t>
            </a:r>
          </a:p>
          <a:p>
            <a:pPr lvl="4">
              <a:lnSpc>
                <a:spcPct val="90000"/>
              </a:lnSpc>
              <a:spcBef>
                <a:spcPts val="350"/>
              </a:spcBef>
              <a:buClrTx/>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600" dirty="0">
                <a:latin typeface="Arial" charset="0"/>
                <a:cs typeface="Arial" charset="0"/>
              </a:rPr>
              <a:t>INFO_CREDITS                  affiche les informations sur les auteurs du module PHP</a:t>
            </a:r>
          </a:p>
          <a:p>
            <a:pPr lvl="4">
              <a:lnSpc>
                <a:spcPct val="90000"/>
              </a:lnSpc>
              <a:spcBef>
                <a:spcPts val="350"/>
              </a:spcBef>
              <a:buClrTx/>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600" dirty="0">
                <a:latin typeface="Arial" charset="0"/>
                <a:cs typeface="Arial" charset="0"/>
              </a:rPr>
              <a:t>INFO_ENVIRONMENT       affiche les variables d'environnement.</a:t>
            </a:r>
          </a:p>
          <a:p>
            <a:pPr lvl="4">
              <a:lnSpc>
                <a:spcPct val="90000"/>
              </a:lnSpc>
              <a:spcBef>
                <a:spcPts val="350"/>
              </a:spcBef>
              <a:buClrTx/>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600" dirty="0">
                <a:latin typeface="Arial" charset="0"/>
                <a:cs typeface="Arial" charset="0"/>
              </a:rPr>
              <a:t>INFO_GENERAL                 affiche les informations sur la version de PHP.</a:t>
            </a:r>
          </a:p>
          <a:p>
            <a:pPr lvl="4">
              <a:lnSpc>
                <a:spcPct val="90000"/>
              </a:lnSpc>
              <a:spcBef>
                <a:spcPts val="350"/>
              </a:spcBef>
              <a:buClrTx/>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600" dirty="0">
                <a:latin typeface="Arial" charset="0"/>
                <a:cs typeface="Arial" charset="0"/>
              </a:rPr>
              <a:t>INFO_LICENSE                  affiche la licence GNU Public</a:t>
            </a:r>
          </a:p>
          <a:p>
            <a:pPr lvl="4">
              <a:lnSpc>
                <a:spcPct val="90000"/>
              </a:lnSpc>
              <a:spcBef>
                <a:spcPts val="350"/>
              </a:spcBef>
              <a:buClrTx/>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600" dirty="0">
                <a:latin typeface="Arial" charset="0"/>
                <a:cs typeface="Arial" charset="0"/>
              </a:rPr>
              <a:t>INFO_MODULES                affiche les informations sur les modules associés à PHP</a:t>
            </a:r>
          </a:p>
          <a:p>
            <a:pPr lvl="4">
              <a:lnSpc>
                <a:spcPct val="90000"/>
              </a:lnSpc>
              <a:spcBef>
                <a:spcPts val="350"/>
              </a:spcBef>
              <a:buClrTx/>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600" dirty="0">
                <a:latin typeface="Arial" charset="0"/>
                <a:cs typeface="Arial" charset="0"/>
              </a:rPr>
              <a:t>INFO_VARIABLES              affiche les variables PHP prédéfinies.</a:t>
            </a:r>
          </a:p>
          <a:p>
            <a:pPr lvl="4">
              <a:lnSpc>
                <a:spcPct val="90000"/>
              </a:lnSpc>
              <a:spcBef>
                <a:spcPts val="350"/>
              </a:spcBef>
              <a:buClrTx/>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600" dirty="0">
              <a:solidFill>
                <a:srgbClr val="FFCC00"/>
              </a:solidFill>
              <a:latin typeface="Book Antiqua" pitchFamily="16" charset="0"/>
              <a:cs typeface="Times New Roman" pitchFamily="18" charset="0"/>
            </a:endParaRPr>
          </a:p>
          <a:p>
            <a:pPr lvl="3">
              <a:lnSpc>
                <a:spcPct val="90000"/>
              </a:lnSpc>
              <a:spcBef>
                <a:spcPts val="450"/>
              </a:spcBef>
              <a:buFont typeface="Book Antiqua" pitchFamily="16" charset="0"/>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dirty="0">
                <a:latin typeface="Book Antiqua" pitchFamily="16" charset="0"/>
                <a:cs typeface="Times New Roman" pitchFamily="18" charset="0"/>
              </a:rPr>
              <a:t>la fonction </a:t>
            </a:r>
            <a:r>
              <a:rPr lang="fr-FR" altLang="fr-FR" dirty="0" err="1">
                <a:solidFill>
                  <a:srgbClr val="FC0128"/>
                </a:solidFill>
                <a:latin typeface="Book Antiqua" pitchFamily="16" charset="0"/>
                <a:cs typeface="Times New Roman" pitchFamily="18" charset="0"/>
              </a:rPr>
              <a:t>getenv</a:t>
            </a:r>
            <a:r>
              <a:rPr lang="fr-FR" altLang="fr-FR" dirty="0">
                <a:solidFill>
                  <a:srgbClr val="FC0128"/>
                </a:solidFill>
                <a:latin typeface="Book Antiqua" pitchFamily="16" charset="0"/>
                <a:cs typeface="Times New Roman" pitchFamily="18" charset="0"/>
              </a:rPr>
              <a:t>()</a:t>
            </a:r>
            <a:r>
              <a:rPr lang="fr-FR" altLang="fr-FR" dirty="0">
                <a:latin typeface="Book Antiqua" pitchFamily="16" charset="0"/>
                <a:cs typeface="Times New Roman" pitchFamily="18" charset="0"/>
              </a:rPr>
              <a:t> </a:t>
            </a:r>
          </a:p>
          <a:p>
            <a:pPr lvl="4">
              <a:lnSpc>
                <a:spcPct val="90000"/>
              </a:lnSpc>
              <a:spcBef>
                <a:spcPts val="450"/>
              </a:spcBef>
              <a:buClr>
                <a:srgbClr val="FC0128"/>
              </a:buClr>
              <a:buFont typeface="Book Antiqua" pitchFamily="16" charset="0"/>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dirty="0">
                <a:solidFill>
                  <a:srgbClr val="FC0128"/>
                </a:solidFill>
                <a:latin typeface="Book Antiqua" pitchFamily="16" charset="0"/>
                <a:cs typeface="Times New Roman" pitchFamily="18" charset="0"/>
              </a:rPr>
              <a:t>&lt;? </a:t>
            </a:r>
            <a:r>
              <a:rPr lang="fr-FR" altLang="fr-FR" dirty="0" err="1">
                <a:solidFill>
                  <a:srgbClr val="FC0128"/>
                </a:solidFill>
                <a:latin typeface="Book Antiqua" pitchFamily="16" charset="0"/>
                <a:cs typeface="Times New Roman" pitchFamily="18" charset="0"/>
              </a:rPr>
              <a:t>echo</a:t>
            </a:r>
            <a:r>
              <a:rPr lang="fr-FR" altLang="fr-FR" dirty="0">
                <a:solidFill>
                  <a:srgbClr val="FC0128"/>
                </a:solidFill>
                <a:latin typeface="Book Antiqua" pitchFamily="16" charset="0"/>
                <a:cs typeface="Times New Roman" pitchFamily="18" charset="0"/>
              </a:rPr>
              <a:t> </a:t>
            </a:r>
            <a:r>
              <a:rPr lang="fr-FR" altLang="fr-FR" dirty="0" err="1">
                <a:solidFill>
                  <a:srgbClr val="FC0128"/>
                </a:solidFill>
                <a:latin typeface="Book Antiqua" pitchFamily="16" charset="0"/>
                <a:cs typeface="Times New Roman" pitchFamily="18" charset="0"/>
              </a:rPr>
              <a:t>getenv</a:t>
            </a:r>
            <a:r>
              <a:rPr lang="fr-FR" altLang="fr-FR" dirty="0">
                <a:solidFill>
                  <a:srgbClr val="FC0128"/>
                </a:solidFill>
                <a:latin typeface="Book Antiqua" pitchFamily="16" charset="0"/>
                <a:cs typeface="Times New Roman" pitchFamily="18" charset="0"/>
              </a:rPr>
              <a:t>("HTTP_USER_AGENT");?&gt;</a:t>
            </a:r>
          </a:p>
        </p:txBody>
      </p:sp>
    </p:spTree>
    <p:extLst>
      <p:ext uri="{BB962C8B-B14F-4D97-AF65-F5344CB8AC3E}">
        <p14:creationId xmlns:p14="http://schemas.microsoft.com/office/powerpoint/2010/main" val="3790037327"/>
      </p:ext>
    </p:extLst>
  </p:cSld>
  <p:clrMapOvr>
    <a:masterClrMapping/>
  </p:clrMapOvr>
  <p:transition>
    <p:diamon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Grp="1" noChangeArrowheads="1"/>
          </p:cNvSpPr>
          <p:nvPr>
            <p:ph type="title"/>
          </p:nvPr>
        </p:nvSpPr>
        <p:spPr>
          <a:xfrm>
            <a:off x="0" y="-26741"/>
            <a:ext cx="9144000" cy="1066800"/>
          </a:xfrm>
          <a:ln/>
        </p:spPr>
        <p:style>
          <a:lnRef idx="1">
            <a:schemeClr val="accent4"/>
          </a:lnRef>
          <a:fillRef idx="2">
            <a:schemeClr val="accent4"/>
          </a:fillRef>
          <a:effectRef idx="1">
            <a:schemeClr val="accent4"/>
          </a:effectRef>
          <a:fontRef idx="minor">
            <a:schemeClr val="dk1"/>
          </a:fontRef>
        </p:style>
        <p:txBody>
          <a:bodyPr>
            <a:normAutofit/>
          </a:bodyPr>
          <a:lstStyle/>
          <a:p>
            <a:pPr>
              <a:buClrTx/>
              <a:buFontTx/>
              <a:buNone/>
              <a:tabLst>
                <a:tab pos="0" algn="l"/>
                <a:tab pos="760413" algn="l"/>
                <a:tab pos="1522413" algn="l"/>
                <a:tab pos="2286000" algn="l"/>
                <a:tab pos="3046413" algn="l"/>
                <a:tab pos="3808413" algn="l"/>
                <a:tab pos="4572000" algn="l"/>
                <a:tab pos="5332413" algn="l"/>
                <a:tab pos="6094413" algn="l"/>
                <a:tab pos="6858000" algn="l"/>
                <a:tab pos="7618413" algn="l"/>
                <a:tab pos="8380413" algn="l"/>
                <a:tab pos="9144000" algn="l"/>
                <a:tab pos="9904413" algn="l"/>
                <a:tab pos="10666413" algn="l"/>
              </a:tabLst>
            </a:pPr>
            <a:r>
              <a:rPr lang="fr-FR" altLang="fr-FR" sz="3600" b="1" dirty="0">
                <a:effectLst>
                  <a:outerShdw blurRad="38100" dist="38100" dir="2700000" algn="tl">
                    <a:srgbClr val="000000">
                      <a:alpha val="43137"/>
                    </a:srgbClr>
                  </a:outerShdw>
                </a:effectLst>
                <a:latin typeface="Book Antiqua" pitchFamily="16" charset="0"/>
                <a:cs typeface="Times New Roman" pitchFamily="18" charset="0"/>
              </a:rPr>
              <a:t>Syntaxe de base : </a:t>
            </a:r>
            <a:r>
              <a:rPr lang="fr-FR" altLang="fr-FR" sz="2800" b="1" dirty="0">
                <a:effectLst>
                  <a:outerShdw blurRad="38100" dist="38100" dir="2700000" algn="tl">
                    <a:srgbClr val="000000">
                      <a:alpha val="43137"/>
                    </a:srgbClr>
                  </a:outerShdw>
                </a:effectLst>
                <a:latin typeface="Book Antiqua" pitchFamily="16" charset="0"/>
                <a:cs typeface="Times New Roman" pitchFamily="18" charset="0"/>
              </a:rPr>
              <a:t>Les types de données</a:t>
            </a:r>
          </a:p>
        </p:txBody>
      </p:sp>
      <p:sp>
        <p:nvSpPr>
          <p:cNvPr id="30722" name="Rectangle 2"/>
          <p:cNvSpPr>
            <a:spLocks noGrp="1" noChangeArrowheads="1"/>
          </p:cNvSpPr>
          <p:nvPr>
            <p:ph idx="1"/>
          </p:nvPr>
        </p:nvSpPr>
        <p:spPr>
          <a:xfrm>
            <a:off x="179513" y="1219200"/>
            <a:ext cx="8734460" cy="5410200"/>
          </a:xfrm>
          <a:ln/>
          <a:extLst>
            <a:ext uri="{91240B29-F687-4F45-9708-019B960494DF}">
              <a14:hiddenLine xmlns:a14="http://schemas.microsoft.com/office/drawing/2010/main" w="9525" cap="flat">
                <a:solidFill>
                  <a:srgbClr val="808080"/>
                </a:solidFill>
                <a:round/>
                <a:headEnd/>
                <a:tailEnd/>
              </a14:hiddenLine>
            </a:ext>
          </a:extLst>
        </p:spPr>
        <p:txBody>
          <a:bodyPr>
            <a:normAutofit fontScale="77500" lnSpcReduction="20000"/>
          </a:bodyPr>
          <a:lstStyle/>
          <a:p>
            <a:pPr marL="341313" indent="-341313">
              <a:buClr>
                <a:srgbClr val="FC0128"/>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a:effectLst/>
                <a:latin typeface="Book Antiqua" pitchFamily="16" charset="0"/>
                <a:cs typeface="Times New Roman" pitchFamily="18" charset="0"/>
              </a:rPr>
              <a:t>Principe</a:t>
            </a:r>
          </a:p>
          <a:p>
            <a:pPr marL="341313" indent="-341313">
              <a:spcBef>
                <a:spcPts val="225"/>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900" i="0" dirty="0">
              <a:effectLst/>
              <a:latin typeface="Book Antiqua" pitchFamily="16" charset="0"/>
              <a:cs typeface="Times New Roman" pitchFamily="18" charset="0"/>
            </a:endParaRPr>
          </a:p>
          <a:p>
            <a:pPr marL="741363" lvl="1" indent="-284163">
              <a:buClr>
                <a:srgbClr val="114FFB"/>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3000" i="0" dirty="0">
                <a:effectLst/>
                <a:latin typeface="Book Antiqua" pitchFamily="16" charset="0"/>
                <a:cs typeface="Times New Roman" pitchFamily="18" charset="0"/>
              </a:rPr>
              <a:t>Pas besoin d’affecter un type à une variable avant de l’utiliser</a:t>
            </a:r>
            <a:r>
              <a:rPr lang="fr-FR" altLang="fr-FR" sz="3900" i="0" dirty="0">
                <a:effectLst/>
              </a:rPr>
              <a:t> </a:t>
            </a:r>
          </a:p>
          <a:p>
            <a:pPr marL="741363" lvl="1" indent="-284163">
              <a:spcBef>
                <a:spcPts val="225"/>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200" i="0" dirty="0">
              <a:effectLst/>
            </a:endParaRPr>
          </a:p>
          <a:p>
            <a:pPr lvl="2">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600" i="0" dirty="0">
                <a:effectLst/>
                <a:latin typeface="Book Antiqua" pitchFamily="16" charset="0"/>
                <a:cs typeface="Times New Roman" pitchFamily="18" charset="0"/>
              </a:rPr>
              <a:t>La même variable peut changer de type en cours de script</a:t>
            </a:r>
            <a:r>
              <a:rPr lang="fr-FR" altLang="fr-FR" sz="2600" i="0" dirty="0">
                <a:effectLst/>
              </a:rPr>
              <a:t> </a:t>
            </a:r>
          </a:p>
          <a:p>
            <a:pPr lvl="2">
              <a:spcBef>
                <a:spcPts val="225"/>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200" i="0" dirty="0">
              <a:effectLst/>
            </a:endParaRPr>
          </a:p>
          <a:p>
            <a:pPr lvl="2">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600" i="0" dirty="0">
                <a:effectLst/>
                <a:latin typeface="Book Antiqua" pitchFamily="16" charset="0"/>
                <a:cs typeface="Times New Roman" pitchFamily="18" charset="0"/>
              </a:rPr>
              <a:t>Les variables issues de l’envoi des données d’un formulaire sont du type string</a:t>
            </a:r>
          </a:p>
          <a:p>
            <a:pPr lvl="2">
              <a:spcBef>
                <a:spcPts val="4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800" i="0" dirty="0">
              <a:effectLst/>
            </a:endParaRPr>
          </a:p>
          <a:p>
            <a:pPr marL="341313" indent="-341313">
              <a:spcBef>
                <a:spcPts val="700"/>
              </a:spcBef>
              <a:buClr>
                <a:srgbClr val="FC0128"/>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a:effectLst/>
                <a:latin typeface="Book Antiqua" pitchFamily="16" charset="0"/>
                <a:cs typeface="Times New Roman" pitchFamily="18" charset="0"/>
              </a:rPr>
              <a:t>Les différents types de données</a:t>
            </a:r>
            <a:r>
              <a:rPr lang="fr-FR" altLang="fr-FR" sz="2800" i="0" dirty="0">
                <a:effectLst/>
              </a:rPr>
              <a:t> </a:t>
            </a:r>
          </a:p>
          <a:p>
            <a:pPr marL="341313" indent="-341313">
              <a:spcBef>
                <a:spcPts val="225"/>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900" i="0" dirty="0">
              <a:effectLst/>
            </a:endParaRPr>
          </a:p>
          <a:p>
            <a:pPr marL="741363" lvl="1" indent="-284163">
              <a:spcBef>
                <a:spcPts val="500"/>
              </a:spcBef>
              <a:buClr>
                <a:srgbClr val="114FFB"/>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3300" i="0" dirty="0">
                <a:effectLst/>
                <a:latin typeface="Book Antiqua" pitchFamily="16" charset="0"/>
                <a:cs typeface="Times New Roman" pitchFamily="18" charset="0"/>
              </a:rPr>
              <a:t>Les entiers : le type </a:t>
            </a:r>
            <a:r>
              <a:rPr lang="fr-FR" altLang="fr-FR" sz="3300" i="0" dirty="0" err="1">
                <a:solidFill>
                  <a:srgbClr val="FC0128"/>
                </a:solidFill>
                <a:effectLst/>
                <a:latin typeface="Book Antiqua" pitchFamily="16" charset="0"/>
                <a:cs typeface="Times New Roman" pitchFamily="18" charset="0"/>
              </a:rPr>
              <a:t>Integer</a:t>
            </a:r>
            <a:r>
              <a:rPr lang="fr-FR" altLang="fr-FR" sz="3300" i="0" dirty="0">
                <a:effectLst/>
              </a:rPr>
              <a:t> </a:t>
            </a:r>
          </a:p>
          <a:p>
            <a:pPr marL="741363" lvl="1" indent="-284163">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300" i="0" dirty="0">
              <a:effectLst/>
            </a:endParaRPr>
          </a:p>
          <a:p>
            <a:pPr marL="741363" lvl="1" indent="-284163">
              <a:spcBef>
                <a:spcPts val="500"/>
              </a:spcBef>
              <a:buClr>
                <a:srgbClr val="114FFB"/>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3300" i="0" dirty="0">
                <a:effectLst/>
                <a:latin typeface="Book Antiqua" pitchFamily="16" charset="0"/>
                <a:cs typeface="Times New Roman" pitchFamily="18" charset="0"/>
              </a:rPr>
              <a:t>Les flottants : le type </a:t>
            </a:r>
            <a:r>
              <a:rPr lang="fr-FR" altLang="fr-FR" sz="3300" i="0" dirty="0">
                <a:solidFill>
                  <a:srgbClr val="FC0128"/>
                </a:solidFill>
                <a:effectLst/>
                <a:latin typeface="Book Antiqua" pitchFamily="16" charset="0"/>
                <a:cs typeface="Times New Roman" pitchFamily="18" charset="0"/>
              </a:rPr>
              <a:t>Double</a:t>
            </a:r>
          </a:p>
          <a:p>
            <a:pPr marL="741363" lvl="1" indent="-284163">
              <a:lnSpc>
                <a:spcPct val="90000"/>
              </a:lnSpc>
              <a:spcBef>
                <a:spcPts val="450"/>
              </a:spcBef>
              <a:buClr>
                <a:srgbClr val="114FFB"/>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3300" i="0" dirty="0">
                <a:latin typeface="Book Antiqua" pitchFamily="16" charset="0"/>
                <a:cs typeface="Times New Roman" pitchFamily="18" charset="0"/>
              </a:rPr>
              <a:t>Les tableaux : le type</a:t>
            </a:r>
            <a:r>
              <a:rPr lang="fr-FR" altLang="fr-FR" sz="3300" i="0" dirty="0">
                <a:effectLst/>
                <a:latin typeface="Book Antiqua" pitchFamily="16" charset="0"/>
                <a:cs typeface="Times New Roman" pitchFamily="18" charset="0"/>
              </a:rPr>
              <a:t> </a:t>
            </a:r>
            <a:r>
              <a:rPr lang="fr-FR" altLang="fr-FR" sz="3300" i="0" dirty="0" err="1">
                <a:solidFill>
                  <a:srgbClr val="FC0128"/>
                </a:solidFill>
                <a:effectLst/>
                <a:latin typeface="Book Antiqua" pitchFamily="16" charset="0"/>
                <a:cs typeface="Times New Roman" pitchFamily="18" charset="0"/>
              </a:rPr>
              <a:t>array</a:t>
            </a:r>
            <a:r>
              <a:rPr lang="fr-FR" altLang="fr-FR" i="0" dirty="0">
                <a:solidFill>
                  <a:srgbClr val="FC0128"/>
                </a:solidFill>
              </a:rPr>
              <a:t> </a:t>
            </a:r>
          </a:p>
          <a:p>
            <a:pPr marL="741363" lvl="1" indent="-284163">
              <a:lnSpc>
                <a:spcPct val="90000"/>
              </a:lnSpc>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300" i="0" dirty="0">
              <a:solidFill>
                <a:srgbClr val="FC0128"/>
              </a:solidFill>
            </a:endParaRPr>
          </a:p>
          <a:p>
            <a:pPr marL="741363" lvl="1" indent="-284163">
              <a:lnSpc>
                <a:spcPct val="90000"/>
              </a:lnSpc>
              <a:spcBef>
                <a:spcPts val="500"/>
              </a:spcBef>
              <a:buClr>
                <a:srgbClr val="114FFB"/>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3300" i="0" dirty="0">
                <a:effectLst/>
                <a:latin typeface="Book Antiqua" pitchFamily="16" charset="0"/>
                <a:cs typeface="Times New Roman" pitchFamily="18" charset="0"/>
              </a:rPr>
              <a:t>Les chaînes de caractères : le type </a:t>
            </a:r>
            <a:r>
              <a:rPr lang="fr-FR" altLang="fr-FR" sz="3300" i="0" dirty="0">
                <a:solidFill>
                  <a:srgbClr val="FC0128"/>
                </a:solidFill>
                <a:effectLst/>
                <a:latin typeface="Book Antiqua" pitchFamily="16" charset="0"/>
                <a:cs typeface="Times New Roman" pitchFamily="18" charset="0"/>
              </a:rPr>
              <a:t>string</a:t>
            </a:r>
          </a:p>
          <a:p>
            <a:pPr marL="741363" lvl="1" indent="-284163">
              <a:lnSpc>
                <a:spcPct val="90000"/>
              </a:lnSpc>
              <a:spcBef>
                <a:spcPts val="500"/>
              </a:spcBef>
              <a:buClr>
                <a:srgbClr val="114FFB"/>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3300" i="0" dirty="0">
                <a:effectLst/>
                <a:latin typeface="Book Antiqua" pitchFamily="16" charset="0"/>
                <a:cs typeface="Times New Roman" pitchFamily="18" charset="0"/>
              </a:rPr>
              <a:t>Les objets</a:t>
            </a:r>
          </a:p>
          <a:p>
            <a:pPr lvl="3" indent="-227013" algn="just">
              <a:buClrTx/>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dirty="0">
              <a:latin typeface="Book Antiqua" pitchFamily="16" charset="0"/>
              <a:cs typeface="Times New Roman" pitchFamily="18" charset="0"/>
            </a:endParaRPr>
          </a:p>
        </p:txBody>
      </p:sp>
    </p:spTree>
    <p:extLst>
      <p:ext uri="{BB962C8B-B14F-4D97-AF65-F5344CB8AC3E}">
        <p14:creationId xmlns:p14="http://schemas.microsoft.com/office/powerpoint/2010/main" val="1614804377"/>
      </p:ext>
    </p:extLst>
  </p:cSld>
  <p:clrMapOvr>
    <a:masterClrMapping/>
  </p:clrMapOvr>
  <p:transition>
    <p:diamon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Grp="1" noChangeArrowheads="1"/>
          </p:cNvSpPr>
          <p:nvPr>
            <p:ph type="title"/>
          </p:nvPr>
        </p:nvSpPr>
        <p:spPr>
          <a:xfrm>
            <a:off x="0" y="0"/>
            <a:ext cx="9144000" cy="850106"/>
          </a:xfrm>
        </p:spPr>
        <p:style>
          <a:lnRef idx="0">
            <a:schemeClr val="accent2"/>
          </a:lnRef>
          <a:fillRef idx="3">
            <a:schemeClr val="accent2"/>
          </a:fillRef>
          <a:effectRef idx="3">
            <a:schemeClr val="accent2"/>
          </a:effectRef>
          <a:fontRef idx="minor">
            <a:schemeClr val="lt1"/>
          </a:fontRef>
        </p:style>
        <p:txBody>
          <a:bodyPr>
            <a:normAutofit/>
          </a:bodyPr>
          <a:lstStyle/>
          <a:p>
            <a:pPr eaLnBrk="1" hangingPunct="1">
              <a:defRPr/>
            </a:pPr>
            <a:r>
              <a:rPr lang="fr-FR" dirty="0" smtClean="0"/>
              <a:t>Les variables et les types de données</a:t>
            </a:r>
          </a:p>
        </p:txBody>
      </p:sp>
      <p:sp>
        <p:nvSpPr>
          <p:cNvPr id="274435" name="Rectangle 3"/>
          <p:cNvSpPr>
            <a:spLocks noGrp="1" noChangeArrowheads="1"/>
          </p:cNvSpPr>
          <p:nvPr>
            <p:ph type="body" idx="1"/>
          </p:nvPr>
        </p:nvSpPr>
        <p:spPr>
          <a:xfrm>
            <a:off x="323528" y="1124744"/>
            <a:ext cx="8229600" cy="4525963"/>
          </a:xfrm>
        </p:spPr>
        <p:txBody>
          <a:bodyPr>
            <a:normAutofit fontScale="92500" lnSpcReduction="10000"/>
          </a:bodyPr>
          <a:lstStyle/>
          <a:p>
            <a:pPr eaLnBrk="1" hangingPunct="1">
              <a:lnSpc>
                <a:spcPct val="90000"/>
              </a:lnSpc>
              <a:defRPr/>
            </a:pPr>
            <a:r>
              <a:rPr lang="fr-FR" dirty="0" smtClean="0">
                <a:latin typeface="Times New Roman" panose="02020603050405020304" pitchFamily="18" charset="0"/>
                <a:cs typeface="Times New Roman" panose="02020603050405020304" pitchFamily="18" charset="0"/>
              </a:rPr>
              <a:t>Tout identificateur commence par "</a:t>
            </a:r>
            <a:r>
              <a:rPr lang="fr-FR" b="1" dirty="0" smtClean="0">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t>
            </a:r>
            <a:r>
              <a:rPr lang="fr-FR" dirty="0" smtClean="0">
                <a:latin typeface="Times New Roman" panose="02020603050405020304" pitchFamily="18" charset="0"/>
                <a:cs typeface="Times New Roman" panose="02020603050405020304" pitchFamily="18" charset="0"/>
              </a:rPr>
              <a:t>"</a:t>
            </a:r>
          </a:p>
          <a:p>
            <a:pPr eaLnBrk="1" hangingPunct="1">
              <a:lnSpc>
                <a:spcPct val="90000"/>
              </a:lnSpc>
              <a:defRPr/>
            </a:pPr>
            <a:r>
              <a:rPr lang="fr-FR" dirty="0" smtClean="0">
                <a:latin typeface="Times New Roman" panose="02020603050405020304" pitchFamily="18" charset="0"/>
                <a:cs typeface="Times New Roman" panose="02020603050405020304" pitchFamily="18" charset="0"/>
              </a:rPr>
              <a:t>Les affectations sont réalisées grâce à "</a:t>
            </a:r>
            <a:r>
              <a:rPr lang="fr-FR" b="1" dirty="0" smtClean="0">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t>
            </a:r>
            <a:r>
              <a:rPr lang="fr-FR" dirty="0" smtClean="0">
                <a:latin typeface="Times New Roman" panose="02020603050405020304" pitchFamily="18" charset="0"/>
                <a:cs typeface="Times New Roman" panose="02020603050405020304" pitchFamily="18" charset="0"/>
              </a:rPr>
              <a:t>"</a:t>
            </a:r>
          </a:p>
          <a:p>
            <a:pPr lvl="1" eaLnBrk="1" hangingPunct="1">
              <a:lnSpc>
                <a:spcPct val="90000"/>
              </a:lnSpc>
              <a:defRPr/>
            </a:pPr>
            <a:r>
              <a:rPr lang="fr-FR" sz="2800" dirty="0" smtClean="0">
                <a:latin typeface="Times New Roman" panose="02020603050405020304" pitchFamily="18" charset="0"/>
                <a:cs typeface="Times New Roman" panose="02020603050405020304" pitchFamily="18" charset="0"/>
              </a:rPr>
              <a:t>Numérique entier: </a:t>
            </a:r>
            <a:r>
              <a:rPr lang="fr-FR" sz="2800" b="1" dirty="0" smtClean="0">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12</a:t>
            </a:r>
            <a:r>
              <a:rPr lang="fr-FR" sz="2800" dirty="0" smtClean="0">
                <a:latin typeface="Times New Roman" panose="02020603050405020304" pitchFamily="18" charset="0"/>
                <a:cs typeface="Times New Roman" panose="02020603050405020304" pitchFamily="18" charset="0"/>
              </a:rPr>
              <a:t> ou réel: </a:t>
            </a:r>
            <a:r>
              <a:rPr lang="fr-FR" sz="2800" b="1" dirty="0" smtClean="0">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1.54</a:t>
            </a:r>
          </a:p>
          <a:p>
            <a:pPr lvl="1" eaLnBrk="1" hangingPunct="1">
              <a:lnSpc>
                <a:spcPct val="90000"/>
              </a:lnSpc>
              <a:defRPr/>
            </a:pPr>
            <a:r>
              <a:rPr lang="fr-FR" sz="2800" dirty="0" smtClean="0">
                <a:latin typeface="Times New Roman" panose="02020603050405020304" pitchFamily="18" charset="0"/>
                <a:cs typeface="Times New Roman" panose="02020603050405020304" pitchFamily="18" charset="0"/>
              </a:rPr>
              <a:t>Chaîne: </a:t>
            </a:r>
            <a:r>
              <a:rPr lang="fr-FR" sz="2800" b="1" dirty="0" smtClean="0">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t>
            </a:r>
            <a:r>
              <a:rPr lang="fr-FR" sz="2800" dirty="0" smtClean="0">
                <a:latin typeface="Times New Roman" panose="02020603050405020304" pitchFamily="18" charset="0"/>
                <a:cs typeface="Times New Roman" panose="02020603050405020304" pitchFamily="18" charset="0"/>
              </a:rPr>
              <a:t>Hello</a:t>
            </a:r>
            <a:r>
              <a:rPr lang="fr-FR" sz="2800" b="1" dirty="0" smtClean="0">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t>
            </a:r>
            <a:r>
              <a:rPr lang="fr-FR" sz="2800" dirty="0" smtClean="0">
                <a:latin typeface="Times New Roman" panose="02020603050405020304" pitchFamily="18" charset="0"/>
                <a:cs typeface="Times New Roman" panose="02020603050405020304" pitchFamily="18" charset="0"/>
              </a:rPr>
              <a:t> ou </a:t>
            </a:r>
            <a:r>
              <a:rPr lang="fr-FR" sz="2800" b="1" dirty="0" smtClean="0">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t>
            </a:r>
            <a:r>
              <a:rPr lang="fr-FR" sz="2800" dirty="0" smtClean="0">
                <a:latin typeface="Times New Roman" panose="02020603050405020304" pitchFamily="18" charset="0"/>
                <a:cs typeface="Times New Roman" panose="02020603050405020304" pitchFamily="18" charset="0"/>
              </a:rPr>
              <a:t>Bonjour</a:t>
            </a:r>
            <a:r>
              <a:rPr lang="fr-FR" sz="2800" b="1" dirty="0" smtClean="0">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t>
            </a:r>
          </a:p>
          <a:p>
            <a:pPr lvl="1" eaLnBrk="1" hangingPunct="1">
              <a:lnSpc>
                <a:spcPct val="90000"/>
              </a:lnSpc>
              <a:defRPr/>
            </a:pPr>
            <a:r>
              <a:rPr lang="fr-FR" sz="2800" dirty="0" smtClean="0">
                <a:latin typeface="Times New Roman" panose="02020603050405020304" pitchFamily="18" charset="0"/>
                <a:cs typeface="Times New Roman" panose="02020603050405020304" pitchFamily="18" charset="0"/>
              </a:rPr>
              <a:t>Booléen: </a:t>
            </a:r>
            <a:r>
              <a:rPr lang="fr-FR" sz="2800" b="1" dirty="0" err="1" smtClean="0">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true</a:t>
            </a:r>
            <a:r>
              <a:rPr lang="fr-FR" sz="2800" dirty="0" smtClean="0">
                <a:latin typeface="Times New Roman" panose="02020603050405020304" pitchFamily="18" charset="0"/>
                <a:cs typeface="Times New Roman" panose="02020603050405020304" pitchFamily="18" charset="0"/>
              </a:rPr>
              <a:t>, </a:t>
            </a:r>
            <a:r>
              <a:rPr lang="fr-FR" sz="2800" b="1" dirty="0" smtClean="0">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false</a:t>
            </a:r>
            <a:r>
              <a:rPr lang="fr-FR" sz="2800" dirty="0" smtClean="0">
                <a:latin typeface="Times New Roman" panose="02020603050405020304" pitchFamily="18" charset="0"/>
                <a:cs typeface="Times New Roman" panose="02020603050405020304" pitchFamily="18" charset="0"/>
              </a:rPr>
              <a:t> (PHP 4)</a:t>
            </a:r>
          </a:p>
          <a:p>
            <a:pPr lvl="1" eaLnBrk="1" hangingPunct="1">
              <a:lnSpc>
                <a:spcPct val="90000"/>
              </a:lnSpc>
              <a:defRPr/>
            </a:pPr>
            <a:r>
              <a:rPr lang="fr-FR" sz="2800" dirty="0" smtClean="0">
                <a:latin typeface="Times New Roman" panose="02020603050405020304" pitchFamily="18" charset="0"/>
                <a:cs typeface="Times New Roman" panose="02020603050405020304" pitchFamily="18" charset="0"/>
              </a:rPr>
              <a:t>Tableau: </a:t>
            </a:r>
            <a:r>
              <a:rPr lang="fr-FR" sz="2800" b="1" dirty="0" smtClean="0">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$tab[</a:t>
            </a:r>
            <a:r>
              <a:rPr lang="fr-FR" sz="2800" dirty="0" smtClean="0">
                <a:latin typeface="Times New Roman" panose="02020603050405020304" pitchFamily="18" charset="0"/>
                <a:cs typeface="Times New Roman" panose="02020603050405020304" pitchFamily="18" charset="0"/>
              </a:rPr>
              <a:t>2</a:t>
            </a:r>
            <a:r>
              <a:rPr lang="fr-FR" sz="2800" b="1" dirty="0" smtClean="0">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t>
            </a:r>
            <a:r>
              <a:rPr lang="fr-FR" sz="2800" dirty="0" smtClean="0">
                <a:latin typeface="Times New Roman" panose="02020603050405020304" pitchFamily="18" charset="0"/>
                <a:cs typeface="Times New Roman" panose="02020603050405020304" pitchFamily="18" charset="0"/>
              </a:rPr>
              <a:t>=12</a:t>
            </a:r>
          </a:p>
          <a:p>
            <a:pPr lvl="1" eaLnBrk="1" hangingPunct="1">
              <a:lnSpc>
                <a:spcPct val="90000"/>
              </a:lnSpc>
              <a:defRPr/>
            </a:pPr>
            <a:r>
              <a:rPr lang="fr-FR" sz="2800" dirty="0" smtClean="0">
                <a:latin typeface="Times New Roman" panose="02020603050405020304" pitchFamily="18" charset="0"/>
                <a:cs typeface="Times New Roman" panose="02020603050405020304" pitchFamily="18" charset="0"/>
              </a:rPr>
              <a:t>Objet </a:t>
            </a:r>
          </a:p>
          <a:p>
            <a:pPr lvl="1" eaLnBrk="1" hangingPunct="1">
              <a:lnSpc>
                <a:spcPct val="90000"/>
              </a:lnSpc>
              <a:defRPr/>
            </a:pPr>
            <a:r>
              <a:rPr lang="fr-FR" sz="2800" dirty="0" smtClean="0">
                <a:latin typeface="Times New Roman" panose="02020603050405020304" pitchFamily="18" charset="0"/>
                <a:cs typeface="Times New Roman" panose="02020603050405020304" pitchFamily="18" charset="0"/>
              </a:rPr>
              <a:t>Ressource</a:t>
            </a:r>
          </a:p>
          <a:p>
            <a:pPr lvl="1" eaLnBrk="1" hangingPunct="1">
              <a:lnSpc>
                <a:spcPct val="90000"/>
              </a:lnSpc>
              <a:defRPr/>
            </a:pPr>
            <a:r>
              <a:rPr lang="fr-FR" sz="2800" b="1" dirty="0" smtClean="0">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NULL</a:t>
            </a:r>
          </a:p>
          <a:p>
            <a:pPr eaLnBrk="1" hangingPunct="1">
              <a:lnSpc>
                <a:spcPct val="90000"/>
              </a:lnSpc>
              <a:defRPr/>
            </a:pPr>
            <a:r>
              <a:rPr lang="fr-FR" dirty="0" smtClean="0">
                <a:latin typeface="Times New Roman" panose="02020603050405020304" pitchFamily="18" charset="0"/>
                <a:cs typeface="Times New Roman" panose="02020603050405020304" pitchFamily="18" charset="0"/>
              </a:rPr>
              <a:t>Le </a:t>
            </a:r>
            <a:r>
              <a:rPr lang="fr-FR" dirty="0" smtClean="0">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type</a:t>
            </a:r>
            <a:r>
              <a:rPr lang="fr-FR" dirty="0" smtClean="0">
                <a:latin typeface="Times New Roman" panose="02020603050405020304" pitchFamily="18" charset="0"/>
                <a:cs typeface="Times New Roman" panose="02020603050405020304" pitchFamily="18" charset="0"/>
              </a:rPr>
              <a:t> d’une variable est </a:t>
            </a:r>
            <a:r>
              <a:rPr lang="fr-FR" dirty="0" smtClean="0">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dynamique</a:t>
            </a:r>
            <a:r>
              <a:rPr lang="fr-FR" dirty="0" smtClean="0">
                <a:latin typeface="Times New Roman" panose="02020603050405020304" pitchFamily="18" charset="0"/>
                <a:cs typeface="Times New Roman" panose="02020603050405020304" pitchFamily="18" charset="0"/>
              </a:rPr>
              <a:t> et est </a:t>
            </a:r>
            <a:r>
              <a:rPr lang="fr-FR" dirty="0" smtClean="0">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déterminé par la valeur qui lui est affectée</a:t>
            </a:r>
          </a:p>
        </p:txBody>
      </p:sp>
    </p:spTree>
    <p:extLst>
      <p:ext uri="{BB962C8B-B14F-4D97-AF65-F5344CB8AC3E}">
        <p14:creationId xmlns:p14="http://schemas.microsoft.com/office/powerpoint/2010/main" val="13689368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10" name="Rectangle 2"/>
          <p:cNvSpPr>
            <a:spLocks noGrp="1" noChangeArrowheads="1"/>
          </p:cNvSpPr>
          <p:nvPr>
            <p:ph type="title"/>
          </p:nvPr>
        </p:nvSpPr>
        <p:spPr>
          <a:xfrm>
            <a:off x="0" y="0"/>
            <a:ext cx="9144000" cy="980728"/>
          </a:xfrm>
        </p:spPr>
        <p:style>
          <a:lnRef idx="1">
            <a:schemeClr val="accent3"/>
          </a:lnRef>
          <a:fillRef idx="2">
            <a:schemeClr val="accent3"/>
          </a:fillRef>
          <a:effectRef idx="1">
            <a:schemeClr val="accent3"/>
          </a:effectRef>
          <a:fontRef idx="minor">
            <a:schemeClr val="dk1"/>
          </a:fontRef>
        </p:style>
        <p:txBody>
          <a:bodyPr>
            <a:normAutofit/>
          </a:bodyPr>
          <a:lstStyle/>
          <a:p>
            <a:pPr eaLnBrk="1" hangingPunct="1">
              <a:defRPr/>
            </a:pPr>
            <a:r>
              <a:rPr lang="fr-FR" dirty="0" smtClean="0"/>
              <a:t>Typage de variable </a:t>
            </a:r>
          </a:p>
        </p:txBody>
      </p:sp>
      <p:sp>
        <p:nvSpPr>
          <p:cNvPr id="401411" name="Rectangle 3"/>
          <p:cNvSpPr>
            <a:spLocks noGrp="1" noChangeArrowheads="1"/>
          </p:cNvSpPr>
          <p:nvPr>
            <p:ph idx="1"/>
          </p:nvPr>
        </p:nvSpPr>
        <p:spPr/>
        <p:txBody>
          <a:bodyPr>
            <a:normAutofit lnSpcReduction="10000"/>
          </a:bodyPr>
          <a:lstStyle/>
          <a:p>
            <a:pPr eaLnBrk="1" hangingPunct="1">
              <a:buFont typeface="Wingdings" pitchFamily="2" charset="2"/>
              <a:buNone/>
              <a:defRPr/>
            </a:pPr>
            <a:r>
              <a:rPr lang="fr-FR" sz="2400" b="1" smtClean="0">
                <a:solidFill>
                  <a:srgbClr val="0000FF"/>
                </a:solidFill>
                <a:effectLst>
                  <a:outerShdw blurRad="38100" dist="38100" dir="2700000" algn="tl">
                    <a:srgbClr val="000000"/>
                  </a:outerShdw>
                </a:effectLst>
                <a:latin typeface="Courier New" pitchFamily="49" charset="0"/>
              </a:rPr>
              <a:t>// Pas de déclaration de variable</a:t>
            </a:r>
          </a:p>
          <a:p>
            <a:pPr eaLnBrk="1" hangingPunct="1">
              <a:buFont typeface="Wingdings" pitchFamily="2" charset="2"/>
              <a:buNone/>
              <a:defRPr/>
            </a:pPr>
            <a:endParaRPr lang="fr-FR" sz="2400" b="1" smtClean="0">
              <a:solidFill>
                <a:srgbClr val="804040"/>
              </a:solidFill>
              <a:effectLst>
                <a:outerShdw blurRad="38100" dist="38100" dir="2700000" algn="tl">
                  <a:srgbClr val="000000"/>
                </a:outerShdw>
              </a:effectLst>
              <a:latin typeface="Courier New" pitchFamily="49" charset="0"/>
            </a:endParaRPr>
          </a:p>
          <a:p>
            <a:pPr eaLnBrk="1" hangingPunct="1">
              <a:buFont typeface="Wingdings" pitchFamily="2" charset="2"/>
              <a:buNone/>
              <a:defRPr/>
            </a:pPr>
            <a:r>
              <a:rPr lang="fr-FR" sz="2400" b="1" smtClean="0">
                <a:solidFill>
                  <a:srgbClr val="804040"/>
                </a:solidFill>
                <a:effectLst>
                  <a:outerShdw blurRad="38100" dist="38100" dir="2700000" algn="tl">
                    <a:srgbClr val="000000"/>
                  </a:outerShdw>
                </a:effectLst>
                <a:latin typeface="Courier New" pitchFamily="49" charset="0"/>
              </a:rPr>
              <a:t>$</a:t>
            </a:r>
            <a:r>
              <a:rPr lang="fr-FR" sz="2400" b="1" smtClean="0">
                <a:solidFill>
                  <a:srgbClr val="008080"/>
                </a:solidFill>
                <a:effectLst>
                  <a:outerShdw blurRad="38100" dist="38100" dir="2700000" algn="tl">
                    <a:srgbClr val="000000"/>
                  </a:outerShdw>
                </a:effectLst>
                <a:latin typeface="Courier New" pitchFamily="49" charset="0"/>
              </a:rPr>
              <a:t>test</a:t>
            </a:r>
            <a:r>
              <a:rPr lang="fr-FR" sz="2400" b="1" smtClean="0">
                <a:solidFill>
                  <a:srgbClr val="000000"/>
                </a:solidFill>
                <a:latin typeface="Courier New" pitchFamily="49" charset="0"/>
              </a:rPr>
              <a:t> </a:t>
            </a:r>
            <a:r>
              <a:rPr lang="fr-FR" sz="2400" b="1" smtClean="0">
                <a:solidFill>
                  <a:srgbClr val="804040"/>
                </a:solidFill>
                <a:effectLst>
                  <a:outerShdw blurRad="38100" dist="38100" dir="2700000" algn="tl">
                    <a:srgbClr val="000000"/>
                  </a:outerShdw>
                </a:effectLst>
                <a:latin typeface="Courier New" pitchFamily="49" charset="0"/>
              </a:rPr>
              <a:t>=</a:t>
            </a:r>
            <a:r>
              <a:rPr lang="fr-FR" sz="2400" b="1" smtClean="0">
                <a:solidFill>
                  <a:srgbClr val="000000"/>
                </a:solidFill>
                <a:latin typeface="Courier New" pitchFamily="49" charset="0"/>
              </a:rPr>
              <a:t> </a:t>
            </a:r>
            <a:r>
              <a:rPr lang="fr-FR" sz="2400" b="1" smtClean="0">
                <a:solidFill>
                  <a:srgbClr val="FF00FF"/>
                </a:solidFill>
                <a:effectLst>
                  <a:outerShdw blurRad="38100" dist="38100" dir="2700000" algn="tl">
                    <a:srgbClr val="000000"/>
                  </a:outerShdw>
                </a:effectLst>
                <a:latin typeface="Courier New" pitchFamily="49" charset="0"/>
              </a:rPr>
              <a:t>1.5</a:t>
            </a:r>
            <a:r>
              <a:rPr lang="fr-FR" sz="2400" b="1" smtClean="0">
                <a:solidFill>
                  <a:srgbClr val="000000"/>
                </a:solidFill>
                <a:latin typeface="Courier New" pitchFamily="49" charset="0"/>
              </a:rPr>
              <a:t> ;     </a:t>
            </a:r>
            <a:r>
              <a:rPr lang="fr-FR" sz="2400" b="1" smtClean="0">
                <a:solidFill>
                  <a:srgbClr val="0000FF"/>
                </a:solidFill>
                <a:effectLst>
                  <a:outerShdw blurRad="38100" dist="38100" dir="2700000" algn="tl">
                    <a:srgbClr val="000000"/>
                  </a:outerShdw>
                </a:effectLst>
                <a:latin typeface="Courier New" pitchFamily="49" charset="0"/>
              </a:rPr>
              <a:t>// Réel</a:t>
            </a:r>
          </a:p>
          <a:p>
            <a:pPr eaLnBrk="1" hangingPunct="1">
              <a:buFont typeface="Wingdings" pitchFamily="2" charset="2"/>
              <a:buNone/>
              <a:defRPr/>
            </a:pPr>
            <a:endParaRPr lang="fr-FR" sz="2400" b="1" smtClean="0">
              <a:solidFill>
                <a:srgbClr val="000000"/>
              </a:solidFill>
              <a:latin typeface="Courier New" pitchFamily="49" charset="0"/>
            </a:endParaRPr>
          </a:p>
          <a:p>
            <a:pPr eaLnBrk="1" hangingPunct="1">
              <a:buFont typeface="Wingdings" pitchFamily="2" charset="2"/>
              <a:buNone/>
              <a:defRPr/>
            </a:pPr>
            <a:r>
              <a:rPr lang="fr-FR" sz="2400" b="1" smtClean="0">
                <a:solidFill>
                  <a:srgbClr val="804040"/>
                </a:solidFill>
                <a:effectLst>
                  <a:outerShdw blurRad="38100" dist="38100" dir="2700000" algn="tl">
                    <a:srgbClr val="000000"/>
                  </a:outerShdw>
                </a:effectLst>
                <a:latin typeface="Courier New" pitchFamily="49" charset="0"/>
              </a:rPr>
              <a:t>$</a:t>
            </a:r>
            <a:r>
              <a:rPr lang="fr-FR" sz="2400" b="1" smtClean="0">
                <a:solidFill>
                  <a:srgbClr val="008080"/>
                </a:solidFill>
                <a:effectLst>
                  <a:outerShdw blurRad="38100" dist="38100" dir="2700000" algn="tl">
                    <a:srgbClr val="000000"/>
                  </a:outerShdw>
                </a:effectLst>
                <a:latin typeface="Courier New" pitchFamily="49" charset="0"/>
              </a:rPr>
              <a:t>test</a:t>
            </a:r>
            <a:r>
              <a:rPr lang="fr-FR" sz="2400" b="1" smtClean="0">
                <a:solidFill>
                  <a:srgbClr val="000000"/>
                </a:solidFill>
                <a:latin typeface="Courier New" pitchFamily="49" charset="0"/>
              </a:rPr>
              <a:t> </a:t>
            </a:r>
            <a:r>
              <a:rPr lang="fr-FR" sz="2400" b="1" smtClean="0">
                <a:solidFill>
                  <a:srgbClr val="804040"/>
                </a:solidFill>
                <a:effectLst>
                  <a:outerShdw blurRad="38100" dist="38100" dir="2700000" algn="tl">
                    <a:srgbClr val="000000"/>
                  </a:outerShdw>
                </a:effectLst>
                <a:latin typeface="Courier New" pitchFamily="49" charset="0"/>
              </a:rPr>
              <a:t>=</a:t>
            </a:r>
            <a:r>
              <a:rPr lang="fr-FR" sz="2400" b="1" smtClean="0">
                <a:solidFill>
                  <a:srgbClr val="000000"/>
                </a:solidFill>
                <a:latin typeface="Courier New" pitchFamily="49" charset="0"/>
              </a:rPr>
              <a:t> </a:t>
            </a:r>
            <a:r>
              <a:rPr lang="fr-FR" sz="2400" b="1" smtClean="0">
                <a:solidFill>
                  <a:srgbClr val="FF00FF"/>
                </a:solidFill>
                <a:effectLst>
                  <a:outerShdw blurRad="38100" dist="38100" dir="2700000" algn="tl">
                    <a:srgbClr val="000000"/>
                  </a:outerShdw>
                </a:effectLst>
                <a:latin typeface="Courier New" pitchFamily="49" charset="0"/>
              </a:rPr>
              <a:t>12</a:t>
            </a:r>
            <a:r>
              <a:rPr lang="fr-FR" sz="2400" b="1" smtClean="0">
                <a:solidFill>
                  <a:srgbClr val="000000"/>
                </a:solidFill>
                <a:latin typeface="Courier New" pitchFamily="49" charset="0"/>
              </a:rPr>
              <a:t> ;      </a:t>
            </a:r>
            <a:r>
              <a:rPr lang="fr-FR" sz="2400" b="1" smtClean="0">
                <a:solidFill>
                  <a:srgbClr val="0000FF"/>
                </a:solidFill>
                <a:effectLst>
                  <a:outerShdw blurRad="38100" dist="38100" dir="2700000" algn="tl">
                    <a:srgbClr val="000000"/>
                  </a:outerShdw>
                </a:effectLst>
                <a:latin typeface="Courier New" pitchFamily="49" charset="0"/>
              </a:rPr>
              <a:t>// Entier</a:t>
            </a:r>
          </a:p>
          <a:p>
            <a:pPr eaLnBrk="1" hangingPunct="1">
              <a:buFont typeface="Wingdings" pitchFamily="2" charset="2"/>
              <a:buNone/>
              <a:defRPr/>
            </a:pPr>
            <a:endParaRPr lang="fr-FR" sz="2400" b="1" smtClean="0">
              <a:solidFill>
                <a:srgbClr val="000000"/>
              </a:solidFill>
              <a:latin typeface="Courier New" pitchFamily="49" charset="0"/>
            </a:endParaRPr>
          </a:p>
          <a:p>
            <a:pPr eaLnBrk="1" hangingPunct="1">
              <a:buClrTx/>
              <a:buFontTx/>
              <a:buNone/>
              <a:defRPr/>
            </a:pPr>
            <a:r>
              <a:rPr lang="fr-FR" sz="2400" b="1" smtClean="0">
                <a:solidFill>
                  <a:srgbClr val="804040"/>
                </a:solidFill>
                <a:effectLst>
                  <a:outerShdw blurRad="38100" dist="38100" dir="2700000" algn="tl">
                    <a:srgbClr val="000000"/>
                  </a:outerShdw>
                </a:effectLst>
                <a:latin typeface="Courier New" pitchFamily="49" charset="0"/>
              </a:rPr>
              <a:t>$</a:t>
            </a:r>
            <a:r>
              <a:rPr lang="fr-FR" sz="2400" b="1" smtClean="0">
                <a:solidFill>
                  <a:srgbClr val="008080"/>
                </a:solidFill>
                <a:effectLst>
                  <a:outerShdw blurRad="38100" dist="38100" dir="2700000" algn="tl">
                    <a:srgbClr val="000000"/>
                  </a:outerShdw>
                </a:effectLst>
                <a:latin typeface="Courier New" pitchFamily="49" charset="0"/>
              </a:rPr>
              <a:t>test</a:t>
            </a:r>
            <a:r>
              <a:rPr lang="fr-FR" sz="2400" b="1" smtClean="0">
                <a:solidFill>
                  <a:srgbClr val="000000"/>
                </a:solidFill>
                <a:latin typeface="Courier New" pitchFamily="49" charset="0"/>
              </a:rPr>
              <a:t> </a:t>
            </a:r>
            <a:r>
              <a:rPr lang="fr-FR" sz="2400" b="1" smtClean="0">
                <a:solidFill>
                  <a:srgbClr val="804040"/>
                </a:solidFill>
                <a:effectLst>
                  <a:outerShdw blurRad="38100" dist="38100" dir="2700000" algn="tl">
                    <a:srgbClr val="000000"/>
                  </a:outerShdw>
                </a:effectLst>
                <a:latin typeface="Courier New" pitchFamily="49" charset="0"/>
              </a:rPr>
              <a:t>=</a:t>
            </a:r>
            <a:r>
              <a:rPr lang="fr-FR" sz="2400" b="1" smtClean="0">
                <a:solidFill>
                  <a:srgbClr val="000000"/>
                </a:solidFill>
                <a:latin typeface="Courier New" pitchFamily="49" charset="0"/>
              </a:rPr>
              <a:t> </a:t>
            </a:r>
            <a:r>
              <a:rPr lang="fr-FR" sz="2400" b="1" smtClean="0">
                <a:solidFill>
                  <a:srgbClr val="006600"/>
                </a:solidFill>
                <a:effectLst>
                  <a:outerShdw blurRad="38100" dist="38100" dir="2700000" algn="tl">
                    <a:srgbClr val="000000"/>
                  </a:outerShdw>
                </a:effectLst>
                <a:latin typeface="Courier New" pitchFamily="49" charset="0"/>
                <a:cs typeface="Courier New" pitchFamily="49" charset="0"/>
              </a:rPr>
              <a:t>array</a:t>
            </a:r>
            <a:r>
              <a:rPr lang="fr-FR" sz="2400" b="1" smtClean="0">
                <a:latin typeface="Courier New" pitchFamily="49" charset="0"/>
                <a:cs typeface="Courier New" pitchFamily="49" charset="0"/>
              </a:rPr>
              <a:t>() </a:t>
            </a:r>
            <a:r>
              <a:rPr lang="fr-FR" sz="2400" b="1" smtClean="0">
                <a:solidFill>
                  <a:srgbClr val="000000"/>
                </a:solidFill>
                <a:latin typeface="Courier New" pitchFamily="49" charset="0"/>
              </a:rPr>
              <a:t>; </a:t>
            </a:r>
            <a:r>
              <a:rPr lang="fr-FR" sz="2400" b="1" smtClean="0">
                <a:solidFill>
                  <a:srgbClr val="0000FF"/>
                </a:solidFill>
                <a:effectLst>
                  <a:outerShdw blurRad="38100" dist="38100" dir="2700000" algn="tl">
                    <a:srgbClr val="000000"/>
                  </a:outerShdw>
                </a:effectLst>
                <a:latin typeface="Courier New" pitchFamily="49" charset="0"/>
              </a:rPr>
              <a:t>// Tableau</a:t>
            </a:r>
          </a:p>
          <a:p>
            <a:pPr eaLnBrk="1" hangingPunct="1">
              <a:buClrTx/>
              <a:buFontTx/>
              <a:buNone/>
              <a:defRPr/>
            </a:pPr>
            <a:endParaRPr lang="fr-FR" sz="2400" b="1" smtClean="0">
              <a:solidFill>
                <a:srgbClr val="804040"/>
              </a:solidFill>
              <a:effectLst>
                <a:outerShdw blurRad="38100" dist="38100" dir="2700000" algn="tl">
                  <a:srgbClr val="000000"/>
                </a:outerShdw>
              </a:effectLst>
              <a:latin typeface="Courier New" pitchFamily="49" charset="0"/>
            </a:endParaRPr>
          </a:p>
          <a:p>
            <a:pPr eaLnBrk="1" hangingPunct="1">
              <a:buFont typeface="Wingdings" pitchFamily="2" charset="2"/>
              <a:buNone/>
              <a:defRPr/>
            </a:pPr>
            <a:r>
              <a:rPr lang="fr-FR" sz="2400" b="1" smtClean="0">
                <a:solidFill>
                  <a:srgbClr val="804040"/>
                </a:solidFill>
                <a:effectLst>
                  <a:outerShdw blurRad="38100" dist="38100" dir="2700000" algn="tl">
                    <a:srgbClr val="000000"/>
                  </a:outerShdw>
                </a:effectLst>
                <a:latin typeface="Courier New" pitchFamily="49" charset="0"/>
              </a:rPr>
              <a:t>$</a:t>
            </a:r>
            <a:r>
              <a:rPr lang="fr-FR" sz="2400" b="1" smtClean="0">
                <a:solidFill>
                  <a:srgbClr val="008080"/>
                </a:solidFill>
                <a:effectLst>
                  <a:outerShdw blurRad="38100" dist="38100" dir="2700000" algn="tl">
                    <a:srgbClr val="000000"/>
                  </a:outerShdw>
                </a:effectLst>
                <a:latin typeface="Courier New" pitchFamily="49" charset="0"/>
              </a:rPr>
              <a:t>test</a:t>
            </a:r>
            <a:r>
              <a:rPr lang="fr-FR" sz="2400" b="1" smtClean="0">
                <a:solidFill>
                  <a:srgbClr val="000000"/>
                </a:solidFill>
                <a:latin typeface="Courier New" pitchFamily="49" charset="0"/>
              </a:rPr>
              <a:t> </a:t>
            </a:r>
            <a:r>
              <a:rPr lang="fr-FR" sz="2400" b="1" smtClean="0">
                <a:solidFill>
                  <a:srgbClr val="804040"/>
                </a:solidFill>
                <a:effectLst>
                  <a:outerShdw blurRad="38100" dist="38100" dir="2700000" algn="tl">
                    <a:srgbClr val="000000"/>
                  </a:outerShdw>
                </a:effectLst>
                <a:latin typeface="Courier New" pitchFamily="49" charset="0"/>
              </a:rPr>
              <a:t>=</a:t>
            </a:r>
            <a:r>
              <a:rPr lang="fr-FR" sz="2400" b="1" smtClean="0">
                <a:solidFill>
                  <a:srgbClr val="000000"/>
                </a:solidFill>
                <a:latin typeface="Courier New" pitchFamily="49" charset="0"/>
              </a:rPr>
              <a:t> "</a:t>
            </a:r>
            <a:r>
              <a:rPr lang="fr-FR" sz="2400" b="1" smtClean="0">
                <a:solidFill>
                  <a:srgbClr val="FF00FF"/>
                </a:solidFill>
                <a:effectLst>
                  <a:outerShdw blurRad="38100" dist="38100" dir="2700000" algn="tl">
                    <a:srgbClr val="000000"/>
                  </a:outerShdw>
                </a:effectLst>
                <a:latin typeface="Courier New" pitchFamily="49" charset="0"/>
              </a:rPr>
              <a:t>10</a:t>
            </a:r>
            <a:r>
              <a:rPr lang="fr-FR" sz="2400" b="1" smtClean="0">
                <a:solidFill>
                  <a:srgbClr val="000000"/>
                </a:solidFill>
                <a:latin typeface="Courier New" pitchFamily="49" charset="0"/>
              </a:rPr>
              <a:t>" ;    </a:t>
            </a:r>
            <a:r>
              <a:rPr lang="fr-FR" sz="2400" b="1" smtClean="0">
                <a:solidFill>
                  <a:srgbClr val="0000FF"/>
                </a:solidFill>
                <a:effectLst>
                  <a:outerShdw blurRad="38100" dist="38100" dir="2700000" algn="tl">
                    <a:srgbClr val="000000"/>
                  </a:outerShdw>
                </a:effectLst>
                <a:latin typeface="Courier New" pitchFamily="49" charset="0"/>
              </a:rPr>
              <a:t>// Chaîne</a:t>
            </a:r>
            <a:endParaRPr lang="fr-FR" sz="2400" b="1" smtClean="0">
              <a:solidFill>
                <a:srgbClr val="000000"/>
              </a:solidFill>
              <a:latin typeface="Courier New" pitchFamily="49" charset="0"/>
            </a:endParaRPr>
          </a:p>
          <a:p>
            <a:pPr eaLnBrk="1" hangingPunct="1">
              <a:buFont typeface="Wingdings" pitchFamily="2" charset="2"/>
              <a:buNone/>
              <a:defRPr/>
            </a:pPr>
            <a:endParaRPr lang="fr-FR" sz="2400" b="1" smtClean="0">
              <a:solidFill>
                <a:srgbClr val="000000"/>
              </a:solidFill>
              <a:latin typeface="Courier New" pitchFamily="49" charset="0"/>
            </a:endParaRPr>
          </a:p>
          <a:p>
            <a:pPr eaLnBrk="1" hangingPunct="1">
              <a:buFont typeface="Wingdings" pitchFamily="2" charset="2"/>
              <a:buNone/>
              <a:defRPr/>
            </a:pPr>
            <a:r>
              <a:rPr lang="fr-FR" sz="2400" b="1" smtClean="0">
                <a:solidFill>
                  <a:srgbClr val="008080"/>
                </a:solidFill>
                <a:effectLst>
                  <a:outerShdw blurRad="38100" dist="38100" dir="2700000" algn="tl">
                    <a:srgbClr val="000000"/>
                  </a:outerShdw>
                </a:effectLst>
                <a:latin typeface="Courier New" pitchFamily="49" charset="0"/>
              </a:rPr>
              <a:t>echo</a:t>
            </a:r>
            <a:r>
              <a:rPr lang="fr-FR" sz="2400" b="1" smtClean="0">
                <a:solidFill>
                  <a:srgbClr val="000000"/>
                </a:solidFill>
                <a:latin typeface="Courier New" pitchFamily="49" charset="0"/>
              </a:rPr>
              <a:t> </a:t>
            </a:r>
            <a:r>
              <a:rPr lang="fr-FR" sz="2400" b="1" smtClean="0">
                <a:solidFill>
                  <a:srgbClr val="804040"/>
                </a:solidFill>
                <a:effectLst>
                  <a:outerShdw blurRad="38100" dist="38100" dir="2700000" algn="tl">
                    <a:srgbClr val="000000"/>
                  </a:outerShdw>
                </a:effectLst>
                <a:latin typeface="Courier New" pitchFamily="49" charset="0"/>
              </a:rPr>
              <a:t>$</a:t>
            </a:r>
            <a:r>
              <a:rPr lang="fr-FR" sz="2400" b="1" smtClean="0">
                <a:solidFill>
                  <a:srgbClr val="008080"/>
                </a:solidFill>
                <a:effectLst>
                  <a:outerShdw blurRad="38100" dist="38100" dir="2700000" algn="tl">
                    <a:srgbClr val="000000"/>
                  </a:outerShdw>
                </a:effectLst>
                <a:latin typeface="Courier New" pitchFamily="49" charset="0"/>
              </a:rPr>
              <a:t>test</a:t>
            </a:r>
            <a:r>
              <a:rPr lang="fr-FR" sz="2400" b="1" smtClean="0">
                <a:solidFill>
                  <a:srgbClr val="000000"/>
                </a:solidFill>
                <a:latin typeface="Courier New" pitchFamily="49" charset="0"/>
              </a:rPr>
              <a:t> ; </a:t>
            </a:r>
            <a:r>
              <a:rPr lang="fr-FR" sz="2400" b="1" smtClean="0">
                <a:solidFill>
                  <a:srgbClr val="0000FF"/>
                </a:solidFill>
                <a:effectLst>
                  <a:outerShdw blurRad="38100" dist="38100" dir="2700000" algn="tl">
                    <a:srgbClr val="000000"/>
                  </a:outerShdw>
                </a:effectLst>
                <a:latin typeface="Courier New" pitchFamily="49" charset="0"/>
              </a:rPr>
              <a:t>// 10</a:t>
            </a:r>
            <a:r>
              <a:rPr lang="fr-FR" sz="2400" b="1" smtClean="0">
                <a:solidFill>
                  <a:srgbClr val="000000"/>
                </a:solidFill>
                <a:latin typeface="Courier New" pitchFamily="49" charset="0"/>
              </a:rPr>
              <a:t> </a:t>
            </a:r>
          </a:p>
        </p:txBody>
      </p:sp>
    </p:spTree>
    <p:extLst>
      <p:ext uri="{BB962C8B-B14F-4D97-AF65-F5344CB8AC3E}">
        <p14:creationId xmlns:p14="http://schemas.microsoft.com/office/powerpoint/2010/main" val="37741596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2"/>
          <p:cNvSpPr>
            <a:spLocks noGrp="1" noChangeArrowheads="1"/>
          </p:cNvSpPr>
          <p:nvPr>
            <p:ph type="title"/>
          </p:nvPr>
        </p:nvSpPr>
        <p:spPr>
          <a:xfrm>
            <a:off x="0" y="0"/>
            <a:ext cx="9144000" cy="778098"/>
          </a:xfrm>
        </p:spPr>
        <p:style>
          <a:lnRef idx="1">
            <a:schemeClr val="accent4"/>
          </a:lnRef>
          <a:fillRef idx="2">
            <a:schemeClr val="accent4"/>
          </a:fillRef>
          <a:effectRef idx="1">
            <a:schemeClr val="accent4"/>
          </a:effectRef>
          <a:fontRef idx="minor">
            <a:schemeClr val="dk1"/>
          </a:fontRef>
        </p:style>
        <p:txBody>
          <a:bodyPr>
            <a:normAutofit/>
          </a:bodyPr>
          <a:lstStyle/>
          <a:p>
            <a:pPr eaLnBrk="1" hangingPunct="1">
              <a:defRPr/>
            </a:pPr>
            <a:r>
              <a:rPr lang="fr-FR" dirty="0" smtClean="0">
                <a:latin typeface="Times New Roman" panose="02020603050405020304" pitchFamily="18" charset="0"/>
                <a:cs typeface="Times New Roman" panose="02020603050405020304" pitchFamily="18" charset="0"/>
              </a:rPr>
              <a:t>Typage automatique. Exemple</a:t>
            </a:r>
          </a:p>
        </p:txBody>
      </p:sp>
      <p:sp>
        <p:nvSpPr>
          <p:cNvPr id="278531" name="Rectangle 3"/>
          <p:cNvSpPr>
            <a:spLocks noGrp="1" noChangeArrowheads="1"/>
          </p:cNvSpPr>
          <p:nvPr>
            <p:ph type="body" idx="1"/>
          </p:nvPr>
        </p:nvSpPr>
        <p:spPr/>
        <p:txBody>
          <a:bodyPr>
            <a:normAutofit fontScale="92500" lnSpcReduction="10000"/>
          </a:bodyPr>
          <a:lstStyle/>
          <a:p>
            <a:pPr eaLnBrk="1" hangingPunct="1">
              <a:buFont typeface="Wingdings" pitchFamily="2" charset="2"/>
              <a:buNone/>
              <a:defRPr/>
            </a:pPr>
            <a:r>
              <a:rPr lang="fr-FR" sz="2400" b="1" dirty="0" smtClean="0">
                <a:solidFill>
                  <a:srgbClr val="804040"/>
                </a:solidFill>
                <a:latin typeface="Courier New" pitchFamily="49" charset="0"/>
              </a:rPr>
              <a:t>$</a:t>
            </a:r>
            <a:r>
              <a:rPr lang="fr-FR" sz="2400" b="1" dirty="0" smtClean="0">
                <a:latin typeface="Courier New" pitchFamily="49" charset="0"/>
              </a:rPr>
              <a:t>nombre1</a:t>
            </a:r>
            <a:r>
              <a:rPr lang="fr-FR" sz="2400" b="1" dirty="0" smtClean="0">
                <a:solidFill>
                  <a:srgbClr val="000000"/>
                </a:solidFill>
                <a:latin typeface="Courier New" pitchFamily="49" charset="0"/>
              </a:rPr>
              <a:t> </a:t>
            </a:r>
            <a:r>
              <a:rPr lang="fr-FR" sz="2400" b="1" dirty="0" smtClean="0">
                <a:solidFill>
                  <a:srgbClr val="804040"/>
                </a:solidFill>
                <a:latin typeface="Courier New" pitchFamily="49" charset="0"/>
              </a:rPr>
              <a:t>=</a:t>
            </a:r>
            <a:r>
              <a:rPr lang="fr-FR" sz="2400" b="1" dirty="0" smtClean="0">
                <a:solidFill>
                  <a:srgbClr val="000000"/>
                </a:solidFill>
                <a:latin typeface="Courier New" pitchFamily="49" charset="0"/>
              </a:rPr>
              <a:t> </a:t>
            </a:r>
            <a:r>
              <a:rPr lang="fr-FR" sz="2400" b="1" dirty="0" smtClean="0">
                <a:latin typeface="Courier New" pitchFamily="49" charset="0"/>
              </a:rPr>
              <a:t>1.5</a:t>
            </a:r>
            <a:r>
              <a:rPr lang="fr-FR" sz="2400" b="1" dirty="0" smtClean="0">
                <a:solidFill>
                  <a:srgbClr val="000000"/>
                </a:solidFill>
                <a:latin typeface="Courier New" pitchFamily="49" charset="0"/>
              </a:rPr>
              <a:t> ;      </a:t>
            </a:r>
            <a:r>
              <a:rPr lang="fr-FR" sz="2400" b="1" dirty="0" smtClean="0">
                <a:solidFill>
                  <a:srgbClr val="0000FF"/>
                </a:solidFill>
                <a:latin typeface="Courier New" pitchFamily="49" charset="0"/>
              </a:rPr>
              <a:t>// Réel</a:t>
            </a:r>
            <a:endParaRPr lang="fr-FR" sz="2400" b="1" dirty="0" smtClean="0">
              <a:solidFill>
                <a:srgbClr val="000000"/>
              </a:solidFill>
              <a:latin typeface="Courier New" pitchFamily="49" charset="0"/>
            </a:endParaRPr>
          </a:p>
          <a:p>
            <a:pPr eaLnBrk="1" hangingPunct="1">
              <a:buFont typeface="Wingdings" pitchFamily="2" charset="2"/>
              <a:buNone/>
              <a:defRPr/>
            </a:pPr>
            <a:r>
              <a:rPr lang="fr-FR" sz="2400" b="1" dirty="0" smtClean="0">
                <a:solidFill>
                  <a:srgbClr val="804040"/>
                </a:solidFill>
                <a:latin typeface="Courier New" pitchFamily="49" charset="0"/>
              </a:rPr>
              <a:t>$</a:t>
            </a:r>
            <a:r>
              <a:rPr lang="fr-FR" sz="2400" b="1" dirty="0" smtClean="0">
                <a:latin typeface="Courier New" pitchFamily="49" charset="0"/>
              </a:rPr>
              <a:t>nombre2</a:t>
            </a:r>
            <a:r>
              <a:rPr lang="fr-FR" sz="2400" b="1" dirty="0" smtClean="0">
                <a:solidFill>
                  <a:srgbClr val="000000"/>
                </a:solidFill>
                <a:latin typeface="Courier New" pitchFamily="49" charset="0"/>
              </a:rPr>
              <a:t> </a:t>
            </a:r>
            <a:r>
              <a:rPr lang="fr-FR" sz="2400" b="1" dirty="0" smtClean="0">
                <a:solidFill>
                  <a:srgbClr val="804040"/>
                </a:solidFill>
                <a:latin typeface="Courier New" pitchFamily="49" charset="0"/>
              </a:rPr>
              <a:t>=</a:t>
            </a:r>
            <a:r>
              <a:rPr lang="fr-FR" sz="2400" b="1" dirty="0" smtClean="0">
                <a:solidFill>
                  <a:srgbClr val="000000"/>
                </a:solidFill>
                <a:latin typeface="Courier New" pitchFamily="49" charset="0"/>
              </a:rPr>
              <a:t> </a:t>
            </a:r>
            <a:r>
              <a:rPr lang="fr-FR" sz="2400" b="1" dirty="0" smtClean="0">
                <a:latin typeface="Courier New" pitchFamily="49" charset="0"/>
              </a:rPr>
              <a:t>12</a:t>
            </a:r>
            <a:r>
              <a:rPr lang="fr-FR" sz="2400" b="1" dirty="0" smtClean="0">
                <a:solidFill>
                  <a:srgbClr val="000000"/>
                </a:solidFill>
                <a:latin typeface="Courier New" pitchFamily="49" charset="0"/>
              </a:rPr>
              <a:t> ;       </a:t>
            </a:r>
            <a:r>
              <a:rPr lang="fr-FR" sz="2400" b="1" dirty="0" smtClean="0">
                <a:solidFill>
                  <a:srgbClr val="0000FF"/>
                </a:solidFill>
                <a:latin typeface="Courier New" pitchFamily="49" charset="0"/>
              </a:rPr>
              <a:t>// Entier</a:t>
            </a:r>
            <a:endParaRPr lang="fr-FR" sz="2400" b="1" dirty="0" smtClean="0">
              <a:solidFill>
                <a:srgbClr val="000000"/>
              </a:solidFill>
              <a:latin typeface="Courier New" pitchFamily="49" charset="0"/>
            </a:endParaRPr>
          </a:p>
          <a:p>
            <a:pPr eaLnBrk="1" hangingPunct="1">
              <a:buFont typeface="Wingdings" pitchFamily="2" charset="2"/>
              <a:buNone/>
              <a:defRPr/>
            </a:pPr>
            <a:r>
              <a:rPr lang="fr-FR" sz="2400" b="1" dirty="0" smtClean="0">
                <a:solidFill>
                  <a:srgbClr val="804040"/>
                </a:solidFill>
                <a:latin typeface="Courier New" pitchFamily="49" charset="0"/>
              </a:rPr>
              <a:t>$</a:t>
            </a:r>
            <a:r>
              <a:rPr lang="fr-FR" sz="2400" b="1" dirty="0" smtClean="0">
                <a:solidFill>
                  <a:srgbClr val="008080"/>
                </a:solidFill>
                <a:latin typeface="Courier New" pitchFamily="49" charset="0"/>
              </a:rPr>
              <a:t>chaine1</a:t>
            </a:r>
            <a:r>
              <a:rPr lang="fr-FR" sz="2400" b="1" dirty="0" smtClean="0">
                <a:solidFill>
                  <a:srgbClr val="000000"/>
                </a:solidFill>
                <a:latin typeface="Courier New" pitchFamily="49" charset="0"/>
              </a:rPr>
              <a:t> </a:t>
            </a:r>
            <a:r>
              <a:rPr lang="fr-FR" sz="2400" b="1" dirty="0" smtClean="0">
                <a:solidFill>
                  <a:srgbClr val="804040"/>
                </a:solidFill>
                <a:latin typeface="Courier New" pitchFamily="49" charset="0"/>
              </a:rPr>
              <a:t>=</a:t>
            </a:r>
            <a:r>
              <a:rPr lang="fr-FR" sz="2400" b="1" dirty="0" smtClean="0">
                <a:solidFill>
                  <a:srgbClr val="000000"/>
                </a:solidFill>
                <a:latin typeface="Courier New" pitchFamily="49" charset="0"/>
              </a:rPr>
              <a:t> "</a:t>
            </a:r>
            <a:r>
              <a:rPr lang="fr-FR" sz="2400" b="1" dirty="0" smtClean="0">
                <a:solidFill>
                  <a:srgbClr val="FF00FF"/>
                </a:solidFill>
                <a:latin typeface="Courier New" pitchFamily="49" charset="0"/>
              </a:rPr>
              <a:t>10</a:t>
            </a:r>
            <a:r>
              <a:rPr lang="fr-FR" sz="2400" b="1" dirty="0" smtClean="0">
                <a:solidFill>
                  <a:srgbClr val="000000"/>
                </a:solidFill>
                <a:latin typeface="Courier New" pitchFamily="49" charset="0"/>
              </a:rPr>
              <a:t>" ;     </a:t>
            </a:r>
            <a:r>
              <a:rPr lang="fr-FR" sz="2400" b="1" dirty="0" smtClean="0">
                <a:solidFill>
                  <a:srgbClr val="0000FF"/>
                </a:solidFill>
                <a:latin typeface="Courier New" pitchFamily="49" charset="0"/>
              </a:rPr>
              <a:t>// Chaîne</a:t>
            </a:r>
            <a:endParaRPr lang="fr-FR" sz="2400" b="1" dirty="0" smtClean="0">
              <a:solidFill>
                <a:srgbClr val="000000"/>
              </a:solidFill>
              <a:latin typeface="Courier New" pitchFamily="49" charset="0"/>
            </a:endParaRPr>
          </a:p>
          <a:p>
            <a:pPr eaLnBrk="1" hangingPunct="1">
              <a:buFont typeface="Wingdings" pitchFamily="2" charset="2"/>
              <a:buNone/>
              <a:defRPr/>
            </a:pPr>
            <a:r>
              <a:rPr lang="fr-FR" sz="2400" b="1" dirty="0" smtClean="0">
                <a:solidFill>
                  <a:srgbClr val="804040"/>
                </a:solidFill>
                <a:latin typeface="Courier New" pitchFamily="49" charset="0"/>
              </a:rPr>
              <a:t>$</a:t>
            </a:r>
            <a:r>
              <a:rPr lang="fr-FR" sz="2400" b="1" dirty="0" smtClean="0">
                <a:solidFill>
                  <a:srgbClr val="008080"/>
                </a:solidFill>
                <a:latin typeface="Courier New" pitchFamily="49" charset="0"/>
              </a:rPr>
              <a:t>chaine2</a:t>
            </a:r>
            <a:r>
              <a:rPr lang="fr-FR" sz="2400" b="1" dirty="0" smtClean="0">
                <a:solidFill>
                  <a:srgbClr val="000000"/>
                </a:solidFill>
                <a:latin typeface="Courier New" pitchFamily="49" charset="0"/>
              </a:rPr>
              <a:t> </a:t>
            </a:r>
            <a:r>
              <a:rPr lang="fr-FR" sz="2400" b="1" dirty="0" smtClean="0">
                <a:solidFill>
                  <a:srgbClr val="804040"/>
                </a:solidFill>
                <a:latin typeface="Courier New" pitchFamily="49" charset="0"/>
              </a:rPr>
              <a:t>=</a:t>
            </a:r>
            <a:r>
              <a:rPr lang="fr-FR" sz="2400" b="1" dirty="0" smtClean="0">
                <a:solidFill>
                  <a:srgbClr val="000000"/>
                </a:solidFill>
                <a:latin typeface="Courier New" pitchFamily="49" charset="0"/>
              </a:rPr>
              <a:t> '</a:t>
            </a:r>
            <a:r>
              <a:rPr lang="fr-FR" sz="2400" b="1" dirty="0" smtClean="0">
                <a:solidFill>
                  <a:srgbClr val="FF00FF"/>
                </a:solidFill>
                <a:latin typeface="Courier New" pitchFamily="49" charset="0"/>
              </a:rPr>
              <a:t>coucou</a:t>
            </a:r>
            <a:r>
              <a:rPr lang="fr-FR" sz="2400" b="1" dirty="0" smtClean="0">
                <a:solidFill>
                  <a:srgbClr val="000000"/>
                </a:solidFill>
                <a:latin typeface="Courier New" pitchFamily="49" charset="0"/>
              </a:rPr>
              <a:t>' ; </a:t>
            </a:r>
            <a:r>
              <a:rPr lang="fr-FR" sz="2400" b="1" dirty="0" smtClean="0">
                <a:solidFill>
                  <a:srgbClr val="0000FF"/>
                </a:solidFill>
                <a:latin typeface="Courier New" pitchFamily="49" charset="0"/>
              </a:rPr>
              <a:t>// Chaîne</a:t>
            </a:r>
            <a:endParaRPr lang="fr-FR" sz="2400" b="1" dirty="0" smtClean="0">
              <a:solidFill>
                <a:srgbClr val="000000"/>
              </a:solidFill>
              <a:latin typeface="Courier New" pitchFamily="49" charset="0"/>
            </a:endParaRPr>
          </a:p>
          <a:p>
            <a:pPr eaLnBrk="1" hangingPunct="1">
              <a:buFont typeface="Wingdings" pitchFamily="2" charset="2"/>
              <a:buNone/>
              <a:defRPr/>
            </a:pPr>
            <a:endParaRPr lang="fr-FR" sz="1000" b="1" dirty="0" smtClean="0">
              <a:solidFill>
                <a:srgbClr val="804040"/>
              </a:solidFill>
              <a:latin typeface="Courier New" pitchFamily="49" charset="0"/>
            </a:endParaRPr>
          </a:p>
          <a:p>
            <a:pPr eaLnBrk="1" hangingPunct="1">
              <a:buFont typeface="Wingdings" pitchFamily="2" charset="2"/>
              <a:buNone/>
              <a:defRPr/>
            </a:pPr>
            <a:r>
              <a:rPr lang="fr-FR" sz="2400" b="1" dirty="0" smtClean="0">
                <a:solidFill>
                  <a:srgbClr val="804040"/>
                </a:solidFill>
                <a:latin typeface="Courier New" pitchFamily="49" charset="0"/>
              </a:rPr>
              <a:t>$</a:t>
            </a:r>
            <a:r>
              <a:rPr lang="fr-FR" sz="2400" b="1" dirty="0" smtClean="0">
                <a:solidFill>
                  <a:srgbClr val="008080"/>
                </a:solidFill>
                <a:latin typeface="Courier New" pitchFamily="49" charset="0"/>
              </a:rPr>
              <a:t>total </a:t>
            </a:r>
            <a:r>
              <a:rPr lang="fr-FR" sz="2400" b="1" dirty="0" smtClean="0">
                <a:solidFill>
                  <a:srgbClr val="804040"/>
                </a:solidFill>
                <a:latin typeface="Courier New" pitchFamily="49" charset="0"/>
              </a:rPr>
              <a:t>=</a:t>
            </a:r>
          </a:p>
          <a:p>
            <a:pPr eaLnBrk="1" hangingPunct="1">
              <a:buFont typeface="Wingdings" pitchFamily="2" charset="2"/>
              <a:buNone/>
              <a:defRPr/>
            </a:pPr>
            <a:r>
              <a:rPr lang="fr-FR" sz="2400" b="1" dirty="0" smtClean="0">
                <a:solidFill>
                  <a:srgbClr val="804040"/>
                </a:solidFill>
                <a:latin typeface="Courier New" pitchFamily="49" charset="0"/>
              </a:rPr>
              <a:t> $</a:t>
            </a:r>
            <a:r>
              <a:rPr lang="fr-FR" sz="2400" b="1" dirty="0" smtClean="0">
                <a:solidFill>
                  <a:srgbClr val="008080"/>
                </a:solidFill>
                <a:latin typeface="Courier New" pitchFamily="49" charset="0"/>
              </a:rPr>
              <a:t>nombre1 </a:t>
            </a:r>
            <a:r>
              <a:rPr lang="fr-FR" sz="2400" b="1" dirty="0" smtClean="0">
                <a:solidFill>
                  <a:srgbClr val="804040"/>
                </a:solidFill>
                <a:latin typeface="Courier New" pitchFamily="49" charset="0"/>
              </a:rPr>
              <a:t>+ $</a:t>
            </a:r>
            <a:r>
              <a:rPr lang="fr-FR" sz="2400" b="1" dirty="0" smtClean="0">
                <a:solidFill>
                  <a:srgbClr val="008080"/>
                </a:solidFill>
                <a:latin typeface="Courier New" pitchFamily="49" charset="0"/>
              </a:rPr>
              <a:t>nombre2 </a:t>
            </a:r>
            <a:r>
              <a:rPr lang="fr-FR" sz="2400" b="1" dirty="0" smtClean="0">
                <a:solidFill>
                  <a:srgbClr val="804040"/>
                </a:solidFill>
                <a:latin typeface="Courier New" pitchFamily="49" charset="0"/>
              </a:rPr>
              <a:t>+ $</a:t>
            </a:r>
            <a:r>
              <a:rPr lang="fr-FR" sz="2400" b="1" dirty="0" smtClean="0">
                <a:solidFill>
                  <a:srgbClr val="008080"/>
                </a:solidFill>
                <a:latin typeface="Courier New" pitchFamily="49" charset="0"/>
              </a:rPr>
              <a:t>chaine1 </a:t>
            </a:r>
            <a:r>
              <a:rPr lang="fr-FR" sz="2400" b="1" dirty="0" smtClean="0">
                <a:solidFill>
                  <a:srgbClr val="804040"/>
                </a:solidFill>
                <a:latin typeface="Courier New" pitchFamily="49" charset="0"/>
              </a:rPr>
              <a:t>+ $</a:t>
            </a:r>
            <a:r>
              <a:rPr lang="fr-FR" sz="2400" b="1" dirty="0" smtClean="0">
                <a:solidFill>
                  <a:srgbClr val="008080"/>
                </a:solidFill>
                <a:latin typeface="Courier New" pitchFamily="49" charset="0"/>
              </a:rPr>
              <a:t>chaine2</a:t>
            </a:r>
            <a:r>
              <a:rPr lang="fr-FR" sz="2400" b="1" dirty="0" smtClean="0">
                <a:solidFill>
                  <a:srgbClr val="000000"/>
                </a:solidFill>
                <a:latin typeface="Courier New" pitchFamily="49" charset="0"/>
              </a:rPr>
              <a:t> ;</a:t>
            </a:r>
          </a:p>
          <a:p>
            <a:pPr eaLnBrk="1" hangingPunct="1">
              <a:buFont typeface="Wingdings" pitchFamily="2" charset="2"/>
              <a:buNone/>
              <a:defRPr/>
            </a:pPr>
            <a:endParaRPr lang="fr-FR" sz="2400" b="1" dirty="0" smtClean="0">
              <a:solidFill>
                <a:srgbClr val="000000"/>
              </a:solidFill>
              <a:latin typeface="Courier New" pitchFamily="49" charset="0"/>
            </a:endParaRPr>
          </a:p>
          <a:p>
            <a:pPr eaLnBrk="1" hangingPunct="1">
              <a:buFont typeface="Wingdings" pitchFamily="2" charset="2"/>
              <a:buNone/>
              <a:defRPr/>
            </a:pPr>
            <a:endParaRPr lang="fr-FR" sz="2400" b="1" dirty="0" smtClean="0">
              <a:solidFill>
                <a:srgbClr val="008080"/>
              </a:solidFill>
              <a:latin typeface="Courier New" pitchFamily="49" charset="0"/>
            </a:endParaRPr>
          </a:p>
          <a:p>
            <a:pPr eaLnBrk="1" hangingPunct="1">
              <a:buFont typeface="Wingdings" pitchFamily="2" charset="2"/>
              <a:buNone/>
              <a:defRPr/>
            </a:pPr>
            <a:endParaRPr lang="fr-FR" sz="2400" b="1" dirty="0" smtClean="0">
              <a:solidFill>
                <a:srgbClr val="008080"/>
              </a:solidFill>
              <a:latin typeface="Courier New" pitchFamily="49" charset="0"/>
            </a:endParaRPr>
          </a:p>
          <a:p>
            <a:pPr eaLnBrk="1" hangingPunct="1">
              <a:buFont typeface="Wingdings" pitchFamily="2" charset="2"/>
              <a:buNone/>
              <a:defRPr/>
            </a:pPr>
            <a:endParaRPr lang="fr-FR" sz="2400" b="1" dirty="0" smtClean="0">
              <a:solidFill>
                <a:srgbClr val="008080"/>
              </a:solidFill>
              <a:latin typeface="Courier New" pitchFamily="49" charset="0"/>
            </a:endParaRPr>
          </a:p>
          <a:p>
            <a:pPr eaLnBrk="1" hangingPunct="1">
              <a:buFont typeface="Wingdings" pitchFamily="2" charset="2"/>
              <a:buNone/>
              <a:defRPr/>
            </a:pPr>
            <a:r>
              <a:rPr lang="fr-FR" sz="2400" b="1" dirty="0" err="1" smtClean="0">
                <a:solidFill>
                  <a:srgbClr val="A020F0"/>
                </a:solidFill>
                <a:latin typeface="Courier New" pitchFamily="49" charset="0"/>
              </a:rPr>
              <a:t>echo</a:t>
            </a:r>
            <a:r>
              <a:rPr lang="fr-FR" sz="2400" b="1" dirty="0" smtClean="0">
                <a:solidFill>
                  <a:srgbClr val="000000"/>
                </a:solidFill>
                <a:latin typeface="Courier New" pitchFamily="49" charset="0"/>
              </a:rPr>
              <a:t> </a:t>
            </a:r>
            <a:r>
              <a:rPr lang="fr-FR" sz="2400" b="1" dirty="0" smtClean="0">
                <a:solidFill>
                  <a:srgbClr val="804040"/>
                </a:solidFill>
                <a:latin typeface="Courier New" pitchFamily="49" charset="0"/>
              </a:rPr>
              <a:t>$</a:t>
            </a:r>
            <a:r>
              <a:rPr lang="fr-FR" sz="2400" b="1" dirty="0" smtClean="0">
                <a:solidFill>
                  <a:srgbClr val="008080"/>
                </a:solidFill>
                <a:latin typeface="Courier New" pitchFamily="49" charset="0"/>
              </a:rPr>
              <a:t>total</a:t>
            </a:r>
            <a:r>
              <a:rPr lang="fr-FR" sz="2400" b="1" dirty="0" smtClean="0">
                <a:solidFill>
                  <a:srgbClr val="000000"/>
                </a:solidFill>
                <a:latin typeface="Courier New" pitchFamily="49" charset="0"/>
              </a:rPr>
              <a:t> ; </a:t>
            </a:r>
            <a:r>
              <a:rPr lang="fr-FR" sz="2400" b="1" dirty="0" smtClean="0">
                <a:solidFill>
                  <a:srgbClr val="0000FF"/>
                </a:solidFill>
                <a:latin typeface="Courier New" pitchFamily="49" charset="0"/>
              </a:rPr>
              <a:t>// 23.5 Réel</a:t>
            </a:r>
          </a:p>
        </p:txBody>
      </p:sp>
      <p:sp>
        <p:nvSpPr>
          <p:cNvPr id="278533" name="AutoShape 5"/>
          <p:cNvSpPr>
            <a:spLocks noChangeArrowheads="1"/>
          </p:cNvSpPr>
          <p:nvPr/>
        </p:nvSpPr>
        <p:spPr bwMode="auto">
          <a:xfrm>
            <a:off x="3017838" y="4662488"/>
            <a:ext cx="784225" cy="393700"/>
          </a:xfrm>
          <a:prstGeom prst="roundRect">
            <a:avLst>
              <a:gd name="adj" fmla="val 16667"/>
            </a:avLst>
          </a:prstGeom>
          <a:solidFill>
            <a:srgbClr val="FFFFFF"/>
          </a:solidFill>
          <a:ln w="25400" algn="ctr">
            <a:solidFill>
              <a:schemeClr val="tx1"/>
            </a:solidFill>
            <a:round/>
            <a:headEnd/>
            <a:tailEnd/>
          </a:ln>
          <a:effectLst>
            <a:outerShdw blurRad="50800" dist="76200" dir="2700000" algn="tl" rotWithShape="0">
              <a:prstClr val="black">
                <a:alpha val="40000"/>
              </a:prstClr>
            </a:outerShdw>
          </a:effectLst>
        </p:spPr>
        <p:txBody>
          <a:bodyPr wrap="none" anchor="ctr">
            <a:spAutoFit/>
          </a:bodyPr>
          <a:lstStyle/>
          <a:p>
            <a:pPr algn="ctr" eaLnBrk="1" hangingPunct="1">
              <a:lnSpc>
                <a:spcPct val="90000"/>
              </a:lnSpc>
              <a:defRPr/>
            </a:pPr>
            <a:r>
              <a:rPr lang="fr-FR" b="1">
                <a:effectLst>
                  <a:outerShdw blurRad="38100" dist="38100" dir="2700000" algn="tl">
                    <a:srgbClr val="000000">
                      <a:alpha val="43137"/>
                    </a:srgbClr>
                  </a:outerShdw>
                </a:effectLst>
              </a:rPr>
              <a:t>13.5</a:t>
            </a:r>
          </a:p>
        </p:txBody>
      </p:sp>
      <p:sp>
        <p:nvSpPr>
          <p:cNvPr id="278532" name="AutoShape 4"/>
          <p:cNvSpPr>
            <a:spLocks/>
          </p:cNvSpPr>
          <p:nvPr/>
        </p:nvSpPr>
        <p:spPr bwMode="auto">
          <a:xfrm rot="-5400000">
            <a:off x="2376488" y="2730500"/>
            <a:ext cx="215900" cy="3600450"/>
          </a:xfrm>
          <a:prstGeom prst="leftBrace">
            <a:avLst>
              <a:gd name="adj1" fmla="val 138971"/>
              <a:gd name="adj2" fmla="val 75926"/>
            </a:avLst>
          </a:prstGeom>
          <a:noFill/>
          <a:ln w="25400">
            <a:solidFill>
              <a:schemeClr val="tx1"/>
            </a:solidFill>
            <a:round/>
            <a:headEnd/>
            <a:tailEnd/>
          </a:ln>
          <a:effectLst/>
        </p:spPr>
        <p:txBody>
          <a:bodyPr wrap="none" anchor="ctr"/>
          <a:lstStyle/>
          <a:p>
            <a:pPr eaLnBrk="1" hangingPunct="1">
              <a:lnSpc>
                <a:spcPct val="90000"/>
              </a:lnSpc>
              <a:defRPr/>
            </a:pPr>
            <a:endParaRPr lang="fr-FR">
              <a:effectLst>
                <a:outerShdw blurRad="38100" dist="38100" dir="2700000" algn="tl">
                  <a:srgbClr val="000000">
                    <a:alpha val="43137"/>
                  </a:srgbClr>
                </a:outerShdw>
              </a:effectLst>
            </a:endParaRPr>
          </a:p>
        </p:txBody>
      </p:sp>
      <p:sp>
        <p:nvSpPr>
          <p:cNvPr id="278538" name="AutoShape 10"/>
          <p:cNvSpPr>
            <a:spLocks noChangeArrowheads="1"/>
          </p:cNvSpPr>
          <p:nvPr/>
        </p:nvSpPr>
        <p:spPr bwMode="auto">
          <a:xfrm>
            <a:off x="5105400" y="5232400"/>
            <a:ext cx="784225" cy="393700"/>
          </a:xfrm>
          <a:prstGeom prst="roundRect">
            <a:avLst>
              <a:gd name="adj" fmla="val 16667"/>
            </a:avLst>
          </a:prstGeom>
          <a:solidFill>
            <a:srgbClr val="FFFFFF"/>
          </a:solidFill>
          <a:ln w="25400" algn="ctr">
            <a:solidFill>
              <a:schemeClr val="tx1"/>
            </a:solidFill>
            <a:round/>
            <a:headEnd/>
            <a:tailEnd/>
          </a:ln>
          <a:effectLst>
            <a:outerShdw blurRad="50800" dist="76200" dir="2700000" algn="tl" rotWithShape="0">
              <a:prstClr val="black">
                <a:alpha val="40000"/>
              </a:prstClr>
            </a:outerShdw>
          </a:effectLst>
        </p:spPr>
        <p:txBody>
          <a:bodyPr wrap="none" anchor="ctr">
            <a:spAutoFit/>
          </a:bodyPr>
          <a:lstStyle/>
          <a:p>
            <a:pPr algn="ctr" eaLnBrk="1" hangingPunct="1">
              <a:lnSpc>
                <a:spcPct val="90000"/>
              </a:lnSpc>
              <a:defRPr/>
            </a:pPr>
            <a:r>
              <a:rPr lang="fr-FR" b="1">
                <a:effectLst>
                  <a:outerShdw blurRad="38100" dist="38100" dir="2700000" algn="tl">
                    <a:srgbClr val="000000">
                      <a:alpha val="43137"/>
                    </a:srgbClr>
                  </a:outerShdw>
                </a:effectLst>
              </a:rPr>
              <a:t>23.5</a:t>
            </a:r>
          </a:p>
        </p:txBody>
      </p:sp>
      <p:sp>
        <p:nvSpPr>
          <p:cNvPr id="278539" name="AutoShape 11"/>
          <p:cNvSpPr>
            <a:spLocks/>
          </p:cNvSpPr>
          <p:nvPr/>
        </p:nvSpPr>
        <p:spPr bwMode="auto">
          <a:xfrm rot="-5400000">
            <a:off x="4464050" y="3297238"/>
            <a:ext cx="215900" cy="3600450"/>
          </a:xfrm>
          <a:prstGeom prst="leftBrace">
            <a:avLst>
              <a:gd name="adj1" fmla="val 138971"/>
              <a:gd name="adj2" fmla="val 75926"/>
            </a:avLst>
          </a:prstGeom>
          <a:noFill/>
          <a:ln w="25400">
            <a:solidFill>
              <a:schemeClr val="tx1"/>
            </a:solidFill>
            <a:round/>
            <a:headEnd/>
            <a:tailEnd/>
          </a:ln>
          <a:effectLst/>
        </p:spPr>
        <p:txBody>
          <a:bodyPr wrap="none" anchor="ctr"/>
          <a:lstStyle/>
          <a:p>
            <a:pPr eaLnBrk="1" hangingPunct="1">
              <a:lnSpc>
                <a:spcPct val="90000"/>
              </a:lnSpc>
              <a:defRPr/>
            </a:pPr>
            <a:endParaRPr lang="fr-FR">
              <a:effectLst>
                <a:outerShdw blurRad="38100" dist="38100" dir="2700000" algn="tl">
                  <a:srgbClr val="000000">
                    <a:alpha val="43137"/>
                  </a:srgbClr>
                </a:outerShdw>
              </a:effectLst>
            </a:endParaRPr>
          </a:p>
        </p:txBody>
      </p:sp>
      <p:sp>
        <p:nvSpPr>
          <p:cNvPr id="278540" name="AutoShape 12"/>
          <p:cNvSpPr>
            <a:spLocks noChangeArrowheads="1"/>
          </p:cNvSpPr>
          <p:nvPr/>
        </p:nvSpPr>
        <p:spPr bwMode="auto">
          <a:xfrm>
            <a:off x="7275513" y="5797550"/>
            <a:ext cx="784225" cy="393700"/>
          </a:xfrm>
          <a:prstGeom prst="roundRect">
            <a:avLst>
              <a:gd name="adj" fmla="val 16667"/>
            </a:avLst>
          </a:prstGeom>
          <a:solidFill>
            <a:srgbClr val="FFFFFF"/>
          </a:solidFill>
          <a:ln w="25400" algn="ctr">
            <a:solidFill>
              <a:schemeClr val="tx1"/>
            </a:solidFill>
            <a:round/>
            <a:headEnd/>
            <a:tailEnd/>
          </a:ln>
          <a:effectLst>
            <a:outerShdw blurRad="50800" dist="76200" dir="2700000" algn="tl" rotWithShape="0">
              <a:prstClr val="black">
                <a:alpha val="40000"/>
              </a:prstClr>
            </a:outerShdw>
          </a:effectLst>
        </p:spPr>
        <p:txBody>
          <a:bodyPr wrap="none" anchor="ctr">
            <a:spAutoFit/>
          </a:bodyPr>
          <a:lstStyle/>
          <a:p>
            <a:pPr algn="ctr" eaLnBrk="1" hangingPunct="1">
              <a:lnSpc>
                <a:spcPct val="90000"/>
              </a:lnSpc>
              <a:defRPr/>
            </a:pPr>
            <a:r>
              <a:rPr lang="fr-FR" b="1">
                <a:effectLst>
                  <a:outerShdw blurRad="38100" dist="38100" dir="2700000" algn="tl">
                    <a:srgbClr val="000000">
                      <a:alpha val="43137"/>
                    </a:srgbClr>
                  </a:outerShdw>
                </a:effectLst>
              </a:rPr>
              <a:t>23.5</a:t>
            </a:r>
          </a:p>
        </p:txBody>
      </p:sp>
      <p:sp>
        <p:nvSpPr>
          <p:cNvPr id="278541" name="AutoShape 13"/>
          <p:cNvSpPr>
            <a:spLocks/>
          </p:cNvSpPr>
          <p:nvPr/>
        </p:nvSpPr>
        <p:spPr bwMode="auto">
          <a:xfrm rot="-5400000">
            <a:off x="6624638" y="3867150"/>
            <a:ext cx="215900" cy="3600450"/>
          </a:xfrm>
          <a:prstGeom prst="leftBrace">
            <a:avLst>
              <a:gd name="adj1" fmla="val 138971"/>
              <a:gd name="adj2" fmla="val 75926"/>
            </a:avLst>
          </a:prstGeom>
          <a:noFill/>
          <a:ln w="25400">
            <a:solidFill>
              <a:schemeClr val="tx1"/>
            </a:solidFill>
            <a:round/>
            <a:headEnd/>
            <a:tailEnd/>
          </a:ln>
          <a:effectLst/>
        </p:spPr>
        <p:txBody>
          <a:bodyPr wrap="none" anchor="ctr"/>
          <a:lstStyle/>
          <a:p>
            <a:pPr eaLnBrk="1" hangingPunct="1">
              <a:lnSpc>
                <a:spcPct val="90000"/>
              </a:lnSpc>
              <a:defRPr/>
            </a:pPr>
            <a:endParaRPr lang="fr-FR">
              <a:effectLst>
                <a:outerShdw blurRad="38100" dist="38100" dir="2700000" algn="tl">
                  <a:srgbClr val="000000">
                    <a:alpha val="43137"/>
                  </a:srgbClr>
                </a:outerShdw>
              </a:effectLst>
            </a:endParaRPr>
          </a:p>
        </p:txBody>
      </p:sp>
      <p:sp>
        <p:nvSpPr>
          <p:cNvPr id="278542" name="AutoShape 14"/>
          <p:cNvSpPr>
            <a:spLocks noChangeArrowheads="1"/>
          </p:cNvSpPr>
          <p:nvPr/>
        </p:nvSpPr>
        <p:spPr bwMode="auto">
          <a:xfrm>
            <a:off x="3263900" y="4068763"/>
            <a:ext cx="504825" cy="393700"/>
          </a:xfrm>
          <a:prstGeom prst="roundRect">
            <a:avLst>
              <a:gd name="adj" fmla="val 16667"/>
            </a:avLst>
          </a:prstGeom>
          <a:solidFill>
            <a:srgbClr val="FFFFFF"/>
          </a:solidFill>
          <a:ln w="25400" algn="ctr">
            <a:solidFill>
              <a:schemeClr val="tx1"/>
            </a:solidFill>
            <a:round/>
            <a:headEnd/>
            <a:tailEnd/>
          </a:ln>
          <a:effectLst>
            <a:outerShdw blurRad="50800" dist="76200" dir="2700000" algn="tl" rotWithShape="0">
              <a:prstClr val="black">
                <a:alpha val="40000"/>
              </a:prstClr>
            </a:outerShdw>
          </a:effectLst>
        </p:spPr>
        <p:txBody>
          <a:bodyPr wrap="none" anchor="ctr">
            <a:spAutoFit/>
          </a:bodyPr>
          <a:lstStyle/>
          <a:p>
            <a:pPr algn="ctr" eaLnBrk="1" hangingPunct="1">
              <a:lnSpc>
                <a:spcPct val="90000"/>
              </a:lnSpc>
              <a:defRPr/>
            </a:pPr>
            <a:r>
              <a:rPr lang="fr-FR" b="1">
                <a:effectLst>
                  <a:outerShdw blurRad="38100" dist="38100" dir="2700000" algn="tl">
                    <a:srgbClr val="000000">
                      <a:alpha val="43137"/>
                    </a:srgbClr>
                  </a:outerShdw>
                </a:effectLst>
              </a:rPr>
              <a:t>12</a:t>
            </a:r>
          </a:p>
        </p:txBody>
      </p:sp>
      <p:sp>
        <p:nvSpPr>
          <p:cNvPr id="278543" name="AutoShape 15"/>
          <p:cNvSpPr>
            <a:spLocks noChangeArrowheads="1"/>
          </p:cNvSpPr>
          <p:nvPr/>
        </p:nvSpPr>
        <p:spPr bwMode="auto">
          <a:xfrm>
            <a:off x="1177925" y="4068763"/>
            <a:ext cx="644525" cy="393700"/>
          </a:xfrm>
          <a:prstGeom prst="roundRect">
            <a:avLst>
              <a:gd name="adj" fmla="val 16667"/>
            </a:avLst>
          </a:prstGeom>
          <a:solidFill>
            <a:srgbClr val="FFFFFF"/>
          </a:solidFill>
          <a:ln w="25400" algn="ctr">
            <a:solidFill>
              <a:schemeClr val="tx1"/>
            </a:solidFill>
            <a:round/>
            <a:headEnd/>
            <a:tailEnd/>
          </a:ln>
          <a:effectLst>
            <a:outerShdw blurRad="50800" dist="76200" dir="2700000" algn="tl" rotWithShape="0">
              <a:prstClr val="black">
                <a:alpha val="40000"/>
              </a:prstClr>
            </a:outerShdw>
          </a:effectLst>
        </p:spPr>
        <p:txBody>
          <a:bodyPr wrap="none" anchor="ctr">
            <a:spAutoFit/>
          </a:bodyPr>
          <a:lstStyle/>
          <a:p>
            <a:pPr algn="ctr" eaLnBrk="1" hangingPunct="1">
              <a:lnSpc>
                <a:spcPct val="90000"/>
              </a:lnSpc>
              <a:defRPr/>
            </a:pPr>
            <a:r>
              <a:rPr lang="fr-FR" b="1" dirty="0">
                <a:effectLst>
                  <a:outerShdw blurRad="38100" dist="38100" dir="2700000" algn="tl">
                    <a:srgbClr val="000000">
                      <a:alpha val="43137"/>
                    </a:srgbClr>
                  </a:outerShdw>
                </a:effectLst>
              </a:rPr>
              <a:t>1.5</a:t>
            </a:r>
          </a:p>
        </p:txBody>
      </p:sp>
      <p:sp>
        <p:nvSpPr>
          <p:cNvPr id="278544" name="AutoShape 16"/>
          <p:cNvSpPr>
            <a:spLocks noChangeArrowheads="1"/>
          </p:cNvSpPr>
          <p:nvPr/>
        </p:nvSpPr>
        <p:spPr bwMode="auto">
          <a:xfrm>
            <a:off x="5146675" y="4068763"/>
            <a:ext cx="784225" cy="393700"/>
          </a:xfrm>
          <a:prstGeom prst="roundRect">
            <a:avLst>
              <a:gd name="adj" fmla="val 16667"/>
            </a:avLst>
          </a:prstGeom>
          <a:solidFill>
            <a:srgbClr val="FFFFFF"/>
          </a:solidFill>
          <a:ln w="25400" algn="ctr">
            <a:solidFill>
              <a:schemeClr val="tx1"/>
            </a:solidFill>
            <a:prstDash val="dashDot"/>
            <a:round/>
            <a:headEnd/>
            <a:tailEnd/>
          </a:ln>
          <a:effectLst>
            <a:outerShdw blurRad="50800" dist="76200" dir="2700000" algn="tl" rotWithShape="0">
              <a:prstClr val="black">
                <a:alpha val="40000"/>
              </a:prstClr>
            </a:outerShdw>
          </a:effectLst>
        </p:spPr>
        <p:txBody>
          <a:bodyPr wrap="none" anchor="ctr">
            <a:spAutoFit/>
          </a:bodyPr>
          <a:lstStyle/>
          <a:p>
            <a:pPr algn="ctr" eaLnBrk="1" hangingPunct="1">
              <a:lnSpc>
                <a:spcPct val="90000"/>
              </a:lnSpc>
              <a:defRPr/>
            </a:pPr>
            <a:r>
              <a:rPr lang="fr-FR" b="1">
                <a:effectLst>
                  <a:outerShdw blurRad="38100" dist="38100" dir="2700000" algn="tl">
                    <a:srgbClr val="000000">
                      <a:alpha val="43137"/>
                    </a:srgbClr>
                  </a:outerShdw>
                </a:effectLst>
              </a:rPr>
              <a:t>"10"</a:t>
            </a:r>
          </a:p>
        </p:txBody>
      </p:sp>
      <p:sp>
        <p:nvSpPr>
          <p:cNvPr id="278545" name="AutoShape 17"/>
          <p:cNvSpPr>
            <a:spLocks noChangeArrowheads="1"/>
          </p:cNvSpPr>
          <p:nvPr/>
        </p:nvSpPr>
        <p:spPr bwMode="auto">
          <a:xfrm>
            <a:off x="6888163" y="4068763"/>
            <a:ext cx="1333500" cy="393700"/>
          </a:xfrm>
          <a:prstGeom prst="roundRect">
            <a:avLst>
              <a:gd name="adj" fmla="val 16667"/>
            </a:avLst>
          </a:prstGeom>
          <a:solidFill>
            <a:srgbClr val="FFFFFF"/>
          </a:solidFill>
          <a:ln w="25400" algn="ctr">
            <a:solidFill>
              <a:schemeClr val="tx1"/>
            </a:solidFill>
            <a:prstDash val="dashDot"/>
            <a:round/>
            <a:headEnd/>
            <a:tailEnd/>
          </a:ln>
          <a:effectLst>
            <a:outerShdw blurRad="50800" dist="76200" dir="2700000" algn="tl" rotWithShape="0">
              <a:prstClr val="black">
                <a:alpha val="40000"/>
              </a:prstClr>
            </a:outerShdw>
          </a:effectLst>
        </p:spPr>
        <p:txBody>
          <a:bodyPr wrap="none" anchor="ctr">
            <a:spAutoFit/>
          </a:bodyPr>
          <a:lstStyle/>
          <a:p>
            <a:pPr algn="ctr" eaLnBrk="1" hangingPunct="1">
              <a:lnSpc>
                <a:spcPct val="90000"/>
              </a:lnSpc>
              <a:defRPr/>
            </a:pPr>
            <a:r>
              <a:rPr lang="fr-FR" b="1">
                <a:effectLst>
                  <a:outerShdw blurRad="38100" dist="38100" dir="2700000" algn="tl">
                    <a:srgbClr val="000000">
                      <a:alpha val="43137"/>
                    </a:srgbClr>
                  </a:outerShdw>
                </a:effectLst>
              </a:rPr>
              <a:t>'coucou'</a:t>
            </a:r>
          </a:p>
        </p:txBody>
      </p:sp>
      <p:sp>
        <p:nvSpPr>
          <p:cNvPr id="278546" name="AutoShape 18"/>
          <p:cNvSpPr>
            <a:spLocks noChangeArrowheads="1"/>
          </p:cNvSpPr>
          <p:nvPr/>
        </p:nvSpPr>
        <p:spPr bwMode="auto">
          <a:xfrm>
            <a:off x="5284788" y="4662488"/>
            <a:ext cx="508000" cy="393700"/>
          </a:xfrm>
          <a:prstGeom prst="roundRect">
            <a:avLst>
              <a:gd name="adj" fmla="val 16667"/>
            </a:avLst>
          </a:prstGeom>
          <a:solidFill>
            <a:srgbClr val="FFFFFF"/>
          </a:solidFill>
          <a:ln w="25400" algn="ctr">
            <a:solidFill>
              <a:schemeClr val="tx1"/>
            </a:solidFill>
            <a:round/>
            <a:headEnd/>
            <a:tailEnd/>
          </a:ln>
          <a:effectLst>
            <a:outerShdw blurRad="50800" dist="76200" dir="2700000" algn="tl" rotWithShape="0">
              <a:prstClr val="black">
                <a:alpha val="40000"/>
              </a:prstClr>
            </a:outerShdw>
          </a:effectLst>
        </p:spPr>
        <p:txBody>
          <a:bodyPr wrap="none" anchor="ctr">
            <a:spAutoFit/>
          </a:bodyPr>
          <a:lstStyle/>
          <a:p>
            <a:pPr algn="ctr" eaLnBrk="1" hangingPunct="1">
              <a:lnSpc>
                <a:spcPct val="90000"/>
              </a:lnSpc>
              <a:defRPr/>
            </a:pPr>
            <a:r>
              <a:rPr lang="fr-FR" b="1">
                <a:effectLst>
                  <a:outerShdw blurRad="38100" dist="38100" dir="2700000" algn="tl">
                    <a:srgbClr val="000000">
                      <a:alpha val="43137"/>
                    </a:srgbClr>
                  </a:outerShdw>
                </a:effectLst>
              </a:rPr>
              <a:t>10</a:t>
            </a:r>
          </a:p>
        </p:txBody>
      </p:sp>
      <p:sp>
        <p:nvSpPr>
          <p:cNvPr id="278547" name="AutoShape 19"/>
          <p:cNvSpPr>
            <a:spLocks noChangeArrowheads="1"/>
          </p:cNvSpPr>
          <p:nvPr/>
        </p:nvSpPr>
        <p:spPr bwMode="auto">
          <a:xfrm>
            <a:off x="7373938" y="5233988"/>
            <a:ext cx="361950" cy="390525"/>
          </a:xfrm>
          <a:prstGeom prst="roundRect">
            <a:avLst>
              <a:gd name="adj" fmla="val 16667"/>
            </a:avLst>
          </a:prstGeom>
          <a:solidFill>
            <a:srgbClr val="FFFFFF"/>
          </a:solidFill>
          <a:ln w="25400" algn="ctr">
            <a:solidFill>
              <a:schemeClr val="tx1"/>
            </a:solidFill>
            <a:round/>
            <a:headEnd/>
            <a:tailEnd/>
          </a:ln>
          <a:effectLst>
            <a:outerShdw blurRad="50800" dist="76200" dir="2700000" algn="tl" rotWithShape="0">
              <a:prstClr val="black">
                <a:alpha val="40000"/>
              </a:prstClr>
            </a:outerShdw>
          </a:effectLst>
        </p:spPr>
        <p:txBody>
          <a:bodyPr wrap="none" anchor="ctr">
            <a:spAutoFit/>
          </a:bodyPr>
          <a:lstStyle/>
          <a:p>
            <a:pPr algn="ctr" eaLnBrk="1" hangingPunct="1">
              <a:lnSpc>
                <a:spcPct val="90000"/>
              </a:lnSpc>
              <a:defRPr/>
            </a:pPr>
            <a:r>
              <a:rPr lang="fr-FR" b="1">
                <a:effectLst>
                  <a:outerShdw blurRad="38100" dist="38100" dir="2700000" algn="tl">
                    <a:srgbClr val="000000">
                      <a:alpha val="43137"/>
                    </a:srgbClr>
                  </a:outerShdw>
                </a:effectLst>
              </a:rPr>
              <a:t>0</a:t>
            </a:r>
          </a:p>
        </p:txBody>
      </p:sp>
      <p:cxnSp>
        <p:nvCxnSpPr>
          <p:cNvPr id="278549" name="AutoShape 21"/>
          <p:cNvCxnSpPr>
            <a:cxnSpLocks noChangeShapeType="1"/>
            <a:stCxn id="278544" idx="2"/>
            <a:endCxn id="278546" idx="0"/>
          </p:cNvCxnSpPr>
          <p:nvPr/>
        </p:nvCxnSpPr>
        <p:spPr bwMode="auto">
          <a:xfrm>
            <a:off x="5538788" y="4475163"/>
            <a:ext cx="0" cy="174625"/>
          </a:xfrm>
          <a:prstGeom prst="straightConnector1">
            <a:avLst/>
          </a:prstGeom>
          <a:noFill/>
          <a:ln w="38100">
            <a:solidFill>
              <a:schemeClr val="hlink"/>
            </a:solidFill>
            <a:round/>
            <a:headEnd/>
            <a:tailEnd type="stealth" w="lg" len="lg"/>
          </a:ln>
          <a:extLst>
            <a:ext uri="{909E8E84-426E-40DD-AFC4-6F175D3DCCD1}">
              <a14:hiddenFill xmlns:a14="http://schemas.microsoft.com/office/drawing/2010/main">
                <a:noFill/>
              </a14:hiddenFill>
            </a:ext>
          </a:extLst>
        </p:spPr>
      </p:cxnSp>
      <p:cxnSp>
        <p:nvCxnSpPr>
          <p:cNvPr id="278550" name="AutoShape 22"/>
          <p:cNvCxnSpPr>
            <a:cxnSpLocks noChangeShapeType="1"/>
            <a:stCxn id="278545" idx="2"/>
            <a:endCxn id="278547" idx="0"/>
          </p:cNvCxnSpPr>
          <p:nvPr/>
        </p:nvCxnSpPr>
        <p:spPr bwMode="auto">
          <a:xfrm>
            <a:off x="7554913" y="4475163"/>
            <a:ext cx="0" cy="746125"/>
          </a:xfrm>
          <a:prstGeom prst="straightConnector1">
            <a:avLst/>
          </a:prstGeom>
          <a:noFill/>
          <a:ln w="38100">
            <a:solidFill>
              <a:schemeClr val="hlink"/>
            </a:solidFill>
            <a:round/>
            <a:headEnd/>
            <a:tailEnd type="stealth" w="lg" len="lg"/>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31894505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2"/>
          <p:cNvSpPr>
            <a:spLocks noGrp="1" noChangeArrowheads="1"/>
          </p:cNvSpPr>
          <p:nvPr>
            <p:ph type="title"/>
          </p:nvPr>
        </p:nvSpPr>
        <p:spPr>
          <a:xfrm>
            <a:off x="0" y="0"/>
            <a:ext cx="9144000" cy="908720"/>
          </a:xfrm>
        </p:spPr>
        <p:style>
          <a:lnRef idx="3">
            <a:schemeClr val="lt1"/>
          </a:lnRef>
          <a:fillRef idx="1">
            <a:schemeClr val="accent4"/>
          </a:fillRef>
          <a:effectRef idx="1">
            <a:schemeClr val="accent4"/>
          </a:effectRef>
          <a:fontRef idx="minor">
            <a:schemeClr val="lt1"/>
          </a:fontRef>
        </p:style>
        <p:txBody>
          <a:bodyPr>
            <a:normAutofit/>
          </a:bodyPr>
          <a:lstStyle/>
          <a:p>
            <a:pPr eaLnBrk="1" hangingPunct="1">
              <a:defRPr/>
            </a:pPr>
            <a:r>
              <a:rPr lang="fr-FR" dirty="0" smtClean="0"/>
              <a:t>Les chaînes de caractères</a:t>
            </a:r>
          </a:p>
        </p:txBody>
      </p:sp>
      <p:sp>
        <p:nvSpPr>
          <p:cNvPr id="325635" name="Rectangle 3"/>
          <p:cNvSpPr>
            <a:spLocks noGrp="1" noChangeArrowheads="1"/>
          </p:cNvSpPr>
          <p:nvPr>
            <p:ph type="body" idx="1"/>
          </p:nvPr>
        </p:nvSpPr>
        <p:spPr>
          <a:xfrm>
            <a:off x="611560" y="1124744"/>
            <a:ext cx="8229600" cy="4525963"/>
          </a:xfrm>
        </p:spPr>
        <p:txBody>
          <a:bodyPr>
            <a:normAutofit/>
          </a:bodyPr>
          <a:lstStyle/>
          <a:p>
            <a:pPr eaLnBrk="1" hangingPunct="1">
              <a:lnSpc>
                <a:spcPct val="90000"/>
              </a:lnSpc>
              <a:buFont typeface="Wingdings" pitchFamily="2" charset="2"/>
              <a:buNone/>
              <a:defRPr/>
            </a:pPr>
            <a:r>
              <a:rPr lang="fr-FR" dirty="0" smtClean="0">
                <a:latin typeface="Times New Roman" panose="02020603050405020304" pitchFamily="18" charset="0"/>
                <a:cs typeface="Times New Roman" panose="02020603050405020304" pitchFamily="18" charset="0"/>
              </a:rPr>
              <a:t>Substitution de variables dans les chaînes</a:t>
            </a:r>
          </a:p>
          <a:p>
            <a:pPr eaLnBrk="1" hangingPunct="1">
              <a:lnSpc>
                <a:spcPct val="90000"/>
              </a:lnSpc>
              <a:defRPr/>
            </a:pPr>
            <a:r>
              <a:rPr lang="fr-FR" dirty="0" smtClean="0">
                <a:latin typeface="Times New Roman" panose="02020603050405020304" pitchFamily="18" charset="0"/>
                <a:cs typeface="Times New Roman" panose="02020603050405020304" pitchFamily="18" charset="0"/>
              </a:rPr>
              <a:t>Guillemets simples</a:t>
            </a:r>
          </a:p>
          <a:p>
            <a:pPr lvl="1" eaLnBrk="1" hangingPunct="1">
              <a:lnSpc>
                <a:spcPct val="90000"/>
              </a:lnSpc>
              <a:defRPr/>
            </a:pPr>
            <a:r>
              <a:rPr lang="fr-FR" b="1" dirty="0" smtClean="0">
                <a:solidFill>
                  <a:srgbClr val="804040"/>
                </a:solidFill>
                <a:latin typeface="Courier New" pitchFamily="49" charset="0"/>
              </a:rPr>
              <a:t>$</a:t>
            </a:r>
            <a:r>
              <a:rPr lang="fr-FR" b="1" dirty="0" smtClean="0">
                <a:solidFill>
                  <a:srgbClr val="008080"/>
                </a:solidFill>
                <a:latin typeface="Courier New" pitchFamily="49" charset="0"/>
              </a:rPr>
              <a:t>a</a:t>
            </a:r>
            <a:r>
              <a:rPr lang="fr-FR" b="1" dirty="0" smtClean="0">
                <a:solidFill>
                  <a:srgbClr val="804040"/>
                </a:solidFill>
                <a:latin typeface="Courier New" pitchFamily="49" charset="0"/>
              </a:rPr>
              <a:t>=</a:t>
            </a:r>
            <a:r>
              <a:rPr lang="fr-FR" b="1" dirty="0" smtClean="0">
                <a:latin typeface="Courier New" pitchFamily="49" charset="0"/>
              </a:rPr>
              <a:t>'chaîne' ;</a:t>
            </a:r>
          </a:p>
          <a:p>
            <a:pPr lvl="1" eaLnBrk="1" hangingPunct="1">
              <a:lnSpc>
                <a:spcPct val="90000"/>
              </a:lnSpc>
              <a:defRPr/>
            </a:pPr>
            <a:r>
              <a:rPr lang="fr-FR" b="1" dirty="0" smtClean="0">
                <a:solidFill>
                  <a:srgbClr val="804040"/>
                </a:solidFill>
                <a:latin typeface="Courier New" pitchFamily="49" charset="0"/>
              </a:rPr>
              <a:t>$</a:t>
            </a:r>
            <a:r>
              <a:rPr lang="fr-FR" b="1" dirty="0" smtClean="0">
                <a:solidFill>
                  <a:srgbClr val="008080"/>
                </a:solidFill>
                <a:latin typeface="Courier New" pitchFamily="49" charset="0"/>
              </a:rPr>
              <a:t>b</a:t>
            </a:r>
            <a:r>
              <a:rPr lang="fr-FR" b="1" dirty="0" smtClean="0">
                <a:solidFill>
                  <a:srgbClr val="804040"/>
                </a:solidFill>
                <a:latin typeface="Courier New" pitchFamily="49" charset="0"/>
              </a:rPr>
              <a:t>=</a:t>
            </a:r>
            <a:r>
              <a:rPr lang="fr-FR" b="1" dirty="0" smtClean="0">
                <a:latin typeface="Courier New" pitchFamily="49" charset="0"/>
              </a:rPr>
              <a:t>'voici une $a';</a:t>
            </a:r>
          </a:p>
          <a:p>
            <a:pPr eaLnBrk="1" hangingPunct="1">
              <a:lnSpc>
                <a:spcPct val="90000"/>
              </a:lnSpc>
              <a:defRPr/>
            </a:pPr>
            <a:r>
              <a:rPr lang="fr-FR" dirty="0" smtClean="0">
                <a:latin typeface="Times New Roman" panose="02020603050405020304" pitchFamily="18" charset="0"/>
                <a:cs typeface="Times New Roman" panose="02020603050405020304" pitchFamily="18" charset="0"/>
              </a:rPr>
              <a:t>Guillemets doubles</a:t>
            </a:r>
          </a:p>
          <a:p>
            <a:pPr lvl="1" eaLnBrk="1" hangingPunct="1">
              <a:lnSpc>
                <a:spcPct val="90000"/>
              </a:lnSpc>
              <a:defRPr/>
            </a:pPr>
            <a:r>
              <a:rPr lang="fr-FR" b="1" dirty="0" smtClean="0">
                <a:solidFill>
                  <a:srgbClr val="804040"/>
                </a:solidFill>
                <a:latin typeface="Courier New" pitchFamily="49" charset="0"/>
              </a:rPr>
              <a:t>$</a:t>
            </a:r>
            <a:r>
              <a:rPr lang="fr-FR" b="1" dirty="0" smtClean="0">
                <a:solidFill>
                  <a:srgbClr val="008080"/>
                </a:solidFill>
                <a:latin typeface="Courier New" pitchFamily="49" charset="0"/>
              </a:rPr>
              <a:t>a</a:t>
            </a:r>
            <a:r>
              <a:rPr lang="fr-FR" b="1" dirty="0" smtClean="0">
                <a:solidFill>
                  <a:srgbClr val="804040"/>
                </a:solidFill>
                <a:latin typeface="Courier New" pitchFamily="49" charset="0"/>
              </a:rPr>
              <a:t>=</a:t>
            </a:r>
            <a:r>
              <a:rPr lang="fr-FR" b="1" dirty="0" smtClean="0">
                <a:latin typeface="Courier New" pitchFamily="49" charset="0"/>
              </a:rPr>
              <a:t>"</a:t>
            </a:r>
            <a:r>
              <a:rPr lang="fr-FR" b="1" dirty="0" smtClean="0">
                <a:solidFill>
                  <a:srgbClr val="FF00FF"/>
                </a:solidFill>
                <a:latin typeface="Courier New" pitchFamily="49" charset="0"/>
              </a:rPr>
              <a:t>chaîne</a:t>
            </a:r>
            <a:r>
              <a:rPr lang="fr-FR" b="1" dirty="0" smtClean="0">
                <a:latin typeface="Courier New" pitchFamily="49" charset="0"/>
              </a:rPr>
              <a:t>" ;</a:t>
            </a:r>
          </a:p>
          <a:p>
            <a:pPr lvl="1" eaLnBrk="1" hangingPunct="1">
              <a:lnSpc>
                <a:spcPct val="90000"/>
              </a:lnSpc>
              <a:defRPr/>
            </a:pPr>
            <a:r>
              <a:rPr lang="fr-FR" b="1" dirty="0" smtClean="0">
                <a:solidFill>
                  <a:srgbClr val="804040"/>
                </a:solidFill>
                <a:latin typeface="Courier New" pitchFamily="49" charset="0"/>
              </a:rPr>
              <a:t>$</a:t>
            </a:r>
            <a:r>
              <a:rPr lang="fr-FR" b="1" dirty="0" smtClean="0">
                <a:solidFill>
                  <a:srgbClr val="008080"/>
                </a:solidFill>
                <a:latin typeface="Courier New" pitchFamily="49" charset="0"/>
              </a:rPr>
              <a:t>b</a:t>
            </a:r>
            <a:r>
              <a:rPr lang="fr-FR" b="1" dirty="0" smtClean="0">
                <a:solidFill>
                  <a:srgbClr val="804040"/>
                </a:solidFill>
                <a:latin typeface="Courier New" pitchFamily="49" charset="0"/>
              </a:rPr>
              <a:t>=</a:t>
            </a:r>
            <a:r>
              <a:rPr lang="fr-FR" b="1" dirty="0" smtClean="0">
                <a:latin typeface="Courier New" pitchFamily="49" charset="0"/>
              </a:rPr>
              <a:t>"</a:t>
            </a:r>
            <a:r>
              <a:rPr lang="fr-FR" b="1" dirty="0" smtClean="0">
                <a:solidFill>
                  <a:srgbClr val="FF00FF"/>
                </a:solidFill>
                <a:latin typeface="Courier New" pitchFamily="49" charset="0"/>
              </a:rPr>
              <a:t>voici une</a:t>
            </a:r>
            <a:r>
              <a:rPr lang="fr-FR" b="1" dirty="0" smtClean="0">
                <a:latin typeface="Courier New" pitchFamily="49" charset="0"/>
              </a:rPr>
              <a:t> </a:t>
            </a:r>
            <a:r>
              <a:rPr lang="fr-FR" b="1" dirty="0" smtClean="0">
                <a:solidFill>
                  <a:srgbClr val="804040"/>
                </a:solidFill>
                <a:latin typeface="Courier New" pitchFamily="49" charset="0"/>
              </a:rPr>
              <a:t>$</a:t>
            </a:r>
            <a:r>
              <a:rPr lang="fr-FR" b="1" dirty="0" smtClean="0">
                <a:solidFill>
                  <a:srgbClr val="008080"/>
                </a:solidFill>
                <a:latin typeface="Courier New" pitchFamily="49" charset="0"/>
              </a:rPr>
              <a:t>a</a:t>
            </a:r>
            <a:r>
              <a:rPr lang="fr-FR" b="1" dirty="0" smtClean="0">
                <a:latin typeface="Courier New" pitchFamily="49" charset="0"/>
              </a:rPr>
              <a:t>";</a:t>
            </a:r>
          </a:p>
        </p:txBody>
      </p:sp>
    </p:spTree>
    <p:extLst>
      <p:ext uri="{BB962C8B-B14F-4D97-AF65-F5344CB8AC3E}">
        <p14:creationId xmlns:p14="http://schemas.microsoft.com/office/powerpoint/2010/main" val="421175888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p:cNvSpPr>
            <a:spLocks noGrp="1" noChangeArrowheads="1"/>
          </p:cNvSpPr>
          <p:nvPr>
            <p:ph type="title"/>
          </p:nvPr>
        </p:nvSpPr>
        <p:spPr>
          <a:xfrm>
            <a:off x="0" y="0"/>
            <a:ext cx="9144000" cy="980728"/>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eaLnBrk="1" hangingPunct="1">
              <a:defRPr/>
            </a:pPr>
            <a:r>
              <a:rPr lang="fr-FR" dirty="0" smtClean="0"/>
              <a:t>Concaténation de chaînes</a:t>
            </a:r>
          </a:p>
        </p:txBody>
      </p:sp>
      <p:sp>
        <p:nvSpPr>
          <p:cNvPr id="282627" name="Rectangle 3"/>
          <p:cNvSpPr>
            <a:spLocks noGrp="1" noChangeArrowheads="1"/>
          </p:cNvSpPr>
          <p:nvPr>
            <p:ph type="body" idx="1"/>
          </p:nvPr>
        </p:nvSpPr>
        <p:spPr>
          <a:xfrm>
            <a:off x="467544" y="1196752"/>
            <a:ext cx="8229600" cy="4721225"/>
          </a:xfrm>
        </p:spPr>
        <p:txBody>
          <a:bodyPr/>
          <a:lstStyle/>
          <a:p>
            <a:pPr eaLnBrk="1" hangingPunct="1">
              <a:defRPr/>
            </a:pPr>
            <a:r>
              <a:rPr lang="fr-FR" dirty="0" smtClean="0">
                <a:latin typeface="Times New Roman" panose="02020603050405020304" pitchFamily="18" charset="0"/>
                <a:cs typeface="Times New Roman" panose="02020603050405020304" pitchFamily="18" charset="0"/>
              </a:rPr>
              <a:t>Permet d’assembler plusieurs chaînes</a:t>
            </a:r>
          </a:p>
          <a:p>
            <a:pPr eaLnBrk="1" hangingPunct="1">
              <a:defRPr/>
            </a:pPr>
            <a:r>
              <a:rPr lang="fr-FR" dirty="0" smtClean="0">
                <a:latin typeface="Times New Roman" panose="02020603050405020304" pitchFamily="18" charset="0"/>
                <a:cs typeface="Times New Roman" panose="02020603050405020304" pitchFamily="18" charset="0"/>
              </a:rPr>
              <a:t>Réalisé grâce à l’opérateur point : </a:t>
            </a:r>
            <a:r>
              <a:rPr lang="fr-FR" b="1" dirty="0" smtClean="0">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t>
            </a:r>
            <a:endParaRPr lang="fr-FR" dirty="0" smtClean="0">
              <a:latin typeface="Times New Roman" panose="02020603050405020304" pitchFamily="18" charset="0"/>
              <a:cs typeface="Times New Roman" panose="02020603050405020304" pitchFamily="18" charset="0"/>
            </a:endParaRPr>
          </a:p>
          <a:p>
            <a:pPr lvl="1" eaLnBrk="1" hangingPunct="1">
              <a:buFont typeface="Wingdings" pitchFamily="2" charset="2"/>
              <a:buNone/>
              <a:defRPr/>
            </a:pPr>
            <a:r>
              <a:rPr lang="fr-FR" sz="2800" b="1" dirty="0" smtClean="0">
                <a:latin typeface="Times New Roman" panose="02020603050405020304" pitchFamily="18" charset="0"/>
                <a:cs typeface="Times New Roman" panose="02020603050405020304" pitchFamily="18" charset="0"/>
              </a:rPr>
              <a:t>"</a:t>
            </a:r>
            <a:r>
              <a:rPr lang="fr-FR" sz="2800" b="1" dirty="0" smtClean="0">
                <a:effectLst>
                  <a:outerShdw blurRad="38100" dist="38100" dir="2700000" algn="tl">
                    <a:srgbClr val="000000"/>
                  </a:outerShdw>
                </a:effectLst>
                <a:latin typeface="Times New Roman" panose="02020603050405020304" pitchFamily="18" charset="0"/>
                <a:cs typeface="Times New Roman" panose="02020603050405020304" pitchFamily="18" charset="0"/>
              </a:rPr>
              <a:t>Bonjour</a:t>
            </a:r>
            <a:r>
              <a:rPr lang="fr-FR" sz="2800" b="1" dirty="0" smtClean="0">
                <a:latin typeface="Times New Roman" panose="02020603050405020304" pitchFamily="18" charset="0"/>
                <a:cs typeface="Times New Roman" panose="02020603050405020304" pitchFamily="18" charset="0"/>
              </a:rPr>
              <a:t> " </a:t>
            </a:r>
            <a:r>
              <a:rPr lang="fr-FR" sz="2800" b="1" dirty="0" smtClean="0">
                <a:effectLst>
                  <a:outerShdw blurRad="38100" dist="38100" dir="2700000" algn="tl">
                    <a:srgbClr val="000000"/>
                  </a:outerShdw>
                </a:effectLst>
                <a:latin typeface="Times New Roman" panose="02020603050405020304" pitchFamily="18" charset="0"/>
                <a:cs typeface="Times New Roman" panose="02020603050405020304" pitchFamily="18" charset="0"/>
              </a:rPr>
              <a:t>. </a:t>
            </a:r>
            <a:r>
              <a:rPr lang="fr-FR" sz="2800" b="1" dirty="0" smtClean="0">
                <a:latin typeface="Times New Roman" panose="02020603050405020304" pitchFamily="18" charset="0"/>
                <a:cs typeface="Times New Roman" panose="02020603050405020304" pitchFamily="18" charset="0"/>
              </a:rPr>
              <a:t>« </a:t>
            </a:r>
            <a:r>
              <a:rPr lang="fr-FR" sz="2800" b="1" dirty="0" smtClean="0">
                <a:effectLst>
                  <a:outerShdw blurRad="38100" dist="38100" dir="2700000" algn="tl">
                    <a:srgbClr val="000000"/>
                  </a:outerShdw>
                </a:effectLst>
                <a:latin typeface="Times New Roman" panose="02020603050405020304" pitchFamily="18" charset="0"/>
                <a:cs typeface="Times New Roman" panose="02020603050405020304" pitchFamily="18" charset="0"/>
              </a:rPr>
              <a:t>Toufik</a:t>
            </a:r>
            <a:r>
              <a:rPr lang="fr-FR" sz="2800" b="1" dirty="0" smtClean="0">
                <a:latin typeface="Times New Roman" panose="02020603050405020304" pitchFamily="18" charset="0"/>
                <a:cs typeface="Times New Roman" panose="02020603050405020304" pitchFamily="18" charset="0"/>
              </a:rPr>
              <a:t>" </a:t>
            </a:r>
          </a:p>
          <a:p>
            <a:pPr lvl="1" eaLnBrk="1" hangingPunct="1">
              <a:buFont typeface="Wingdings" pitchFamily="2" charset="2"/>
              <a:buNone/>
              <a:defRPr/>
            </a:pPr>
            <a:r>
              <a:rPr lang="fr-FR" sz="2800" dirty="0" smtClean="0">
                <a:latin typeface="Times New Roman" panose="02020603050405020304" pitchFamily="18" charset="0"/>
                <a:cs typeface="Times New Roman" panose="02020603050405020304" pitchFamily="18" charset="0"/>
              </a:rPr>
              <a:t>				</a:t>
            </a:r>
            <a:r>
              <a:rPr lang="fr-FR" sz="2800" dirty="0" smtClean="0">
                <a:latin typeface="Times New Roman" panose="02020603050405020304" pitchFamily="18" charset="0"/>
                <a:cs typeface="Times New Roman" panose="02020603050405020304" pitchFamily="18" charset="0"/>
                <a:sym typeface="Wingdings" pitchFamily="2" charset="2"/>
              </a:rPr>
              <a:t> </a:t>
            </a:r>
            <a:r>
              <a:rPr lang="fr-FR" sz="2800" dirty="0" smtClean="0">
                <a:latin typeface="Times New Roman" panose="02020603050405020304" pitchFamily="18" charset="0"/>
                <a:cs typeface="Times New Roman" panose="02020603050405020304" pitchFamily="18" charset="0"/>
              </a:rPr>
              <a:t>vaut </a:t>
            </a:r>
            <a:r>
              <a:rPr lang="fr-FR" sz="2800" b="1" dirty="0" smtClean="0">
                <a:latin typeface="Times New Roman" panose="02020603050405020304" pitchFamily="18" charset="0"/>
                <a:cs typeface="Times New Roman" panose="02020603050405020304" pitchFamily="18" charset="0"/>
              </a:rPr>
              <a:t>"</a:t>
            </a:r>
            <a:r>
              <a:rPr lang="fr-FR" sz="2800" b="1" dirty="0" smtClean="0">
                <a:effectLst>
                  <a:outerShdw blurRad="38100" dist="38100" dir="2700000" algn="tl">
                    <a:srgbClr val="000000"/>
                  </a:outerShdw>
                </a:effectLst>
                <a:latin typeface="Times New Roman" panose="02020603050405020304" pitchFamily="18" charset="0"/>
                <a:cs typeface="Times New Roman" panose="02020603050405020304" pitchFamily="18" charset="0"/>
              </a:rPr>
              <a:t>Bonjour Toufik</a:t>
            </a:r>
            <a:r>
              <a:rPr lang="fr-FR" sz="2800" b="1" dirty="0" smtClean="0">
                <a:latin typeface="Times New Roman" panose="02020603050405020304" pitchFamily="18" charset="0"/>
                <a:cs typeface="Times New Roman" panose="02020603050405020304" pitchFamily="18" charset="0"/>
              </a:rPr>
              <a:t>"</a:t>
            </a:r>
            <a:r>
              <a:rPr lang="fr-FR" sz="2800" dirty="0" smtClean="0">
                <a:latin typeface="Times New Roman" panose="02020603050405020304" pitchFamily="18" charset="0"/>
                <a:cs typeface="Times New Roman" panose="02020603050405020304" pitchFamily="18" charset="0"/>
              </a:rPr>
              <a:t> </a:t>
            </a:r>
          </a:p>
          <a:p>
            <a:pPr lvl="1" eaLnBrk="1" hangingPunct="1">
              <a:buFont typeface="Wingdings" pitchFamily="2" charset="2"/>
              <a:buNone/>
              <a:defRPr/>
            </a:pPr>
            <a:endParaRPr lang="fr-FR" sz="1800" dirty="0" smtClean="0">
              <a:latin typeface="Times New Roman" panose="02020603050405020304" pitchFamily="18" charset="0"/>
              <a:cs typeface="Times New Roman" panose="02020603050405020304" pitchFamily="18" charset="0"/>
            </a:endParaRPr>
          </a:p>
          <a:p>
            <a:pPr lvl="1" eaLnBrk="1" hangingPunct="1">
              <a:buFont typeface="Wingdings" pitchFamily="2" charset="2"/>
              <a:buNone/>
              <a:defRPr/>
            </a:pPr>
            <a:r>
              <a:rPr lang="fr-FR" sz="2800" b="1" dirty="0" smtClean="0">
                <a:effectLst>
                  <a:outerShdw blurRad="38100" dist="38100" dir="2700000" algn="tl">
                    <a:srgbClr val="000000"/>
                  </a:outerShdw>
                </a:effectLst>
                <a:latin typeface="Times New Roman" panose="02020603050405020304" pitchFamily="18" charset="0"/>
                <a:cs typeface="Times New Roman" panose="02020603050405020304" pitchFamily="18" charset="0"/>
              </a:rPr>
              <a:t>$nb = 6*2</a:t>
            </a:r>
            <a:r>
              <a:rPr lang="fr-FR" sz="2800" b="1" dirty="0" smtClean="0">
                <a:latin typeface="Times New Roman" panose="02020603050405020304" pitchFamily="18" charset="0"/>
                <a:cs typeface="Times New Roman" panose="02020603050405020304" pitchFamily="18" charset="0"/>
              </a:rPr>
              <a:t> ;</a:t>
            </a:r>
          </a:p>
          <a:p>
            <a:pPr lvl="1" eaLnBrk="1" hangingPunct="1">
              <a:buFont typeface="Wingdings" pitchFamily="2" charset="2"/>
              <a:buNone/>
              <a:defRPr/>
            </a:pPr>
            <a:r>
              <a:rPr lang="fr-FR" sz="2800" b="1" dirty="0" smtClean="0">
                <a:latin typeface="Times New Roman" panose="02020603050405020304" pitchFamily="18" charset="0"/>
                <a:cs typeface="Times New Roman" panose="02020603050405020304" pitchFamily="18" charset="0"/>
              </a:rPr>
              <a:t>"</a:t>
            </a:r>
            <a:r>
              <a:rPr lang="fr-FR" sz="2800" b="1" dirty="0" smtClean="0">
                <a:effectLst>
                  <a:outerShdw blurRad="38100" dist="38100" dir="2700000" algn="tl">
                    <a:srgbClr val="000000"/>
                  </a:outerShdw>
                </a:effectLst>
                <a:latin typeface="Times New Roman" panose="02020603050405020304" pitchFamily="18" charset="0"/>
                <a:cs typeface="Times New Roman" panose="02020603050405020304" pitchFamily="18" charset="0"/>
              </a:rPr>
              <a:t>Acheter </a:t>
            </a:r>
            <a:r>
              <a:rPr lang="fr-FR" sz="2800" b="1" dirty="0" smtClean="0">
                <a:latin typeface="Times New Roman" panose="02020603050405020304" pitchFamily="18" charset="0"/>
                <a:cs typeface="Times New Roman" panose="02020603050405020304" pitchFamily="18" charset="0"/>
              </a:rPr>
              <a:t>" </a:t>
            </a:r>
            <a:r>
              <a:rPr lang="fr-FR" sz="2800" b="1" dirty="0" smtClean="0">
                <a:effectLst>
                  <a:outerShdw blurRad="38100" dist="38100" dir="2700000" algn="tl">
                    <a:srgbClr val="000000"/>
                  </a:outerShdw>
                </a:effectLst>
                <a:latin typeface="Times New Roman" panose="02020603050405020304" pitchFamily="18" charset="0"/>
                <a:cs typeface="Times New Roman" panose="02020603050405020304" pitchFamily="18" charset="0"/>
              </a:rPr>
              <a:t>. $nb . </a:t>
            </a:r>
            <a:r>
              <a:rPr lang="fr-FR" sz="2800" b="1" dirty="0" smtClean="0">
                <a:latin typeface="Times New Roman" panose="02020603050405020304" pitchFamily="18" charset="0"/>
                <a:cs typeface="Times New Roman" panose="02020603050405020304" pitchFamily="18" charset="0"/>
              </a:rPr>
              <a:t>"</a:t>
            </a:r>
            <a:r>
              <a:rPr lang="fr-FR" sz="2800" b="1" dirty="0" smtClean="0">
                <a:effectLst>
                  <a:outerShdw blurRad="38100" dist="38100" dir="2700000" algn="tl">
                    <a:srgbClr val="000000"/>
                  </a:outerShdw>
                </a:effectLst>
                <a:latin typeface="Times New Roman" panose="02020603050405020304" pitchFamily="18" charset="0"/>
                <a:cs typeface="Times New Roman" panose="02020603050405020304" pitchFamily="18" charset="0"/>
              </a:rPr>
              <a:t> oeufs</a:t>
            </a:r>
            <a:r>
              <a:rPr lang="fr-FR" sz="2800" b="1" dirty="0" smtClean="0">
                <a:latin typeface="Times New Roman" panose="02020603050405020304" pitchFamily="18" charset="0"/>
                <a:cs typeface="Times New Roman" panose="02020603050405020304" pitchFamily="18" charset="0"/>
              </a:rPr>
              <a:t>" </a:t>
            </a:r>
          </a:p>
          <a:p>
            <a:pPr lvl="1" eaLnBrk="1" hangingPunct="1">
              <a:buFont typeface="Wingdings" pitchFamily="2" charset="2"/>
              <a:buNone/>
              <a:defRPr/>
            </a:pPr>
            <a:r>
              <a:rPr lang="fr-FR" sz="2800" dirty="0" smtClean="0">
                <a:latin typeface="Times New Roman" panose="02020603050405020304" pitchFamily="18" charset="0"/>
                <a:cs typeface="Times New Roman" panose="02020603050405020304" pitchFamily="18" charset="0"/>
              </a:rPr>
              <a:t>				</a:t>
            </a:r>
            <a:r>
              <a:rPr lang="fr-FR" sz="2800" dirty="0" smtClean="0">
                <a:latin typeface="Times New Roman" panose="02020603050405020304" pitchFamily="18" charset="0"/>
                <a:cs typeface="Times New Roman" panose="02020603050405020304" pitchFamily="18" charset="0"/>
                <a:sym typeface="Wingdings" pitchFamily="2" charset="2"/>
              </a:rPr>
              <a:t> </a:t>
            </a:r>
            <a:r>
              <a:rPr lang="fr-FR" sz="2800" dirty="0" smtClean="0">
                <a:latin typeface="Times New Roman" panose="02020603050405020304" pitchFamily="18" charset="0"/>
                <a:cs typeface="Times New Roman" panose="02020603050405020304" pitchFamily="18" charset="0"/>
              </a:rPr>
              <a:t>vaut </a:t>
            </a:r>
            <a:r>
              <a:rPr lang="fr-FR" sz="2800" b="1" dirty="0" smtClean="0">
                <a:latin typeface="Times New Roman" panose="02020603050405020304" pitchFamily="18" charset="0"/>
                <a:cs typeface="Times New Roman" panose="02020603050405020304" pitchFamily="18" charset="0"/>
              </a:rPr>
              <a:t>"</a:t>
            </a:r>
            <a:r>
              <a:rPr lang="fr-FR" sz="2800" b="1" dirty="0" smtClean="0">
                <a:effectLst>
                  <a:outerShdw blurRad="38100" dist="38100" dir="2700000" algn="tl">
                    <a:srgbClr val="000000"/>
                  </a:outerShdw>
                </a:effectLst>
                <a:latin typeface="Times New Roman" panose="02020603050405020304" pitchFamily="18" charset="0"/>
                <a:cs typeface="Times New Roman" panose="02020603050405020304" pitchFamily="18" charset="0"/>
              </a:rPr>
              <a:t>Acheter 12 </a:t>
            </a:r>
            <a:r>
              <a:rPr lang="fr-FR" sz="2800" b="1" dirty="0" err="1" smtClean="0">
                <a:effectLst>
                  <a:outerShdw blurRad="38100" dist="38100" dir="2700000" algn="tl">
                    <a:srgbClr val="000000"/>
                  </a:outerShdw>
                </a:effectLst>
                <a:latin typeface="Times New Roman" panose="02020603050405020304" pitchFamily="18" charset="0"/>
                <a:cs typeface="Times New Roman" panose="02020603050405020304" pitchFamily="18" charset="0"/>
              </a:rPr>
              <a:t>oeufs</a:t>
            </a:r>
            <a:r>
              <a:rPr lang="fr-FR" sz="2800" b="1"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1413142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FEFEFE"/>
            </a:gs>
            <a:gs pos="50000">
              <a:srgbClr val="C0FEF9"/>
            </a:gs>
            <a:gs pos="100000">
              <a:srgbClr val="FEFEFE"/>
            </a:gs>
          </a:gsLst>
          <a:lin ang="2700000" scaled="1"/>
        </a:gradFill>
        <a:effectLst/>
      </p:bgPr>
    </p:bg>
    <p:spTree>
      <p:nvGrpSpPr>
        <p:cNvPr id="1" name=""/>
        <p:cNvGrpSpPr/>
        <p:nvPr/>
      </p:nvGrpSpPr>
      <p:grpSpPr>
        <a:xfrm>
          <a:off x="0" y="0"/>
          <a:ext cx="0" cy="0"/>
          <a:chOff x="0" y="0"/>
          <a:chExt cx="0" cy="0"/>
        </a:xfrm>
      </p:grpSpPr>
      <p:sp>
        <p:nvSpPr>
          <p:cNvPr id="8194" name="Rectangle 2"/>
          <p:cNvSpPr>
            <a:spLocks noGrp="1" noChangeArrowheads="1"/>
          </p:cNvSpPr>
          <p:nvPr>
            <p:ph sz="quarter" idx="1"/>
          </p:nvPr>
        </p:nvSpPr>
        <p:spPr>
          <a:xfrm>
            <a:off x="203266" y="908720"/>
            <a:ext cx="8761222" cy="5184576"/>
          </a:xfrm>
          <a:ln/>
          <a:extLst>
            <a:ext uri="{91240B29-F687-4F45-9708-019B960494DF}">
              <a14:hiddenLine xmlns:a14="http://schemas.microsoft.com/office/drawing/2010/main" w="9525" cap="flat">
                <a:solidFill>
                  <a:srgbClr val="808080"/>
                </a:solidFill>
                <a:round/>
                <a:headEnd/>
                <a:tailEnd/>
              </a14:hiddenLine>
            </a:ext>
          </a:extLst>
        </p:spPr>
        <p:txBody>
          <a:bodyPr>
            <a:noAutofit/>
          </a:bodyPr>
          <a:lstStyle/>
          <a:p>
            <a:pPr marL="0" indent="0" algn="just">
              <a:lnSpc>
                <a:spcPct val="90000"/>
              </a:lnSpc>
              <a:buClr>
                <a:srgbClr val="FC0128"/>
              </a:buClr>
              <a:buSzPct val="75000"/>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2800" dirty="0" smtClean="0">
              <a:latin typeface="Garamond" panose="02020404030301010803" pitchFamily="18" charset="0"/>
            </a:endParaRPr>
          </a:p>
          <a:p>
            <a:pPr marL="0" indent="0" algn="just">
              <a:lnSpc>
                <a:spcPct val="90000"/>
              </a:lnSpc>
              <a:buClr>
                <a:srgbClr val="FC0128"/>
              </a:buClr>
              <a:buSzPct val="75000"/>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2800" dirty="0">
              <a:latin typeface="Garamond" panose="02020404030301010803" pitchFamily="18" charset="0"/>
            </a:endParaRPr>
          </a:p>
          <a:p>
            <a:pPr marL="0" indent="0" algn="just">
              <a:lnSpc>
                <a:spcPct val="90000"/>
              </a:lnSpc>
              <a:buClr>
                <a:srgbClr val="FC0128"/>
              </a:buClr>
              <a:buSzPct val="75000"/>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800" dirty="0" smtClean="0">
                <a:latin typeface="Garamond" panose="02020404030301010803" pitchFamily="18" charset="0"/>
              </a:rPr>
              <a:t>Les </a:t>
            </a:r>
            <a:r>
              <a:rPr lang="fr-FR" altLang="fr-FR" sz="2800" dirty="0">
                <a:latin typeface="Garamond" panose="02020404030301010803" pitchFamily="18" charset="0"/>
              </a:rPr>
              <a:t>sites statiques sont donc bien adaptés pour réaliser des sites « vitrine », pour présenter par exemple son entreprise, mais sans aller plus loin. Ce type de site se fait de plus en plus rare aujourd'hui, car dès que l'on rajoute un élément d'interaction (comme un formulaire de contact), on ne parle plus de site statique mais de site dynamique.</a:t>
            </a:r>
          </a:p>
        </p:txBody>
      </p:sp>
      <p:sp>
        <p:nvSpPr>
          <p:cNvPr id="6" name="Rectangle 2"/>
          <p:cNvSpPr>
            <a:spLocks noGrp="1" noRot="1" noChangeArrowheads="1"/>
          </p:cNvSpPr>
          <p:nvPr>
            <p:ph type="title"/>
          </p:nvPr>
        </p:nvSpPr>
        <p:spPr>
          <a:xfrm>
            <a:off x="0" y="0"/>
            <a:ext cx="9144000" cy="764704"/>
          </a:xfrm>
          <a:ln/>
        </p:spPr>
        <p:style>
          <a:lnRef idx="1">
            <a:schemeClr val="accent5"/>
          </a:lnRef>
          <a:fillRef idx="2">
            <a:schemeClr val="accent5"/>
          </a:fillRef>
          <a:effectRef idx="1">
            <a:schemeClr val="accent5"/>
          </a:effectRef>
          <a:fontRef idx="minor">
            <a:schemeClr val="dk1"/>
          </a:fontRef>
        </p:style>
        <p:txBody>
          <a:bodyPr lIns="90000" tIns="46800" rIns="90000" bIns="46800">
            <a:normAutofit fontScale="90000"/>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5400" dirty="0">
                <a:solidFill>
                  <a:srgbClr val="FF0000"/>
                </a:solidFill>
                <a:latin typeface="Times New Roman" panose="02020603050405020304" pitchFamily="18" charset="0"/>
                <a:cs typeface="Times New Roman" panose="02020603050405020304" pitchFamily="18" charset="0"/>
              </a:rPr>
              <a:t>Les sites statiques et dynamiques</a:t>
            </a:r>
          </a:p>
        </p:txBody>
      </p:sp>
    </p:spTree>
    <p:extLst>
      <p:ext uri="{BB962C8B-B14F-4D97-AF65-F5344CB8AC3E}">
        <p14:creationId xmlns:p14="http://schemas.microsoft.com/office/powerpoint/2010/main" val="3299453994"/>
      </p:ext>
    </p:extLst>
  </p:cSld>
  <p:clrMapOvr>
    <a:masterClrMapping/>
  </p:clrMapOvr>
  <p:transition>
    <p:diamon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noChangeArrowheads="1"/>
          </p:cNvSpPr>
          <p:nvPr>
            <p:ph type="title"/>
          </p:nvPr>
        </p:nvSpPr>
        <p:spPr>
          <a:xfrm>
            <a:off x="0" y="0"/>
            <a:ext cx="9144000" cy="908720"/>
          </a:xfrm>
        </p:spPr>
        <p:style>
          <a:lnRef idx="0">
            <a:schemeClr val="accent2"/>
          </a:lnRef>
          <a:fillRef idx="3">
            <a:schemeClr val="accent2"/>
          </a:fillRef>
          <a:effectRef idx="3">
            <a:schemeClr val="accent2"/>
          </a:effectRef>
          <a:fontRef idx="minor">
            <a:schemeClr val="lt1"/>
          </a:fontRef>
        </p:style>
        <p:txBody>
          <a:bodyPr>
            <a:normAutofit/>
          </a:bodyPr>
          <a:lstStyle/>
          <a:p>
            <a:pPr eaLnBrk="1" hangingPunct="1">
              <a:defRPr/>
            </a:pPr>
            <a:r>
              <a:rPr lang="fr-FR" dirty="0" smtClean="0">
                <a:latin typeface="Times New Roman" panose="02020603050405020304" pitchFamily="18" charset="0"/>
                <a:cs typeface="Times New Roman" panose="02020603050405020304" pitchFamily="18" charset="0"/>
              </a:rPr>
              <a:t>La commande </a:t>
            </a:r>
            <a:r>
              <a:rPr lang="fr-FR" dirty="0" err="1" smtClean="0">
                <a:latin typeface="Times New Roman" panose="02020603050405020304" pitchFamily="18" charset="0"/>
                <a:cs typeface="Times New Roman" panose="02020603050405020304" pitchFamily="18" charset="0"/>
              </a:rPr>
              <a:t>echo</a:t>
            </a:r>
            <a:endParaRPr lang="fr-FR" dirty="0" smtClean="0">
              <a:latin typeface="Times New Roman" panose="02020603050405020304" pitchFamily="18" charset="0"/>
              <a:cs typeface="Times New Roman" panose="02020603050405020304" pitchFamily="18" charset="0"/>
            </a:endParaRPr>
          </a:p>
        </p:txBody>
      </p:sp>
      <p:sp>
        <p:nvSpPr>
          <p:cNvPr id="275459" name="Rectangle 3"/>
          <p:cNvSpPr>
            <a:spLocks noGrp="1" noChangeArrowheads="1"/>
          </p:cNvSpPr>
          <p:nvPr>
            <p:ph type="body" idx="1"/>
          </p:nvPr>
        </p:nvSpPr>
        <p:spPr>
          <a:xfrm>
            <a:off x="251520" y="1196752"/>
            <a:ext cx="8352928" cy="5112568"/>
          </a:xfrm>
        </p:spPr>
        <p:txBody>
          <a:bodyPr>
            <a:normAutofit fontScale="92500" lnSpcReduction="10000"/>
          </a:bodyPr>
          <a:lstStyle/>
          <a:p>
            <a:pPr eaLnBrk="1" hangingPunct="1">
              <a:defRPr/>
            </a:pPr>
            <a:r>
              <a:rPr lang="fr-FR" dirty="0" smtClean="0">
                <a:latin typeface="Times New Roman" panose="02020603050405020304" pitchFamily="18" charset="0"/>
                <a:cs typeface="Times New Roman" panose="02020603050405020304" pitchFamily="18" charset="0"/>
              </a:rPr>
              <a:t>Permet </a:t>
            </a:r>
            <a:r>
              <a:rPr lang="fr-FR" dirty="0" smtClean="0">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d’envoyer du texte au navigateur</a:t>
            </a:r>
            <a:r>
              <a:rPr lang="fr-FR" dirty="0" smtClean="0">
                <a:latin typeface="Times New Roman" panose="02020603050405020304" pitchFamily="18" charset="0"/>
                <a:cs typeface="Times New Roman" panose="02020603050405020304" pitchFamily="18" charset="0"/>
              </a:rPr>
              <a:t> du client (« écrire » la page au format HTML résultant de l’interprétation de PHP)</a:t>
            </a:r>
          </a:p>
          <a:p>
            <a:pPr lvl="1" eaLnBrk="1" hangingPunct="1">
              <a:defRPr/>
            </a:pPr>
            <a:r>
              <a:rPr lang="fr-FR" b="1" dirty="0" err="1" smtClean="0">
                <a:solidFill>
                  <a:srgbClr val="A020F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echo</a:t>
            </a:r>
            <a:r>
              <a:rPr lang="fr-FR" b="1" dirty="0" smtClean="0">
                <a:latin typeface="Times New Roman" panose="02020603050405020304" pitchFamily="18" charset="0"/>
                <a:cs typeface="Times New Roman" panose="02020603050405020304" pitchFamily="18" charset="0"/>
              </a:rPr>
              <a:t> "</a:t>
            </a:r>
            <a:r>
              <a:rPr lang="fr-FR" b="1" dirty="0" smtClean="0">
                <a:solidFill>
                  <a:srgbClr val="FF00FF"/>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Bonjour</a:t>
            </a:r>
            <a:r>
              <a:rPr lang="fr-FR" b="1" dirty="0" smtClean="0">
                <a:latin typeface="Times New Roman" panose="02020603050405020304" pitchFamily="18" charset="0"/>
                <a:cs typeface="Times New Roman" panose="02020603050405020304" pitchFamily="18" charset="0"/>
              </a:rPr>
              <a:t>" ;</a:t>
            </a:r>
          </a:p>
          <a:p>
            <a:pPr lvl="1" eaLnBrk="1" hangingPunct="1">
              <a:defRPr/>
            </a:pPr>
            <a:r>
              <a:rPr lang="fr-FR" b="1" dirty="0" smtClean="0">
                <a:solidFill>
                  <a:srgbClr val="80404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t>
            </a:r>
            <a:r>
              <a:rPr lang="fr-FR" b="1" dirty="0" smtClean="0">
                <a:solidFill>
                  <a:srgbClr val="00808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nom</a:t>
            </a:r>
            <a:r>
              <a:rPr lang="fr-FR" b="1" dirty="0" smtClean="0">
                <a:solidFill>
                  <a:srgbClr val="80404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t>
            </a:r>
            <a:r>
              <a:rPr lang="fr-FR" b="1" dirty="0" smtClean="0">
                <a:latin typeface="Times New Roman" panose="02020603050405020304" pitchFamily="18" charset="0"/>
                <a:cs typeface="Times New Roman" panose="02020603050405020304" pitchFamily="18" charset="0"/>
              </a:rPr>
              <a:t>"</a:t>
            </a:r>
            <a:r>
              <a:rPr lang="fr-FR" b="1" dirty="0" smtClean="0">
                <a:solidFill>
                  <a:srgbClr val="FF00FF"/>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Toufik</a:t>
            </a:r>
            <a:r>
              <a:rPr lang="fr-FR" b="1" dirty="0" smtClean="0">
                <a:latin typeface="Times New Roman" panose="02020603050405020304" pitchFamily="18" charset="0"/>
                <a:cs typeface="Times New Roman" panose="02020603050405020304" pitchFamily="18" charset="0"/>
              </a:rPr>
              <a:t>" ; </a:t>
            </a:r>
            <a:r>
              <a:rPr lang="fr-FR" b="1" dirty="0" err="1" smtClean="0">
                <a:solidFill>
                  <a:srgbClr val="A020F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echo</a:t>
            </a:r>
            <a:r>
              <a:rPr lang="fr-FR" b="1" dirty="0" smtClean="0">
                <a:latin typeface="Times New Roman" panose="02020603050405020304" pitchFamily="18" charset="0"/>
                <a:cs typeface="Times New Roman" panose="02020603050405020304" pitchFamily="18" charset="0"/>
              </a:rPr>
              <a:t> "</a:t>
            </a:r>
            <a:r>
              <a:rPr lang="fr-FR" b="1" dirty="0" smtClean="0">
                <a:solidFill>
                  <a:srgbClr val="FF00FF"/>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Bonjour</a:t>
            </a:r>
            <a:r>
              <a:rPr lang="fr-FR" b="1" dirty="0" smtClean="0">
                <a:latin typeface="Times New Roman" panose="02020603050405020304" pitchFamily="18" charset="0"/>
                <a:cs typeface="Times New Roman" panose="02020603050405020304" pitchFamily="18" charset="0"/>
              </a:rPr>
              <a:t> </a:t>
            </a:r>
            <a:r>
              <a:rPr lang="fr-FR" b="1" dirty="0" smtClean="0">
                <a:solidFill>
                  <a:srgbClr val="80404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t>
            </a:r>
            <a:r>
              <a:rPr lang="fr-FR" b="1" dirty="0" smtClean="0">
                <a:solidFill>
                  <a:srgbClr val="00808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nom</a:t>
            </a:r>
            <a:r>
              <a:rPr lang="fr-FR" b="1" dirty="0" smtClean="0">
                <a:latin typeface="Times New Roman" panose="02020603050405020304" pitchFamily="18" charset="0"/>
                <a:cs typeface="Times New Roman" panose="02020603050405020304" pitchFamily="18" charset="0"/>
              </a:rPr>
              <a:t>" ;</a:t>
            </a:r>
          </a:p>
          <a:p>
            <a:pPr lvl="1" eaLnBrk="1" hangingPunct="1">
              <a:defRPr/>
            </a:pPr>
            <a:endParaRPr lang="fr-FR" b="1" dirty="0" smtClean="0">
              <a:latin typeface="Times New Roman" panose="02020603050405020304" pitchFamily="18" charset="0"/>
              <a:cs typeface="Times New Roman" panose="02020603050405020304" pitchFamily="18" charset="0"/>
            </a:endParaRPr>
          </a:p>
          <a:p>
            <a:pPr eaLnBrk="1" hangingPunct="1">
              <a:defRPr/>
            </a:pPr>
            <a:r>
              <a:rPr lang="fr-FR" dirty="0" smtClean="0">
                <a:latin typeface="Times New Roman" panose="02020603050405020304" pitchFamily="18" charset="0"/>
                <a:cs typeface="Times New Roman" panose="02020603050405020304" pitchFamily="18" charset="0"/>
              </a:rPr>
              <a:t>Plus généralement, permet </a:t>
            </a:r>
            <a:r>
              <a:rPr lang="fr-FR" dirty="0" smtClean="0">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d’envoyer des octets au navigateur</a:t>
            </a:r>
            <a:r>
              <a:rPr lang="fr-FR" dirty="0" smtClean="0">
                <a:latin typeface="Times New Roman" panose="02020603050405020304" pitchFamily="18" charset="0"/>
                <a:cs typeface="Times New Roman" panose="02020603050405020304" pitchFamily="18" charset="0"/>
              </a:rPr>
              <a:t> du client</a:t>
            </a:r>
          </a:p>
          <a:p>
            <a:pPr lvl="1" eaLnBrk="1" hangingPunct="1">
              <a:defRPr/>
            </a:pPr>
            <a:r>
              <a:rPr lang="fr-FR" dirty="0" smtClean="0">
                <a:latin typeface="Times New Roman" panose="02020603050405020304" pitchFamily="18" charset="0"/>
                <a:cs typeface="Times New Roman" panose="02020603050405020304" pitchFamily="18" charset="0"/>
              </a:rPr>
              <a:t>Ficher HTML, XML, CSS, JavaScript, …</a:t>
            </a:r>
          </a:p>
          <a:p>
            <a:pPr lvl="1" eaLnBrk="1" hangingPunct="1">
              <a:defRPr/>
            </a:pPr>
            <a:r>
              <a:rPr lang="fr-FR" dirty="0" smtClean="0">
                <a:latin typeface="Times New Roman" panose="02020603050405020304" pitchFamily="18" charset="0"/>
                <a:cs typeface="Times New Roman" panose="02020603050405020304" pitchFamily="18" charset="0"/>
              </a:rPr>
              <a:t>Données d'une image</a:t>
            </a:r>
          </a:p>
          <a:p>
            <a:pPr lvl="1" eaLnBrk="1" hangingPunct="1">
              <a:defRPr/>
            </a:pPr>
            <a:r>
              <a:rPr lang="fr-FR" dirty="0" smtClean="0">
                <a:latin typeface="Times New Roman" panose="02020603050405020304" pitchFamily="18" charset="0"/>
                <a:cs typeface="Times New Roman" panose="02020603050405020304" pitchFamily="18" charset="0"/>
              </a:rPr>
              <a:t>Contenu d'un ficher PDF, Flash, etc.</a:t>
            </a:r>
          </a:p>
        </p:txBody>
      </p:sp>
    </p:spTree>
    <p:extLst>
      <p:ext uri="{BB962C8B-B14F-4D97-AF65-F5344CB8AC3E}">
        <p14:creationId xmlns:p14="http://schemas.microsoft.com/office/powerpoint/2010/main" val="26158734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27" name="AutoShape 3"/>
          <p:cNvSpPr>
            <a:spLocks noGrp="1" noChangeArrowheads="1"/>
          </p:cNvSpPr>
          <p:nvPr>
            <p:ph type="body" idx="1"/>
          </p:nvPr>
        </p:nvSpPr>
        <p:spPr>
          <a:xfrm>
            <a:off x="468313" y="1228725"/>
            <a:ext cx="3967162" cy="4552950"/>
          </a:xfrm>
          <a:prstGeom prst="roundRect">
            <a:avLst>
              <a:gd name="adj" fmla="val 6843"/>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a:normAutofit lnSpcReduction="10000"/>
          </a:bodyPr>
          <a:lstStyle/>
          <a:p>
            <a:pPr eaLnBrk="1" hangingPunct="1">
              <a:spcBef>
                <a:spcPct val="5000"/>
              </a:spcBef>
              <a:buFont typeface="Wingdings" pitchFamily="2" charset="2"/>
              <a:buNone/>
              <a:defRPr/>
            </a:pPr>
            <a:r>
              <a:rPr lang="fr-FR" sz="1800" b="1" dirty="0" smtClean="0">
                <a:solidFill>
                  <a:srgbClr val="6A5ACD"/>
                </a:solidFill>
                <a:latin typeface="Courier New" pitchFamily="49" charset="0"/>
                <a:cs typeface="Courier New" pitchFamily="49" charset="0"/>
              </a:rPr>
              <a:t>&lt;?</a:t>
            </a:r>
            <a:r>
              <a:rPr lang="fr-FR" sz="1800" b="1" dirty="0" err="1" smtClean="0">
                <a:solidFill>
                  <a:srgbClr val="6A5ACD"/>
                </a:solidFill>
                <a:latin typeface="Courier New" pitchFamily="49" charset="0"/>
                <a:cs typeface="Courier New" pitchFamily="49" charset="0"/>
              </a:rPr>
              <a:t>php</a:t>
            </a:r>
            <a:endParaRPr lang="fr-FR" sz="1800" b="1" dirty="0" smtClean="0">
              <a:solidFill>
                <a:srgbClr val="000000"/>
              </a:solidFill>
              <a:latin typeface="Courier New" pitchFamily="49" charset="0"/>
              <a:cs typeface="Courier New" pitchFamily="49" charset="0"/>
            </a:endParaRPr>
          </a:p>
          <a:p>
            <a:pPr eaLnBrk="1" hangingPunct="1">
              <a:spcBef>
                <a:spcPct val="5000"/>
              </a:spcBef>
              <a:buFont typeface="Wingdings" pitchFamily="2" charset="2"/>
              <a:buNone/>
              <a:defRPr/>
            </a:pPr>
            <a:r>
              <a:rPr lang="fr-FR" sz="1800" b="1" dirty="0" smtClean="0">
                <a:solidFill>
                  <a:srgbClr val="804040"/>
                </a:solidFill>
                <a:latin typeface="Courier New" pitchFamily="49" charset="0"/>
                <a:cs typeface="Courier New" pitchFamily="49" charset="0"/>
              </a:rPr>
              <a:t>$</a:t>
            </a:r>
            <a:r>
              <a:rPr lang="fr-FR" sz="1800" b="1" dirty="0" err="1" smtClean="0">
                <a:solidFill>
                  <a:srgbClr val="008080"/>
                </a:solidFill>
                <a:latin typeface="Courier New" pitchFamily="49" charset="0"/>
                <a:cs typeface="Courier New" pitchFamily="49" charset="0"/>
              </a:rPr>
              <a:t>debut</a:t>
            </a:r>
            <a:r>
              <a:rPr lang="fr-FR" sz="1800" b="1" dirty="0" smtClean="0">
                <a:solidFill>
                  <a:srgbClr val="000000"/>
                </a:solidFill>
                <a:latin typeface="Courier New" pitchFamily="49" charset="0"/>
                <a:cs typeface="Courier New" pitchFamily="49" charset="0"/>
              </a:rPr>
              <a:t> </a:t>
            </a:r>
            <a:r>
              <a:rPr lang="fr-FR" sz="1800" b="1" dirty="0" smtClean="0">
                <a:solidFill>
                  <a:srgbClr val="804040"/>
                </a:solidFill>
                <a:latin typeface="Courier New" pitchFamily="49" charset="0"/>
                <a:cs typeface="Courier New" pitchFamily="49" charset="0"/>
              </a:rPr>
              <a:t>=</a:t>
            </a:r>
            <a:r>
              <a:rPr lang="fr-FR" sz="1800" b="1" dirty="0" smtClean="0">
                <a:solidFill>
                  <a:srgbClr val="000000"/>
                </a:solidFill>
                <a:latin typeface="Courier New" pitchFamily="49" charset="0"/>
                <a:cs typeface="Courier New" pitchFamily="49" charset="0"/>
              </a:rPr>
              <a:t> </a:t>
            </a:r>
            <a:r>
              <a:rPr lang="fr-FR" sz="1800" b="1" dirty="0" smtClean="0">
                <a:solidFill>
                  <a:srgbClr val="804040"/>
                </a:solidFill>
                <a:latin typeface="Courier New" pitchFamily="49" charset="0"/>
                <a:cs typeface="Courier New" pitchFamily="49" charset="0"/>
              </a:rPr>
              <a:t>&lt;&lt;&lt;</a:t>
            </a:r>
            <a:r>
              <a:rPr lang="fr-FR" sz="1800" b="1" dirty="0" smtClean="0">
                <a:solidFill>
                  <a:srgbClr val="6A5ACD"/>
                </a:solidFill>
                <a:latin typeface="Courier New" pitchFamily="49" charset="0"/>
                <a:cs typeface="Courier New" pitchFamily="49" charset="0"/>
              </a:rPr>
              <a:t>HTML</a:t>
            </a:r>
            <a:endParaRPr lang="fr-FR" sz="1800" b="1" dirty="0" smtClean="0">
              <a:solidFill>
                <a:srgbClr val="000000"/>
              </a:solidFill>
              <a:latin typeface="Courier New" pitchFamily="49" charset="0"/>
              <a:cs typeface="Courier New" pitchFamily="49" charset="0"/>
            </a:endParaRPr>
          </a:p>
          <a:p>
            <a:pPr eaLnBrk="1" hangingPunct="1">
              <a:spcBef>
                <a:spcPct val="5000"/>
              </a:spcBef>
              <a:buFont typeface="Wingdings" pitchFamily="2" charset="2"/>
              <a:buNone/>
              <a:defRPr/>
            </a:pPr>
            <a:r>
              <a:rPr lang="fr-FR" sz="1800" b="1" dirty="0" smtClean="0">
                <a:solidFill>
                  <a:srgbClr val="008080"/>
                </a:solidFill>
                <a:latin typeface="Courier New" pitchFamily="49" charset="0"/>
                <a:cs typeface="Courier New" pitchFamily="49" charset="0"/>
              </a:rPr>
              <a:t>&lt;</a:t>
            </a:r>
            <a:r>
              <a:rPr lang="fr-FR" sz="1800" b="1" dirty="0" smtClean="0">
                <a:solidFill>
                  <a:srgbClr val="804040"/>
                </a:solidFill>
                <a:latin typeface="Courier New" pitchFamily="49" charset="0"/>
                <a:cs typeface="Courier New" pitchFamily="49" charset="0"/>
              </a:rPr>
              <a:t>html</a:t>
            </a:r>
            <a:r>
              <a:rPr lang="fr-FR" sz="1800" b="1" dirty="0" smtClean="0">
                <a:solidFill>
                  <a:srgbClr val="008080"/>
                </a:solidFill>
                <a:latin typeface="Courier New" pitchFamily="49" charset="0"/>
                <a:cs typeface="Courier New" pitchFamily="49" charset="0"/>
              </a:rPr>
              <a:t>&gt;</a:t>
            </a:r>
          </a:p>
          <a:p>
            <a:pPr eaLnBrk="1" hangingPunct="1">
              <a:spcBef>
                <a:spcPct val="5000"/>
              </a:spcBef>
              <a:buFont typeface="Wingdings" pitchFamily="2" charset="2"/>
              <a:buNone/>
              <a:defRPr/>
            </a:pPr>
            <a:r>
              <a:rPr lang="fr-FR" sz="1800" b="1" dirty="0" smtClean="0">
                <a:solidFill>
                  <a:srgbClr val="000000"/>
                </a:solidFill>
                <a:latin typeface="Courier New" pitchFamily="49" charset="0"/>
                <a:cs typeface="Courier New" pitchFamily="49" charset="0"/>
              </a:rPr>
              <a:t>  </a:t>
            </a:r>
            <a:r>
              <a:rPr lang="fr-FR" sz="1800" b="1" dirty="0" smtClean="0">
                <a:solidFill>
                  <a:srgbClr val="008080"/>
                </a:solidFill>
                <a:latin typeface="Courier New" pitchFamily="49" charset="0"/>
                <a:cs typeface="Courier New" pitchFamily="49" charset="0"/>
              </a:rPr>
              <a:t>&lt;</a:t>
            </a:r>
            <a:r>
              <a:rPr lang="fr-FR" sz="1800" b="1" dirty="0" err="1" smtClean="0">
                <a:solidFill>
                  <a:srgbClr val="804040"/>
                </a:solidFill>
                <a:latin typeface="Courier New" pitchFamily="49" charset="0"/>
                <a:cs typeface="Courier New" pitchFamily="49" charset="0"/>
              </a:rPr>
              <a:t>head</a:t>
            </a:r>
            <a:r>
              <a:rPr lang="fr-FR" sz="1800" b="1" dirty="0" smtClean="0">
                <a:solidFill>
                  <a:srgbClr val="008080"/>
                </a:solidFill>
                <a:latin typeface="Courier New" pitchFamily="49" charset="0"/>
                <a:cs typeface="Courier New" pitchFamily="49" charset="0"/>
              </a:rPr>
              <a:t>&gt;</a:t>
            </a:r>
            <a:endParaRPr lang="fr-FR" sz="1800" b="1" dirty="0" smtClean="0">
              <a:solidFill>
                <a:srgbClr val="000000"/>
              </a:solidFill>
              <a:latin typeface="Courier New" pitchFamily="49" charset="0"/>
              <a:cs typeface="Courier New" pitchFamily="49" charset="0"/>
            </a:endParaRPr>
          </a:p>
          <a:p>
            <a:pPr eaLnBrk="1" hangingPunct="1">
              <a:spcBef>
                <a:spcPct val="5000"/>
              </a:spcBef>
              <a:buFont typeface="Wingdings" pitchFamily="2" charset="2"/>
              <a:buNone/>
              <a:defRPr/>
            </a:pPr>
            <a:r>
              <a:rPr lang="fr-FR" sz="1800" b="1" dirty="0" smtClean="0">
                <a:solidFill>
                  <a:srgbClr val="000000"/>
                </a:solidFill>
                <a:latin typeface="Courier New" pitchFamily="49" charset="0"/>
                <a:cs typeface="Courier New" pitchFamily="49" charset="0"/>
              </a:rPr>
              <a:t>    </a:t>
            </a:r>
            <a:r>
              <a:rPr lang="fr-FR" sz="1800" b="1" dirty="0" smtClean="0">
                <a:solidFill>
                  <a:srgbClr val="008080"/>
                </a:solidFill>
                <a:latin typeface="Courier New" pitchFamily="49" charset="0"/>
                <a:cs typeface="Courier New" pitchFamily="49" charset="0"/>
              </a:rPr>
              <a:t>&lt;</a:t>
            </a:r>
            <a:r>
              <a:rPr lang="fr-FR" sz="1800" b="1" dirty="0" err="1" smtClean="0">
                <a:solidFill>
                  <a:srgbClr val="804040"/>
                </a:solidFill>
                <a:latin typeface="Courier New" pitchFamily="49" charset="0"/>
                <a:cs typeface="Courier New" pitchFamily="49" charset="0"/>
              </a:rPr>
              <a:t>title</a:t>
            </a:r>
            <a:r>
              <a:rPr lang="fr-FR" sz="1800" b="1" dirty="0" smtClean="0">
                <a:solidFill>
                  <a:srgbClr val="008080"/>
                </a:solidFill>
                <a:latin typeface="Courier New" pitchFamily="49" charset="0"/>
                <a:cs typeface="Courier New" pitchFamily="49" charset="0"/>
              </a:rPr>
              <a:t>&gt;</a:t>
            </a:r>
            <a:r>
              <a:rPr lang="fr-FR" sz="1800" b="1" kern="1200" dirty="0" smtClean="0">
                <a:solidFill>
                  <a:srgbClr val="FF00FF"/>
                </a:solidFill>
                <a:latin typeface="Courier New" pitchFamily="49" charset="0"/>
                <a:cs typeface="Courier New" pitchFamily="49" charset="0"/>
              </a:rPr>
              <a:t>hello</a:t>
            </a:r>
            <a:r>
              <a:rPr lang="fr-FR" sz="1800" b="1" dirty="0" smtClean="0">
                <a:solidFill>
                  <a:srgbClr val="008080"/>
                </a:solidFill>
                <a:latin typeface="Courier New" pitchFamily="49" charset="0"/>
                <a:cs typeface="Courier New" pitchFamily="49" charset="0"/>
              </a:rPr>
              <a:t>&lt;/</a:t>
            </a:r>
            <a:r>
              <a:rPr lang="fr-FR" sz="1800" b="1" dirty="0" err="1" smtClean="0">
                <a:solidFill>
                  <a:srgbClr val="804040"/>
                </a:solidFill>
                <a:latin typeface="Courier New" pitchFamily="49" charset="0"/>
                <a:cs typeface="Courier New" pitchFamily="49" charset="0"/>
              </a:rPr>
              <a:t>title</a:t>
            </a:r>
            <a:r>
              <a:rPr lang="fr-FR" sz="1800" b="1" dirty="0" smtClean="0">
                <a:solidFill>
                  <a:srgbClr val="008080"/>
                </a:solidFill>
                <a:latin typeface="Courier New" pitchFamily="49" charset="0"/>
                <a:cs typeface="Courier New" pitchFamily="49" charset="0"/>
              </a:rPr>
              <a:t>&gt;</a:t>
            </a:r>
          </a:p>
          <a:p>
            <a:pPr eaLnBrk="1" hangingPunct="1">
              <a:spcBef>
                <a:spcPct val="5000"/>
              </a:spcBef>
              <a:buFont typeface="Wingdings" pitchFamily="2" charset="2"/>
              <a:buNone/>
              <a:defRPr/>
            </a:pPr>
            <a:r>
              <a:rPr lang="fr-FR" sz="1800" b="1" dirty="0" smtClean="0">
                <a:solidFill>
                  <a:srgbClr val="008080"/>
                </a:solidFill>
                <a:latin typeface="Courier New" pitchFamily="49" charset="0"/>
                <a:cs typeface="Courier New" pitchFamily="49" charset="0"/>
              </a:rPr>
              <a:t>  &lt;/</a:t>
            </a:r>
            <a:r>
              <a:rPr lang="fr-FR" sz="1800" b="1" dirty="0" err="1" smtClean="0">
                <a:solidFill>
                  <a:srgbClr val="804040"/>
                </a:solidFill>
                <a:latin typeface="Courier New" pitchFamily="49" charset="0"/>
                <a:cs typeface="Courier New" pitchFamily="49" charset="0"/>
              </a:rPr>
              <a:t>head</a:t>
            </a:r>
            <a:r>
              <a:rPr lang="fr-FR" sz="1800" b="1" dirty="0" smtClean="0">
                <a:solidFill>
                  <a:srgbClr val="008080"/>
                </a:solidFill>
                <a:latin typeface="Courier New" pitchFamily="49" charset="0"/>
                <a:cs typeface="Courier New" pitchFamily="49" charset="0"/>
              </a:rPr>
              <a:t>&gt;</a:t>
            </a:r>
            <a:endParaRPr lang="fr-FR" sz="1800" b="1" dirty="0" smtClean="0">
              <a:solidFill>
                <a:srgbClr val="000000"/>
              </a:solidFill>
              <a:latin typeface="Courier New" pitchFamily="49" charset="0"/>
              <a:cs typeface="Courier New" pitchFamily="49" charset="0"/>
            </a:endParaRPr>
          </a:p>
          <a:p>
            <a:pPr eaLnBrk="1" hangingPunct="1">
              <a:spcBef>
                <a:spcPct val="5000"/>
              </a:spcBef>
              <a:buFont typeface="Wingdings" pitchFamily="2" charset="2"/>
              <a:buNone/>
              <a:defRPr/>
            </a:pPr>
            <a:r>
              <a:rPr lang="fr-FR" sz="1800" b="1" dirty="0" smtClean="0">
                <a:solidFill>
                  <a:srgbClr val="008080"/>
                </a:solidFill>
                <a:latin typeface="Courier New" pitchFamily="49" charset="0"/>
                <a:cs typeface="Courier New" pitchFamily="49" charset="0"/>
              </a:rPr>
              <a:t>  &lt;</a:t>
            </a:r>
            <a:r>
              <a:rPr lang="fr-FR" sz="1800" b="1" dirty="0" smtClean="0">
                <a:solidFill>
                  <a:srgbClr val="804040"/>
                </a:solidFill>
                <a:latin typeface="Courier New" pitchFamily="49" charset="0"/>
                <a:cs typeface="Courier New" pitchFamily="49" charset="0"/>
              </a:rPr>
              <a:t>body</a:t>
            </a:r>
            <a:r>
              <a:rPr lang="fr-FR" sz="1800" b="1" dirty="0" smtClean="0">
                <a:solidFill>
                  <a:srgbClr val="008080"/>
                </a:solidFill>
                <a:latin typeface="Courier New" pitchFamily="49" charset="0"/>
                <a:cs typeface="Courier New" pitchFamily="49" charset="0"/>
              </a:rPr>
              <a:t>&gt;</a:t>
            </a:r>
            <a:r>
              <a:rPr lang="fr-FR" sz="1800" b="1" dirty="0" smtClean="0">
                <a:solidFill>
                  <a:srgbClr val="6A5ACD"/>
                </a:solidFill>
                <a:latin typeface="Courier New" pitchFamily="49" charset="0"/>
                <a:cs typeface="Courier New" pitchFamily="49" charset="0"/>
              </a:rPr>
              <a:t>\n</a:t>
            </a:r>
            <a:endParaRPr lang="fr-FR" sz="1800" b="1" dirty="0" smtClean="0">
              <a:solidFill>
                <a:srgbClr val="000000"/>
              </a:solidFill>
              <a:latin typeface="Courier New" pitchFamily="49" charset="0"/>
              <a:cs typeface="Courier New" pitchFamily="49" charset="0"/>
            </a:endParaRPr>
          </a:p>
          <a:p>
            <a:pPr eaLnBrk="1" hangingPunct="1">
              <a:spcBef>
                <a:spcPct val="5000"/>
              </a:spcBef>
              <a:buFont typeface="Wingdings" pitchFamily="2" charset="2"/>
              <a:buNone/>
              <a:defRPr/>
            </a:pPr>
            <a:r>
              <a:rPr lang="fr-FR" sz="1800" b="1" dirty="0" smtClean="0">
                <a:solidFill>
                  <a:srgbClr val="6A5ACD"/>
                </a:solidFill>
                <a:latin typeface="Courier New" pitchFamily="49" charset="0"/>
                <a:cs typeface="Courier New" pitchFamily="49" charset="0"/>
              </a:rPr>
              <a:t>HTML</a:t>
            </a:r>
            <a:r>
              <a:rPr lang="fr-FR" sz="1800" b="1" dirty="0" smtClean="0">
                <a:solidFill>
                  <a:srgbClr val="000000"/>
                </a:solidFill>
                <a:latin typeface="Courier New" pitchFamily="49" charset="0"/>
                <a:cs typeface="Courier New" pitchFamily="49" charset="0"/>
              </a:rPr>
              <a:t>;</a:t>
            </a:r>
          </a:p>
          <a:p>
            <a:pPr eaLnBrk="1" hangingPunct="1">
              <a:spcBef>
                <a:spcPct val="5000"/>
              </a:spcBef>
              <a:buFont typeface="Wingdings" pitchFamily="2" charset="2"/>
              <a:buNone/>
              <a:defRPr/>
            </a:pPr>
            <a:r>
              <a:rPr lang="fr-FR" sz="1800" b="1" dirty="0" smtClean="0">
                <a:solidFill>
                  <a:srgbClr val="804040"/>
                </a:solidFill>
                <a:latin typeface="Courier New" pitchFamily="49" charset="0"/>
                <a:cs typeface="Courier New" pitchFamily="49" charset="0"/>
              </a:rPr>
              <a:t>$</a:t>
            </a:r>
            <a:r>
              <a:rPr lang="fr-FR" sz="1800" b="1" dirty="0" smtClean="0">
                <a:solidFill>
                  <a:srgbClr val="008080"/>
                </a:solidFill>
                <a:latin typeface="Courier New" pitchFamily="49" charset="0"/>
                <a:cs typeface="Courier New" pitchFamily="49" charset="0"/>
              </a:rPr>
              <a:t>corps</a:t>
            </a:r>
            <a:r>
              <a:rPr lang="fr-FR" sz="1800" b="1" dirty="0" smtClean="0">
                <a:solidFill>
                  <a:srgbClr val="000000"/>
                </a:solidFill>
                <a:latin typeface="Courier New" pitchFamily="49" charset="0"/>
                <a:cs typeface="Courier New" pitchFamily="49" charset="0"/>
              </a:rPr>
              <a:t> </a:t>
            </a:r>
            <a:r>
              <a:rPr lang="fr-FR" sz="1800" b="1" dirty="0" smtClean="0">
                <a:solidFill>
                  <a:srgbClr val="804040"/>
                </a:solidFill>
                <a:latin typeface="Courier New" pitchFamily="49" charset="0"/>
                <a:cs typeface="Courier New" pitchFamily="49" charset="0"/>
              </a:rPr>
              <a:t>=</a:t>
            </a:r>
            <a:r>
              <a:rPr lang="fr-FR" sz="1800" b="1" dirty="0" smtClean="0">
                <a:solidFill>
                  <a:srgbClr val="000000"/>
                </a:solidFill>
                <a:latin typeface="Courier New" pitchFamily="49" charset="0"/>
                <a:cs typeface="Courier New" pitchFamily="49" charset="0"/>
              </a:rPr>
              <a:t> "</a:t>
            </a:r>
            <a:r>
              <a:rPr lang="fr-FR" sz="1800" b="1" dirty="0" smtClean="0">
                <a:solidFill>
                  <a:srgbClr val="FF00FF"/>
                </a:solidFill>
                <a:latin typeface="Courier New" pitchFamily="49" charset="0"/>
                <a:cs typeface="Courier New" pitchFamily="49" charset="0"/>
              </a:rPr>
              <a:t>Hello world!</a:t>
            </a:r>
            <a:r>
              <a:rPr lang="fr-FR" sz="1800" b="1" dirty="0" smtClean="0">
                <a:solidFill>
                  <a:srgbClr val="6A5ACD"/>
                </a:solidFill>
                <a:latin typeface="Courier New" pitchFamily="49" charset="0"/>
                <a:cs typeface="Courier New" pitchFamily="49" charset="0"/>
              </a:rPr>
              <a:t>\n</a:t>
            </a:r>
            <a:r>
              <a:rPr lang="fr-FR" sz="1800" b="1" dirty="0" smtClean="0">
                <a:solidFill>
                  <a:srgbClr val="000000"/>
                </a:solidFill>
                <a:latin typeface="Courier New" pitchFamily="49" charset="0"/>
                <a:cs typeface="Courier New" pitchFamily="49" charset="0"/>
              </a:rPr>
              <a:t>";</a:t>
            </a:r>
          </a:p>
          <a:p>
            <a:pPr eaLnBrk="1" hangingPunct="1">
              <a:spcBef>
                <a:spcPct val="5000"/>
              </a:spcBef>
              <a:buFont typeface="Wingdings" pitchFamily="2" charset="2"/>
              <a:buNone/>
              <a:defRPr/>
            </a:pPr>
            <a:r>
              <a:rPr lang="fr-FR" sz="1800" b="1" dirty="0" smtClean="0">
                <a:solidFill>
                  <a:srgbClr val="804040"/>
                </a:solidFill>
                <a:latin typeface="Courier New" pitchFamily="49" charset="0"/>
                <a:cs typeface="Courier New" pitchFamily="49" charset="0"/>
              </a:rPr>
              <a:t>$</a:t>
            </a:r>
            <a:r>
              <a:rPr lang="fr-FR" sz="1800" b="1" dirty="0" smtClean="0">
                <a:solidFill>
                  <a:srgbClr val="008080"/>
                </a:solidFill>
                <a:latin typeface="Courier New" pitchFamily="49" charset="0"/>
                <a:cs typeface="Courier New" pitchFamily="49" charset="0"/>
              </a:rPr>
              <a:t>fin  </a:t>
            </a:r>
            <a:r>
              <a:rPr lang="fr-FR" sz="1800" b="1" dirty="0" smtClean="0">
                <a:solidFill>
                  <a:srgbClr val="000000"/>
                </a:solidFill>
                <a:latin typeface="Courier New" pitchFamily="49" charset="0"/>
                <a:cs typeface="Courier New" pitchFamily="49" charset="0"/>
              </a:rPr>
              <a:t> </a:t>
            </a:r>
            <a:r>
              <a:rPr lang="fr-FR" sz="1800" b="1" dirty="0" smtClean="0">
                <a:solidFill>
                  <a:srgbClr val="804040"/>
                </a:solidFill>
                <a:latin typeface="Courier New" pitchFamily="49" charset="0"/>
                <a:cs typeface="Courier New" pitchFamily="49" charset="0"/>
              </a:rPr>
              <a:t>=</a:t>
            </a:r>
            <a:r>
              <a:rPr lang="fr-FR" sz="1800" b="1" dirty="0" smtClean="0">
                <a:solidFill>
                  <a:srgbClr val="000000"/>
                </a:solidFill>
                <a:latin typeface="Courier New" pitchFamily="49" charset="0"/>
                <a:cs typeface="Courier New" pitchFamily="49" charset="0"/>
              </a:rPr>
              <a:t> </a:t>
            </a:r>
            <a:r>
              <a:rPr lang="fr-FR" sz="1800" b="1" dirty="0" smtClean="0">
                <a:solidFill>
                  <a:srgbClr val="804040"/>
                </a:solidFill>
                <a:latin typeface="Courier New" pitchFamily="49" charset="0"/>
                <a:cs typeface="Courier New" pitchFamily="49" charset="0"/>
              </a:rPr>
              <a:t>&lt;&lt;&lt;</a:t>
            </a:r>
            <a:r>
              <a:rPr lang="fr-FR" sz="1800" b="1" dirty="0" smtClean="0">
                <a:solidFill>
                  <a:srgbClr val="6A5ACD"/>
                </a:solidFill>
                <a:latin typeface="Courier New" pitchFamily="49" charset="0"/>
                <a:cs typeface="Courier New" pitchFamily="49" charset="0"/>
              </a:rPr>
              <a:t>HTML</a:t>
            </a:r>
            <a:endParaRPr lang="fr-FR" sz="1800" b="1" dirty="0" smtClean="0">
              <a:solidFill>
                <a:srgbClr val="000000"/>
              </a:solidFill>
              <a:latin typeface="Courier New" pitchFamily="49" charset="0"/>
              <a:cs typeface="Courier New" pitchFamily="49" charset="0"/>
            </a:endParaRPr>
          </a:p>
          <a:p>
            <a:pPr eaLnBrk="1" hangingPunct="1">
              <a:spcBef>
                <a:spcPct val="5000"/>
              </a:spcBef>
              <a:buFont typeface="Wingdings" pitchFamily="2" charset="2"/>
              <a:buNone/>
              <a:defRPr/>
            </a:pPr>
            <a:r>
              <a:rPr lang="fr-FR" sz="1800" b="1" dirty="0" smtClean="0">
                <a:solidFill>
                  <a:srgbClr val="000000"/>
                </a:solidFill>
                <a:latin typeface="Courier New" pitchFamily="49" charset="0"/>
                <a:cs typeface="Courier New" pitchFamily="49" charset="0"/>
              </a:rPr>
              <a:t> </a:t>
            </a:r>
            <a:r>
              <a:rPr lang="fr-FR" sz="1800" b="1" dirty="0" smtClean="0">
                <a:solidFill>
                  <a:srgbClr val="008080"/>
                </a:solidFill>
                <a:latin typeface="Courier New" pitchFamily="49" charset="0"/>
                <a:cs typeface="Courier New" pitchFamily="49" charset="0"/>
              </a:rPr>
              <a:t>&lt;/</a:t>
            </a:r>
            <a:r>
              <a:rPr lang="fr-FR" sz="1800" b="1" dirty="0" smtClean="0">
                <a:solidFill>
                  <a:srgbClr val="804040"/>
                </a:solidFill>
                <a:latin typeface="Courier New" pitchFamily="49" charset="0"/>
                <a:cs typeface="Courier New" pitchFamily="49" charset="0"/>
              </a:rPr>
              <a:t>body</a:t>
            </a:r>
            <a:r>
              <a:rPr lang="fr-FR" sz="1800" b="1" dirty="0" smtClean="0">
                <a:solidFill>
                  <a:srgbClr val="008080"/>
                </a:solidFill>
                <a:latin typeface="Courier New" pitchFamily="49" charset="0"/>
                <a:cs typeface="Courier New" pitchFamily="49" charset="0"/>
              </a:rPr>
              <a:t>&gt;</a:t>
            </a:r>
            <a:endParaRPr lang="fr-FR" sz="1800" b="1" dirty="0" smtClean="0">
              <a:solidFill>
                <a:srgbClr val="000000"/>
              </a:solidFill>
              <a:latin typeface="Courier New" pitchFamily="49" charset="0"/>
              <a:cs typeface="Courier New" pitchFamily="49" charset="0"/>
            </a:endParaRPr>
          </a:p>
          <a:p>
            <a:pPr eaLnBrk="1" hangingPunct="1">
              <a:spcBef>
                <a:spcPct val="5000"/>
              </a:spcBef>
              <a:buFont typeface="Wingdings" pitchFamily="2" charset="2"/>
              <a:buNone/>
              <a:defRPr/>
            </a:pPr>
            <a:r>
              <a:rPr lang="fr-FR" sz="1800" b="1" dirty="0" smtClean="0">
                <a:solidFill>
                  <a:srgbClr val="008080"/>
                </a:solidFill>
                <a:latin typeface="Courier New" pitchFamily="49" charset="0"/>
                <a:cs typeface="Courier New" pitchFamily="49" charset="0"/>
              </a:rPr>
              <a:t>&lt;/</a:t>
            </a:r>
            <a:r>
              <a:rPr lang="fr-FR" sz="1800" b="1" dirty="0" smtClean="0">
                <a:solidFill>
                  <a:srgbClr val="804040"/>
                </a:solidFill>
                <a:latin typeface="Courier New" pitchFamily="49" charset="0"/>
                <a:cs typeface="Courier New" pitchFamily="49" charset="0"/>
              </a:rPr>
              <a:t>html</a:t>
            </a:r>
            <a:r>
              <a:rPr lang="fr-FR" sz="1800" b="1" dirty="0" smtClean="0">
                <a:solidFill>
                  <a:srgbClr val="008080"/>
                </a:solidFill>
                <a:latin typeface="Courier New" pitchFamily="49" charset="0"/>
                <a:cs typeface="Courier New" pitchFamily="49" charset="0"/>
              </a:rPr>
              <a:t>&gt;</a:t>
            </a:r>
            <a:endParaRPr lang="fr-FR" sz="1800" b="1" dirty="0" smtClean="0">
              <a:solidFill>
                <a:srgbClr val="000000"/>
              </a:solidFill>
              <a:latin typeface="Courier New" pitchFamily="49" charset="0"/>
              <a:cs typeface="Courier New" pitchFamily="49" charset="0"/>
            </a:endParaRPr>
          </a:p>
          <a:p>
            <a:pPr eaLnBrk="1" hangingPunct="1">
              <a:spcBef>
                <a:spcPct val="5000"/>
              </a:spcBef>
              <a:buFont typeface="Wingdings" pitchFamily="2" charset="2"/>
              <a:buNone/>
              <a:defRPr/>
            </a:pPr>
            <a:r>
              <a:rPr lang="fr-FR" sz="1800" b="1" dirty="0" smtClean="0">
                <a:solidFill>
                  <a:srgbClr val="6A5ACD"/>
                </a:solidFill>
                <a:latin typeface="Courier New" pitchFamily="49" charset="0"/>
                <a:cs typeface="Courier New" pitchFamily="49" charset="0"/>
              </a:rPr>
              <a:t>HTML</a:t>
            </a:r>
            <a:r>
              <a:rPr lang="fr-FR" sz="1800" b="1" dirty="0" smtClean="0">
                <a:solidFill>
                  <a:srgbClr val="000000"/>
                </a:solidFill>
                <a:latin typeface="Courier New" pitchFamily="49" charset="0"/>
                <a:cs typeface="Courier New" pitchFamily="49" charset="0"/>
              </a:rPr>
              <a:t>;</a:t>
            </a:r>
          </a:p>
          <a:p>
            <a:pPr eaLnBrk="1" hangingPunct="1">
              <a:spcBef>
                <a:spcPct val="5000"/>
              </a:spcBef>
              <a:buFont typeface="Wingdings" pitchFamily="2" charset="2"/>
              <a:buNone/>
              <a:defRPr/>
            </a:pPr>
            <a:r>
              <a:rPr lang="fr-FR" sz="1800" b="1" dirty="0" smtClean="0">
                <a:solidFill>
                  <a:srgbClr val="0000FF"/>
                </a:solidFill>
                <a:latin typeface="Courier New" pitchFamily="49" charset="0"/>
                <a:cs typeface="Courier New" pitchFamily="49" charset="0"/>
              </a:rPr>
              <a:t>/* Envoi au client */</a:t>
            </a:r>
          </a:p>
          <a:p>
            <a:pPr eaLnBrk="1" hangingPunct="1">
              <a:spcBef>
                <a:spcPct val="5000"/>
              </a:spcBef>
              <a:buFont typeface="Wingdings" pitchFamily="2" charset="2"/>
              <a:buNone/>
              <a:defRPr/>
            </a:pPr>
            <a:r>
              <a:rPr lang="fr-FR" sz="1800" b="1" dirty="0" err="1" smtClean="0">
                <a:solidFill>
                  <a:srgbClr val="A020F0"/>
                </a:solidFill>
                <a:latin typeface="Courier New" pitchFamily="49" charset="0"/>
                <a:cs typeface="Courier New" pitchFamily="49" charset="0"/>
              </a:rPr>
              <a:t>echo</a:t>
            </a:r>
            <a:r>
              <a:rPr lang="fr-FR" sz="1800" b="1" dirty="0" smtClean="0">
                <a:solidFill>
                  <a:srgbClr val="000000"/>
                </a:solidFill>
                <a:latin typeface="Courier New" pitchFamily="49" charset="0"/>
                <a:cs typeface="Courier New" pitchFamily="49" charset="0"/>
              </a:rPr>
              <a:t>  </a:t>
            </a:r>
            <a:r>
              <a:rPr lang="fr-FR" sz="1800" b="1" dirty="0" smtClean="0">
                <a:solidFill>
                  <a:srgbClr val="804040"/>
                </a:solidFill>
                <a:latin typeface="Courier New" pitchFamily="49" charset="0"/>
                <a:cs typeface="Courier New" pitchFamily="49" charset="0"/>
              </a:rPr>
              <a:t>$</a:t>
            </a:r>
            <a:r>
              <a:rPr lang="fr-FR" sz="1800" b="1" dirty="0" err="1" smtClean="0">
                <a:solidFill>
                  <a:srgbClr val="008080"/>
                </a:solidFill>
                <a:latin typeface="Courier New" pitchFamily="49" charset="0"/>
                <a:cs typeface="Courier New" pitchFamily="49" charset="0"/>
              </a:rPr>
              <a:t>debut</a:t>
            </a:r>
            <a:r>
              <a:rPr lang="fr-FR" sz="1800" b="1" dirty="0" smtClean="0">
                <a:solidFill>
                  <a:srgbClr val="804040"/>
                </a:solidFill>
                <a:latin typeface="Courier New" pitchFamily="49" charset="0"/>
                <a:cs typeface="Courier New" pitchFamily="49" charset="0"/>
              </a:rPr>
              <a:t>.$</a:t>
            </a:r>
            <a:r>
              <a:rPr lang="fr-FR" sz="1800" b="1" dirty="0" err="1" smtClean="0">
                <a:solidFill>
                  <a:srgbClr val="008080"/>
                </a:solidFill>
                <a:latin typeface="Courier New" pitchFamily="49" charset="0"/>
                <a:cs typeface="Courier New" pitchFamily="49" charset="0"/>
              </a:rPr>
              <a:t>corps</a:t>
            </a:r>
            <a:r>
              <a:rPr lang="fr-FR" sz="1800" b="1" dirty="0" err="1" smtClean="0">
                <a:solidFill>
                  <a:srgbClr val="804040"/>
                </a:solidFill>
                <a:latin typeface="Courier New" pitchFamily="49" charset="0"/>
                <a:cs typeface="Courier New" pitchFamily="49" charset="0"/>
              </a:rPr>
              <a:t>.$</a:t>
            </a:r>
            <a:r>
              <a:rPr lang="fr-FR" sz="1800" b="1" dirty="0" err="1" smtClean="0">
                <a:solidFill>
                  <a:srgbClr val="008080"/>
                </a:solidFill>
                <a:latin typeface="Courier New" pitchFamily="49" charset="0"/>
                <a:cs typeface="Courier New" pitchFamily="49" charset="0"/>
              </a:rPr>
              <a:t>fin</a:t>
            </a:r>
            <a:r>
              <a:rPr lang="fr-FR" sz="1800" b="1" dirty="0" smtClean="0">
                <a:solidFill>
                  <a:srgbClr val="008080"/>
                </a:solidFill>
                <a:latin typeface="Courier New" pitchFamily="49" charset="0"/>
                <a:cs typeface="Courier New" pitchFamily="49" charset="0"/>
              </a:rPr>
              <a:t> </a:t>
            </a:r>
            <a:r>
              <a:rPr lang="fr-FR" sz="1800" b="1" dirty="0" smtClean="0">
                <a:solidFill>
                  <a:srgbClr val="000000"/>
                </a:solidFill>
                <a:latin typeface="Courier New" pitchFamily="49" charset="0"/>
                <a:cs typeface="Courier New" pitchFamily="49" charset="0"/>
              </a:rPr>
              <a:t>;</a:t>
            </a:r>
          </a:p>
        </p:txBody>
      </p:sp>
      <p:sp>
        <p:nvSpPr>
          <p:cNvPr id="410628" name="AutoShape 4"/>
          <p:cNvSpPr>
            <a:spLocks noChangeArrowheads="1"/>
          </p:cNvSpPr>
          <p:nvPr/>
        </p:nvSpPr>
        <p:spPr bwMode="auto">
          <a:xfrm>
            <a:off x="4716463" y="1211263"/>
            <a:ext cx="3963987" cy="4552950"/>
          </a:xfrm>
          <a:prstGeom prst="roundRect">
            <a:avLst>
              <a:gd name="adj" fmla="val 6569"/>
            </a:avLst>
          </a:prstGeom>
          <a:ln>
            <a:headEnd/>
            <a:tailEnd/>
          </a:ln>
        </p:spPr>
        <p:style>
          <a:lnRef idx="2">
            <a:schemeClr val="accent2"/>
          </a:lnRef>
          <a:fillRef idx="1">
            <a:schemeClr val="lt1"/>
          </a:fillRef>
          <a:effectRef idx="0">
            <a:schemeClr val="accent2"/>
          </a:effectRef>
          <a:fontRef idx="minor">
            <a:schemeClr val="dk1"/>
          </a:fontRef>
        </p:style>
        <p:txBody>
          <a:bodyPr/>
          <a:lstStyle/>
          <a:p>
            <a:pPr marL="342900" indent="-342900" eaLnBrk="1" hangingPunct="1">
              <a:spcBef>
                <a:spcPct val="5000"/>
              </a:spcBef>
              <a:buClr>
                <a:schemeClr val="folHlink"/>
              </a:buClr>
              <a:buFont typeface="Wingdings" pitchFamily="2" charset="2"/>
              <a:buNone/>
              <a:defRPr/>
            </a:pPr>
            <a:endParaRPr lang="fr-FR" b="1" dirty="0">
              <a:solidFill>
                <a:srgbClr val="008080"/>
              </a:solidFill>
              <a:effectLst>
                <a:outerShdw blurRad="38100" dist="38100" dir="2700000" algn="tl">
                  <a:srgbClr val="000000">
                    <a:alpha val="43137"/>
                  </a:srgbClr>
                </a:outerShdw>
              </a:effectLst>
              <a:cs typeface="Courier New" pitchFamily="49" charset="0"/>
            </a:endParaRPr>
          </a:p>
          <a:p>
            <a:pPr marL="342900" indent="-342900" eaLnBrk="1" hangingPunct="1">
              <a:spcBef>
                <a:spcPct val="5000"/>
              </a:spcBef>
              <a:buClr>
                <a:schemeClr val="folHlink"/>
              </a:buClr>
              <a:buFont typeface="Wingdings" pitchFamily="2" charset="2"/>
              <a:buNone/>
              <a:defRPr/>
            </a:pPr>
            <a:endParaRPr lang="fr-FR" b="1" dirty="0">
              <a:solidFill>
                <a:srgbClr val="008080"/>
              </a:solidFill>
              <a:effectLst>
                <a:outerShdw blurRad="38100" dist="38100" dir="2700000" algn="tl">
                  <a:srgbClr val="000000">
                    <a:alpha val="43137"/>
                  </a:srgbClr>
                </a:outerShdw>
              </a:effectLst>
              <a:cs typeface="Courier New" pitchFamily="49" charset="0"/>
            </a:endParaRPr>
          </a:p>
          <a:p>
            <a:pPr marL="342900" indent="-342900" eaLnBrk="1" hangingPunct="1">
              <a:spcBef>
                <a:spcPct val="5000"/>
              </a:spcBef>
              <a:buClr>
                <a:schemeClr val="folHlink"/>
              </a:buClr>
              <a:buFont typeface="Wingdings" pitchFamily="2" charset="2"/>
              <a:buNone/>
              <a:defRPr/>
            </a:pPr>
            <a:r>
              <a:rPr lang="fr-FR" b="1" dirty="0">
                <a:solidFill>
                  <a:srgbClr val="008080"/>
                </a:solidFill>
                <a:effectLst>
                  <a:outerShdw blurRad="38100" dist="38100" dir="2700000" algn="tl">
                    <a:srgbClr val="000000">
                      <a:alpha val="43137"/>
                    </a:srgbClr>
                  </a:outerShdw>
                </a:effectLst>
                <a:cs typeface="Courier New" pitchFamily="49" charset="0"/>
              </a:rPr>
              <a:t>&lt;</a:t>
            </a:r>
            <a:r>
              <a:rPr lang="fr-FR" b="1" dirty="0">
                <a:solidFill>
                  <a:srgbClr val="663300"/>
                </a:solidFill>
                <a:effectLst>
                  <a:outerShdw blurRad="38100" dist="38100" dir="2700000" algn="tl">
                    <a:srgbClr val="000000">
                      <a:alpha val="43137"/>
                    </a:srgbClr>
                  </a:outerShdw>
                </a:effectLst>
                <a:cs typeface="Courier New" pitchFamily="49" charset="0"/>
              </a:rPr>
              <a:t>html</a:t>
            </a:r>
            <a:r>
              <a:rPr lang="fr-FR" b="1" dirty="0">
                <a:solidFill>
                  <a:srgbClr val="008080"/>
                </a:solidFill>
                <a:effectLst>
                  <a:outerShdw blurRad="38100" dist="38100" dir="2700000" algn="tl">
                    <a:srgbClr val="000000">
                      <a:alpha val="43137"/>
                    </a:srgbClr>
                  </a:outerShdw>
                </a:effectLst>
                <a:cs typeface="Courier New" pitchFamily="49" charset="0"/>
              </a:rPr>
              <a:t>&gt;</a:t>
            </a:r>
          </a:p>
          <a:p>
            <a:pPr marL="342900" indent="-342900" eaLnBrk="1" hangingPunct="1">
              <a:spcBef>
                <a:spcPct val="5000"/>
              </a:spcBef>
              <a:buClr>
                <a:schemeClr val="folHlink"/>
              </a:buClr>
              <a:buFont typeface="Wingdings" pitchFamily="2" charset="2"/>
              <a:buNone/>
              <a:defRPr/>
            </a:pPr>
            <a:r>
              <a:rPr lang="fr-FR" b="1" dirty="0">
                <a:effectLst>
                  <a:outerShdw blurRad="38100" dist="38100" dir="2700000" algn="tl">
                    <a:srgbClr val="000000">
                      <a:alpha val="43137"/>
                    </a:srgbClr>
                  </a:outerShdw>
                </a:effectLst>
                <a:cs typeface="Courier New" pitchFamily="49" charset="0"/>
              </a:rPr>
              <a:t> </a:t>
            </a:r>
            <a:r>
              <a:rPr lang="fr-FR" b="1" dirty="0">
                <a:solidFill>
                  <a:srgbClr val="008080"/>
                </a:solidFill>
                <a:effectLst>
                  <a:outerShdw blurRad="38100" dist="38100" dir="2700000" algn="tl">
                    <a:srgbClr val="000000">
                      <a:alpha val="43137"/>
                    </a:srgbClr>
                  </a:outerShdw>
                </a:effectLst>
                <a:cs typeface="Courier New" pitchFamily="49" charset="0"/>
              </a:rPr>
              <a:t>&lt;</a:t>
            </a:r>
            <a:r>
              <a:rPr lang="fr-FR" b="1" dirty="0" err="1">
                <a:solidFill>
                  <a:srgbClr val="663300"/>
                </a:solidFill>
                <a:effectLst>
                  <a:outerShdw blurRad="38100" dist="38100" dir="2700000" algn="tl">
                    <a:srgbClr val="000000">
                      <a:alpha val="43137"/>
                    </a:srgbClr>
                  </a:outerShdw>
                </a:effectLst>
                <a:cs typeface="Courier New" pitchFamily="49" charset="0"/>
              </a:rPr>
              <a:t>head</a:t>
            </a:r>
            <a:r>
              <a:rPr lang="fr-FR" b="1" dirty="0">
                <a:solidFill>
                  <a:srgbClr val="008080"/>
                </a:solidFill>
                <a:effectLst>
                  <a:outerShdw blurRad="38100" dist="38100" dir="2700000" algn="tl">
                    <a:srgbClr val="000000">
                      <a:alpha val="43137"/>
                    </a:srgbClr>
                  </a:outerShdw>
                </a:effectLst>
                <a:cs typeface="Courier New" pitchFamily="49" charset="0"/>
              </a:rPr>
              <a:t>&gt;</a:t>
            </a:r>
          </a:p>
          <a:p>
            <a:pPr marL="342900" indent="-342900" eaLnBrk="1" hangingPunct="1">
              <a:spcBef>
                <a:spcPct val="5000"/>
              </a:spcBef>
              <a:buClr>
                <a:schemeClr val="folHlink"/>
              </a:buClr>
              <a:buFont typeface="Wingdings" pitchFamily="2" charset="2"/>
              <a:buNone/>
              <a:defRPr/>
            </a:pPr>
            <a:r>
              <a:rPr lang="fr-FR" b="1" dirty="0">
                <a:effectLst>
                  <a:outerShdw blurRad="38100" dist="38100" dir="2700000" algn="tl">
                    <a:srgbClr val="000000">
                      <a:alpha val="43137"/>
                    </a:srgbClr>
                  </a:outerShdw>
                </a:effectLst>
                <a:cs typeface="Courier New" pitchFamily="49" charset="0"/>
              </a:rPr>
              <a:t>  </a:t>
            </a:r>
            <a:r>
              <a:rPr lang="fr-FR" b="1" dirty="0">
                <a:solidFill>
                  <a:srgbClr val="008080"/>
                </a:solidFill>
                <a:effectLst>
                  <a:outerShdw blurRad="38100" dist="38100" dir="2700000" algn="tl">
                    <a:srgbClr val="000000">
                      <a:alpha val="43137"/>
                    </a:srgbClr>
                  </a:outerShdw>
                </a:effectLst>
                <a:cs typeface="Courier New" pitchFamily="49" charset="0"/>
              </a:rPr>
              <a:t>&lt;</a:t>
            </a:r>
            <a:r>
              <a:rPr lang="fr-FR" b="1" dirty="0" err="1">
                <a:solidFill>
                  <a:srgbClr val="663300"/>
                </a:solidFill>
                <a:effectLst>
                  <a:outerShdw blurRad="38100" dist="38100" dir="2700000" algn="tl">
                    <a:srgbClr val="000000">
                      <a:alpha val="43137"/>
                    </a:srgbClr>
                  </a:outerShdw>
                </a:effectLst>
                <a:cs typeface="Courier New" pitchFamily="49" charset="0"/>
              </a:rPr>
              <a:t>title</a:t>
            </a:r>
            <a:r>
              <a:rPr lang="fr-FR" b="1" dirty="0">
                <a:solidFill>
                  <a:srgbClr val="008080"/>
                </a:solidFill>
                <a:effectLst>
                  <a:outerShdw blurRad="38100" dist="38100" dir="2700000" algn="tl">
                    <a:srgbClr val="000000">
                      <a:alpha val="43137"/>
                    </a:srgbClr>
                  </a:outerShdw>
                </a:effectLst>
                <a:cs typeface="Courier New" pitchFamily="49" charset="0"/>
              </a:rPr>
              <a:t>&gt;</a:t>
            </a:r>
            <a:r>
              <a:rPr lang="fr-FR" b="1" dirty="0">
                <a:solidFill>
                  <a:srgbClr val="FF00FF"/>
                </a:solidFill>
                <a:effectLst>
                  <a:outerShdw blurRad="38100" dist="38100" dir="2700000" algn="tl">
                    <a:srgbClr val="000000">
                      <a:alpha val="43137"/>
                    </a:srgbClr>
                  </a:outerShdw>
                </a:effectLst>
                <a:cs typeface="Courier New" pitchFamily="49" charset="0"/>
              </a:rPr>
              <a:t>hello</a:t>
            </a:r>
            <a:r>
              <a:rPr lang="fr-FR" b="1" dirty="0">
                <a:solidFill>
                  <a:srgbClr val="008080"/>
                </a:solidFill>
                <a:effectLst>
                  <a:outerShdw blurRad="38100" dist="38100" dir="2700000" algn="tl">
                    <a:srgbClr val="000000">
                      <a:alpha val="43137"/>
                    </a:srgbClr>
                  </a:outerShdw>
                </a:effectLst>
                <a:cs typeface="Courier New" pitchFamily="49" charset="0"/>
              </a:rPr>
              <a:t>&lt;/</a:t>
            </a:r>
            <a:r>
              <a:rPr lang="fr-FR" b="1" dirty="0" err="1">
                <a:solidFill>
                  <a:srgbClr val="663300"/>
                </a:solidFill>
                <a:effectLst>
                  <a:outerShdw blurRad="38100" dist="38100" dir="2700000" algn="tl">
                    <a:srgbClr val="000000">
                      <a:alpha val="43137"/>
                    </a:srgbClr>
                  </a:outerShdw>
                </a:effectLst>
                <a:cs typeface="Courier New" pitchFamily="49" charset="0"/>
              </a:rPr>
              <a:t>title</a:t>
            </a:r>
            <a:r>
              <a:rPr lang="fr-FR" b="1" dirty="0">
                <a:solidFill>
                  <a:srgbClr val="008080"/>
                </a:solidFill>
                <a:effectLst>
                  <a:outerShdw blurRad="38100" dist="38100" dir="2700000" algn="tl">
                    <a:srgbClr val="000000">
                      <a:alpha val="43137"/>
                    </a:srgbClr>
                  </a:outerShdw>
                </a:effectLst>
                <a:cs typeface="Courier New" pitchFamily="49" charset="0"/>
              </a:rPr>
              <a:t>&gt;</a:t>
            </a:r>
          </a:p>
          <a:p>
            <a:pPr marL="342900" indent="-342900" eaLnBrk="1" hangingPunct="1">
              <a:spcBef>
                <a:spcPct val="5000"/>
              </a:spcBef>
              <a:buClr>
                <a:schemeClr val="folHlink"/>
              </a:buClr>
              <a:buFont typeface="Wingdings" pitchFamily="2" charset="2"/>
              <a:buNone/>
              <a:defRPr/>
            </a:pPr>
            <a:r>
              <a:rPr lang="fr-FR" b="1" dirty="0">
                <a:effectLst>
                  <a:outerShdw blurRad="38100" dist="38100" dir="2700000" algn="tl">
                    <a:srgbClr val="000000">
                      <a:alpha val="43137"/>
                    </a:srgbClr>
                  </a:outerShdw>
                </a:effectLst>
                <a:cs typeface="Courier New" pitchFamily="49" charset="0"/>
              </a:rPr>
              <a:t> </a:t>
            </a:r>
            <a:r>
              <a:rPr lang="fr-FR" b="1" dirty="0">
                <a:solidFill>
                  <a:srgbClr val="008080"/>
                </a:solidFill>
                <a:effectLst>
                  <a:outerShdw blurRad="38100" dist="38100" dir="2700000" algn="tl">
                    <a:srgbClr val="000000">
                      <a:alpha val="43137"/>
                    </a:srgbClr>
                  </a:outerShdw>
                </a:effectLst>
                <a:cs typeface="Courier New" pitchFamily="49" charset="0"/>
              </a:rPr>
              <a:t>&lt;/</a:t>
            </a:r>
            <a:r>
              <a:rPr lang="fr-FR" b="1" dirty="0" err="1">
                <a:solidFill>
                  <a:srgbClr val="663300"/>
                </a:solidFill>
                <a:effectLst>
                  <a:outerShdw blurRad="38100" dist="38100" dir="2700000" algn="tl">
                    <a:srgbClr val="000000">
                      <a:alpha val="43137"/>
                    </a:srgbClr>
                  </a:outerShdw>
                </a:effectLst>
                <a:cs typeface="Courier New" pitchFamily="49" charset="0"/>
              </a:rPr>
              <a:t>head</a:t>
            </a:r>
            <a:r>
              <a:rPr lang="fr-FR" b="1" dirty="0">
                <a:solidFill>
                  <a:srgbClr val="008080"/>
                </a:solidFill>
                <a:effectLst>
                  <a:outerShdw blurRad="38100" dist="38100" dir="2700000" algn="tl">
                    <a:srgbClr val="000000">
                      <a:alpha val="43137"/>
                    </a:srgbClr>
                  </a:outerShdw>
                </a:effectLst>
                <a:cs typeface="Courier New" pitchFamily="49" charset="0"/>
              </a:rPr>
              <a:t>&gt;</a:t>
            </a:r>
          </a:p>
          <a:p>
            <a:pPr marL="342900" indent="-342900" eaLnBrk="1" hangingPunct="1">
              <a:spcBef>
                <a:spcPct val="5000"/>
              </a:spcBef>
              <a:buClr>
                <a:schemeClr val="folHlink"/>
              </a:buClr>
              <a:buFont typeface="Wingdings" pitchFamily="2" charset="2"/>
              <a:buNone/>
              <a:defRPr/>
            </a:pPr>
            <a:r>
              <a:rPr lang="fr-FR" b="1" dirty="0">
                <a:effectLst>
                  <a:outerShdw blurRad="38100" dist="38100" dir="2700000" algn="tl">
                    <a:srgbClr val="000000">
                      <a:alpha val="43137"/>
                    </a:srgbClr>
                  </a:outerShdw>
                </a:effectLst>
                <a:cs typeface="Courier New" pitchFamily="49" charset="0"/>
              </a:rPr>
              <a:t> </a:t>
            </a:r>
            <a:r>
              <a:rPr lang="fr-FR" b="1" dirty="0">
                <a:solidFill>
                  <a:srgbClr val="008080"/>
                </a:solidFill>
                <a:effectLst>
                  <a:outerShdw blurRad="38100" dist="38100" dir="2700000" algn="tl">
                    <a:srgbClr val="000000">
                      <a:alpha val="43137"/>
                    </a:srgbClr>
                  </a:outerShdw>
                </a:effectLst>
                <a:cs typeface="Courier New" pitchFamily="49" charset="0"/>
              </a:rPr>
              <a:t>&lt;</a:t>
            </a:r>
            <a:r>
              <a:rPr lang="fr-FR" b="1" dirty="0">
                <a:solidFill>
                  <a:srgbClr val="663300"/>
                </a:solidFill>
                <a:effectLst>
                  <a:outerShdw blurRad="38100" dist="38100" dir="2700000" algn="tl">
                    <a:srgbClr val="000000">
                      <a:alpha val="43137"/>
                    </a:srgbClr>
                  </a:outerShdw>
                </a:effectLst>
                <a:cs typeface="Courier New" pitchFamily="49" charset="0"/>
              </a:rPr>
              <a:t>body</a:t>
            </a:r>
            <a:r>
              <a:rPr lang="fr-FR" b="1" dirty="0">
                <a:solidFill>
                  <a:srgbClr val="008080"/>
                </a:solidFill>
                <a:effectLst>
                  <a:outerShdw blurRad="38100" dist="38100" dir="2700000" algn="tl">
                    <a:srgbClr val="000000">
                      <a:alpha val="43137"/>
                    </a:srgbClr>
                  </a:outerShdw>
                </a:effectLst>
                <a:cs typeface="Courier New" pitchFamily="49" charset="0"/>
              </a:rPr>
              <a:t>&gt;</a:t>
            </a:r>
          </a:p>
          <a:p>
            <a:pPr marL="342900" indent="-342900" eaLnBrk="1" hangingPunct="1">
              <a:spcBef>
                <a:spcPct val="5000"/>
              </a:spcBef>
              <a:buClr>
                <a:schemeClr val="folHlink"/>
              </a:buClr>
              <a:buFont typeface="Wingdings" pitchFamily="2" charset="2"/>
              <a:buNone/>
              <a:defRPr/>
            </a:pPr>
            <a:r>
              <a:rPr lang="fr-FR" b="1" dirty="0">
                <a:solidFill>
                  <a:srgbClr val="FF00FF"/>
                </a:solidFill>
                <a:effectLst>
                  <a:outerShdw blurRad="38100" dist="38100" dir="2700000" algn="tl">
                    <a:srgbClr val="000000">
                      <a:alpha val="43137"/>
                    </a:srgbClr>
                  </a:outerShdw>
                </a:effectLst>
                <a:cs typeface="Courier New" pitchFamily="49" charset="0"/>
              </a:rPr>
              <a:t>Hello world!</a:t>
            </a:r>
          </a:p>
          <a:p>
            <a:pPr marL="342900" indent="-342900" eaLnBrk="1" hangingPunct="1">
              <a:spcBef>
                <a:spcPct val="5000"/>
              </a:spcBef>
              <a:buClr>
                <a:schemeClr val="folHlink"/>
              </a:buClr>
              <a:buFont typeface="Wingdings" pitchFamily="2" charset="2"/>
              <a:buNone/>
              <a:defRPr/>
            </a:pPr>
            <a:r>
              <a:rPr lang="fr-FR" b="1" dirty="0">
                <a:solidFill>
                  <a:srgbClr val="FF00FF"/>
                </a:solidFill>
                <a:effectLst>
                  <a:outerShdw blurRad="38100" dist="38100" dir="2700000" algn="tl">
                    <a:srgbClr val="000000">
                      <a:alpha val="43137"/>
                    </a:srgbClr>
                  </a:outerShdw>
                </a:effectLst>
                <a:cs typeface="Courier New" pitchFamily="49" charset="0"/>
              </a:rPr>
              <a:t> </a:t>
            </a:r>
            <a:r>
              <a:rPr lang="fr-FR" b="1" dirty="0">
                <a:solidFill>
                  <a:srgbClr val="008080"/>
                </a:solidFill>
                <a:effectLst>
                  <a:outerShdw blurRad="38100" dist="38100" dir="2700000" algn="tl">
                    <a:srgbClr val="000000">
                      <a:alpha val="43137"/>
                    </a:srgbClr>
                  </a:outerShdw>
                </a:effectLst>
                <a:cs typeface="Courier New" pitchFamily="49" charset="0"/>
              </a:rPr>
              <a:t>&lt;/</a:t>
            </a:r>
            <a:r>
              <a:rPr lang="fr-FR" b="1" dirty="0">
                <a:solidFill>
                  <a:srgbClr val="663300"/>
                </a:solidFill>
                <a:effectLst>
                  <a:outerShdw blurRad="38100" dist="38100" dir="2700000" algn="tl">
                    <a:srgbClr val="000000">
                      <a:alpha val="43137"/>
                    </a:srgbClr>
                  </a:outerShdw>
                </a:effectLst>
                <a:cs typeface="Courier New" pitchFamily="49" charset="0"/>
              </a:rPr>
              <a:t>body</a:t>
            </a:r>
            <a:r>
              <a:rPr lang="fr-FR" b="1" dirty="0">
                <a:solidFill>
                  <a:srgbClr val="008080"/>
                </a:solidFill>
                <a:effectLst>
                  <a:outerShdw blurRad="38100" dist="38100" dir="2700000" algn="tl">
                    <a:srgbClr val="000000">
                      <a:alpha val="43137"/>
                    </a:srgbClr>
                  </a:outerShdw>
                </a:effectLst>
                <a:cs typeface="Courier New" pitchFamily="49" charset="0"/>
              </a:rPr>
              <a:t>&gt;</a:t>
            </a:r>
          </a:p>
          <a:p>
            <a:pPr marL="342900" indent="-342900" eaLnBrk="1" hangingPunct="1">
              <a:spcBef>
                <a:spcPct val="5000"/>
              </a:spcBef>
              <a:buClr>
                <a:schemeClr val="folHlink"/>
              </a:buClr>
              <a:buFont typeface="Wingdings" pitchFamily="2" charset="2"/>
              <a:buNone/>
              <a:defRPr/>
            </a:pPr>
            <a:r>
              <a:rPr lang="fr-FR" b="1" dirty="0">
                <a:solidFill>
                  <a:srgbClr val="008080"/>
                </a:solidFill>
                <a:effectLst>
                  <a:outerShdw blurRad="38100" dist="38100" dir="2700000" algn="tl">
                    <a:srgbClr val="000000">
                      <a:alpha val="43137"/>
                    </a:srgbClr>
                  </a:outerShdw>
                </a:effectLst>
                <a:cs typeface="Courier New" pitchFamily="49" charset="0"/>
              </a:rPr>
              <a:t>&lt;/</a:t>
            </a:r>
            <a:r>
              <a:rPr lang="fr-FR" b="1" dirty="0">
                <a:solidFill>
                  <a:srgbClr val="663300"/>
                </a:solidFill>
                <a:effectLst>
                  <a:outerShdw blurRad="38100" dist="38100" dir="2700000" algn="tl">
                    <a:srgbClr val="000000">
                      <a:alpha val="43137"/>
                    </a:srgbClr>
                  </a:outerShdw>
                </a:effectLst>
                <a:cs typeface="Courier New" pitchFamily="49" charset="0"/>
              </a:rPr>
              <a:t>html</a:t>
            </a:r>
            <a:r>
              <a:rPr lang="fr-FR" b="1" dirty="0">
                <a:solidFill>
                  <a:srgbClr val="008080"/>
                </a:solidFill>
                <a:effectLst>
                  <a:outerShdw blurRad="38100" dist="38100" dir="2700000" algn="tl">
                    <a:srgbClr val="000000">
                      <a:alpha val="43137"/>
                    </a:srgbClr>
                  </a:outerShdw>
                </a:effectLst>
                <a:cs typeface="Courier New" pitchFamily="49" charset="0"/>
              </a:rPr>
              <a:t>&gt;</a:t>
            </a:r>
          </a:p>
        </p:txBody>
      </p:sp>
      <p:sp>
        <p:nvSpPr>
          <p:cNvPr id="17416" name="AutoShape 6"/>
          <p:cNvSpPr>
            <a:spLocks noChangeArrowheads="1"/>
          </p:cNvSpPr>
          <p:nvPr/>
        </p:nvSpPr>
        <p:spPr bwMode="auto">
          <a:xfrm>
            <a:off x="2987824" y="1211263"/>
            <a:ext cx="1450826" cy="457200"/>
          </a:xfrm>
          <a:prstGeom prst="roundRect">
            <a:avLst>
              <a:gd name="adj" fmla="val 16667"/>
            </a:avLst>
          </a:prstGeom>
          <a:solidFill>
            <a:schemeClr val="hlink"/>
          </a:solidFill>
          <a:ln w="9525">
            <a:solidFill>
              <a:schemeClr val="tx1"/>
            </a:solidFill>
            <a:round/>
            <a:headEnd/>
            <a:tailEnd/>
          </a:ln>
        </p:spPr>
        <p:txBody>
          <a:bodyPr wrap="none" anchor="ctr"/>
          <a:lstStyle/>
          <a:p>
            <a:pPr algn="ctr" eaLnBrk="1" hangingPunct="1">
              <a:defRPr/>
            </a:pPr>
            <a:r>
              <a:rPr lang="fr-FR" sz="2800" dirty="0">
                <a:effectLst>
                  <a:outerShdw blurRad="38100" dist="38100" dir="2700000" algn="tl">
                    <a:srgbClr val="000000">
                      <a:alpha val="43137"/>
                    </a:srgbClr>
                  </a:outerShdw>
                </a:effectLst>
                <a:latin typeface="Arial" pitchFamily="34" charset="0"/>
              </a:rPr>
              <a:t>Serveur</a:t>
            </a:r>
          </a:p>
        </p:txBody>
      </p:sp>
      <p:sp>
        <p:nvSpPr>
          <p:cNvPr id="410631" name="AutoShape 7"/>
          <p:cNvSpPr>
            <a:spLocks noChangeArrowheads="1"/>
          </p:cNvSpPr>
          <p:nvPr/>
        </p:nvSpPr>
        <p:spPr bwMode="auto">
          <a:xfrm>
            <a:off x="6391275" y="1211263"/>
            <a:ext cx="2286000" cy="45720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eaLnBrk="1" hangingPunct="1">
              <a:defRPr/>
            </a:pPr>
            <a:r>
              <a:rPr lang="fr-FR" sz="2800">
                <a:effectLst>
                  <a:outerShdw blurRad="38100" dist="38100" dir="2700000" algn="tl">
                    <a:srgbClr val="000000">
                      <a:alpha val="43137"/>
                    </a:srgbClr>
                  </a:outerShdw>
                </a:effectLst>
                <a:latin typeface="Arial" pitchFamily="34" charset="0"/>
              </a:rPr>
              <a:t>Navigateur</a:t>
            </a:r>
          </a:p>
        </p:txBody>
      </p:sp>
      <p:sp>
        <p:nvSpPr>
          <p:cNvPr id="410632" name="AutoShape 8"/>
          <p:cNvSpPr>
            <a:spLocks noChangeArrowheads="1"/>
          </p:cNvSpPr>
          <p:nvPr/>
        </p:nvSpPr>
        <p:spPr bwMode="auto">
          <a:xfrm>
            <a:off x="179388" y="5837238"/>
            <a:ext cx="8836025" cy="544512"/>
          </a:xfrm>
          <a:prstGeom prst="roundRect">
            <a:avLst>
              <a:gd name="adj" fmla="val 16667"/>
            </a:avLst>
          </a:prstGeom>
          <a:solidFill>
            <a:schemeClr val="bg1"/>
          </a:solidFill>
          <a:ln w="25400">
            <a:solidFill>
              <a:schemeClr val="hlink"/>
            </a:solidFill>
            <a:round/>
            <a:headEnd/>
            <a:tailEnd/>
          </a:ln>
          <a:effectLst>
            <a:outerShdw blurRad="50800" dist="76200" dir="2700000" algn="tl" rotWithShape="0">
              <a:prstClr val="black">
                <a:alpha val="40000"/>
              </a:prstClr>
            </a:outerShdw>
          </a:effectLst>
        </p:spPr>
        <p:txBody>
          <a:bodyPr>
            <a:spAutoFit/>
          </a:bodyPr>
          <a:lstStyle/>
          <a:p>
            <a:pPr algn="ctr" eaLnBrk="1" hangingPunct="1">
              <a:spcBef>
                <a:spcPct val="50000"/>
              </a:spcBef>
              <a:defRPr/>
            </a:pPr>
            <a:r>
              <a:rPr lang="fr-FR" sz="2600" b="1" dirty="0">
                <a:solidFill>
                  <a:schemeClr val="hlink"/>
                </a:solidFill>
                <a:effectLst>
                  <a:outerShdw blurRad="38100" dist="38100" dir="2700000" algn="tl">
                    <a:srgbClr val="000000">
                      <a:alpha val="43137"/>
                    </a:srgbClr>
                  </a:outerShdw>
                </a:effectLst>
                <a:latin typeface="Arial" charset="0"/>
              </a:rPr>
              <a:t>Impossible de voir le code PHP depuis le navigateur !!</a:t>
            </a:r>
          </a:p>
        </p:txBody>
      </p:sp>
      <p:sp>
        <p:nvSpPr>
          <p:cNvPr id="410636" name="AutoShape 12"/>
          <p:cNvSpPr>
            <a:spLocks noChangeArrowheads="1"/>
          </p:cNvSpPr>
          <p:nvPr/>
        </p:nvSpPr>
        <p:spPr bwMode="auto">
          <a:xfrm>
            <a:off x="552450" y="5013176"/>
            <a:ext cx="3671888" cy="287338"/>
          </a:xfrm>
          <a:prstGeom prst="roundRect">
            <a:avLst>
              <a:gd name="adj" fmla="val 16667"/>
            </a:avLst>
          </a:prstGeom>
          <a:noFill/>
          <a:ln w="25400">
            <a:solidFill>
              <a:schemeClr val="tx1"/>
            </a:solidFill>
            <a:round/>
            <a:headEnd/>
            <a:tailEnd/>
          </a:ln>
          <a:effectLst/>
        </p:spPr>
        <p:txBody>
          <a:bodyPr wrap="none" anchor="ctr"/>
          <a:lstStyle/>
          <a:p>
            <a:pPr eaLnBrk="1" hangingPunct="1">
              <a:lnSpc>
                <a:spcPct val="90000"/>
              </a:lnSpc>
              <a:defRPr/>
            </a:pPr>
            <a:endParaRPr lang="fr-FR">
              <a:effectLst>
                <a:outerShdw blurRad="38100" dist="38100" dir="2700000" algn="tl">
                  <a:srgbClr val="000000">
                    <a:alpha val="43137"/>
                  </a:srgbClr>
                </a:outerShdw>
              </a:effectLst>
            </a:endParaRPr>
          </a:p>
        </p:txBody>
      </p:sp>
      <p:sp>
        <p:nvSpPr>
          <p:cNvPr id="410637" name="AutoShape 13"/>
          <p:cNvSpPr>
            <a:spLocks noChangeArrowheads="1"/>
          </p:cNvSpPr>
          <p:nvPr/>
        </p:nvSpPr>
        <p:spPr bwMode="auto">
          <a:xfrm>
            <a:off x="4818063" y="1876425"/>
            <a:ext cx="3138487" cy="2376488"/>
          </a:xfrm>
          <a:prstGeom prst="roundRect">
            <a:avLst>
              <a:gd name="adj" fmla="val 9417"/>
            </a:avLst>
          </a:prstGeom>
          <a:noFill/>
          <a:ln w="25400">
            <a:solidFill>
              <a:schemeClr val="tx1"/>
            </a:solidFill>
            <a:round/>
            <a:headEnd/>
            <a:tailEnd/>
          </a:ln>
          <a:effectLst/>
        </p:spPr>
        <p:txBody>
          <a:bodyPr wrap="none" anchor="ctr"/>
          <a:lstStyle/>
          <a:p>
            <a:pPr eaLnBrk="1" hangingPunct="1">
              <a:lnSpc>
                <a:spcPct val="90000"/>
              </a:lnSpc>
              <a:defRPr/>
            </a:pPr>
            <a:endParaRPr lang="fr-FR">
              <a:effectLst>
                <a:outerShdw blurRad="38100" dist="38100" dir="2700000" algn="tl">
                  <a:srgbClr val="000000">
                    <a:alpha val="43137"/>
                  </a:srgbClr>
                </a:outerShdw>
              </a:effectLst>
            </a:endParaRPr>
          </a:p>
        </p:txBody>
      </p:sp>
      <p:cxnSp>
        <p:nvCxnSpPr>
          <p:cNvPr id="410638" name="AutoShape 14"/>
          <p:cNvCxnSpPr>
            <a:cxnSpLocks noChangeShapeType="1"/>
            <a:stCxn id="410636" idx="3"/>
            <a:endCxn id="410637" idx="1"/>
          </p:cNvCxnSpPr>
          <p:nvPr/>
        </p:nvCxnSpPr>
        <p:spPr bwMode="auto">
          <a:xfrm flipV="1">
            <a:off x="4224338" y="3064669"/>
            <a:ext cx="593725" cy="2092176"/>
          </a:xfrm>
          <a:prstGeom prst="straightConnector1">
            <a:avLst/>
          </a:prstGeom>
          <a:noFill/>
          <a:ln w="76200">
            <a:solidFill>
              <a:schemeClr val="hlink"/>
            </a:solidFill>
            <a:round/>
            <a:headEnd/>
            <a:tailEnd type="stealth" w="lg" len="lg"/>
          </a:ln>
          <a:extLst>
            <a:ext uri="{909E8E84-426E-40DD-AFC4-6F175D3DCCD1}">
              <a14:hiddenFill xmlns:a14="http://schemas.microsoft.com/office/drawing/2010/main">
                <a:noFill/>
              </a14:hiddenFill>
            </a:ext>
          </a:extLst>
        </p:spPr>
      </p:cxnSp>
      <p:sp>
        <p:nvSpPr>
          <p:cNvPr id="410629" name="AutoShape 5"/>
          <p:cNvSpPr>
            <a:spLocks noChangeArrowheads="1"/>
          </p:cNvSpPr>
          <p:nvPr/>
        </p:nvSpPr>
        <p:spPr bwMode="auto">
          <a:xfrm>
            <a:off x="1223963" y="-103187"/>
            <a:ext cx="6985000" cy="1447800"/>
          </a:xfrm>
          <a:prstGeom prst="rightArrow">
            <a:avLst>
              <a:gd name="adj1" fmla="val 59463"/>
              <a:gd name="adj2" fmla="val 29640"/>
            </a:avLst>
          </a:prstGeom>
          <a:ln>
            <a:headEnd/>
            <a:tailEnd/>
          </a:ln>
        </p:spPr>
        <p:style>
          <a:lnRef idx="2">
            <a:schemeClr val="accent2"/>
          </a:lnRef>
          <a:fillRef idx="1">
            <a:schemeClr val="lt1"/>
          </a:fillRef>
          <a:effectRef idx="0">
            <a:schemeClr val="accent2"/>
          </a:effectRef>
          <a:fontRef idx="minor">
            <a:schemeClr val="dk1"/>
          </a:fontRef>
        </p:style>
        <p:txBody>
          <a:bodyPr lIns="0" tIns="0" rIns="0" bIns="0" anchor="ctr">
            <a:spAutoFit/>
          </a:bodyPr>
          <a:lstStyle/>
          <a:p>
            <a:pPr algn="ctr" eaLnBrk="1" hangingPunct="1">
              <a:defRPr/>
            </a:pPr>
            <a:r>
              <a:rPr lang="fr-FR" sz="2800" dirty="0">
                <a:effectLst>
                  <a:outerShdw blurRad="38100" dist="38100" dir="2700000" algn="tl">
                    <a:srgbClr val="000000">
                      <a:alpha val="43137"/>
                    </a:srgbClr>
                  </a:outerShdw>
                </a:effectLst>
                <a:latin typeface="Arial" pitchFamily="34" charset="0"/>
              </a:rPr>
              <a:t>Interprétation du code PHP sur le serveur et transmission du résultat au client</a:t>
            </a:r>
          </a:p>
        </p:txBody>
      </p:sp>
    </p:spTree>
    <p:extLst>
      <p:ext uri="{BB962C8B-B14F-4D97-AF65-F5344CB8AC3E}">
        <p14:creationId xmlns:p14="http://schemas.microsoft.com/office/powerpoint/2010/main" val="19084871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10629"/>
                                        </p:tgtEl>
                                        <p:attrNameLst>
                                          <p:attrName>style.visibility</p:attrName>
                                        </p:attrNameLst>
                                      </p:cBhvr>
                                      <p:to>
                                        <p:strVal val="visible"/>
                                      </p:to>
                                    </p:set>
                                    <p:animEffect transition="in" filter="wipe(left)">
                                      <p:cBhvr>
                                        <p:cTn id="7" dur="500"/>
                                        <p:tgtEl>
                                          <p:spTgt spid="410629"/>
                                        </p:tgtEl>
                                      </p:cBhvr>
                                    </p:animEffect>
                                  </p:childTnLst>
                                </p:cTn>
                              </p:par>
                              <p:par>
                                <p:cTn id="8" presetID="1" presetClass="entr" presetSubtype="0" fill="hold" grpId="0" nodeType="withEffect">
                                  <p:stCondLst>
                                    <p:cond delay="0"/>
                                  </p:stCondLst>
                                  <p:childTnLst>
                                    <p:set>
                                      <p:cBhvr>
                                        <p:cTn id="9" dur="1" fill="hold">
                                          <p:stCondLst>
                                            <p:cond delay="0"/>
                                          </p:stCondLst>
                                        </p:cTn>
                                        <p:tgtEl>
                                          <p:spTgt spid="410631"/>
                                        </p:tgtEl>
                                        <p:attrNameLst>
                                          <p:attrName>style.visibility</p:attrName>
                                        </p:attrNameLst>
                                      </p:cBhvr>
                                      <p:to>
                                        <p:strVal val="visible"/>
                                      </p:to>
                                    </p:set>
                                  </p:childTnLst>
                                </p:cTn>
                              </p:par>
                            </p:childTnLst>
                          </p:cTn>
                        </p:par>
                        <p:par>
                          <p:cTn id="10" fill="hold" nodeType="afterGroup">
                            <p:stCondLst>
                              <p:cond delay="500"/>
                            </p:stCondLst>
                            <p:childTnLst>
                              <p:par>
                                <p:cTn id="11" presetID="22" presetClass="entr" presetSubtype="1" fill="hold" grpId="0" nodeType="afterEffect">
                                  <p:stCondLst>
                                    <p:cond delay="500"/>
                                  </p:stCondLst>
                                  <p:childTnLst>
                                    <p:set>
                                      <p:cBhvr>
                                        <p:cTn id="12" dur="1" fill="hold">
                                          <p:stCondLst>
                                            <p:cond delay="0"/>
                                          </p:stCondLst>
                                        </p:cTn>
                                        <p:tgtEl>
                                          <p:spTgt spid="410628"/>
                                        </p:tgtEl>
                                        <p:attrNameLst>
                                          <p:attrName>style.visibility</p:attrName>
                                        </p:attrNameLst>
                                      </p:cBhvr>
                                      <p:to>
                                        <p:strVal val="visible"/>
                                      </p:to>
                                    </p:set>
                                    <p:animEffect transition="in" filter="wipe(up)">
                                      <p:cBhvr>
                                        <p:cTn id="13" dur="500"/>
                                        <p:tgtEl>
                                          <p:spTgt spid="410628"/>
                                        </p:tgtEl>
                                      </p:cBhvr>
                                    </p:animEffect>
                                  </p:childTnLst>
                                </p:cTn>
                              </p:par>
                            </p:childTnLst>
                          </p:cTn>
                        </p:par>
                        <p:par>
                          <p:cTn id="14" fill="hold" nodeType="afterGroup">
                            <p:stCondLst>
                              <p:cond delay="1500"/>
                            </p:stCondLst>
                            <p:childTnLst>
                              <p:par>
                                <p:cTn id="15" presetID="22" presetClass="entr" presetSubtype="8" fill="hold" grpId="0" nodeType="afterEffect">
                                  <p:stCondLst>
                                    <p:cond delay="0"/>
                                  </p:stCondLst>
                                  <p:childTnLst>
                                    <p:set>
                                      <p:cBhvr>
                                        <p:cTn id="16" dur="1" fill="hold">
                                          <p:stCondLst>
                                            <p:cond delay="0"/>
                                          </p:stCondLst>
                                        </p:cTn>
                                        <p:tgtEl>
                                          <p:spTgt spid="410636"/>
                                        </p:tgtEl>
                                        <p:attrNameLst>
                                          <p:attrName>style.visibility</p:attrName>
                                        </p:attrNameLst>
                                      </p:cBhvr>
                                      <p:to>
                                        <p:strVal val="visible"/>
                                      </p:to>
                                    </p:set>
                                    <p:animEffect transition="in" filter="wipe(left)">
                                      <p:cBhvr>
                                        <p:cTn id="17" dur="500"/>
                                        <p:tgtEl>
                                          <p:spTgt spid="410636"/>
                                        </p:tgtEl>
                                      </p:cBhvr>
                                    </p:animEffect>
                                  </p:childTnLst>
                                </p:cTn>
                              </p:par>
                            </p:childTnLst>
                          </p:cTn>
                        </p:par>
                        <p:par>
                          <p:cTn id="18" fill="hold" nodeType="afterGroup">
                            <p:stCondLst>
                              <p:cond delay="2000"/>
                            </p:stCondLst>
                            <p:childTnLst>
                              <p:par>
                                <p:cTn id="19" presetID="22" presetClass="entr" presetSubtype="8" fill="hold" nodeType="afterEffect">
                                  <p:stCondLst>
                                    <p:cond delay="0"/>
                                  </p:stCondLst>
                                  <p:childTnLst>
                                    <p:set>
                                      <p:cBhvr>
                                        <p:cTn id="20" dur="1" fill="hold">
                                          <p:stCondLst>
                                            <p:cond delay="0"/>
                                          </p:stCondLst>
                                        </p:cTn>
                                        <p:tgtEl>
                                          <p:spTgt spid="410638"/>
                                        </p:tgtEl>
                                        <p:attrNameLst>
                                          <p:attrName>style.visibility</p:attrName>
                                        </p:attrNameLst>
                                      </p:cBhvr>
                                      <p:to>
                                        <p:strVal val="visible"/>
                                      </p:to>
                                    </p:set>
                                    <p:animEffect transition="in" filter="wipe(left)">
                                      <p:cBhvr>
                                        <p:cTn id="21" dur="500"/>
                                        <p:tgtEl>
                                          <p:spTgt spid="410638"/>
                                        </p:tgtEl>
                                      </p:cBhvr>
                                    </p:animEffect>
                                  </p:childTnLst>
                                </p:cTn>
                              </p:par>
                            </p:childTnLst>
                          </p:cTn>
                        </p:par>
                        <p:par>
                          <p:cTn id="22" fill="hold" nodeType="afterGroup">
                            <p:stCondLst>
                              <p:cond delay="2500"/>
                            </p:stCondLst>
                            <p:childTnLst>
                              <p:par>
                                <p:cTn id="23" presetID="22" presetClass="entr" presetSubtype="8" fill="hold" grpId="0" nodeType="afterEffect">
                                  <p:stCondLst>
                                    <p:cond delay="0"/>
                                  </p:stCondLst>
                                  <p:childTnLst>
                                    <p:set>
                                      <p:cBhvr>
                                        <p:cTn id="24" dur="1" fill="hold">
                                          <p:stCondLst>
                                            <p:cond delay="0"/>
                                          </p:stCondLst>
                                        </p:cTn>
                                        <p:tgtEl>
                                          <p:spTgt spid="410637"/>
                                        </p:tgtEl>
                                        <p:attrNameLst>
                                          <p:attrName>style.visibility</p:attrName>
                                        </p:attrNameLst>
                                      </p:cBhvr>
                                      <p:to>
                                        <p:strVal val="visible"/>
                                      </p:to>
                                    </p:set>
                                    <p:animEffect transition="in" filter="wipe(left)">
                                      <p:cBhvr>
                                        <p:cTn id="25" dur="500"/>
                                        <p:tgtEl>
                                          <p:spTgt spid="41063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4106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628" grpId="0" animBg="1"/>
      <p:bldP spid="410631" grpId="0" animBg="1"/>
      <p:bldP spid="410632" grpId="0" animBg="1"/>
      <p:bldP spid="410636" grpId="0" animBg="1"/>
      <p:bldP spid="410637" grpId="0" animBg="1"/>
      <p:bldP spid="410629"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7" name="Rectangle 2"/>
          <p:cNvSpPr>
            <a:spLocks noGrp="1" noChangeArrowheads="1"/>
          </p:cNvSpPr>
          <p:nvPr>
            <p:ph type="title"/>
          </p:nvPr>
        </p:nvSpPr>
        <p:spPr>
          <a:xfrm>
            <a:off x="0" y="15948"/>
            <a:ext cx="9144000" cy="964779"/>
          </a:xfrm>
        </p:spPr>
        <p:style>
          <a:lnRef idx="0">
            <a:schemeClr val="accent2"/>
          </a:lnRef>
          <a:fillRef idx="3">
            <a:schemeClr val="accent2"/>
          </a:fillRef>
          <a:effectRef idx="3">
            <a:schemeClr val="accent2"/>
          </a:effectRef>
          <a:fontRef idx="minor">
            <a:schemeClr val="lt1"/>
          </a:fontRef>
        </p:style>
        <p:txBody>
          <a:bodyPr>
            <a:normAutofit/>
          </a:bodyPr>
          <a:lstStyle/>
          <a:p>
            <a:pPr eaLnBrk="1" hangingPunct="1"/>
            <a:r>
              <a:rPr lang="fr-FR" altLang="fr-FR" dirty="0" smtClean="0">
                <a:effectLst/>
              </a:rPr>
              <a:t>Les opérateurs arithmétiques</a:t>
            </a:r>
          </a:p>
        </p:txBody>
      </p:sp>
      <p:graphicFrame>
        <p:nvGraphicFramePr>
          <p:cNvPr id="277528" name="Group 24"/>
          <p:cNvGraphicFramePr>
            <a:graphicFrameLocks noGrp="1"/>
          </p:cNvGraphicFramePr>
          <p:nvPr/>
        </p:nvGraphicFramePr>
        <p:xfrm>
          <a:off x="755650" y="1905000"/>
          <a:ext cx="7632700" cy="3251200"/>
        </p:xfrm>
        <a:graphic>
          <a:graphicData uri="http://schemas.openxmlformats.org/drawingml/2006/table">
            <a:tbl>
              <a:tblPr/>
              <a:tblGrid>
                <a:gridCol w="2193925">
                  <a:extLst>
                    <a:ext uri="{9D8B030D-6E8A-4147-A177-3AD203B41FA5}">
                      <a16:colId xmlns:a16="http://schemas.microsoft.com/office/drawing/2014/main" xmlns="" val="20000"/>
                    </a:ext>
                  </a:extLst>
                </a:gridCol>
                <a:gridCol w="5438775">
                  <a:extLst>
                    <a:ext uri="{9D8B030D-6E8A-4147-A177-3AD203B41FA5}">
                      <a16:colId xmlns:a16="http://schemas.microsoft.com/office/drawing/2014/main" xmlns="" val="20001"/>
                    </a:ext>
                  </a:extLst>
                </a:gridCol>
              </a:tblGrid>
              <a:tr h="609600">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3200" b="1" i="0" u="none" strike="noStrike" cap="none" normalizeH="0" baseline="0" dirty="0" smtClean="0">
                          <a:ln>
                            <a:noFill/>
                          </a:ln>
                          <a:solidFill>
                            <a:schemeClr val="hlink"/>
                          </a:solidFill>
                          <a:effectLst>
                            <a:outerShdw blurRad="38100" dist="38100" dir="2700000" algn="tl">
                              <a:srgbClr val="000000">
                                <a:alpha val="43137"/>
                              </a:srgbClr>
                            </a:outerShdw>
                          </a:effectLst>
                          <a:latin typeface="Courier New" pitchFamily="49" charset="0"/>
                        </a:rPr>
                        <a:t>+</a:t>
                      </a: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Somme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609600">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3200" b="1" i="0" u="none" strike="noStrike" cap="none" normalizeH="0" baseline="0" smtClean="0">
                          <a:ln>
                            <a:noFill/>
                          </a:ln>
                          <a:solidFill>
                            <a:schemeClr val="hlink"/>
                          </a:solidFill>
                          <a:effectLst>
                            <a:outerShdw blurRad="38100" dist="38100" dir="2700000" algn="tl">
                              <a:srgbClr val="000000">
                                <a:alpha val="43137"/>
                              </a:srgbClr>
                            </a:outerShdw>
                          </a:effectLst>
                          <a:latin typeface="Courier New" pitchFamily="49" charset="0"/>
                        </a:rPr>
                        <a:t>-</a:t>
                      </a: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Différence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609600">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3200" b="1" i="0" u="none" strike="noStrike" cap="none" normalizeH="0" baseline="0" smtClean="0">
                          <a:ln>
                            <a:noFill/>
                          </a:ln>
                          <a:solidFill>
                            <a:schemeClr val="hlink"/>
                          </a:solidFill>
                          <a:effectLst>
                            <a:outerShdw blurRad="38100" dist="38100" dir="2700000" algn="tl">
                              <a:srgbClr val="000000">
                                <a:alpha val="43137"/>
                              </a:srgbClr>
                            </a:outerShdw>
                          </a:effectLst>
                          <a:latin typeface="Courier New" pitchFamily="49" charset="0"/>
                        </a:rPr>
                        <a:t>*</a:t>
                      </a: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Multiplication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609600">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3200" b="1" i="0" u="none" strike="noStrike" cap="none" normalizeH="0" baseline="0" smtClean="0">
                          <a:ln>
                            <a:noFill/>
                          </a:ln>
                          <a:solidFill>
                            <a:schemeClr val="hlink"/>
                          </a:solidFill>
                          <a:effectLst>
                            <a:outerShdw blurRad="38100" dist="38100" dir="2700000" algn="tl">
                              <a:srgbClr val="000000">
                                <a:alpha val="43137"/>
                              </a:srgbClr>
                            </a:outerShdw>
                          </a:effectLst>
                          <a:latin typeface="Courier New" pitchFamily="49" charset="0"/>
                        </a:rPr>
                        <a:t>/</a:t>
                      </a: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Division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812800">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3200" b="1" i="0" u="none" strike="noStrike" cap="none" normalizeH="0" baseline="0" smtClean="0">
                          <a:ln>
                            <a:noFill/>
                          </a:ln>
                          <a:solidFill>
                            <a:schemeClr val="hlink"/>
                          </a:solidFill>
                          <a:effectLst>
                            <a:outerShdw blurRad="38100" dist="38100" dir="2700000" algn="tl">
                              <a:srgbClr val="000000">
                                <a:alpha val="43137"/>
                              </a:srgbClr>
                            </a:outerShdw>
                          </a:effectLst>
                          <a:latin typeface="Courier New" pitchFamily="49" charset="0"/>
                        </a:rPr>
                        <a:t>%</a:t>
                      </a: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Modulo (Reste de la division entière)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121148499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2"/>
          <p:cNvSpPr>
            <a:spLocks noGrp="1" noChangeArrowheads="1"/>
          </p:cNvSpPr>
          <p:nvPr>
            <p:ph type="title"/>
          </p:nvPr>
        </p:nvSpPr>
        <p:spPr>
          <a:xfrm>
            <a:off x="395536" y="15949"/>
            <a:ext cx="8229600" cy="1324819"/>
          </a:xfrm>
        </p:spPr>
        <p:style>
          <a:lnRef idx="3">
            <a:schemeClr val="lt1"/>
          </a:lnRef>
          <a:fillRef idx="1">
            <a:schemeClr val="accent2"/>
          </a:fillRef>
          <a:effectRef idx="1">
            <a:schemeClr val="accent2"/>
          </a:effectRef>
          <a:fontRef idx="minor">
            <a:schemeClr val="lt1"/>
          </a:fontRef>
        </p:style>
        <p:txBody>
          <a:bodyPr>
            <a:normAutofit fontScale="90000"/>
          </a:bodyPr>
          <a:lstStyle/>
          <a:p>
            <a:pPr eaLnBrk="1" hangingPunct="1">
              <a:defRPr/>
            </a:pPr>
            <a:r>
              <a:rPr lang="fr-FR" dirty="0" smtClean="0"/>
              <a:t>Les opérateurs d’in- et  de </a:t>
            </a:r>
            <a:br>
              <a:rPr lang="fr-FR" dirty="0" smtClean="0"/>
            </a:br>
            <a:r>
              <a:rPr lang="fr-FR" dirty="0" err="1" smtClean="0"/>
              <a:t>dé-crémentation</a:t>
            </a:r>
            <a:r>
              <a:rPr lang="fr-FR" dirty="0" smtClean="0"/>
              <a:t> pré- et post-fixés</a:t>
            </a:r>
          </a:p>
        </p:txBody>
      </p:sp>
      <p:graphicFrame>
        <p:nvGraphicFramePr>
          <p:cNvPr id="279572" name="Group 20"/>
          <p:cNvGraphicFramePr>
            <a:graphicFrameLocks noGrp="1"/>
          </p:cNvGraphicFramePr>
          <p:nvPr/>
        </p:nvGraphicFramePr>
        <p:xfrm>
          <a:off x="762000" y="1905000"/>
          <a:ext cx="7696200" cy="3292476"/>
        </p:xfrm>
        <a:graphic>
          <a:graphicData uri="http://schemas.openxmlformats.org/drawingml/2006/table">
            <a:tbl>
              <a:tblPr/>
              <a:tblGrid>
                <a:gridCol w="1676400">
                  <a:extLst>
                    <a:ext uri="{9D8B030D-6E8A-4147-A177-3AD203B41FA5}">
                      <a16:colId xmlns:a16="http://schemas.microsoft.com/office/drawing/2014/main" xmlns="" val="20000"/>
                    </a:ext>
                  </a:extLst>
                </a:gridCol>
                <a:gridCol w="6019800">
                  <a:extLst>
                    <a:ext uri="{9D8B030D-6E8A-4147-A177-3AD203B41FA5}">
                      <a16:colId xmlns:a16="http://schemas.microsoft.com/office/drawing/2014/main" xmlns="" val="20001"/>
                    </a:ext>
                  </a:extLst>
                </a:gridCol>
              </a:tblGrid>
              <a:tr h="823119">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3200" b="1" i="0" u="none" strike="noStrike" cap="none" normalizeH="0" baseline="0" dirty="0" smtClean="0">
                          <a:ln>
                            <a:noFill/>
                          </a:ln>
                          <a:solidFill>
                            <a:schemeClr val="hlink"/>
                          </a:solidFill>
                          <a:effectLst>
                            <a:outerShdw blurRad="38100" dist="38100" dir="2700000" algn="tl">
                              <a:srgbClr val="000000">
                                <a:alpha val="43137"/>
                              </a:srgbClr>
                            </a:outerShdw>
                          </a:effectLst>
                          <a:latin typeface="Courier New" pitchFamily="49" charset="0"/>
                        </a:rPr>
                        <a:t>++</a:t>
                      </a:r>
                    </a:p>
                  </a:txBody>
                  <a:tcPr marT="45729" marB="4572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rPr>
                        <a:t>Retourne la valeur de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4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rPr>
                        <a:t> puis augmente la valeur de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4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rPr>
                        <a:t> de 1</a:t>
                      </a:r>
                    </a:p>
                  </a:txBody>
                  <a:tcPr marT="45729" marB="4572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823119">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3200" b="1" i="0" u="none" strike="noStrike" cap="none" normalizeH="0" baseline="0" smtClean="0">
                          <a:ln>
                            <a:noFill/>
                          </a:ln>
                          <a:solidFill>
                            <a:schemeClr val="hlink"/>
                          </a:solidFill>
                          <a:effectLst>
                            <a:outerShdw blurRad="38100" dist="38100" dir="2700000" algn="tl">
                              <a:srgbClr val="000000">
                                <a:alpha val="43137"/>
                              </a:srgbClr>
                            </a:outerShdw>
                          </a:effectLst>
                          <a:latin typeface="Courier New" pitchFamily="49" charset="0"/>
                        </a:rPr>
                        <a:t>++</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p>
                  </a:txBody>
                  <a:tcPr marT="45729" marB="4572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Augmente la valeur de </a:t>
                      </a: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4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 de 1 puis retourne la nouvelle valeur de </a:t>
                      </a: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p>
                  </a:txBody>
                  <a:tcPr marT="45729" marB="4572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823119">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3200" b="1" i="0" u="none" strike="noStrike" cap="none" normalizeH="0" baseline="0" smtClean="0">
                          <a:ln>
                            <a:noFill/>
                          </a:ln>
                          <a:solidFill>
                            <a:schemeClr val="hlink"/>
                          </a:solidFill>
                          <a:effectLst>
                            <a:outerShdw blurRad="38100" dist="38100" dir="2700000" algn="tl">
                              <a:srgbClr val="000000">
                                <a:alpha val="43137"/>
                              </a:srgbClr>
                            </a:outerShdw>
                          </a:effectLst>
                          <a:latin typeface="Courier New" pitchFamily="49" charset="0"/>
                        </a:rPr>
                        <a:t>--</a:t>
                      </a:r>
                    </a:p>
                  </a:txBody>
                  <a:tcPr marT="45729" marB="4572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Retourne la valeur de </a:t>
                      </a: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4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 puis diminue la valeur de </a:t>
                      </a: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4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 de 1</a:t>
                      </a:r>
                    </a:p>
                  </a:txBody>
                  <a:tcPr marT="45729" marB="4572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823119">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3200" b="1" i="0" u="none" strike="noStrike" cap="none" normalizeH="0" baseline="0" smtClean="0">
                          <a:ln>
                            <a:noFill/>
                          </a:ln>
                          <a:solidFill>
                            <a:schemeClr val="hlink"/>
                          </a:solidFill>
                          <a:effectLst>
                            <a:outerShdw blurRad="38100" dist="38100" dir="2700000" algn="tl">
                              <a:srgbClr val="000000">
                                <a:alpha val="43137"/>
                              </a:srgbClr>
                            </a:outerShdw>
                          </a:effectLst>
                          <a:latin typeface="Courier New" pitchFamily="49" charset="0"/>
                        </a:rPr>
                        <a:t>--</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p>
                  </a:txBody>
                  <a:tcPr marT="45729" marB="4572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Diminue la valeur de </a:t>
                      </a: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4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 de 1 puis retourne la nouvelle valeur de </a:t>
                      </a: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p>
                  </a:txBody>
                  <a:tcPr marT="45729" marB="45729"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341399563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2"/>
          <p:cNvSpPr>
            <a:spLocks noGrp="1" noChangeArrowheads="1"/>
          </p:cNvSpPr>
          <p:nvPr>
            <p:ph type="title"/>
          </p:nvPr>
        </p:nvSpPr>
        <p:spPr>
          <a:xfrm>
            <a:off x="467544" y="0"/>
            <a:ext cx="8229600" cy="706090"/>
          </a:xfrm>
        </p:spPr>
        <p:style>
          <a:lnRef idx="0">
            <a:schemeClr val="accent2"/>
          </a:lnRef>
          <a:fillRef idx="3">
            <a:schemeClr val="accent2"/>
          </a:fillRef>
          <a:effectRef idx="3">
            <a:schemeClr val="accent2"/>
          </a:effectRef>
          <a:fontRef idx="minor">
            <a:schemeClr val="lt1"/>
          </a:fontRef>
        </p:style>
        <p:txBody>
          <a:bodyPr>
            <a:normAutofit fontScale="90000"/>
          </a:bodyPr>
          <a:lstStyle/>
          <a:p>
            <a:pPr eaLnBrk="1" hangingPunct="1">
              <a:defRPr/>
            </a:pPr>
            <a:r>
              <a:rPr lang="fr-FR" dirty="0" smtClean="0"/>
              <a:t>Les opérateurs de comparaison</a:t>
            </a:r>
          </a:p>
        </p:txBody>
      </p:sp>
      <p:graphicFrame>
        <p:nvGraphicFramePr>
          <p:cNvPr id="280615" name="Group 39"/>
          <p:cNvGraphicFramePr>
            <a:graphicFrameLocks noGrp="1"/>
          </p:cNvGraphicFramePr>
          <p:nvPr/>
        </p:nvGraphicFramePr>
        <p:xfrm>
          <a:off x="457200" y="1371600"/>
          <a:ext cx="8229600" cy="4664076"/>
        </p:xfrm>
        <a:graphic>
          <a:graphicData uri="http://schemas.openxmlformats.org/drawingml/2006/table">
            <a:tbl>
              <a:tblPr/>
              <a:tblGrid>
                <a:gridCol w="2219325">
                  <a:extLst>
                    <a:ext uri="{9D8B030D-6E8A-4147-A177-3AD203B41FA5}">
                      <a16:colId xmlns:a16="http://schemas.microsoft.com/office/drawing/2014/main" xmlns="" val="20000"/>
                    </a:ext>
                  </a:extLst>
                </a:gridCol>
                <a:gridCol w="6010275">
                  <a:extLst>
                    <a:ext uri="{9D8B030D-6E8A-4147-A177-3AD203B41FA5}">
                      <a16:colId xmlns:a16="http://schemas.microsoft.com/office/drawing/2014/main" xmlns="" val="20001"/>
                    </a:ext>
                  </a:extLst>
                </a:gridCol>
              </a:tblGrid>
              <a:tr h="609683">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3200" b="1" i="0" u="none" strike="noStrike" cap="none" normalizeH="0" baseline="0" dirty="0" smtClean="0">
                          <a:ln>
                            <a:noFill/>
                          </a:ln>
                          <a:solidFill>
                            <a:schemeClr val="hlink"/>
                          </a:solidFill>
                          <a:effectLst>
                            <a:outerShdw blurRad="38100" dist="38100" dir="2700000" algn="tl">
                              <a:srgbClr val="000000">
                                <a:alpha val="43137"/>
                              </a:srgbClr>
                            </a:outerShdw>
                          </a:effectLst>
                          <a:latin typeface="Courier New" pitchFamily="49" charset="0"/>
                        </a:rPr>
                        <a:t>==</a:t>
                      </a: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marT="45726" marB="4572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rPr>
                        <a:t>Vrai si égalité entre les valeurs de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rPr>
                        <a:t> et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marT="45726" marB="4572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579199">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3200" b="1" i="0" u="none" strike="noStrike" cap="none" normalizeH="0" baseline="0" smtClean="0">
                          <a:ln>
                            <a:noFill/>
                          </a:ln>
                          <a:solidFill>
                            <a:schemeClr val="hlink"/>
                          </a:solidFill>
                          <a:effectLst>
                            <a:outerShdw blurRad="38100" dist="38100" dir="2700000" algn="tl">
                              <a:srgbClr val="000000">
                                <a:alpha val="43137"/>
                              </a:srgbClr>
                            </a:outerShdw>
                          </a:effectLst>
                          <a:latin typeface="Courier New" pitchFamily="49" charset="0"/>
                        </a:rPr>
                        <a:t>!=</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marT="45726" marB="4572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rPr>
                        <a:t>Vrai si différence entre les valeurs de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rPr>
                        <a:t> et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marT="45726" marB="4572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579199">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3200" b="1" i="0" u="none" strike="noStrike" cap="none" normalizeH="0" baseline="0" smtClean="0">
                          <a:ln>
                            <a:noFill/>
                          </a:ln>
                          <a:solidFill>
                            <a:schemeClr val="hlink"/>
                          </a:solidFill>
                          <a:effectLst>
                            <a:outerShdw blurRad="38100" dist="38100" dir="2700000" algn="tl">
                              <a:srgbClr val="000000">
                                <a:alpha val="43137"/>
                              </a:srgbClr>
                            </a:outerShdw>
                          </a:effectLst>
                          <a:latin typeface="Courier New" pitchFamily="49" charset="0"/>
                        </a:rPr>
                        <a:t>&lt;</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marT="45726" marB="4572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Vrai si </a:t>
                      </a: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 inférieur à </a:t>
                      </a: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marT="45726" marB="4572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579199">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3200" b="1" i="0" u="none" strike="noStrike" cap="none" normalizeH="0" baseline="0" smtClean="0">
                          <a:ln>
                            <a:noFill/>
                          </a:ln>
                          <a:solidFill>
                            <a:schemeClr val="hlink"/>
                          </a:solidFill>
                          <a:effectLst>
                            <a:outerShdw blurRad="38100" dist="38100" dir="2700000" algn="tl">
                              <a:srgbClr val="000000">
                                <a:alpha val="43137"/>
                              </a:srgbClr>
                            </a:outerShdw>
                          </a:effectLst>
                          <a:latin typeface="Courier New" pitchFamily="49" charset="0"/>
                        </a:rPr>
                        <a:t>&gt;</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marT="45726" marB="4572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Vrai si </a:t>
                      </a: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 supérieur à </a:t>
                      </a: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marT="45726" marB="4572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579199">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3200" b="1" i="0" u="none" strike="noStrike" cap="none" normalizeH="0" baseline="0" smtClean="0">
                          <a:ln>
                            <a:noFill/>
                          </a:ln>
                          <a:solidFill>
                            <a:schemeClr val="hlink"/>
                          </a:solidFill>
                          <a:effectLst>
                            <a:outerShdw blurRad="38100" dist="38100" dir="2700000" algn="tl">
                              <a:srgbClr val="000000">
                                <a:alpha val="43137"/>
                              </a:srgbClr>
                            </a:outerShdw>
                          </a:effectLst>
                          <a:latin typeface="Courier New" pitchFamily="49" charset="0"/>
                        </a:rPr>
                        <a:t>&lt;=</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marT="45726" marB="4572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rPr>
                        <a:t>Vrai si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rPr>
                        <a:t> inférieur ou égal à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marT="45726" marB="4572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579199">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3200" b="1" i="0" u="none" strike="noStrike" cap="none" normalizeH="0" baseline="0" smtClean="0">
                          <a:ln>
                            <a:noFill/>
                          </a:ln>
                          <a:solidFill>
                            <a:schemeClr val="hlink"/>
                          </a:solidFill>
                          <a:effectLst>
                            <a:outerShdw blurRad="38100" dist="38100" dir="2700000" algn="tl">
                              <a:srgbClr val="000000">
                                <a:alpha val="43137"/>
                              </a:srgbClr>
                            </a:outerShdw>
                          </a:effectLst>
                          <a:latin typeface="Courier New" pitchFamily="49" charset="0"/>
                        </a:rPr>
                        <a:t>&gt;=</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marT="45726" marB="4572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Vrai si </a:t>
                      </a: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 supérieur ou égal à </a:t>
                      </a: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marT="45726" marB="4572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579199">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3200" b="1" i="0" u="none" strike="noStrike" cap="none" normalizeH="0" baseline="0" smtClean="0">
                          <a:ln>
                            <a:noFill/>
                          </a:ln>
                          <a:solidFill>
                            <a:schemeClr val="hlink"/>
                          </a:solidFill>
                          <a:effectLst>
                            <a:outerShdw blurRad="38100" dist="38100" dir="2700000" algn="tl">
                              <a:srgbClr val="000000">
                                <a:alpha val="43137"/>
                              </a:srgbClr>
                            </a:outerShdw>
                          </a:effectLst>
                          <a:latin typeface="Courier New" pitchFamily="49" charset="0"/>
                        </a:rPr>
                        <a:t>===</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marT="45726" marB="4572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Vrai si </a:t>
                      </a: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 et </a:t>
                      </a: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 identiques (valeur et type)</a:t>
                      </a:r>
                    </a:p>
                  </a:txBody>
                  <a:tcPr marT="45726" marB="4572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r h="579199">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3200" b="1" i="0" u="none" strike="noStrike" cap="none" normalizeH="0" baseline="0" smtClean="0">
                          <a:ln>
                            <a:noFill/>
                          </a:ln>
                          <a:solidFill>
                            <a:schemeClr val="hlink"/>
                          </a:solidFill>
                          <a:effectLst>
                            <a:outerShdw blurRad="38100" dist="38100" dir="2700000" algn="tl">
                              <a:srgbClr val="000000">
                                <a:alpha val="43137"/>
                              </a:srgbClr>
                            </a:outerShdw>
                          </a:effectLst>
                          <a:latin typeface="Courier New" pitchFamily="49" charset="0"/>
                        </a:rPr>
                        <a:t>!==</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marT="45726" marB="4572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Vrai si </a:t>
                      </a: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 et </a:t>
                      </a: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 différents (valeur ou type)</a:t>
                      </a:r>
                    </a:p>
                  </a:txBody>
                  <a:tcPr marT="45726" marB="4572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341993105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ChangeArrowheads="1"/>
          </p:cNvSpPr>
          <p:nvPr>
            <p:ph type="title"/>
          </p:nvPr>
        </p:nvSpPr>
        <p:spPr>
          <a:xfrm>
            <a:off x="0" y="8336"/>
            <a:ext cx="9144000" cy="828376"/>
          </a:xfrm>
        </p:spPr>
        <p:style>
          <a:lnRef idx="0">
            <a:schemeClr val="accent1"/>
          </a:lnRef>
          <a:fillRef idx="3">
            <a:schemeClr val="accent1"/>
          </a:fillRef>
          <a:effectRef idx="3">
            <a:schemeClr val="accent1"/>
          </a:effectRef>
          <a:fontRef idx="minor">
            <a:schemeClr val="lt1"/>
          </a:fontRef>
        </p:style>
        <p:txBody>
          <a:bodyPr>
            <a:normAutofit/>
          </a:bodyPr>
          <a:lstStyle/>
          <a:p>
            <a:pPr eaLnBrk="1" hangingPunct="1">
              <a:defRPr/>
            </a:pPr>
            <a:r>
              <a:rPr lang="fr-FR" dirty="0" smtClean="0"/>
              <a:t>Les opérateurs logiques</a:t>
            </a:r>
          </a:p>
        </p:txBody>
      </p:sp>
      <p:graphicFrame>
        <p:nvGraphicFramePr>
          <p:cNvPr id="281647" name="Group 47"/>
          <p:cNvGraphicFramePr>
            <a:graphicFrameLocks noGrp="1"/>
          </p:cNvGraphicFramePr>
          <p:nvPr/>
        </p:nvGraphicFramePr>
        <p:xfrm>
          <a:off x="288925" y="1371600"/>
          <a:ext cx="8497888" cy="3687875"/>
        </p:xfrm>
        <a:graphic>
          <a:graphicData uri="http://schemas.openxmlformats.org/drawingml/2006/table">
            <a:tbl>
              <a:tblPr/>
              <a:tblGrid>
                <a:gridCol w="3478213">
                  <a:extLst>
                    <a:ext uri="{9D8B030D-6E8A-4147-A177-3AD203B41FA5}">
                      <a16:colId xmlns:a16="http://schemas.microsoft.com/office/drawing/2014/main" xmlns="" val="20000"/>
                    </a:ext>
                  </a:extLst>
                </a:gridCol>
                <a:gridCol w="5019675">
                  <a:extLst>
                    <a:ext uri="{9D8B030D-6E8A-4147-A177-3AD203B41FA5}">
                      <a16:colId xmlns:a16="http://schemas.microsoft.com/office/drawing/2014/main" xmlns="" val="20001"/>
                    </a:ext>
                  </a:extLst>
                </a:gridCol>
              </a:tblGrid>
              <a:tr h="609485">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rPr>
                        <a:t>[Expr1] </a:t>
                      </a:r>
                      <a:r>
                        <a:rPr kumimoji="0" lang="fr-FR" sz="3200" b="1" i="0" u="none" strike="noStrike" cap="none" normalizeH="0" baseline="0" dirty="0" smtClean="0">
                          <a:ln>
                            <a:noFill/>
                          </a:ln>
                          <a:solidFill>
                            <a:schemeClr val="hlink"/>
                          </a:solidFill>
                          <a:effectLst>
                            <a:outerShdw blurRad="38100" dist="38100" dir="2700000" algn="tl">
                              <a:srgbClr val="000000">
                                <a:alpha val="43137"/>
                              </a:srgbClr>
                            </a:outerShdw>
                          </a:effectLst>
                          <a:latin typeface="Courier New" pitchFamily="49" charset="0"/>
                        </a:rPr>
                        <a:t>and</a:t>
                      </a: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rPr>
                        <a:t> [Expr2]</a:t>
                      </a:r>
                    </a:p>
                  </a:txBody>
                  <a:tcPr marT="45711" marB="4571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rPr>
                        <a:t>Vrai si </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[Expr1]</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rPr>
                        <a:t> et </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[Expr2]</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rPr>
                        <a:t> sont vraies</a:t>
                      </a:r>
                    </a:p>
                  </a:txBody>
                  <a:tcPr marT="45711" marB="4571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579081">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rPr>
                        <a:t>[Expr1] </a:t>
                      </a:r>
                      <a:r>
                        <a:rPr kumimoji="0" lang="fr-FR" sz="3200" b="1" i="0" u="none" strike="noStrike" cap="none" normalizeH="0" baseline="0" dirty="0" smtClean="0">
                          <a:ln>
                            <a:noFill/>
                          </a:ln>
                          <a:solidFill>
                            <a:schemeClr val="hlink"/>
                          </a:solidFill>
                          <a:effectLst>
                            <a:outerShdw blurRad="38100" dist="38100" dir="2700000" algn="tl">
                              <a:srgbClr val="000000">
                                <a:alpha val="43137"/>
                              </a:srgbClr>
                            </a:outerShdw>
                          </a:effectLst>
                          <a:latin typeface="Courier New" pitchFamily="49" charset="0"/>
                        </a:rPr>
                        <a:t>&amp;&amp;</a:t>
                      </a: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rPr>
                        <a:t> [Expr2]</a:t>
                      </a:r>
                    </a:p>
                  </a:txBody>
                  <a:tcPr marT="45711" marB="4571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rPr>
                        <a:t>idem</a:t>
                      </a:r>
                    </a:p>
                  </a:txBody>
                  <a:tcPr marT="45711" marB="4571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579081">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[Expr1] </a:t>
                      </a:r>
                      <a:r>
                        <a:rPr kumimoji="0" lang="fr-FR" sz="3200" b="1" i="0" u="none" strike="noStrike" cap="none" normalizeH="0" baseline="0" smtClean="0">
                          <a:ln>
                            <a:noFill/>
                          </a:ln>
                          <a:solidFill>
                            <a:schemeClr val="hlink"/>
                          </a:solidFill>
                          <a:effectLst>
                            <a:outerShdw blurRad="38100" dist="38100" dir="2700000" algn="tl">
                              <a:srgbClr val="000000">
                                <a:alpha val="43137"/>
                              </a:srgbClr>
                            </a:outerShdw>
                          </a:effectLst>
                          <a:latin typeface="Courier New" pitchFamily="49" charset="0"/>
                        </a:rPr>
                        <a:t>or</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[Expr2]</a:t>
                      </a:r>
                    </a:p>
                  </a:txBody>
                  <a:tcPr marT="45711" marB="4571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rPr>
                        <a:t>Vrai si </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[Expr1]</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rPr>
                        <a:t> ou </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[Expr2]</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rPr>
                        <a:t> sont vraies</a:t>
                      </a:r>
                    </a:p>
                  </a:txBody>
                  <a:tcPr marT="45711" marB="4571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579081">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[Expr1] </a:t>
                      </a:r>
                      <a:r>
                        <a:rPr kumimoji="0" lang="fr-FR" sz="3200" b="1" i="0" u="none" strike="noStrike" cap="none" normalizeH="0" baseline="0" smtClean="0">
                          <a:ln>
                            <a:noFill/>
                          </a:ln>
                          <a:solidFill>
                            <a:schemeClr val="hlink"/>
                          </a:solidFill>
                          <a:effectLst>
                            <a:outerShdw blurRad="38100" dist="38100" dir="2700000" algn="tl">
                              <a:srgbClr val="000000">
                                <a:alpha val="43137"/>
                              </a:srgbClr>
                            </a:outerShdw>
                          </a:effectLst>
                          <a:latin typeface="Courier New" pitchFamily="49" charset="0"/>
                        </a:rPr>
                        <a:t>||</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[Expr2]</a:t>
                      </a:r>
                    </a:p>
                  </a:txBody>
                  <a:tcPr marT="45711" marB="4571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idem</a:t>
                      </a:r>
                    </a:p>
                  </a:txBody>
                  <a:tcPr marT="45711" marB="4571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761953">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[Expr1] </a:t>
                      </a:r>
                      <a:r>
                        <a:rPr kumimoji="0" lang="fr-FR" sz="3200" b="1" i="0" u="none" strike="noStrike" cap="none" normalizeH="0" baseline="0" smtClean="0">
                          <a:ln>
                            <a:noFill/>
                          </a:ln>
                          <a:solidFill>
                            <a:schemeClr val="hlink"/>
                          </a:solidFill>
                          <a:effectLst>
                            <a:outerShdw blurRad="38100" dist="38100" dir="2700000" algn="tl">
                              <a:srgbClr val="000000">
                                <a:alpha val="43137"/>
                              </a:srgbClr>
                            </a:outerShdw>
                          </a:effectLst>
                          <a:latin typeface="Courier New" pitchFamily="49" charset="0"/>
                        </a:rPr>
                        <a:t>xor</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[Expr2]</a:t>
                      </a:r>
                    </a:p>
                  </a:txBody>
                  <a:tcPr marT="45711" marB="4571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Vrai si </a:t>
                      </a: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rPr>
                        <a:t>[Expr1]</a:t>
                      </a: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 ou </a:t>
                      </a: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rPr>
                        <a:t>[Expr2]</a:t>
                      </a: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 sont vraies</a:t>
                      </a:r>
                    </a:p>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mais pas les deux</a:t>
                      </a:r>
                    </a:p>
                  </a:txBody>
                  <a:tcPr marT="45711" marB="4571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579081">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3200" b="1" i="0" u="none" strike="noStrike" cap="none" normalizeH="0" baseline="0" smtClean="0">
                          <a:ln>
                            <a:noFill/>
                          </a:ln>
                          <a:solidFill>
                            <a:schemeClr val="hlink"/>
                          </a:solidFill>
                          <a:effectLst>
                            <a:outerShdw blurRad="38100" dist="38100" dir="2700000" algn="tl">
                              <a:srgbClr val="000000">
                                <a:alpha val="43137"/>
                              </a:srgbClr>
                            </a:outerShdw>
                          </a:effectLst>
                          <a:latin typeface="Courier New" pitchFamily="49" charset="0"/>
                        </a:rPr>
                        <a:t>!</a:t>
                      </a: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[Expr1]</a:t>
                      </a:r>
                    </a:p>
                  </a:txBody>
                  <a:tcPr marT="45711" marB="4571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Vrai si </a:t>
                      </a: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rPr>
                        <a:t>[Expr1]</a:t>
                      </a: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 est non vraie</a:t>
                      </a:r>
                    </a:p>
                  </a:txBody>
                  <a:tcPr marT="45711" marB="4571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389294601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Rectangle 2"/>
          <p:cNvSpPr>
            <a:spLocks noGrp="1" noChangeArrowheads="1"/>
          </p:cNvSpPr>
          <p:nvPr>
            <p:ph type="title"/>
          </p:nvPr>
        </p:nvSpPr>
        <p:spPr>
          <a:xfrm>
            <a:off x="0" y="0"/>
            <a:ext cx="9144000" cy="836712"/>
          </a:xfrm>
        </p:spPr>
        <p:style>
          <a:lnRef idx="0">
            <a:schemeClr val="accent3"/>
          </a:lnRef>
          <a:fillRef idx="3">
            <a:schemeClr val="accent3"/>
          </a:fillRef>
          <a:effectRef idx="3">
            <a:schemeClr val="accent3"/>
          </a:effectRef>
          <a:fontRef idx="minor">
            <a:schemeClr val="lt1"/>
          </a:fontRef>
        </p:style>
        <p:txBody>
          <a:bodyPr>
            <a:normAutofit/>
          </a:bodyPr>
          <a:lstStyle/>
          <a:p>
            <a:pPr eaLnBrk="1" hangingPunct="1">
              <a:defRPr/>
            </a:pPr>
            <a:r>
              <a:rPr lang="fr-FR" dirty="0" smtClean="0"/>
              <a:t>Les opérateurs sur bits</a:t>
            </a:r>
          </a:p>
        </p:txBody>
      </p:sp>
      <p:graphicFrame>
        <p:nvGraphicFramePr>
          <p:cNvPr id="330788" name="Group 36"/>
          <p:cNvGraphicFramePr>
            <a:graphicFrameLocks noGrp="1"/>
          </p:cNvGraphicFramePr>
          <p:nvPr/>
        </p:nvGraphicFramePr>
        <p:xfrm>
          <a:off x="457200" y="1371600"/>
          <a:ext cx="8229600" cy="3505200"/>
        </p:xfrm>
        <a:graphic>
          <a:graphicData uri="http://schemas.openxmlformats.org/drawingml/2006/table">
            <a:tbl>
              <a:tblPr/>
              <a:tblGrid>
                <a:gridCol w="2922588">
                  <a:extLst>
                    <a:ext uri="{9D8B030D-6E8A-4147-A177-3AD203B41FA5}">
                      <a16:colId xmlns:a16="http://schemas.microsoft.com/office/drawing/2014/main" xmlns="" val="20000"/>
                    </a:ext>
                  </a:extLst>
                </a:gridCol>
                <a:gridCol w="5307012">
                  <a:extLst>
                    <a:ext uri="{9D8B030D-6E8A-4147-A177-3AD203B41FA5}">
                      <a16:colId xmlns:a16="http://schemas.microsoft.com/office/drawing/2014/main" xmlns="" val="20001"/>
                    </a:ext>
                  </a:extLst>
                </a:gridCol>
              </a:tblGrid>
              <a:tr h="609600">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8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3200" b="1" i="0" u="none" strike="noStrike" cap="none" normalizeH="0" baseline="0" dirty="0" smtClean="0">
                          <a:ln>
                            <a:noFill/>
                          </a:ln>
                          <a:solidFill>
                            <a:schemeClr val="hlink"/>
                          </a:solidFill>
                          <a:effectLst>
                            <a:outerShdw blurRad="38100" dist="38100" dir="2700000" algn="tl">
                              <a:srgbClr val="000000">
                                <a:alpha val="43137"/>
                              </a:srgbClr>
                            </a:outerShdw>
                          </a:effectLst>
                          <a:latin typeface="Courier New" pitchFamily="49" charset="0"/>
                        </a:rPr>
                        <a:t>&amp;</a:t>
                      </a:r>
                      <a:r>
                        <a:rPr kumimoji="0" lang="fr-FR" sz="28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rPr>
                        <a:t>ET binaire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533400">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8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3200" b="1" i="0" u="none" strike="noStrike" cap="none" normalizeH="0" baseline="0" dirty="0" smtClean="0">
                          <a:ln>
                            <a:noFill/>
                          </a:ln>
                          <a:solidFill>
                            <a:schemeClr val="hlink"/>
                          </a:solidFill>
                          <a:effectLst>
                            <a:outerShdw blurRad="38100" dist="38100" dir="2700000" algn="tl">
                              <a:srgbClr val="000000">
                                <a:alpha val="43137"/>
                              </a:srgbClr>
                            </a:outerShdw>
                          </a:effectLst>
                          <a:latin typeface="Courier New" pitchFamily="49" charset="0"/>
                        </a:rPr>
                        <a:t>|</a:t>
                      </a:r>
                      <a:r>
                        <a:rPr kumimoji="0" lang="fr-FR" sz="28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OU binaire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533400">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8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3200" b="1" i="0" u="none" strike="noStrike" cap="none" normalizeH="0" baseline="0" smtClean="0">
                          <a:ln>
                            <a:noFill/>
                          </a:ln>
                          <a:solidFill>
                            <a:schemeClr val="hlink"/>
                          </a:solidFill>
                          <a:effectLst>
                            <a:outerShdw blurRad="38100" dist="38100" dir="2700000" algn="tl">
                              <a:srgbClr val="000000">
                                <a:alpha val="43137"/>
                              </a:srgbClr>
                            </a:outerShdw>
                          </a:effectLst>
                          <a:latin typeface="Courier New" pitchFamily="49" charset="0"/>
                        </a:rPr>
                        <a:t>^</a:t>
                      </a:r>
                      <a:r>
                        <a:rPr kumimoji="0" lang="fr-FR" sz="28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rPr>
                        <a:t>XOR binaire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533400">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3200" b="1" i="0" u="none" strike="noStrike" cap="none" normalizeH="0" baseline="0" smtClean="0">
                          <a:ln>
                            <a:noFill/>
                          </a:ln>
                          <a:solidFill>
                            <a:schemeClr val="hlink"/>
                          </a:solidFill>
                          <a:effectLst>
                            <a:outerShdw blurRad="38100" dist="38100" dir="2700000" algn="tl">
                              <a:srgbClr val="000000">
                                <a:alpha val="43137"/>
                              </a:srgbClr>
                            </a:outerShdw>
                          </a:effectLst>
                          <a:latin typeface="Courier New" pitchFamily="49" charset="0"/>
                        </a:rPr>
                        <a:t>~</a:t>
                      </a:r>
                      <a:r>
                        <a:rPr kumimoji="0" lang="fr-FR" sz="28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Inversion bit à bit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533400">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8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3200" b="1" i="0" u="none" strike="noStrike" cap="none" normalizeH="0" baseline="0" smtClean="0">
                          <a:ln>
                            <a:noFill/>
                          </a:ln>
                          <a:solidFill>
                            <a:schemeClr val="hlink"/>
                          </a:solidFill>
                          <a:effectLst>
                            <a:outerShdw blurRad="38100" dist="38100" dir="2700000" algn="tl">
                              <a:srgbClr val="000000">
                                <a:alpha val="43137"/>
                              </a:srgbClr>
                            </a:outerShdw>
                          </a:effectLst>
                          <a:latin typeface="Courier New" pitchFamily="49" charset="0"/>
                        </a:rPr>
                        <a:t>&lt;&lt;</a:t>
                      </a:r>
                      <a:r>
                        <a:rPr kumimoji="0" lang="fr-FR" sz="28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 décalé à gauche de </a:t>
                      </a: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 rangs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457200">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8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3200" b="1" i="0" u="none" strike="noStrike" cap="none" normalizeH="0" baseline="0" smtClean="0">
                          <a:ln>
                            <a:noFill/>
                          </a:ln>
                          <a:solidFill>
                            <a:schemeClr val="hlink"/>
                          </a:solidFill>
                          <a:effectLst>
                            <a:outerShdw blurRad="38100" dist="38100" dir="2700000" algn="tl">
                              <a:srgbClr val="000000">
                                <a:alpha val="43137"/>
                              </a:srgbClr>
                            </a:outerShdw>
                          </a:effectLst>
                          <a:latin typeface="Courier New" pitchFamily="49" charset="0"/>
                        </a:rPr>
                        <a:t>&gt;&gt;</a:t>
                      </a:r>
                      <a:r>
                        <a:rPr kumimoji="0" lang="fr-FR" sz="28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rPr>
                        <a:t> </a:t>
                      </a:r>
                      <a:r>
                        <a:rPr kumimoji="0" lang="fr-FR" sz="2400" b="1" i="0" u="none" strike="noStrike" cap="none" normalizeH="0" baseline="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a</a:t>
                      </a: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 décalé à droite de </a:t>
                      </a:r>
                      <a:r>
                        <a:rPr kumimoji="0" lang="fr-FR" sz="2400" b="1" i="0" u="none" strike="noStrike" cap="none" normalizeH="0" baseline="0" dirty="0" smtClean="0">
                          <a:ln>
                            <a:noFill/>
                          </a:ln>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kumimoji="0" lang="fr-FR" sz="2400" b="1" i="0" u="none" strike="noStrike" cap="none" normalizeH="0" baseline="0" dirty="0" smtClean="0">
                          <a:ln>
                            <a:noFill/>
                          </a:ln>
                          <a:solidFill>
                            <a:srgbClr val="339966"/>
                          </a:solidFill>
                          <a:effectLst>
                            <a:outerShdw blurRad="38100" dist="38100" dir="2700000" algn="tl">
                              <a:srgbClr val="000000">
                                <a:alpha val="43137"/>
                              </a:srgbClr>
                            </a:outerShdw>
                          </a:effectLst>
                          <a:latin typeface="Courier New" pitchFamily="49" charset="0"/>
                          <a:cs typeface="Courier New" pitchFamily="49" charset="0"/>
                        </a:rPr>
                        <a:t>b</a:t>
                      </a: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 rangs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17373636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a:xfrm>
            <a:off x="251520" y="3071"/>
            <a:ext cx="8642350" cy="850900"/>
          </a:xfrm>
        </p:spPr>
        <p:style>
          <a:lnRef idx="2">
            <a:schemeClr val="accent2"/>
          </a:lnRef>
          <a:fillRef idx="1">
            <a:schemeClr val="lt1"/>
          </a:fillRef>
          <a:effectRef idx="0">
            <a:schemeClr val="accent2"/>
          </a:effectRef>
          <a:fontRef idx="minor">
            <a:schemeClr val="dk1"/>
          </a:fontRef>
        </p:style>
        <p:txBody>
          <a:bodyPr>
            <a:normAutofit fontScale="90000"/>
          </a:bodyPr>
          <a:lstStyle/>
          <a:p>
            <a:pPr eaLnBrk="1" hangingPunct="1">
              <a:defRPr/>
            </a:pPr>
            <a:r>
              <a:rPr lang="fr-FR" dirty="0" smtClean="0"/>
              <a:t>Structure de contrôle Si…Alors…Sinon…</a:t>
            </a:r>
          </a:p>
        </p:txBody>
      </p:sp>
      <p:sp>
        <p:nvSpPr>
          <p:cNvPr id="283651" name="Rectangle 3"/>
          <p:cNvSpPr>
            <a:spLocks noGrp="1" noChangeArrowheads="1"/>
          </p:cNvSpPr>
          <p:nvPr>
            <p:ph idx="1"/>
          </p:nvPr>
        </p:nvSpPr>
        <p:spPr>
          <a:xfrm>
            <a:off x="457200" y="1268413"/>
            <a:ext cx="8229600" cy="4865687"/>
          </a:xfrm>
        </p:spPr>
        <p:txBody>
          <a:bodyPr/>
          <a:lstStyle/>
          <a:p>
            <a:pPr eaLnBrk="1" hangingPunct="1">
              <a:lnSpc>
                <a:spcPct val="90000"/>
              </a:lnSpc>
              <a:buFont typeface="Wingdings" pitchFamily="2" charset="2"/>
              <a:buNone/>
              <a:defRPr/>
            </a:pPr>
            <a:r>
              <a:rPr lang="fr-FR" b="1" smtClean="0">
                <a:solidFill>
                  <a:schemeClr val="hlink"/>
                </a:solidFill>
                <a:effectLst>
                  <a:outerShdw blurRad="38100" dist="38100" dir="2700000" algn="tl">
                    <a:srgbClr val="000000"/>
                  </a:outerShdw>
                </a:effectLst>
                <a:latin typeface="Courier New" pitchFamily="49" charset="0"/>
                <a:cs typeface="Courier New" pitchFamily="49" charset="0"/>
              </a:rPr>
              <a:t>if (</a:t>
            </a:r>
            <a:r>
              <a:rPr lang="fr-FR" sz="2400" b="1" smtClean="0">
                <a:latin typeface="Courier New" pitchFamily="49" charset="0"/>
                <a:cs typeface="Courier New" pitchFamily="49" charset="0"/>
              </a:rPr>
              <a:t>condition</a:t>
            </a:r>
            <a:r>
              <a:rPr lang="fr-FR" b="1" smtClean="0">
                <a:solidFill>
                  <a:schemeClr val="hlink"/>
                </a:solidFill>
                <a:effectLst>
                  <a:outerShdw blurRad="38100" dist="38100" dir="2700000" algn="tl">
                    <a:srgbClr val="000000"/>
                  </a:outerShdw>
                </a:effectLst>
                <a:latin typeface="Courier New" pitchFamily="49" charset="0"/>
                <a:cs typeface="Courier New" pitchFamily="49" charset="0"/>
              </a:rPr>
              <a:t>)</a:t>
            </a:r>
          </a:p>
          <a:p>
            <a:pPr eaLnBrk="1" hangingPunct="1">
              <a:lnSpc>
                <a:spcPct val="90000"/>
              </a:lnSpc>
              <a:buFont typeface="Wingdings" pitchFamily="2" charset="2"/>
              <a:buNone/>
              <a:defRPr/>
            </a:pPr>
            <a:r>
              <a:rPr lang="fr-FR" b="1" smtClean="0">
                <a:solidFill>
                  <a:schemeClr val="hlink"/>
                </a:solidFill>
                <a:effectLst>
                  <a:outerShdw blurRad="38100" dist="38100" dir="2700000" algn="tl">
                    <a:srgbClr val="000000"/>
                  </a:outerShdw>
                </a:effectLst>
                <a:latin typeface="Courier New" pitchFamily="49" charset="0"/>
                <a:cs typeface="Courier New" pitchFamily="49" charset="0"/>
              </a:rPr>
              <a:t>{</a:t>
            </a:r>
          </a:p>
          <a:p>
            <a:pPr eaLnBrk="1" hangingPunct="1">
              <a:lnSpc>
                <a:spcPct val="90000"/>
              </a:lnSpc>
              <a:buFont typeface="Wingdings" pitchFamily="2" charset="2"/>
              <a:buNone/>
              <a:defRPr/>
            </a:pPr>
            <a:r>
              <a:rPr lang="fr-FR" sz="2400" b="1" smtClean="0">
                <a:latin typeface="Courier New" pitchFamily="49" charset="0"/>
                <a:cs typeface="Courier New" pitchFamily="49" charset="0"/>
              </a:rPr>
              <a:t>	/* Bloc d’instructions exécuté si la condition est vraie */</a:t>
            </a:r>
          </a:p>
          <a:p>
            <a:pPr eaLnBrk="1" hangingPunct="1">
              <a:lnSpc>
                <a:spcPct val="90000"/>
              </a:lnSpc>
              <a:buFont typeface="Wingdings" pitchFamily="2" charset="2"/>
              <a:buNone/>
              <a:defRPr/>
            </a:pPr>
            <a:r>
              <a:rPr lang="fr-FR" b="1" smtClean="0">
                <a:solidFill>
                  <a:schemeClr val="hlink"/>
                </a:solidFill>
                <a:effectLst>
                  <a:outerShdw blurRad="38100" dist="38100" dir="2700000" algn="tl">
                    <a:srgbClr val="000000"/>
                  </a:outerShdw>
                </a:effectLst>
                <a:latin typeface="Courier New" pitchFamily="49" charset="0"/>
                <a:cs typeface="Courier New" pitchFamily="49" charset="0"/>
              </a:rPr>
              <a:t>}</a:t>
            </a:r>
          </a:p>
          <a:p>
            <a:pPr eaLnBrk="1" hangingPunct="1">
              <a:lnSpc>
                <a:spcPct val="90000"/>
              </a:lnSpc>
              <a:buFont typeface="Wingdings" pitchFamily="2" charset="2"/>
              <a:buNone/>
              <a:defRPr/>
            </a:pPr>
            <a:r>
              <a:rPr lang="fr-FR" sz="2400" b="1" smtClean="0">
                <a:latin typeface="Courier New" pitchFamily="49" charset="0"/>
                <a:cs typeface="Courier New" pitchFamily="49" charset="0"/>
              </a:rPr>
              <a:t>[</a:t>
            </a:r>
            <a:r>
              <a:rPr lang="fr-FR" b="1" smtClean="0">
                <a:solidFill>
                  <a:schemeClr val="hlink"/>
                </a:solidFill>
                <a:effectLst>
                  <a:outerShdw blurRad="38100" dist="38100" dir="2700000" algn="tl">
                    <a:srgbClr val="000000"/>
                  </a:outerShdw>
                </a:effectLst>
                <a:latin typeface="Courier New" pitchFamily="49" charset="0"/>
                <a:cs typeface="Courier New" pitchFamily="49" charset="0"/>
              </a:rPr>
              <a:t>else</a:t>
            </a:r>
          </a:p>
          <a:p>
            <a:pPr eaLnBrk="1" hangingPunct="1">
              <a:lnSpc>
                <a:spcPct val="90000"/>
              </a:lnSpc>
              <a:buFont typeface="Wingdings" pitchFamily="2" charset="2"/>
              <a:buNone/>
              <a:defRPr/>
            </a:pPr>
            <a:r>
              <a:rPr lang="fr-FR" b="1" smtClean="0">
                <a:solidFill>
                  <a:schemeClr val="hlink"/>
                </a:solidFill>
                <a:effectLst>
                  <a:outerShdw blurRad="38100" dist="38100" dir="2700000" algn="tl">
                    <a:srgbClr val="000000"/>
                  </a:outerShdw>
                </a:effectLst>
                <a:latin typeface="Courier New" pitchFamily="49" charset="0"/>
                <a:cs typeface="Courier New" pitchFamily="49" charset="0"/>
              </a:rPr>
              <a:t>{</a:t>
            </a:r>
          </a:p>
          <a:p>
            <a:pPr eaLnBrk="1" hangingPunct="1">
              <a:lnSpc>
                <a:spcPct val="90000"/>
              </a:lnSpc>
              <a:buFont typeface="Wingdings" pitchFamily="2" charset="2"/>
              <a:buNone/>
              <a:defRPr/>
            </a:pPr>
            <a:r>
              <a:rPr lang="fr-FR" sz="2400" b="1" smtClean="0">
                <a:latin typeface="Courier New" pitchFamily="49" charset="0"/>
                <a:cs typeface="Courier New" pitchFamily="49" charset="0"/>
              </a:rPr>
              <a:t>	/* Bloc d’instructions exécuté si la condition est fausse */</a:t>
            </a:r>
          </a:p>
          <a:p>
            <a:pPr eaLnBrk="1" hangingPunct="1">
              <a:lnSpc>
                <a:spcPct val="90000"/>
              </a:lnSpc>
              <a:buFont typeface="Wingdings" pitchFamily="2" charset="2"/>
              <a:buNone/>
              <a:defRPr/>
            </a:pPr>
            <a:r>
              <a:rPr lang="fr-FR" b="1" smtClean="0">
                <a:solidFill>
                  <a:schemeClr val="hlink"/>
                </a:solidFill>
                <a:effectLst>
                  <a:outerShdw blurRad="38100" dist="38100" dir="2700000" algn="tl">
                    <a:srgbClr val="000000"/>
                  </a:outerShdw>
                </a:effectLst>
                <a:latin typeface="Courier New" pitchFamily="49" charset="0"/>
                <a:cs typeface="Courier New" pitchFamily="49" charset="0"/>
              </a:rPr>
              <a:t>}</a:t>
            </a:r>
            <a:r>
              <a:rPr lang="fr-FR" sz="2400" b="1" smtClean="0">
                <a:latin typeface="Courier New" pitchFamily="49" charset="0"/>
                <a:cs typeface="Courier New" pitchFamily="49" charset="0"/>
              </a:rPr>
              <a:t>]</a:t>
            </a:r>
          </a:p>
        </p:txBody>
      </p:sp>
    </p:spTree>
    <p:extLst>
      <p:ext uri="{BB962C8B-B14F-4D97-AF65-F5344CB8AC3E}">
        <p14:creationId xmlns:p14="http://schemas.microsoft.com/office/powerpoint/2010/main" val="342517160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Grp="1" noChangeArrowheads="1"/>
          </p:cNvSpPr>
          <p:nvPr>
            <p:ph type="title"/>
          </p:nvPr>
        </p:nvSpPr>
        <p:spPr>
          <a:xfrm>
            <a:off x="395288" y="274638"/>
            <a:ext cx="8353425" cy="777875"/>
          </a:xfrm>
        </p:spPr>
        <p:style>
          <a:lnRef idx="2">
            <a:schemeClr val="accent2"/>
          </a:lnRef>
          <a:fillRef idx="1">
            <a:schemeClr val="lt1"/>
          </a:fillRef>
          <a:effectRef idx="0">
            <a:schemeClr val="accent2"/>
          </a:effectRef>
          <a:fontRef idx="minor">
            <a:schemeClr val="dk1"/>
          </a:fontRef>
        </p:style>
        <p:txBody>
          <a:bodyPr>
            <a:normAutofit fontScale="90000"/>
          </a:bodyPr>
          <a:lstStyle/>
          <a:p>
            <a:pPr eaLnBrk="1" hangingPunct="1">
              <a:defRPr/>
            </a:pPr>
            <a:r>
              <a:rPr lang="fr-FR" dirty="0" smtClean="0"/>
              <a:t>Structure de contrôle Tant que… faire…</a:t>
            </a:r>
          </a:p>
        </p:txBody>
      </p:sp>
      <p:sp>
        <p:nvSpPr>
          <p:cNvPr id="284675" name="Rectangle 3"/>
          <p:cNvSpPr>
            <a:spLocks noGrp="1" noChangeArrowheads="1"/>
          </p:cNvSpPr>
          <p:nvPr>
            <p:ph idx="1"/>
          </p:nvPr>
        </p:nvSpPr>
        <p:spPr>
          <a:xfrm>
            <a:off x="457200" y="1268413"/>
            <a:ext cx="8229600" cy="4865687"/>
          </a:xfrm>
        </p:spPr>
        <p:txBody>
          <a:bodyPr/>
          <a:lstStyle/>
          <a:p>
            <a:pPr eaLnBrk="1" hangingPunct="1">
              <a:lnSpc>
                <a:spcPct val="80000"/>
              </a:lnSpc>
              <a:buFont typeface="Wingdings" pitchFamily="2" charset="2"/>
              <a:buNone/>
              <a:defRPr/>
            </a:pPr>
            <a:r>
              <a:rPr lang="fr-FR" b="1" dirty="0" err="1" smtClean="0">
                <a:solidFill>
                  <a:schemeClr val="hlink"/>
                </a:solidFill>
                <a:effectLst>
                  <a:outerShdw blurRad="38100" dist="38100" dir="2700000" algn="tl">
                    <a:srgbClr val="000000"/>
                  </a:outerShdw>
                </a:effectLst>
                <a:latin typeface="Courier New" pitchFamily="49" charset="0"/>
                <a:cs typeface="Courier New" pitchFamily="49" charset="0"/>
              </a:rPr>
              <a:t>while</a:t>
            </a:r>
            <a:r>
              <a:rPr lang="fr-FR" b="1" dirty="0" smtClean="0">
                <a:solidFill>
                  <a:schemeClr val="hlink"/>
                </a:solidFill>
                <a:effectLst>
                  <a:outerShdw blurRad="38100" dist="38100" dir="2700000" algn="tl">
                    <a:srgbClr val="000000"/>
                  </a:outerShdw>
                </a:effectLst>
                <a:latin typeface="Courier New" pitchFamily="49" charset="0"/>
                <a:cs typeface="Courier New" pitchFamily="49" charset="0"/>
              </a:rPr>
              <a:t> (</a:t>
            </a:r>
            <a:r>
              <a:rPr lang="fr-FR" sz="2400" b="1" dirty="0" smtClean="0">
                <a:latin typeface="Courier New" pitchFamily="49" charset="0"/>
                <a:cs typeface="Courier New" pitchFamily="49" charset="0"/>
              </a:rPr>
              <a:t>condition</a:t>
            </a:r>
            <a:r>
              <a:rPr lang="fr-FR" b="1" dirty="0" smtClean="0">
                <a:solidFill>
                  <a:schemeClr val="hlink"/>
                </a:solidFill>
                <a:effectLst>
                  <a:outerShdw blurRad="38100" dist="38100" dir="2700000" algn="tl">
                    <a:srgbClr val="000000"/>
                  </a:outerShdw>
                </a:effectLst>
                <a:latin typeface="Courier New" pitchFamily="49" charset="0"/>
                <a:cs typeface="Courier New" pitchFamily="49" charset="0"/>
              </a:rPr>
              <a:t>)</a:t>
            </a:r>
          </a:p>
          <a:p>
            <a:pPr eaLnBrk="1" hangingPunct="1">
              <a:lnSpc>
                <a:spcPct val="80000"/>
              </a:lnSpc>
              <a:buFont typeface="Wingdings" pitchFamily="2" charset="2"/>
              <a:buNone/>
              <a:defRPr/>
            </a:pPr>
            <a:r>
              <a:rPr lang="fr-FR" b="1" dirty="0" smtClean="0">
                <a:solidFill>
                  <a:schemeClr val="hlink"/>
                </a:solidFill>
                <a:effectLst>
                  <a:outerShdw blurRad="38100" dist="38100" dir="2700000" algn="tl">
                    <a:srgbClr val="000000"/>
                  </a:outerShdw>
                </a:effectLst>
                <a:latin typeface="Courier New" pitchFamily="49" charset="0"/>
                <a:cs typeface="Courier New" pitchFamily="49" charset="0"/>
              </a:rPr>
              <a:t>{</a:t>
            </a:r>
          </a:p>
          <a:p>
            <a:pPr eaLnBrk="1" hangingPunct="1">
              <a:lnSpc>
                <a:spcPct val="80000"/>
              </a:lnSpc>
              <a:buFont typeface="Wingdings" pitchFamily="2" charset="2"/>
              <a:buNone/>
              <a:defRPr/>
            </a:pPr>
            <a:r>
              <a:rPr lang="fr-FR" sz="2400" b="1" dirty="0" smtClean="0">
                <a:latin typeface="Courier New" pitchFamily="49" charset="0"/>
                <a:cs typeface="Courier New" pitchFamily="49" charset="0"/>
              </a:rPr>
              <a:t>	/* Bloc d’instructions répété tant que la condition est vraie */</a:t>
            </a:r>
          </a:p>
          <a:p>
            <a:pPr eaLnBrk="1" hangingPunct="1">
              <a:lnSpc>
                <a:spcPct val="80000"/>
              </a:lnSpc>
              <a:buFont typeface="Wingdings" pitchFamily="2" charset="2"/>
              <a:buNone/>
              <a:defRPr/>
            </a:pPr>
            <a:r>
              <a:rPr lang="fr-FR" b="1" dirty="0" smtClean="0">
                <a:solidFill>
                  <a:schemeClr val="hlink"/>
                </a:solidFill>
                <a:effectLst>
                  <a:outerShdw blurRad="38100" dist="38100" dir="2700000" algn="tl">
                    <a:srgbClr val="000000"/>
                  </a:outerShdw>
                </a:effectLst>
                <a:latin typeface="Courier New" pitchFamily="49" charset="0"/>
                <a:cs typeface="Courier New" pitchFamily="49" charset="0"/>
              </a:rPr>
              <a:t>}</a:t>
            </a:r>
          </a:p>
          <a:p>
            <a:pPr eaLnBrk="1" hangingPunct="1">
              <a:lnSpc>
                <a:spcPct val="80000"/>
              </a:lnSpc>
              <a:buFont typeface="Wingdings" pitchFamily="2" charset="2"/>
              <a:buNone/>
              <a:defRPr/>
            </a:pPr>
            <a:endParaRPr lang="fr-FR" sz="1800" b="1" dirty="0" smtClean="0">
              <a:solidFill>
                <a:schemeClr val="accent2"/>
              </a:solidFill>
              <a:effectLst>
                <a:outerShdw blurRad="38100" dist="38100" dir="2700000" algn="tl">
                  <a:srgbClr val="000000"/>
                </a:outerShdw>
              </a:effectLst>
              <a:latin typeface="Courier New" pitchFamily="49" charset="0"/>
              <a:cs typeface="Courier New" pitchFamily="49" charset="0"/>
            </a:endParaRPr>
          </a:p>
          <a:p>
            <a:pPr eaLnBrk="1" hangingPunct="1">
              <a:lnSpc>
                <a:spcPct val="80000"/>
              </a:lnSpc>
              <a:buFont typeface="Wingdings" pitchFamily="2" charset="2"/>
              <a:buNone/>
              <a:defRPr/>
            </a:pPr>
            <a:endParaRPr lang="fr-FR" b="1" dirty="0" smtClean="0">
              <a:solidFill>
                <a:schemeClr val="hlink"/>
              </a:solidFill>
              <a:effectLst>
                <a:outerShdw blurRad="38100" dist="38100" dir="2700000" algn="tl">
                  <a:srgbClr val="000000"/>
                </a:outerShdw>
              </a:effectLst>
              <a:latin typeface="Courier New" pitchFamily="49" charset="0"/>
              <a:cs typeface="Courier New" pitchFamily="49" charset="0"/>
            </a:endParaRPr>
          </a:p>
          <a:p>
            <a:pPr eaLnBrk="1" hangingPunct="1">
              <a:lnSpc>
                <a:spcPct val="80000"/>
              </a:lnSpc>
              <a:buFont typeface="Wingdings" pitchFamily="2" charset="2"/>
              <a:buNone/>
              <a:defRPr/>
            </a:pPr>
            <a:r>
              <a:rPr lang="fr-FR" b="1" dirty="0" smtClean="0">
                <a:solidFill>
                  <a:schemeClr val="hlink"/>
                </a:solidFill>
                <a:effectLst>
                  <a:outerShdw blurRad="38100" dist="38100" dir="2700000" algn="tl">
                    <a:srgbClr val="000000"/>
                  </a:outerShdw>
                </a:effectLst>
                <a:latin typeface="Courier New" pitchFamily="49" charset="0"/>
                <a:cs typeface="Courier New" pitchFamily="49" charset="0"/>
              </a:rPr>
              <a:t>do {</a:t>
            </a:r>
          </a:p>
          <a:p>
            <a:pPr eaLnBrk="1" hangingPunct="1">
              <a:lnSpc>
                <a:spcPct val="80000"/>
              </a:lnSpc>
              <a:buFont typeface="Wingdings" pitchFamily="2" charset="2"/>
              <a:buNone/>
              <a:defRPr/>
            </a:pPr>
            <a:r>
              <a:rPr lang="fr-FR" sz="2400" b="1" dirty="0" smtClean="0">
                <a:latin typeface="Courier New" pitchFamily="49" charset="0"/>
                <a:cs typeface="Courier New" pitchFamily="49" charset="0"/>
              </a:rPr>
              <a:t>	/* Bloc d’instructions exécuté une fois puis répété tant que la condition est vraie */</a:t>
            </a:r>
          </a:p>
          <a:p>
            <a:pPr eaLnBrk="1" hangingPunct="1">
              <a:lnSpc>
                <a:spcPct val="80000"/>
              </a:lnSpc>
              <a:buFont typeface="Wingdings" pitchFamily="2" charset="2"/>
              <a:buNone/>
              <a:defRPr/>
            </a:pPr>
            <a:r>
              <a:rPr lang="fr-FR" b="1" dirty="0" smtClean="0">
                <a:solidFill>
                  <a:schemeClr val="hlink"/>
                </a:solidFill>
                <a:effectLst>
                  <a:outerShdw blurRad="38100" dist="38100" dir="2700000" algn="tl">
                    <a:srgbClr val="000000"/>
                  </a:outerShdw>
                </a:effectLst>
                <a:latin typeface="Courier New" pitchFamily="49" charset="0"/>
                <a:cs typeface="Courier New" pitchFamily="49" charset="0"/>
              </a:rPr>
              <a:t>} </a:t>
            </a:r>
            <a:r>
              <a:rPr lang="fr-FR" b="1" dirty="0" err="1" smtClean="0">
                <a:solidFill>
                  <a:schemeClr val="hlink"/>
                </a:solidFill>
                <a:effectLst>
                  <a:outerShdw blurRad="38100" dist="38100" dir="2700000" algn="tl">
                    <a:srgbClr val="000000"/>
                  </a:outerShdw>
                </a:effectLst>
                <a:latin typeface="Courier New" pitchFamily="49" charset="0"/>
                <a:cs typeface="Courier New" pitchFamily="49" charset="0"/>
              </a:rPr>
              <a:t>while</a:t>
            </a:r>
            <a:r>
              <a:rPr lang="fr-FR" b="1" dirty="0" smtClean="0">
                <a:solidFill>
                  <a:schemeClr val="hlink"/>
                </a:solidFill>
                <a:effectLst>
                  <a:outerShdw blurRad="38100" dist="38100" dir="2700000" algn="tl">
                    <a:srgbClr val="000000"/>
                  </a:outerShdw>
                </a:effectLst>
                <a:latin typeface="Courier New" pitchFamily="49" charset="0"/>
                <a:cs typeface="Courier New" pitchFamily="49" charset="0"/>
              </a:rPr>
              <a:t> (</a:t>
            </a:r>
            <a:r>
              <a:rPr lang="fr-FR" sz="2400" b="1" dirty="0" smtClean="0">
                <a:latin typeface="Courier New" pitchFamily="49" charset="0"/>
                <a:cs typeface="Courier New" pitchFamily="49" charset="0"/>
              </a:rPr>
              <a:t>condition</a:t>
            </a:r>
            <a:r>
              <a:rPr lang="fr-FR" b="1" dirty="0" smtClean="0">
                <a:solidFill>
                  <a:schemeClr val="hlink"/>
                </a:solidFill>
                <a:effectLst>
                  <a:outerShdw blurRad="38100" dist="38100" dir="2700000" algn="tl">
                    <a:srgbClr val="000000"/>
                  </a:outerShdw>
                </a:effectLst>
                <a:latin typeface="Courier New" pitchFamily="49" charset="0"/>
                <a:cs typeface="Courier New" pitchFamily="49" charset="0"/>
              </a:rPr>
              <a:t>) ;</a:t>
            </a:r>
            <a:endParaRPr lang="fr-FR" b="1" dirty="0" smtClean="0">
              <a:solidFill>
                <a:schemeClr val="accent2"/>
              </a:solidFill>
              <a:effectLst>
                <a:outerShdw blurRad="38100" dist="38100" dir="2700000" algn="tl">
                  <a:srgbClr val="000000"/>
                </a:outerShdw>
              </a:effectLst>
              <a:latin typeface="Courier New" pitchFamily="49" charset="0"/>
              <a:cs typeface="Courier New" pitchFamily="49" charset="0"/>
            </a:endParaRPr>
          </a:p>
        </p:txBody>
      </p:sp>
      <p:sp>
        <p:nvSpPr>
          <p:cNvPr id="284676" name="Line 4"/>
          <p:cNvSpPr>
            <a:spLocks noChangeShapeType="1"/>
          </p:cNvSpPr>
          <p:nvPr/>
        </p:nvSpPr>
        <p:spPr bwMode="auto">
          <a:xfrm>
            <a:off x="2411413" y="3573463"/>
            <a:ext cx="4321175" cy="0"/>
          </a:xfrm>
          <a:prstGeom prst="line">
            <a:avLst/>
          </a:prstGeom>
          <a:noFill/>
          <a:ln w="19050">
            <a:solidFill>
              <a:schemeClr val="tx1"/>
            </a:solidFill>
            <a:round/>
            <a:headEnd/>
            <a:tailEnd/>
          </a:ln>
          <a:effectLst/>
        </p:spPr>
        <p:txBody>
          <a:bodyPr wrap="none"/>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spTree>
    <p:extLst>
      <p:ext uri="{BB962C8B-B14F-4D97-AF65-F5344CB8AC3E}">
        <p14:creationId xmlns:p14="http://schemas.microsoft.com/office/powerpoint/2010/main" val="256928610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ChangeArrowheads="1"/>
          </p:cNvSpPr>
          <p:nvPr>
            <p:ph type="title"/>
          </p:nvPr>
        </p:nvSpPr>
        <p:spPr>
          <a:xfrm>
            <a:off x="323850" y="274638"/>
            <a:ext cx="8496300" cy="850900"/>
          </a:xfrm>
        </p:spPr>
        <p:style>
          <a:lnRef idx="2">
            <a:schemeClr val="accent2"/>
          </a:lnRef>
          <a:fillRef idx="1">
            <a:schemeClr val="lt1"/>
          </a:fillRef>
          <a:effectRef idx="0">
            <a:schemeClr val="accent2"/>
          </a:effectRef>
          <a:fontRef idx="minor">
            <a:schemeClr val="dk1"/>
          </a:fontRef>
        </p:style>
        <p:txBody>
          <a:bodyPr>
            <a:normAutofit fontScale="90000"/>
          </a:bodyPr>
          <a:lstStyle/>
          <a:p>
            <a:pPr eaLnBrk="1" hangingPunct="1">
              <a:defRPr/>
            </a:pPr>
            <a:r>
              <a:rPr lang="fr-FR" dirty="0" smtClean="0"/>
              <a:t>Structure de contrôle Tant que… faire…</a:t>
            </a:r>
          </a:p>
        </p:txBody>
      </p:sp>
      <p:sp>
        <p:nvSpPr>
          <p:cNvPr id="285699" name="Rectangle 3"/>
          <p:cNvSpPr>
            <a:spLocks noGrp="1" noChangeArrowheads="1"/>
          </p:cNvSpPr>
          <p:nvPr>
            <p:ph idx="1"/>
          </p:nvPr>
        </p:nvSpPr>
        <p:spPr>
          <a:xfrm>
            <a:off x="457200" y="1268413"/>
            <a:ext cx="8229600" cy="4865687"/>
          </a:xfrm>
        </p:spPr>
        <p:txBody>
          <a:bodyPr>
            <a:normAutofit lnSpcReduction="10000"/>
          </a:bodyPr>
          <a:lstStyle/>
          <a:p>
            <a:pPr eaLnBrk="1" hangingPunct="1">
              <a:lnSpc>
                <a:spcPct val="90000"/>
              </a:lnSpc>
              <a:buFont typeface="Wingdings" pitchFamily="2" charset="2"/>
              <a:buNone/>
              <a:defRPr/>
            </a:pPr>
            <a:r>
              <a:rPr lang="fr-FR" sz="2400" b="1" dirty="0" smtClean="0">
                <a:solidFill>
                  <a:schemeClr val="hlink"/>
                </a:solidFill>
                <a:latin typeface="Courier New" pitchFamily="49" charset="0"/>
                <a:cs typeface="Courier New" pitchFamily="49" charset="0"/>
              </a:rPr>
              <a:t>for(</a:t>
            </a:r>
            <a:r>
              <a:rPr lang="fr-FR" sz="2400" b="1" dirty="0" smtClean="0">
                <a:solidFill>
                  <a:srgbClr val="FF0000"/>
                </a:solidFill>
                <a:latin typeface="Courier New" pitchFamily="49" charset="0"/>
                <a:cs typeface="Courier New" pitchFamily="49" charset="0"/>
              </a:rPr>
              <a:t>avant</a:t>
            </a:r>
            <a:r>
              <a:rPr lang="fr-FR" sz="2400" b="1" dirty="0" smtClean="0">
                <a:solidFill>
                  <a:schemeClr val="hlink"/>
                </a:solidFill>
                <a:latin typeface="Courier New" pitchFamily="49" charset="0"/>
                <a:cs typeface="Courier New" pitchFamily="49" charset="0"/>
              </a:rPr>
              <a:t>; </a:t>
            </a:r>
            <a:r>
              <a:rPr lang="fr-FR" sz="2400" b="1" dirty="0" smtClean="0">
                <a:solidFill>
                  <a:srgbClr val="0070C0"/>
                </a:solidFill>
                <a:latin typeface="Courier New" pitchFamily="49" charset="0"/>
                <a:cs typeface="Courier New" pitchFamily="49" charset="0"/>
              </a:rPr>
              <a:t>condition</a:t>
            </a:r>
            <a:r>
              <a:rPr lang="fr-FR" sz="2400" b="1" dirty="0" smtClean="0">
                <a:solidFill>
                  <a:schemeClr val="hlink"/>
                </a:solidFill>
                <a:latin typeface="Courier New" pitchFamily="49" charset="0"/>
                <a:cs typeface="Courier New" pitchFamily="49" charset="0"/>
              </a:rPr>
              <a:t>; </a:t>
            </a:r>
            <a:r>
              <a:rPr lang="fr-FR" sz="2400" b="1" dirty="0" err="1" smtClean="0">
                <a:solidFill>
                  <a:srgbClr val="7030A0"/>
                </a:solidFill>
                <a:latin typeface="Courier New" pitchFamily="49" charset="0"/>
                <a:cs typeface="Courier New" pitchFamily="49" charset="0"/>
              </a:rPr>
              <a:t>fin_chaque_itération</a:t>
            </a:r>
            <a:r>
              <a:rPr lang="fr-FR" sz="2400" b="1" dirty="0" smtClean="0">
                <a:solidFill>
                  <a:schemeClr val="hlink"/>
                </a:solidFill>
                <a:latin typeface="Courier New" pitchFamily="49" charset="0"/>
                <a:cs typeface="Courier New" pitchFamily="49" charset="0"/>
              </a:rPr>
              <a:t>)</a:t>
            </a:r>
          </a:p>
          <a:p>
            <a:pPr eaLnBrk="1" hangingPunct="1">
              <a:lnSpc>
                <a:spcPct val="90000"/>
              </a:lnSpc>
              <a:buFont typeface="Wingdings" pitchFamily="2" charset="2"/>
              <a:buNone/>
              <a:defRPr/>
            </a:pPr>
            <a:r>
              <a:rPr lang="fr-FR" sz="2400" b="1" dirty="0" smtClean="0">
                <a:solidFill>
                  <a:schemeClr val="hlink"/>
                </a:solidFill>
                <a:latin typeface="Courier New" pitchFamily="49" charset="0"/>
                <a:cs typeface="Courier New" pitchFamily="49" charset="0"/>
              </a:rPr>
              <a:t>{</a:t>
            </a:r>
            <a:r>
              <a:rPr lang="fr-FR" sz="2400" b="1" dirty="0" smtClean="0">
                <a:latin typeface="Courier New" pitchFamily="49" charset="0"/>
                <a:cs typeface="Courier New" pitchFamily="49" charset="0"/>
              </a:rPr>
              <a:t>	/* Bloc d’instructions répété tant que la condition est vraie */</a:t>
            </a:r>
          </a:p>
          <a:p>
            <a:pPr eaLnBrk="1" hangingPunct="1">
              <a:lnSpc>
                <a:spcPct val="90000"/>
              </a:lnSpc>
              <a:buFont typeface="Wingdings" pitchFamily="2" charset="2"/>
              <a:buNone/>
              <a:defRPr/>
            </a:pPr>
            <a:r>
              <a:rPr lang="fr-FR" sz="2400" b="1" dirty="0" smtClean="0">
                <a:solidFill>
                  <a:schemeClr val="hlink"/>
                </a:solidFill>
                <a:latin typeface="Courier New" pitchFamily="49" charset="0"/>
                <a:cs typeface="Courier New" pitchFamily="49" charset="0"/>
              </a:rPr>
              <a:t>}</a:t>
            </a:r>
          </a:p>
          <a:p>
            <a:pPr eaLnBrk="1" hangingPunct="1">
              <a:lnSpc>
                <a:spcPct val="90000"/>
              </a:lnSpc>
              <a:buFont typeface="Wingdings" pitchFamily="2" charset="2"/>
              <a:buNone/>
              <a:defRPr/>
            </a:pPr>
            <a:endParaRPr lang="fr-FR" sz="1800" b="1" dirty="0" smtClean="0"/>
          </a:p>
          <a:p>
            <a:pPr eaLnBrk="1" hangingPunct="1">
              <a:lnSpc>
                <a:spcPct val="90000"/>
              </a:lnSpc>
              <a:buFont typeface="Wingdings" pitchFamily="2" charset="2"/>
              <a:buNone/>
              <a:defRPr/>
            </a:pPr>
            <a:r>
              <a:rPr lang="fr-FR" sz="2400" b="1" dirty="0" smtClean="0"/>
              <a:t>Équivalent à:</a:t>
            </a:r>
          </a:p>
          <a:p>
            <a:pPr eaLnBrk="1" hangingPunct="1">
              <a:lnSpc>
                <a:spcPct val="90000"/>
              </a:lnSpc>
              <a:buFont typeface="Wingdings" pitchFamily="2" charset="2"/>
              <a:buNone/>
              <a:defRPr/>
            </a:pPr>
            <a:endParaRPr lang="fr-FR" sz="1800" b="1" dirty="0" smtClean="0">
              <a:solidFill>
                <a:srgbClr val="FF0000"/>
              </a:solidFill>
              <a:latin typeface="Courier New" pitchFamily="49" charset="0"/>
            </a:endParaRPr>
          </a:p>
          <a:p>
            <a:pPr eaLnBrk="1" hangingPunct="1">
              <a:lnSpc>
                <a:spcPct val="90000"/>
              </a:lnSpc>
              <a:buFont typeface="Wingdings" pitchFamily="2" charset="2"/>
              <a:buNone/>
              <a:defRPr/>
            </a:pPr>
            <a:r>
              <a:rPr lang="fr-FR" sz="2400" b="1" dirty="0" smtClean="0">
                <a:solidFill>
                  <a:srgbClr val="FF0000"/>
                </a:solidFill>
                <a:latin typeface="Courier New" pitchFamily="49" charset="0"/>
              </a:rPr>
              <a:t>avant</a:t>
            </a:r>
            <a:r>
              <a:rPr lang="fr-FR" sz="2400" b="1" dirty="0" smtClean="0">
                <a:latin typeface="Courier New" pitchFamily="49" charset="0"/>
              </a:rPr>
              <a:t> ;</a:t>
            </a:r>
            <a:endParaRPr lang="fr-FR" sz="2400" b="1" dirty="0" smtClean="0">
              <a:solidFill>
                <a:schemeClr val="accent2"/>
              </a:solidFill>
            </a:endParaRPr>
          </a:p>
          <a:p>
            <a:pPr eaLnBrk="1" hangingPunct="1">
              <a:lnSpc>
                <a:spcPct val="90000"/>
              </a:lnSpc>
              <a:buFont typeface="Wingdings" pitchFamily="2" charset="2"/>
              <a:buNone/>
              <a:defRPr/>
            </a:pPr>
            <a:r>
              <a:rPr lang="fr-FR" sz="2400" b="1" dirty="0" err="1" smtClean="0">
                <a:solidFill>
                  <a:schemeClr val="hlink"/>
                </a:solidFill>
                <a:latin typeface="Courier New" pitchFamily="49" charset="0"/>
                <a:cs typeface="Courier New" pitchFamily="49" charset="0"/>
              </a:rPr>
              <a:t>while</a:t>
            </a:r>
            <a:r>
              <a:rPr lang="fr-FR" sz="2400" b="1" dirty="0" smtClean="0">
                <a:solidFill>
                  <a:schemeClr val="hlink"/>
                </a:solidFill>
                <a:latin typeface="Courier New" pitchFamily="49" charset="0"/>
                <a:cs typeface="Courier New" pitchFamily="49" charset="0"/>
              </a:rPr>
              <a:t> (</a:t>
            </a:r>
            <a:r>
              <a:rPr lang="fr-FR" sz="2400" b="1" dirty="0" smtClean="0">
                <a:solidFill>
                  <a:srgbClr val="0070C0"/>
                </a:solidFill>
                <a:latin typeface="Courier New" pitchFamily="49" charset="0"/>
                <a:cs typeface="Courier New" pitchFamily="49" charset="0"/>
              </a:rPr>
              <a:t>condition</a:t>
            </a:r>
            <a:r>
              <a:rPr lang="fr-FR" sz="2400" b="1" dirty="0" smtClean="0">
                <a:solidFill>
                  <a:schemeClr val="hlink"/>
                </a:solidFill>
                <a:latin typeface="Courier New" pitchFamily="49" charset="0"/>
                <a:cs typeface="Courier New" pitchFamily="49" charset="0"/>
              </a:rPr>
              <a:t>)</a:t>
            </a:r>
          </a:p>
          <a:p>
            <a:pPr eaLnBrk="1" hangingPunct="1">
              <a:lnSpc>
                <a:spcPct val="90000"/>
              </a:lnSpc>
              <a:buFont typeface="Wingdings" pitchFamily="2" charset="2"/>
              <a:buNone/>
              <a:defRPr/>
            </a:pPr>
            <a:r>
              <a:rPr lang="fr-FR" sz="2400" b="1" dirty="0" smtClean="0">
                <a:solidFill>
                  <a:schemeClr val="hlink"/>
                </a:solidFill>
                <a:latin typeface="Courier New" pitchFamily="49" charset="0"/>
                <a:cs typeface="Courier New" pitchFamily="49" charset="0"/>
              </a:rPr>
              <a:t>{</a:t>
            </a:r>
            <a:r>
              <a:rPr lang="fr-FR" sz="2400" b="1" dirty="0" smtClean="0">
                <a:latin typeface="Courier New" pitchFamily="49" charset="0"/>
                <a:cs typeface="Courier New" pitchFamily="49" charset="0"/>
              </a:rPr>
              <a:t>	/* Bloc d’instructions répété tant que la condition est vraie */</a:t>
            </a:r>
          </a:p>
          <a:p>
            <a:pPr eaLnBrk="1" hangingPunct="1">
              <a:lnSpc>
                <a:spcPct val="90000"/>
              </a:lnSpc>
              <a:buFont typeface="Wingdings" pitchFamily="2" charset="2"/>
              <a:buNone/>
              <a:defRPr/>
            </a:pPr>
            <a:r>
              <a:rPr lang="fr-FR" sz="2400" b="1" dirty="0" smtClean="0">
                <a:latin typeface="Courier New" pitchFamily="49" charset="0"/>
                <a:cs typeface="Courier New" pitchFamily="49" charset="0"/>
              </a:rPr>
              <a:t>	</a:t>
            </a:r>
            <a:r>
              <a:rPr lang="fr-FR" sz="2400" b="1" dirty="0" err="1" smtClean="0">
                <a:solidFill>
                  <a:srgbClr val="7030A0"/>
                </a:solidFill>
                <a:latin typeface="Courier New" pitchFamily="49" charset="0"/>
                <a:cs typeface="Courier New" pitchFamily="49" charset="0"/>
              </a:rPr>
              <a:t>fin_chaque_itération</a:t>
            </a:r>
            <a:r>
              <a:rPr lang="fr-FR" sz="2400" b="1" dirty="0" smtClean="0">
                <a:latin typeface="Courier New" pitchFamily="49" charset="0"/>
                <a:cs typeface="Courier New" pitchFamily="49" charset="0"/>
              </a:rPr>
              <a:t> ;</a:t>
            </a:r>
          </a:p>
          <a:p>
            <a:pPr eaLnBrk="1" hangingPunct="1">
              <a:lnSpc>
                <a:spcPct val="90000"/>
              </a:lnSpc>
              <a:buFont typeface="Wingdings" pitchFamily="2" charset="2"/>
              <a:buNone/>
              <a:defRPr/>
            </a:pPr>
            <a:r>
              <a:rPr lang="fr-FR" sz="2400" b="1" dirty="0" smtClean="0">
                <a:solidFill>
                  <a:schemeClr val="hlink"/>
                </a:solidFill>
                <a:latin typeface="Courier New" pitchFamily="49" charset="0"/>
                <a:cs typeface="Courier New" pitchFamily="49" charset="0"/>
              </a:rPr>
              <a:t>}</a:t>
            </a:r>
            <a:endParaRPr lang="fr-FR" sz="2400" b="1" dirty="0" smtClean="0">
              <a:solidFill>
                <a:schemeClr val="accent2"/>
              </a:solidFill>
              <a:latin typeface="Courier New" pitchFamily="49" charset="0"/>
              <a:cs typeface="Courier New" pitchFamily="49" charset="0"/>
            </a:endParaRPr>
          </a:p>
        </p:txBody>
      </p:sp>
    </p:spTree>
    <p:extLst>
      <p:ext uri="{BB962C8B-B14F-4D97-AF65-F5344CB8AC3E}">
        <p14:creationId xmlns:p14="http://schemas.microsoft.com/office/powerpoint/2010/main" val="32780950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FEFEFE"/>
            </a:gs>
            <a:gs pos="50000">
              <a:srgbClr val="C0FEF9"/>
            </a:gs>
            <a:gs pos="100000">
              <a:srgbClr val="FEFEFE"/>
            </a:gs>
          </a:gsLst>
          <a:lin ang="2700000" scaled="1"/>
        </a:gradFill>
        <a:effectLst/>
      </p:bgPr>
    </p:bg>
    <p:spTree>
      <p:nvGrpSpPr>
        <p:cNvPr id="1" name=""/>
        <p:cNvGrpSpPr/>
        <p:nvPr/>
      </p:nvGrpSpPr>
      <p:grpSpPr>
        <a:xfrm>
          <a:off x="0" y="0"/>
          <a:ext cx="0" cy="0"/>
          <a:chOff x="0" y="0"/>
          <a:chExt cx="0" cy="0"/>
        </a:xfrm>
      </p:grpSpPr>
      <p:sp>
        <p:nvSpPr>
          <p:cNvPr id="8194" name="Rectangle 2"/>
          <p:cNvSpPr>
            <a:spLocks noGrp="1" noChangeArrowheads="1"/>
          </p:cNvSpPr>
          <p:nvPr>
            <p:ph sz="quarter" idx="1"/>
          </p:nvPr>
        </p:nvSpPr>
        <p:spPr>
          <a:xfrm>
            <a:off x="107504" y="692696"/>
            <a:ext cx="8712968" cy="6408712"/>
          </a:xfrm>
          <a:ln/>
          <a:extLst>
            <a:ext uri="{91240B29-F687-4F45-9708-019B960494DF}">
              <a14:hiddenLine xmlns:a14="http://schemas.microsoft.com/office/drawing/2010/main" w="9525" cap="flat">
                <a:solidFill>
                  <a:srgbClr val="808080"/>
                </a:solidFill>
                <a:round/>
                <a:headEnd/>
                <a:tailEnd/>
              </a14:hiddenLine>
            </a:ext>
          </a:extLst>
        </p:spPr>
        <p:txBody>
          <a:bodyPr>
            <a:noAutofit/>
          </a:bodyPr>
          <a:lstStyle/>
          <a:p>
            <a:pPr marL="0" indent="0" algn="just">
              <a:lnSpc>
                <a:spcPct val="90000"/>
              </a:lnSpc>
              <a:buClr>
                <a:srgbClr val="FC0128"/>
              </a:buClr>
              <a:buSzPct val="75000"/>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2800" dirty="0" smtClean="0">
              <a:latin typeface="Garamond" panose="02020404030301010803" pitchFamily="18" charset="0"/>
            </a:endParaRPr>
          </a:p>
          <a:p>
            <a:pPr marL="341313" indent="-341313" algn="just">
              <a:lnSpc>
                <a:spcPct val="150000"/>
              </a:lnSpc>
              <a:buClr>
                <a:srgbClr val="FC0128"/>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800" dirty="0" smtClean="0">
                <a:latin typeface="Garamond" panose="02020404030301010803" pitchFamily="18" charset="0"/>
              </a:rPr>
              <a:t>    </a:t>
            </a:r>
            <a:r>
              <a:rPr lang="fr-FR" altLang="fr-FR" sz="2800" b="1" u="sng" dirty="0">
                <a:solidFill>
                  <a:srgbClr val="7030A0"/>
                </a:solidFill>
                <a:latin typeface="Garamond" panose="02020404030301010803" pitchFamily="18" charset="0"/>
              </a:rPr>
              <a:t>Les sites dynamiques :</a:t>
            </a:r>
            <a:r>
              <a:rPr lang="fr-FR" altLang="fr-FR" sz="2800" b="1" dirty="0">
                <a:solidFill>
                  <a:srgbClr val="7030A0"/>
                </a:solidFill>
                <a:latin typeface="Garamond" panose="02020404030301010803" pitchFamily="18" charset="0"/>
              </a:rPr>
              <a:t> </a:t>
            </a:r>
            <a:r>
              <a:rPr lang="fr-FR" altLang="fr-FR" sz="2800" dirty="0">
                <a:latin typeface="Garamond" panose="02020404030301010803" pitchFamily="18" charset="0"/>
              </a:rPr>
              <a:t>plus complexes, ils utilisent d'autres langages en plus de HTML et CSS, tels que PHP et MySQL. Le contenu de ces sites web est dit « dynamique » parce qu'il peut changer sans l'intervention du webmaster ! La plupart des sites web que vous visitez </a:t>
            </a:r>
            <a:r>
              <a:rPr lang="fr-FR" altLang="fr-FR" sz="2800" dirty="0" smtClean="0">
                <a:latin typeface="Garamond" panose="02020404030301010803" pitchFamily="18" charset="0"/>
              </a:rPr>
              <a:t>aujourd'hui sont </a:t>
            </a:r>
            <a:r>
              <a:rPr lang="fr-FR" altLang="fr-FR" sz="2800" dirty="0">
                <a:latin typeface="Garamond" panose="02020404030301010803" pitchFamily="18" charset="0"/>
              </a:rPr>
              <a:t>des sites dynamiques. Le seul prérequis pour apprendre à créer ce type de sites est de déjà savoir réaliser des sites statiques en HTML et CSS.</a:t>
            </a:r>
            <a:endParaRPr lang="fr-FR" altLang="fr-FR" sz="2400" i="0" dirty="0">
              <a:effectLst/>
              <a:latin typeface="Garamond" panose="02020404030301010803" pitchFamily="18" charset="0"/>
            </a:endParaRPr>
          </a:p>
        </p:txBody>
      </p:sp>
      <p:sp>
        <p:nvSpPr>
          <p:cNvPr id="6" name="Rectangle 2"/>
          <p:cNvSpPr>
            <a:spLocks noGrp="1" noRot="1" noChangeArrowheads="1"/>
          </p:cNvSpPr>
          <p:nvPr>
            <p:ph type="title"/>
          </p:nvPr>
        </p:nvSpPr>
        <p:spPr>
          <a:xfrm>
            <a:off x="0" y="0"/>
            <a:ext cx="9144000" cy="764704"/>
          </a:xfrm>
          <a:ln/>
        </p:spPr>
        <p:style>
          <a:lnRef idx="1">
            <a:schemeClr val="accent5"/>
          </a:lnRef>
          <a:fillRef idx="2">
            <a:schemeClr val="accent5"/>
          </a:fillRef>
          <a:effectRef idx="1">
            <a:schemeClr val="accent5"/>
          </a:effectRef>
          <a:fontRef idx="minor">
            <a:schemeClr val="dk1"/>
          </a:fontRef>
        </p:style>
        <p:txBody>
          <a:bodyPr lIns="90000" tIns="46800" rIns="90000" bIns="46800">
            <a:normAutofit fontScale="90000"/>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5400" dirty="0">
                <a:solidFill>
                  <a:srgbClr val="FF0000"/>
                </a:solidFill>
                <a:latin typeface="Times New Roman" panose="02020603050405020304" pitchFamily="18" charset="0"/>
                <a:cs typeface="Times New Roman" panose="02020603050405020304" pitchFamily="18" charset="0"/>
              </a:rPr>
              <a:t>Les sites statiques et dynamiques</a:t>
            </a:r>
          </a:p>
        </p:txBody>
      </p:sp>
    </p:spTree>
    <p:extLst>
      <p:ext uri="{BB962C8B-B14F-4D97-AF65-F5344CB8AC3E}">
        <p14:creationId xmlns:p14="http://schemas.microsoft.com/office/powerpoint/2010/main" val="639543737"/>
      </p:ext>
    </p:extLst>
  </p:cSld>
  <p:clrMapOvr>
    <a:masterClrMapping/>
  </p:clrMapOvr>
  <p:transition>
    <p:diamon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a:xfrm>
            <a:off x="457200" y="274638"/>
            <a:ext cx="8229600" cy="778098"/>
          </a:xfrm>
        </p:spPr>
        <p:style>
          <a:lnRef idx="1">
            <a:schemeClr val="accent4"/>
          </a:lnRef>
          <a:fillRef idx="2">
            <a:schemeClr val="accent4"/>
          </a:fillRef>
          <a:effectRef idx="1">
            <a:schemeClr val="accent4"/>
          </a:effectRef>
          <a:fontRef idx="minor">
            <a:schemeClr val="dk1"/>
          </a:fontRef>
        </p:style>
        <p:txBody>
          <a:bodyPr>
            <a:normAutofit/>
          </a:bodyPr>
          <a:lstStyle/>
          <a:p>
            <a:pPr eaLnBrk="1" hangingPunct="1">
              <a:defRPr/>
            </a:pPr>
            <a:r>
              <a:rPr lang="fr-FR" dirty="0" smtClean="0"/>
              <a:t>Structure de contrôle switch…</a:t>
            </a:r>
          </a:p>
        </p:txBody>
      </p:sp>
      <p:sp>
        <p:nvSpPr>
          <p:cNvPr id="286723" name="Rectangle 3"/>
          <p:cNvSpPr>
            <a:spLocks noGrp="1" noChangeArrowheads="1"/>
          </p:cNvSpPr>
          <p:nvPr>
            <p:ph idx="1"/>
          </p:nvPr>
        </p:nvSpPr>
        <p:spPr>
          <a:xfrm>
            <a:off x="323528" y="1412776"/>
            <a:ext cx="8505825" cy="5040313"/>
          </a:xfrm>
        </p:spPr>
        <p:txBody>
          <a:bodyPr/>
          <a:lstStyle/>
          <a:p>
            <a:pPr eaLnBrk="1" hangingPunct="1">
              <a:lnSpc>
                <a:spcPct val="90000"/>
              </a:lnSpc>
              <a:spcBef>
                <a:spcPct val="0"/>
              </a:spcBef>
              <a:buFont typeface="Wingdings" pitchFamily="2" charset="2"/>
              <a:buNone/>
              <a:defRPr/>
            </a:pPr>
            <a:r>
              <a:rPr lang="fr-FR" sz="2400" b="1" dirty="0" smtClean="0">
                <a:solidFill>
                  <a:schemeClr val="hlink"/>
                </a:solidFill>
                <a:effectLst>
                  <a:outerShdw blurRad="38100" dist="38100" dir="2700000" algn="tl">
                    <a:srgbClr val="000000"/>
                  </a:outerShdw>
                </a:effectLst>
                <a:latin typeface="Courier New" pitchFamily="49" charset="0"/>
                <a:cs typeface="Courier New" pitchFamily="49" charset="0"/>
              </a:rPr>
              <a:t>switch (</a:t>
            </a:r>
            <a:r>
              <a:rPr lang="fr-FR" sz="2400" b="1" dirty="0" smtClean="0">
                <a:latin typeface="Courier New" pitchFamily="49" charset="0"/>
                <a:cs typeface="Courier New" pitchFamily="49" charset="0"/>
              </a:rPr>
              <a:t>val</a:t>
            </a:r>
            <a:r>
              <a:rPr lang="fr-FR" sz="2400" b="1" dirty="0" smtClean="0">
                <a:solidFill>
                  <a:schemeClr val="hlink"/>
                </a:solidFill>
                <a:effectLst>
                  <a:outerShdw blurRad="38100" dist="38100" dir="2700000" algn="tl">
                    <a:srgbClr val="000000"/>
                  </a:outerShdw>
                </a:effectLst>
                <a:latin typeface="Courier New" pitchFamily="49" charset="0"/>
                <a:cs typeface="Courier New" pitchFamily="49" charset="0"/>
              </a:rPr>
              <a:t>)</a:t>
            </a:r>
          </a:p>
          <a:p>
            <a:pPr eaLnBrk="1" hangingPunct="1">
              <a:lnSpc>
                <a:spcPct val="90000"/>
              </a:lnSpc>
              <a:spcBef>
                <a:spcPct val="0"/>
              </a:spcBef>
              <a:buFont typeface="Wingdings" pitchFamily="2" charset="2"/>
              <a:buNone/>
              <a:defRPr/>
            </a:pPr>
            <a:r>
              <a:rPr lang="fr-FR" sz="2400" b="1" dirty="0" smtClean="0">
                <a:solidFill>
                  <a:schemeClr val="hlink"/>
                </a:solidFill>
                <a:effectLst>
                  <a:outerShdw blurRad="38100" dist="38100" dir="2700000" algn="tl">
                    <a:srgbClr val="000000"/>
                  </a:outerShdw>
                </a:effectLst>
                <a:latin typeface="Courier New" pitchFamily="49" charset="0"/>
                <a:cs typeface="Courier New" pitchFamily="49" charset="0"/>
              </a:rPr>
              <a:t>{</a:t>
            </a:r>
          </a:p>
          <a:p>
            <a:pPr eaLnBrk="1" hangingPunct="1">
              <a:lnSpc>
                <a:spcPct val="90000"/>
              </a:lnSpc>
              <a:spcBef>
                <a:spcPct val="0"/>
              </a:spcBef>
              <a:buFont typeface="Wingdings" pitchFamily="2" charset="2"/>
              <a:buNone/>
              <a:defRPr/>
            </a:pPr>
            <a:r>
              <a:rPr lang="fr-FR" sz="2400" b="1" dirty="0" smtClean="0">
                <a:solidFill>
                  <a:schemeClr val="hlink"/>
                </a:solidFill>
                <a:effectLst>
                  <a:outerShdw blurRad="38100" dist="38100" dir="2700000" algn="tl">
                    <a:srgbClr val="000000"/>
                  </a:outerShdw>
                </a:effectLst>
                <a:latin typeface="Courier New" pitchFamily="49" charset="0"/>
                <a:cs typeface="Courier New" pitchFamily="49" charset="0"/>
              </a:rPr>
              <a:t>	case</a:t>
            </a:r>
            <a:r>
              <a:rPr lang="fr-FR" sz="2400" b="1" dirty="0" smtClean="0">
                <a:solidFill>
                  <a:schemeClr val="accent2"/>
                </a:solidFill>
                <a:effectLst>
                  <a:outerShdw blurRad="38100" dist="38100" dir="2700000" algn="tl">
                    <a:srgbClr val="000000"/>
                  </a:outerShdw>
                </a:effectLst>
                <a:latin typeface="Courier New" pitchFamily="49" charset="0"/>
                <a:cs typeface="Courier New" pitchFamily="49" charset="0"/>
              </a:rPr>
              <a:t> </a:t>
            </a:r>
            <a:r>
              <a:rPr lang="fr-FR" sz="2400" b="1" dirty="0" smtClean="0">
                <a:latin typeface="Courier New" pitchFamily="49" charset="0"/>
                <a:cs typeface="Courier New" pitchFamily="49" charset="0"/>
              </a:rPr>
              <a:t>v1</a:t>
            </a:r>
            <a:r>
              <a:rPr lang="fr-FR" sz="2400" b="1" dirty="0" smtClean="0">
                <a:solidFill>
                  <a:schemeClr val="hlink"/>
                </a:solidFill>
                <a:effectLst>
                  <a:outerShdw blurRad="38100" dist="38100" dir="2700000" algn="tl">
                    <a:srgbClr val="000000"/>
                  </a:outerShdw>
                </a:effectLst>
                <a:latin typeface="Courier New" pitchFamily="49" charset="0"/>
                <a:cs typeface="Courier New" pitchFamily="49" charset="0"/>
              </a:rPr>
              <a:t>:</a:t>
            </a:r>
          </a:p>
          <a:p>
            <a:pPr eaLnBrk="1" hangingPunct="1">
              <a:lnSpc>
                <a:spcPct val="90000"/>
              </a:lnSpc>
              <a:spcBef>
                <a:spcPct val="0"/>
              </a:spcBef>
              <a:buFont typeface="Wingdings" pitchFamily="2" charset="2"/>
              <a:buNone/>
              <a:defRPr/>
            </a:pPr>
            <a:r>
              <a:rPr lang="fr-FR" sz="2400" b="1" dirty="0" smtClean="0">
                <a:latin typeface="Courier New" pitchFamily="49" charset="0"/>
                <a:cs typeface="Courier New" pitchFamily="49" charset="0"/>
              </a:rPr>
              <a:t>	  instructions exécutées si val==v1</a:t>
            </a:r>
          </a:p>
          <a:p>
            <a:pPr eaLnBrk="1" hangingPunct="1">
              <a:lnSpc>
                <a:spcPct val="90000"/>
              </a:lnSpc>
              <a:spcBef>
                <a:spcPct val="0"/>
              </a:spcBef>
              <a:buFont typeface="Wingdings" pitchFamily="2" charset="2"/>
              <a:buNone/>
              <a:defRPr/>
            </a:pPr>
            <a:r>
              <a:rPr lang="fr-FR" sz="2400" b="1" dirty="0" smtClean="0">
                <a:solidFill>
                  <a:schemeClr val="accent2"/>
                </a:solidFill>
                <a:effectLst>
                  <a:outerShdw blurRad="38100" dist="38100" dir="2700000" algn="tl">
                    <a:srgbClr val="000000"/>
                  </a:outerShdw>
                </a:effectLst>
                <a:latin typeface="Courier New" pitchFamily="49" charset="0"/>
                <a:cs typeface="Courier New" pitchFamily="49" charset="0"/>
              </a:rPr>
              <a:t>	</a:t>
            </a:r>
            <a:r>
              <a:rPr lang="fr-FR" sz="2400" b="1" dirty="0" smtClean="0">
                <a:solidFill>
                  <a:schemeClr val="hlink"/>
                </a:solidFill>
                <a:effectLst>
                  <a:outerShdw blurRad="38100" dist="38100" dir="2700000" algn="tl">
                    <a:srgbClr val="000000"/>
                  </a:outerShdw>
                </a:effectLst>
                <a:latin typeface="Courier New" pitchFamily="49" charset="0"/>
                <a:cs typeface="Courier New" pitchFamily="49" charset="0"/>
              </a:rPr>
              <a:t>case</a:t>
            </a:r>
            <a:r>
              <a:rPr lang="fr-FR" sz="2400" b="1" dirty="0" smtClean="0">
                <a:solidFill>
                  <a:schemeClr val="accent2"/>
                </a:solidFill>
                <a:effectLst>
                  <a:outerShdw blurRad="38100" dist="38100" dir="2700000" algn="tl">
                    <a:srgbClr val="000000"/>
                  </a:outerShdw>
                </a:effectLst>
                <a:latin typeface="Courier New" pitchFamily="49" charset="0"/>
                <a:cs typeface="Courier New" pitchFamily="49" charset="0"/>
              </a:rPr>
              <a:t> </a:t>
            </a:r>
            <a:r>
              <a:rPr lang="fr-FR" sz="2400" b="1" dirty="0" smtClean="0">
                <a:latin typeface="Courier New" pitchFamily="49" charset="0"/>
                <a:cs typeface="Courier New" pitchFamily="49" charset="0"/>
              </a:rPr>
              <a:t>v2</a:t>
            </a:r>
            <a:r>
              <a:rPr lang="fr-FR" sz="2400" b="1" dirty="0" smtClean="0">
                <a:solidFill>
                  <a:schemeClr val="hlink"/>
                </a:solidFill>
                <a:effectLst>
                  <a:outerShdw blurRad="38100" dist="38100" dir="2700000" algn="tl">
                    <a:srgbClr val="000000"/>
                  </a:outerShdw>
                </a:effectLst>
                <a:latin typeface="Courier New" pitchFamily="49" charset="0"/>
                <a:cs typeface="Courier New" pitchFamily="49" charset="0"/>
              </a:rPr>
              <a:t>:</a:t>
            </a:r>
          </a:p>
          <a:p>
            <a:pPr eaLnBrk="1" hangingPunct="1">
              <a:lnSpc>
                <a:spcPct val="90000"/>
              </a:lnSpc>
              <a:spcBef>
                <a:spcPct val="0"/>
              </a:spcBef>
              <a:buFont typeface="Wingdings" pitchFamily="2" charset="2"/>
              <a:buNone/>
              <a:defRPr/>
            </a:pPr>
            <a:r>
              <a:rPr lang="fr-FR" sz="2400" b="1" dirty="0" smtClean="0">
                <a:latin typeface="Courier New" pitchFamily="49" charset="0"/>
                <a:cs typeface="Courier New" pitchFamily="49" charset="0"/>
              </a:rPr>
              <a:t>	  instructions exécutées si val==v2</a:t>
            </a:r>
          </a:p>
          <a:p>
            <a:pPr eaLnBrk="1" hangingPunct="1">
              <a:lnSpc>
                <a:spcPct val="90000"/>
              </a:lnSpc>
              <a:spcBef>
                <a:spcPct val="0"/>
              </a:spcBef>
              <a:buFont typeface="Wingdings" pitchFamily="2" charset="2"/>
              <a:buNone/>
              <a:defRPr/>
            </a:pPr>
            <a:r>
              <a:rPr lang="fr-FR" sz="2400" b="1" dirty="0" smtClean="0">
                <a:latin typeface="Courier New" pitchFamily="49" charset="0"/>
                <a:cs typeface="Courier New" pitchFamily="49" charset="0"/>
              </a:rPr>
              <a:t>					       ou si val==v1</a:t>
            </a:r>
          </a:p>
          <a:p>
            <a:pPr eaLnBrk="1" hangingPunct="1">
              <a:lnSpc>
                <a:spcPct val="90000"/>
              </a:lnSpc>
              <a:spcBef>
                <a:spcPct val="0"/>
              </a:spcBef>
              <a:buFont typeface="Wingdings" pitchFamily="2" charset="2"/>
              <a:buNone/>
              <a:defRPr/>
            </a:pPr>
            <a:r>
              <a:rPr lang="fr-FR" sz="2400" b="1" dirty="0" smtClean="0">
                <a:solidFill>
                  <a:schemeClr val="accent2"/>
                </a:solidFill>
                <a:effectLst>
                  <a:outerShdw blurRad="38100" dist="38100" dir="2700000" algn="tl">
                    <a:srgbClr val="000000"/>
                  </a:outerShdw>
                </a:effectLst>
                <a:latin typeface="Courier New" pitchFamily="49" charset="0"/>
                <a:cs typeface="Courier New" pitchFamily="49" charset="0"/>
              </a:rPr>
              <a:t>	</a:t>
            </a:r>
            <a:r>
              <a:rPr lang="fr-FR" sz="2400" b="1" dirty="0" smtClean="0">
                <a:latin typeface="Courier New" pitchFamily="49" charset="0"/>
                <a:cs typeface="Courier New" pitchFamily="49" charset="0"/>
              </a:rPr>
              <a:t>…</a:t>
            </a:r>
          </a:p>
          <a:p>
            <a:pPr eaLnBrk="1" hangingPunct="1">
              <a:lnSpc>
                <a:spcPct val="90000"/>
              </a:lnSpc>
              <a:spcBef>
                <a:spcPct val="0"/>
              </a:spcBef>
              <a:buFont typeface="Wingdings" pitchFamily="2" charset="2"/>
              <a:buNone/>
              <a:defRPr/>
            </a:pPr>
            <a:r>
              <a:rPr lang="fr-FR" sz="2400" b="1" dirty="0" smtClean="0">
                <a:solidFill>
                  <a:schemeClr val="accent2"/>
                </a:solidFill>
                <a:effectLst>
                  <a:outerShdw blurRad="38100" dist="38100" dir="2700000" algn="tl">
                    <a:srgbClr val="000000"/>
                  </a:outerShdw>
                </a:effectLst>
                <a:latin typeface="Courier New" pitchFamily="49" charset="0"/>
                <a:cs typeface="Courier New" pitchFamily="49" charset="0"/>
              </a:rPr>
              <a:t>	</a:t>
            </a:r>
            <a:r>
              <a:rPr lang="fr-FR" sz="2400" b="1" dirty="0" smtClean="0">
                <a:solidFill>
                  <a:schemeClr val="hlink"/>
                </a:solidFill>
                <a:effectLst>
                  <a:outerShdw blurRad="38100" dist="38100" dir="2700000" algn="tl">
                    <a:srgbClr val="000000"/>
                  </a:outerShdw>
                </a:effectLst>
                <a:latin typeface="Courier New" pitchFamily="49" charset="0"/>
                <a:cs typeface="Courier New" pitchFamily="49" charset="0"/>
              </a:rPr>
              <a:t>default:</a:t>
            </a:r>
          </a:p>
          <a:p>
            <a:pPr eaLnBrk="1" hangingPunct="1">
              <a:lnSpc>
                <a:spcPct val="90000"/>
              </a:lnSpc>
              <a:spcBef>
                <a:spcPct val="0"/>
              </a:spcBef>
              <a:buFont typeface="Wingdings" pitchFamily="2" charset="2"/>
              <a:buNone/>
              <a:defRPr/>
            </a:pPr>
            <a:r>
              <a:rPr lang="fr-FR" sz="2400" b="1" dirty="0" smtClean="0">
                <a:latin typeface="Courier New" pitchFamily="49" charset="0"/>
                <a:cs typeface="Courier New" pitchFamily="49" charset="0"/>
              </a:rPr>
              <a:t>	  instructions dans tous les cas</a:t>
            </a:r>
          </a:p>
          <a:p>
            <a:pPr eaLnBrk="1" hangingPunct="1">
              <a:lnSpc>
                <a:spcPct val="90000"/>
              </a:lnSpc>
              <a:spcBef>
                <a:spcPct val="0"/>
              </a:spcBef>
              <a:buFont typeface="Wingdings" pitchFamily="2" charset="2"/>
              <a:buNone/>
              <a:defRPr/>
            </a:pPr>
            <a:r>
              <a:rPr lang="fr-FR" sz="2400" b="1" dirty="0" smtClean="0">
                <a:solidFill>
                  <a:schemeClr val="hlink"/>
                </a:solidFill>
                <a:effectLst>
                  <a:outerShdw blurRad="38100" dist="38100" dir="2700000" algn="tl">
                    <a:srgbClr val="000000"/>
                  </a:outerShdw>
                </a:effectLst>
                <a:latin typeface="Courier New" pitchFamily="49" charset="0"/>
                <a:cs typeface="Courier New" pitchFamily="49" charset="0"/>
              </a:rPr>
              <a:t>}</a:t>
            </a:r>
          </a:p>
        </p:txBody>
      </p:sp>
    </p:spTree>
    <p:extLst>
      <p:ext uri="{BB962C8B-B14F-4D97-AF65-F5344CB8AC3E}">
        <p14:creationId xmlns:p14="http://schemas.microsoft.com/office/powerpoint/2010/main" val="277595967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a:xfrm>
            <a:off x="467544" y="10684"/>
            <a:ext cx="8229600" cy="706090"/>
          </a:xfrm>
        </p:spPr>
        <p:style>
          <a:lnRef idx="0">
            <a:schemeClr val="accent1"/>
          </a:lnRef>
          <a:fillRef idx="3">
            <a:schemeClr val="accent1"/>
          </a:fillRef>
          <a:effectRef idx="3">
            <a:schemeClr val="accent1"/>
          </a:effectRef>
          <a:fontRef idx="minor">
            <a:schemeClr val="lt1"/>
          </a:fontRef>
        </p:style>
        <p:txBody>
          <a:bodyPr>
            <a:normAutofit/>
          </a:bodyPr>
          <a:lstStyle/>
          <a:p>
            <a:pPr eaLnBrk="1" hangingPunct="1">
              <a:defRPr/>
            </a:pPr>
            <a:r>
              <a:rPr lang="fr-FR" sz="3200" dirty="0" smtClean="0">
                <a:effectLst>
                  <a:outerShdw blurRad="38100" dist="38100" dir="2700000" algn="tl">
                    <a:srgbClr val="000000">
                      <a:alpha val="43137"/>
                    </a:srgbClr>
                  </a:outerShdw>
                </a:effectLst>
              </a:rPr>
              <a:t>Les tableaux</a:t>
            </a:r>
          </a:p>
        </p:txBody>
      </p:sp>
      <p:sp>
        <p:nvSpPr>
          <p:cNvPr id="294915" name="Rectangle 3"/>
          <p:cNvSpPr>
            <a:spLocks noGrp="1" noChangeArrowheads="1"/>
          </p:cNvSpPr>
          <p:nvPr>
            <p:ph type="body" sz="half" idx="1"/>
          </p:nvPr>
        </p:nvSpPr>
        <p:spPr>
          <a:xfrm>
            <a:off x="457200" y="1268413"/>
            <a:ext cx="8147050" cy="4857750"/>
          </a:xfrm>
        </p:spPr>
        <p:txBody>
          <a:bodyPr>
            <a:normAutofit fontScale="92500" lnSpcReduction="20000"/>
          </a:bodyPr>
          <a:lstStyle/>
          <a:p>
            <a:pPr eaLnBrk="1" hangingPunct="1">
              <a:defRPr/>
            </a:pPr>
            <a:r>
              <a:rPr lang="fr-FR" dirty="0" smtClean="0">
                <a:effectLst>
                  <a:outerShdw blurRad="38100" dist="38100" dir="2700000" algn="tl">
                    <a:srgbClr val="000000">
                      <a:alpha val="43137"/>
                    </a:srgbClr>
                  </a:outerShdw>
                </a:effectLst>
              </a:rPr>
              <a:t>Création / initialisation:</a:t>
            </a:r>
          </a:p>
          <a:p>
            <a:pPr eaLnBrk="1" hangingPunct="1">
              <a:buFont typeface="Wingdings" pitchFamily="2" charset="2"/>
              <a:buNone/>
              <a:defRPr/>
            </a:pPr>
            <a:r>
              <a:rPr lang="fr-FR"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lang="fr-FR" b="1" dirty="0" smtClean="0">
                <a:solidFill>
                  <a:srgbClr val="339966"/>
                </a:solidFill>
                <a:effectLst>
                  <a:outerShdw blurRad="38100" dist="38100" dir="2700000" algn="tl">
                    <a:srgbClr val="000000">
                      <a:alpha val="43137"/>
                    </a:srgbClr>
                  </a:outerShdw>
                </a:effectLst>
                <a:latin typeface="Courier New" pitchFamily="49" charset="0"/>
                <a:cs typeface="Courier New" pitchFamily="49" charset="0"/>
              </a:rPr>
              <a:t>tab1</a:t>
            </a:r>
            <a:r>
              <a:rPr lang="fr-FR" b="1" dirty="0" smtClean="0">
                <a:effectLst>
                  <a:outerShdw blurRad="38100" dist="38100" dir="2700000" algn="tl">
                    <a:srgbClr val="000000">
                      <a:alpha val="43137"/>
                    </a:srgbClr>
                  </a:outerShdw>
                </a:effectLst>
                <a:latin typeface="Courier New" pitchFamily="49" charset="0"/>
                <a:cs typeface="Courier New" pitchFamily="49" charset="0"/>
              </a:rPr>
              <a:t>=</a:t>
            </a:r>
            <a:r>
              <a:rPr lang="fr-FR" b="1" dirty="0" err="1" smtClean="0">
                <a:solidFill>
                  <a:srgbClr val="006600"/>
                </a:solidFill>
                <a:effectLst>
                  <a:outerShdw blurRad="38100" dist="38100" dir="2700000" algn="tl">
                    <a:srgbClr val="000000">
                      <a:alpha val="43137"/>
                    </a:srgbClr>
                  </a:outerShdw>
                </a:effectLst>
                <a:latin typeface="Courier New" pitchFamily="49" charset="0"/>
                <a:cs typeface="Courier New" pitchFamily="49" charset="0"/>
              </a:rPr>
              <a:t>array</a:t>
            </a:r>
            <a:r>
              <a:rPr lang="fr-FR" b="1" dirty="0" smtClean="0">
                <a:effectLst>
                  <a:outerShdw blurRad="38100" dist="38100" dir="2700000" algn="tl">
                    <a:srgbClr val="000000">
                      <a:alpha val="43137"/>
                    </a:srgbClr>
                  </a:outerShdw>
                </a:effectLst>
                <a:latin typeface="Courier New" pitchFamily="49" charset="0"/>
                <a:cs typeface="Courier New" pitchFamily="49" charset="0"/>
              </a:rPr>
              <a:t>(</a:t>
            </a:r>
            <a:r>
              <a:rPr lang="fr-FR" b="1" dirty="0" smtClean="0">
                <a:solidFill>
                  <a:srgbClr val="FF00FF"/>
                </a:solidFill>
                <a:effectLst>
                  <a:outerShdw blurRad="38100" dist="38100" dir="2700000" algn="tl">
                    <a:srgbClr val="000000">
                      <a:alpha val="43137"/>
                    </a:srgbClr>
                  </a:outerShdw>
                </a:effectLst>
                <a:latin typeface="Courier New" pitchFamily="49" charset="0"/>
                <a:cs typeface="Courier New" pitchFamily="49" charset="0"/>
              </a:rPr>
              <a:t>12</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FF00FF"/>
                </a:solidFill>
                <a:effectLst>
                  <a:outerShdw blurRad="38100" dist="38100" dir="2700000" algn="tl">
                    <a:srgbClr val="000000">
                      <a:alpha val="43137"/>
                    </a:srgbClr>
                  </a:outerShdw>
                </a:effectLst>
                <a:latin typeface="Courier New" pitchFamily="49" charset="0"/>
                <a:cs typeface="Courier New" pitchFamily="49" charset="0"/>
              </a:rPr>
              <a:t>fraise</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FF00FF"/>
                </a:solidFill>
                <a:effectLst>
                  <a:outerShdw blurRad="38100" dist="38100" dir="2700000" algn="tl">
                    <a:srgbClr val="000000">
                      <a:alpha val="43137"/>
                    </a:srgbClr>
                  </a:outerShdw>
                </a:effectLst>
                <a:latin typeface="Courier New" pitchFamily="49" charset="0"/>
                <a:cs typeface="Courier New" pitchFamily="49" charset="0"/>
              </a:rPr>
              <a:t>2.5</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p>
          <a:p>
            <a:pPr eaLnBrk="1" hangingPunct="1">
              <a:buFont typeface="Wingdings" pitchFamily="2" charset="2"/>
              <a:buNone/>
              <a:defRPr/>
            </a:pPr>
            <a:endParaRPr lang="fr-FR" b="1" dirty="0" smtClean="0">
              <a:effectLst>
                <a:outerShdw blurRad="38100" dist="38100" dir="2700000" algn="tl">
                  <a:srgbClr val="000000">
                    <a:alpha val="43137"/>
                  </a:srgbClr>
                </a:outerShdw>
              </a:effectLst>
              <a:latin typeface="Courier New" pitchFamily="49" charset="0"/>
              <a:cs typeface="Courier New" pitchFamily="49" charset="0"/>
            </a:endParaRPr>
          </a:p>
          <a:p>
            <a:pPr eaLnBrk="1" hangingPunct="1">
              <a:buFont typeface="Wingdings" pitchFamily="2" charset="2"/>
              <a:buNone/>
              <a:defRPr/>
            </a:pP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lang="fr-FR" b="1" dirty="0" smtClean="0">
                <a:solidFill>
                  <a:srgbClr val="339966"/>
                </a:solidFill>
                <a:effectLst>
                  <a:outerShdw blurRad="38100" dist="38100" dir="2700000" algn="tl">
                    <a:srgbClr val="000000">
                      <a:alpha val="43137"/>
                    </a:srgbClr>
                  </a:outerShdw>
                </a:effectLst>
                <a:latin typeface="Courier New" pitchFamily="49" charset="0"/>
                <a:cs typeface="Courier New" pitchFamily="49" charset="0"/>
              </a:rPr>
              <a:t>tab2</a:t>
            </a:r>
            <a:r>
              <a:rPr lang="fr-FR" b="1" dirty="0" smtClean="0">
                <a:solidFill>
                  <a:srgbClr val="9966FF"/>
                </a:solidFill>
                <a:effectLst>
                  <a:outerShdw blurRad="38100" dist="38100" dir="2700000" algn="tl">
                    <a:srgbClr val="000000">
                      <a:alpha val="43137"/>
                    </a:srgbClr>
                  </a:outerShdw>
                </a:effectLst>
                <a:latin typeface="Courier New" pitchFamily="49" charset="0"/>
                <a:cs typeface="Courier New" pitchFamily="49" charset="0"/>
              </a:rPr>
              <a:t>[] </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FF00FF"/>
                </a:solidFill>
                <a:effectLst>
                  <a:outerShdw blurRad="38100" dist="38100" dir="2700000" algn="tl">
                    <a:srgbClr val="000000">
                      <a:alpha val="43137"/>
                    </a:srgbClr>
                  </a:outerShdw>
                </a:effectLst>
                <a:latin typeface="Courier New" pitchFamily="49" charset="0"/>
                <a:cs typeface="Courier New" pitchFamily="49" charset="0"/>
              </a:rPr>
              <a:t>12</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p>
          <a:p>
            <a:pPr eaLnBrk="1" hangingPunct="1">
              <a:buFont typeface="Wingdings" pitchFamily="2" charset="2"/>
              <a:buNone/>
              <a:defRPr/>
            </a:pP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lang="fr-FR" b="1" dirty="0" smtClean="0">
                <a:solidFill>
                  <a:srgbClr val="339966"/>
                </a:solidFill>
                <a:effectLst>
                  <a:outerShdw blurRad="38100" dist="38100" dir="2700000" algn="tl">
                    <a:srgbClr val="000000">
                      <a:alpha val="43137"/>
                    </a:srgbClr>
                  </a:outerShdw>
                </a:effectLst>
                <a:latin typeface="Courier New" pitchFamily="49" charset="0"/>
                <a:cs typeface="Courier New" pitchFamily="49" charset="0"/>
              </a:rPr>
              <a:t>tab2</a:t>
            </a:r>
            <a:r>
              <a:rPr lang="fr-FR" b="1" dirty="0" smtClean="0">
                <a:solidFill>
                  <a:srgbClr val="9966FF"/>
                </a:solidFill>
                <a:effectLst>
                  <a:outerShdw blurRad="38100" dist="38100" dir="2700000" algn="tl">
                    <a:srgbClr val="000000">
                      <a:alpha val="43137"/>
                    </a:srgbClr>
                  </a:outerShdw>
                </a:effectLst>
                <a:latin typeface="Courier New" pitchFamily="49" charset="0"/>
                <a:cs typeface="Courier New" pitchFamily="49" charset="0"/>
              </a:rPr>
              <a:t>[] </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FF00FF"/>
                </a:solidFill>
                <a:effectLst>
                  <a:outerShdw blurRad="38100" dist="38100" dir="2700000" algn="tl">
                    <a:srgbClr val="000000">
                      <a:alpha val="43137"/>
                    </a:srgbClr>
                  </a:outerShdw>
                </a:effectLst>
                <a:latin typeface="Courier New" pitchFamily="49" charset="0"/>
                <a:cs typeface="Courier New" pitchFamily="49" charset="0"/>
              </a:rPr>
              <a:t>fraise</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p>
          <a:p>
            <a:pPr eaLnBrk="1" hangingPunct="1">
              <a:buFont typeface="Wingdings" pitchFamily="2" charset="2"/>
              <a:buNone/>
              <a:defRPr/>
            </a:pP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lang="fr-FR" b="1" dirty="0" smtClean="0">
                <a:solidFill>
                  <a:srgbClr val="339966"/>
                </a:solidFill>
                <a:effectLst>
                  <a:outerShdw blurRad="38100" dist="38100" dir="2700000" algn="tl">
                    <a:srgbClr val="000000">
                      <a:alpha val="43137"/>
                    </a:srgbClr>
                  </a:outerShdw>
                </a:effectLst>
                <a:latin typeface="Courier New" pitchFamily="49" charset="0"/>
                <a:cs typeface="Courier New" pitchFamily="49" charset="0"/>
              </a:rPr>
              <a:t>tab2</a:t>
            </a:r>
            <a:r>
              <a:rPr lang="fr-FR" b="1" dirty="0" smtClean="0">
                <a:solidFill>
                  <a:srgbClr val="9966FF"/>
                </a:solidFill>
                <a:effectLst>
                  <a:outerShdw blurRad="38100" dist="38100" dir="2700000" algn="tl">
                    <a:srgbClr val="000000">
                      <a:alpha val="43137"/>
                    </a:srgbClr>
                  </a:outerShdw>
                </a:effectLst>
                <a:latin typeface="Courier New" pitchFamily="49" charset="0"/>
                <a:cs typeface="Courier New" pitchFamily="49" charset="0"/>
              </a:rPr>
              <a:t>[] </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FF00FF"/>
                </a:solidFill>
                <a:effectLst>
                  <a:outerShdw blurRad="38100" dist="38100" dir="2700000" algn="tl">
                    <a:srgbClr val="000000">
                      <a:alpha val="43137"/>
                    </a:srgbClr>
                  </a:outerShdw>
                </a:effectLst>
                <a:latin typeface="Courier New" pitchFamily="49" charset="0"/>
                <a:cs typeface="Courier New" pitchFamily="49" charset="0"/>
              </a:rPr>
              <a:t>2.5</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p>
          <a:p>
            <a:pPr eaLnBrk="1" hangingPunct="1">
              <a:buFont typeface="Wingdings" pitchFamily="2" charset="2"/>
              <a:buNone/>
              <a:defRPr/>
            </a:pPr>
            <a:endParaRPr lang="fr-FR" b="1" dirty="0" smtClean="0">
              <a:effectLst>
                <a:outerShdw blurRad="38100" dist="38100" dir="2700000" algn="tl">
                  <a:srgbClr val="000000">
                    <a:alpha val="43137"/>
                  </a:srgbClr>
                </a:outerShdw>
              </a:effectLst>
              <a:latin typeface="Courier New" pitchFamily="49" charset="0"/>
              <a:cs typeface="Courier New" pitchFamily="49" charset="0"/>
            </a:endParaRPr>
          </a:p>
          <a:p>
            <a:pPr eaLnBrk="1" hangingPunct="1">
              <a:buFont typeface="Wingdings" pitchFamily="2" charset="2"/>
              <a:buNone/>
              <a:defRPr/>
            </a:pP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lang="fr-FR" b="1" dirty="0" smtClean="0">
                <a:solidFill>
                  <a:srgbClr val="339966"/>
                </a:solidFill>
                <a:effectLst>
                  <a:outerShdw blurRad="38100" dist="38100" dir="2700000" algn="tl">
                    <a:srgbClr val="000000">
                      <a:alpha val="43137"/>
                    </a:srgbClr>
                  </a:outerShdw>
                </a:effectLst>
                <a:latin typeface="Courier New" pitchFamily="49" charset="0"/>
                <a:cs typeface="Courier New" pitchFamily="49" charset="0"/>
              </a:rPr>
              <a:t>tab3</a:t>
            </a:r>
            <a:r>
              <a:rPr lang="fr-FR" b="1" dirty="0" smtClean="0">
                <a:solidFill>
                  <a:srgbClr val="9966FF"/>
                </a:solidFill>
                <a:effectLst>
                  <a:outerShdw blurRad="38100" dist="38100" dir="2700000" algn="tl">
                    <a:srgbClr val="000000">
                      <a:alpha val="43137"/>
                    </a:srgbClr>
                  </a:outerShdw>
                </a:effectLst>
                <a:latin typeface="Courier New" pitchFamily="49" charset="0"/>
                <a:cs typeface="Courier New" pitchFamily="49" charset="0"/>
              </a:rPr>
              <a:t>[</a:t>
            </a:r>
            <a:r>
              <a:rPr lang="fr-FR" b="1" dirty="0" smtClean="0">
                <a:solidFill>
                  <a:srgbClr val="FF00FF"/>
                </a:solidFill>
                <a:effectLst>
                  <a:outerShdw blurRad="38100" dist="38100" dir="2700000" algn="tl">
                    <a:srgbClr val="000000">
                      <a:alpha val="43137"/>
                    </a:srgbClr>
                  </a:outerShdw>
                </a:effectLst>
                <a:latin typeface="Courier New" pitchFamily="49" charset="0"/>
                <a:cs typeface="Courier New" pitchFamily="49" charset="0"/>
              </a:rPr>
              <a:t>0</a:t>
            </a:r>
            <a:r>
              <a:rPr lang="fr-FR" b="1" dirty="0" smtClean="0">
                <a:solidFill>
                  <a:srgbClr val="9966FF"/>
                </a:solidFill>
                <a:effectLst>
                  <a:outerShdw blurRad="38100" dist="38100" dir="2700000" algn="tl">
                    <a:srgbClr val="000000">
                      <a:alpha val="43137"/>
                    </a:srgbClr>
                  </a:outerShdw>
                </a:effectLst>
                <a:latin typeface="Courier New" pitchFamily="49" charset="0"/>
                <a:cs typeface="Courier New" pitchFamily="49" charset="0"/>
              </a:rPr>
              <a:t>] </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FF00FF"/>
                </a:solidFill>
                <a:effectLst>
                  <a:outerShdw blurRad="38100" dist="38100" dir="2700000" algn="tl">
                    <a:srgbClr val="000000">
                      <a:alpha val="43137"/>
                    </a:srgbClr>
                  </a:outerShdw>
                </a:effectLst>
                <a:latin typeface="Courier New" pitchFamily="49" charset="0"/>
                <a:cs typeface="Courier New" pitchFamily="49" charset="0"/>
              </a:rPr>
              <a:t>12</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p>
          <a:p>
            <a:pPr eaLnBrk="1" hangingPunct="1">
              <a:buFont typeface="Wingdings" pitchFamily="2" charset="2"/>
              <a:buNone/>
              <a:defRPr/>
            </a:pP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lang="fr-FR" b="1" dirty="0" smtClean="0">
                <a:solidFill>
                  <a:srgbClr val="339966"/>
                </a:solidFill>
                <a:effectLst>
                  <a:outerShdw blurRad="38100" dist="38100" dir="2700000" algn="tl">
                    <a:srgbClr val="000000">
                      <a:alpha val="43137"/>
                    </a:srgbClr>
                  </a:outerShdw>
                </a:effectLst>
                <a:latin typeface="Courier New" pitchFamily="49" charset="0"/>
                <a:cs typeface="Courier New" pitchFamily="49" charset="0"/>
              </a:rPr>
              <a:t>tab3</a:t>
            </a:r>
            <a:r>
              <a:rPr lang="fr-FR" b="1" dirty="0" smtClean="0">
                <a:solidFill>
                  <a:srgbClr val="9966FF"/>
                </a:solidFill>
                <a:effectLst>
                  <a:outerShdw blurRad="38100" dist="38100" dir="2700000" algn="tl">
                    <a:srgbClr val="000000">
                      <a:alpha val="43137"/>
                    </a:srgbClr>
                  </a:outerShdw>
                </a:effectLst>
                <a:latin typeface="Courier New" pitchFamily="49" charset="0"/>
                <a:cs typeface="Courier New" pitchFamily="49" charset="0"/>
              </a:rPr>
              <a:t>[</a:t>
            </a:r>
            <a:r>
              <a:rPr lang="fr-FR" b="1" dirty="0" smtClean="0">
                <a:solidFill>
                  <a:srgbClr val="FF00FF"/>
                </a:solidFill>
                <a:effectLst>
                  <a:outerShdw blurRad="38100" dist="38100" dir="2700000" algn="tl">
                    <a:srgbClr val="000000">
                      <a:alpha val="43137"/>
                    </a:srgbClr>
                  </a:outerShdw>
                </a:effectLst>
                <a:latin typeface="Courier New" pitchFamily="49" charset="0"/>
                <a:cs typeface="Courier New" pitchFamily="49" charset="0"/>
              </a:rPr>
              <a:t>1</a:t>
            </a:r>
            <a:r>
              <a:rPr lang="fr-FR" b="1" dirty="0" smtClean="0">
                <a:solidFill>
                  <a:srgbClr val="9966FF"/>
                </a:solidFill>
                <a:effectLst>
                  <a:outerShdw blurRad="38100" dist="38100" dir="2700000" algn="tl">
                    <a:srgbClr val="000000">
                      <a:alpha val="43137"/>
                    </a:srgbClr>
                  </a:outerShdw>
                </a:effectLst>
                <a:latin typeface="Courier New" pitchFamily="49" charset="0"/>
                <a:cs typeface="Courier New" pitchFamily="49" charset="0"/>
              </a:rPr>
              <a:t>] </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FF00FF"/>
                </a:solidFill>
                <a:effectLst>
                  <a:outerShdw blurRad="38100" dist="38100" dir="2700000" algn="tl">
                    <a:srgbClr val="000000">
                      <a:alpha val="43137"/>
                    </a:srgbClr>
                  </a:outerShdw>
                </a:effectLst>
                <a:latin typeface="Courier New" pitchFamily="49" charset="0"/>
                <a:cs typeface="Courier New" pitchFamily="49" charset="0"/>
              </a:rPr>
              <a:t>fraise</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p>
          <a:p>
            <a:pPr eaLnBrk="1" hangingPunct="1">
              <a:buFont typeface="Wingdings" pitchFamily="2" charset="2"/>
              <a:buNone/>
              <a:defRPr/>
            </a:pP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lang="fr-FR" b="1" dirty="0" smtClean="0">
                <a:solidFill>
                  <a:srgbClr val="339966"/>
                </a:solidFill>
                <a:effectLst>
                  <a:outerShdw blurRad="38100" dist="38100" dir="2700000" algn="tl">
                    <a:srgbClr val="000000">
                      <a:alpha val="43137"/>
                    </a:srgbClr>
                  </a:outerShdw>
                </a:effectLst>
                <a:latin typeface="Courier New" pitchFamily="49" charset="0"/>
                <a:cs typeface="Courier New" pitchFamily="49" charset="0"/>
              </a:rPr>
              <a:t>tab3</a:t>
            </a:r>
            <a:r>
              <a:rPr lang="fr-FR" b="1" dirty="0" smtClean="0">
                <a:solidFill>
                  <a:srgbClr val="9966FF"/>
                </a:solidFill>
                <a:effectLst>
                  <a:outerShdw blurRad="38100" dist="38100" dir="2700000" algn="tl">
                    <a:srgbClr val="000000">
                      <a:alpha val="43137"/>
                    </a:srgbClr>
                  </a:outerShdw>
                </a:effectLst>
                <a:latin typeface="Courier New" pitchFamily="49" charset="0"/>
                <a:cs typeface="Courier New" pitchFamily="49" charset="0"/>
              </a:rPr>
              <a:t>[</a:t>
            </a:r>
            <a:r>
              <a:rPr lang="fr-FR" b="1" dirty="0" smtClean="0">
                <a:solidFill>
                  <a:srgbClr val="FF00FF"/>
                </a:solidFill>
                <a:effectLst>
                  <a:outerShdw blurRad="38100" dist="38100" dir="2700000" algn="tl">
                    <a:srgbClr val="000000">
                      <a:alpha val="43137"/>
                    </a:srgbClr>
                  </a:outerShdw>
                </a:effectLst>
                <a:latin typeface="Courier New" pitchFamily="49" charset="0"/>
                <a:cs typeface="Courier New" pitchFamily="49" charset="0"/>
              </a:rPr>
              <a:t>2</a:t>
            </a:r>
            <a:r>
              <a:rPr lang="fr-FR" b="1" dirty="0" smtClean="0">
                <a:solidFill>
                  <a:srgbClr val="9966FF"/>
                </a:solidFill>
                <a:effectLst>
                  <a:outerShdw blurRad="38100" dist="38100" dir="2700000" algn="tl">
                    <a:srgbClr val="000000">
                      <a:alpha val="43137"/>
                    </a:srgbClr>
                  </a:outerShdw>
                </a:effectLst>
                <a:latin typeface="Courier New" pitchFamily="49" charset="0"/>
                <a:cs typeface="Courier New" pitchFamily="49" charset="0"/>
              </a:rPr>
              <a:t>] </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FF00FF"/>
                </a:solidFill>
                <a:effectLst>
                  <a:outerShdw blurRad="38100" dist="38100" dir="2700000" algn="tl">
                    <a:srgbClr val="000000">
                      <a:alpha val="43137"/>
                    </a:srgbClr>
                  </a:outerShdw>
                </a:effectLst>
                <a:latin typeface="Courier New" pitchFamily="49" charset="0"/>
                <a:cs typeface="Courier New" pitchFamily="49" charset="0"/>
              </a:rPr>
              <a:t>2.5</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p>
        </p:txBody>
      </p:sp>
      <p:graphicFrame>
        <p:nvGraphicFramePr>
          <p:cNvPr id="294941" name="Group 29"/>
          <p:cNvGraphicFramePr>
            <a:graphicFrameLocks noGrp="1"/>
          </p:cNvGraphicFramePr>
          <p:nvPr>
            <p:ph sz="half" idx="2"/>
          </p:nvPr>
        </p:nvGraphicFramePr>
        <p:xfrm>
          <a:off x="5867400" y="2984500"/>
          <a:ext cx="2808288" cy="2062164"/>
        </p:xfrm>
        <a:graphic>
          <a:graphicData uri="http://schemas.openxmlformats.org/drawingml/2006/table">
            <a:tbl>
              <a:tblPr/>
              <a:tblGrid>
                <a:gridCol w="865188">
                  <a:extLst>
                    <a:ext uri="{9D8B030D-6E8A-4147-A177-3AD203B41FA5}">
                      <a16:colId xmlns:a16="http://schemas.microsoft.com/office/drawing/2014/main" xmlns="" val="20000"/>
                    </a:ext>
                  </a:extLst>
                </a:gridCol>
                <a:gridCol w="1943100">
                  <a:extLst>
                    <a:ext uri="{9D8B030D-6E8A-4147-A177-3AD203B41FA5}">
                      <a16:colId xmlns:a16="http://schemas.microsoft.com/office/drawing/2014/main" xmlns="" val="20001"/>
                    </a:ext>
                  </a:extLst>
                </a:gridCol>
              </a:tblGrid>
              <a:tr h="515938">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Clé</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Valeur</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0"/>
                  </a:ext>
                </a:extLst>
              </a:tr>
              <a:tr h="515938">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0</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12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514350">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1</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"fraise"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515938">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2</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2.5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405350979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2"/>
          <p:cNvSpPr>
            <a:spLocks noGrp="1" noChangeArrowheads="1"/>
          </p:cNvSpPr>
          <p:nvPr>
            <p:ph type="title"/>
          </p:nvPr>
        </p:nvSpPr>
        <p:spPr>
          <a:xfrm>
            <a:off x="467544" y="0"/>
            <a:ext cx="8229600" cy="908720"/>
          </a:xfrm>
        </p:spPr>
        <p:style>
          <a:lnRef idx="1">
            <a:schemeClr val="accent4"/>
          </a:lnRef>
          <a:fillRef idx="2">
            <a:schemeClr val="accent4"/>
          </a:fillRef>
          <a:effectRef idx="1">
            <a:schemeClr val="accent4"/>
          </a:effectRef>
          <a:fontRef idx="minor">
            <a:schemeClr val="dk1"/>
          </a:fontRef>
        </p:style>
        <p:txBody>
          <a:bodyPr>
            <a:normAutofit/>
          </a:bodyPr>
          <a:lstStyle/>
          <a:p>
            <a:pPr eaLnBrk="1" hangingPunct="1">
              <a:defRPr/>
            </a:pPr>
            <a:r>
              <a:rPr lang="fr-FR" sz="3200" dirty="0" smtClean="0">
                <a:effectLst>
                  <a:outerShdw blurRad="38100" dist="38100" dir="2700000" algn="tl">
                    <a:srgbClr val="000000">
                      <a:alpha val="43137"/>
                    </a:srgbClr>
                  </a:outerShdw>
                </a:effectLst>
              </a:rPr>
              <a:t>Les tableaux « à trous »</a:t>
            </a:r>
          </a:p>
        </p:txBody>
      </p:sp>
      <p:sp>
        <p:nvSpPr>
          <p:cNvPr id="295939" name="Rectangle 3"/>
          <p:cNvSpPr>
            <a:spLocks noGrp="1" noChangeArrowheads="1"/>
          </p:cNvSpPr>
          <p:nvPr>
            <p:ph type="body" sz="half" idx="1"/>
          </p:nvPr>
        </p:nvSpPr>
        <p:spPr>
          <a:xfrm>
            <a:off x="457200" y="1196975"/>
            <a:ext cx="8291513" cy="4929188"/>
          </a:xfrm>
        </p:spPr>
        <p:txBody>
          <a:bodyPr>
            <a:normAutofit fontScale="92500" lnSpcReduction="20000"/>
          </a:bodyPr>
          <a:lstStyle/>
          <a:p>
            <a:pPr eaLnBrk="1" hangingPunct="1">
              <a:lnSpc>
                <a:spcPct val="90000"/>
              </a:lnSpc>
              <a:defRPr/>
            </a:pPr>
            <a:r>
              <a:rPr lang="fr-FR" dirty="0" smtClean="0">
                <a:effectLst>
                  <a:outerShdw blurRad="38100" dist="38100" dir="2700000" algn="tl">
                    <a:srgbClr val="000000">
                      <a:alpha val="43137"/>
                    </a:srgbClr>
                  </a:outerShdw>
                </a:effectLst>
              </a:rPr>
              <a:t>Les éléments du tableaux ne sont pas forcement d’indices consécutifs :</a:t>
            </a:r>
          </a:p>
          <a:p>
            <a:pPr eaLnBrk="1" hangingPunct="1">
              <a:lnSpc>
                <a:spcPct val="90000"/>
              </a:lnSpc>
              <a:defRPr/>
            </a:pPr>
            <a:endParaRPr lang="fr-FR" dirty="0" smtClean="0">
              <a:effectLst>
                <a:outerShdw blurRad="38100" dist="38100" dir="2700000" algn="tl">
                  <a:srgbClr val="000000">
                    <a:alpha val="43137"/>
                  </a:srgbClr>
                </a:outerShdw>
              </a:effectLst>
            </a:endParaRPr>
          </a:p>
          <a:p>
            <a:pPr eaLnBrk="1" hangingPunct="1">
              <a:lnSpc>
                <a:spcPct val="90000"/>
              </a:lnSpc>
              <a:buFont typeface="Wingdings" pitchFamily="2" charset="2"/>
              <a:buNone/>
              <a:defRPr/>
            </a:pPr>
            <a:r>
              <a:rPr lang="fr-FR"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lang="fr-FR" b="1" dirty="0" smtClean="0">
                <a:solidFill>
                  <a:srgbClr val="339966"/>
                </a:solidFill>
                <a:effectLst>
                  <a:outerShdw blurRad="38100" dist="38100" dir="2700000" algn="tl">
                    <a:srgbClr val="000000">
                      <a:alpha val="43137"/>
                    </a:srgbClr>
                  </a:outerShdw>
                </a:effectLst>
                <a:latin typeface="Courier New" pitchFamily="49" charset="0"/>
                <a:cs typeface="Courier New" pitchFamily="49" charset="0"/>
              </a:rPr>
              <a:t>tab4</a:t>
            </a:r>
            <a:r>
              <a:rPr lang="fr-FR" b="1" dirty="0" smtClean="0">
                <a:solidFill>
                  <a:srgbClr val="9966FF"/>
                </a:solidFill>
                <a:effectLst>
                  <a:outerShdw blurRad="38100" dist="38100" dir="2700000" algn="tl">
                    <a:srgbClr val="000000">
                      <a:alpha val="43137"/>
                    </a:srgbClr>
                  </a:outerShdw>
                </a:effectLst>
                <a:latin typeface="Courier New" pitchFamily="49" charset="0"/>
                <a:cs typeface="Courier New" pitchFamily="49" charset="0"/>
              </a:rPr>
              <a:t>[</a:t>
            </a:r>
            <a:r>
              <a:rPr lang="fr-FR" b="1" dirty="0" smtClean="0">
                <a:effectLst>
                  <a:outerShdw blurRad="38100" dist="38100" dir="2700000" algn="tl">
                    <a:srgbClr val="000000">
                      <a:alpha val="43137"/>
                    </a:srgbClr>
                  </a:outerShdw>
                </a:effectLst>
                <a:latin typeface="Courier New" pitchFamily="49" charset="0"/>
                <a:cs typeface="Courier New" pitchFamily="49" charset="0"/>
              </a:rPr>
              <a:t>0</a:t>
            </a:r>
            <a:r>
              <a:rPr lang="fr-FR" b="1" dirty="0" smtClean="0">
                <a:solidFill>
                  <a:srgbClr val="9966FF"/>
                </a:solidFill>
                <a:effectLst>
                  <a:outerShdw blurRad="38100" dist="38100" dir="2700000" algn="tl">
                    <a:srgbClr val="000000">
                      <a:alpha val="43137"/>
                    </a:srgbClr>
                  </a:outerShdw>
                </a:effectLst>
                <a:latin typeface="Courier New" pitchFamily="49" charset="0"/>
                <a:cs typeface="Courier New" pitchFamily="49" charset="0"/>
              </a:rPr>
              <a:t>] </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FF00FF"/>
                </a:solidFill>
                <a:effectLst>
                  <a:outerShdw blurRad="38100" dist="38100" dir="2700000" algn="tl">
                    <a:srgbClr val="000000">
                      <a:alpha val="43137"/>
                    </a:srgbClr>
                  </a:outerShdw>
                </a:effectLst>
                <a:latin typeface="Courier New" pitchFamily="49" charset="0"/>
                <a:cs typeface="Courier New" pitchFamily="49" charset="0"/>
              </a:rPr>
              <a:t>12</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p>
          <a:p>
            <a:pPr eaLnBrk="1" hangingPunct="1">
              <a:lnSpc>
                <a:spcPct val="90000"/>
              </a:lnSpc>
              <a:buFont typeface="Wingdings" pitchFamily="2" charset="2"/>
              <a:buNone/>
              <a:defRPr/>
            </a:pP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lang="fr-FR" b="1" dirty="0" smtClean="0">
                <a:solidFill>
                  <a:srgbClr val="339966"/>
                </a:solidFill>
                <a:effectLst>
                  <a:outerShdw blurRad="38100" dist="38100" dir="2700000" algn="tl">
                    <a:srgbClr val="000000">
                      <a:alpha val="43137"/>
                    </a:srgbClr>
                  </a:outerShdw>
                </a:effectLst>
                <a:latin typeface="Courier New" pitchFamily="49" charset="0"/>
                <a:cs typeface="Courier New" pitchFamily="49" charset="0"/>
              </a:rPr>
              <a:t>tab4</a:t>
            </a:r>
            <a:r>
              <a:rPr lang="fr-FR" b="1" dirty="0" smtClean="0">
                <a:solidFill>
                  <a:srgbClr val="9966FF"/>
                </a:solidFill>
                <a:effectLst>
                  <a:outerShdw blurRad="38100" dist="38100" dir="2700000" algn="tl">
                    <a:srgbClr val="000000">
                      <a:alpha val="43137"/>
                    </a:srgbClr>
                  </a:outerShdw>
                </a:effectLst>
                <a:latin typeface="Courier New" pitchFamily="49" charset="0"/>
                <a:cs typeface="Courier New" pitchFamily="49" charset="0"/>
              </a:rPr>
              <a:t>[</a:t>
            </a:r>
            <a:r>
              <a:rPr lang="fr-FR" b="1" dirty="0" smtClean="0">
                <a:effectLst>
                  <a:outerShdw blurRad="38100" dist="38100" dir="2700000" algn="tl">
                    <a:srgbClr val="000000">
                      <a:alpha val="43137"/>
                    </a:srgbClr>
                  </a:outerShdw>
                </a:effectLst>
                <a:latin typeface="Courier New" pitchFamily="49" charset="0"/>
                <a:cs typeface="Courier New" pitchFamily="49" charset="0"/>
              </a:rPr>
              <a:t>1</a:t>
            </a:r>
            <a:r>
              <a:rPr lang="fr-FR" b="1" dirty="0" smtClean="0">
                <a:solidFill>
                  <a:srgbClr val="9966FF"/>
                </a:solidFill>
                <a:effectLst>
                  <a:outerShdw blurRad="38100" dist="38100" dir="2700000" algn="tl">
                    <a:srgbClr val="000000">
                      <a:alpha val="43137"/>
                    </a:srgbClr>
                  </a:outerShdw>
                </a:effectLst>
                <a:latin typeface="Courier New" pitchFamily="49" charset="0"/>
                <a:cs typeface="Courier New" pitchFamily="49" charset="0"/>
              </a:rPr>
              <a:t>] </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FF00FF"/>
                </a:solidFill>
                <a:effectLst>
                  <a:outerShdw blurRad="38100" dist="38100" dir="2700000" algn="tl">
                    <a:srgbClr val="000000">
                      <a:alpha val="43137"/>
                    </a:srgbClr>
                  </a:outerShdw>
                </a:effectLst>
                <a:latin typeface="Courier New" pitchFamily="49" charset="0"/>
                <a:cs typeface="Courier New" pitchFamily="49" charset="0"/>
              </a:rPr>
              <a:t>fraise</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p>
          <a:p>
            <a:pPr eaLnBrk="1" hangingPunct="1">
              <a:lnSpc>
                <a:spcPct val="90000"/>
              </a:lnSpc>
              <a:buFont typeface="Wingdings" pitchFamily="2" charset="2"/>
              <a:buNone/>
              <a:defRPr/>
            </a:pP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lang="fr-FR" b="1" dirty="0" smtClean="0">
                <a:solidFill>
                  <a:srgbClr val="339966"/>
                </a:solidFill>
                <a:effectLst>
                  <a:outerShdw blurRad="38100" dist="38100" dir="2700000" algn="tl">
                    <a:srgbClr val="000000">
                      <a:alpha val="43137"/>
                    </a:srgbClr>
                  </a:outerShdw>
                </a:effectLst>
                <a:latin typeface="Courier New" pitchFamily="49" charset="0"/>
                <a:cs typeface="Courier New" pitchFamily="49" charset="0"/>
              </a:rPr>
              <a:t>tab4</a:t>
            </a:r>
            <a:r>
              <a:rPr lang="fr-FR" b="1" dirty="0" smtClean="0">
                <a:solidFill>
                  <a:srgbClr val="9966FF"/>
                </a:solidFill>
                <a:effectLst>
                  <a:outerShdw blurRad="38100" dist="38100" dir="2700000" algn="tl">
                    <a:srgbClr val="000000">
                      <a:alpha val="43137"/>
                    </a:srgbClr>
                  </a:outerShdw>
                </a:effectLst>
                <a:latin typeface="Courier New" pitchFamily="49" charset="0"/>
                <a:cs typeface="Courier New" pitchFamily="49" charset="0"/>
              </a:rPr>
              <a:t>[</a:t>
            </a:r>
            <a:r>
              <a:rPr lang="fr-FR" b="1" dirty="0" smtClean="0">
                <a:effectLst>
                  <a:outerShdw blurRad="38100" dist="38100" dir="2700000" algn="tl">
                    <a:srgbClr val="000000">
                      <a:alpha val="43137"/>
                    </a:srgbClr>
                  </a:outerShdw>
                </a:effectLst>
                <a:latin typeface="Courier New" pitchFamily="49" charset="0"/>
                <a:cs typeface="Courier New" pitchFamily="49" charset="0"/>
              </a:rPr>
              <a:t>2</a:t>
            </a:r>
            <a:r>
              <a:rPr lang="fr-FR" b="1" dirty="0" smtClean="0">
                <a:solidFill>
                  <a:srgbClr val="9966FF"/>
                </a:solidFill>
                <a:effectLst>
                  <a:outerShdw blurRad="38100" dist="38100" dir="2700000" algn="tl">
                    <a:srgbClr val="000000">
                      <a:alpha val="43137"/>
                    </a:srgbClr>
                  </a:outerShdw>
                </a:effectLst>
                <a:latin typeface="Courier New" pitchFamily="49" charset="0"/>
                <a:cs typeface="Courier New" pitchFamily="49" charset="0"/>
              </a:rPr>
              <a:t>] </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FF00FF"/>
                </a:solidFill>
                <a:effectLst>
                  <a:outerShdw blurRad="38100" dist="38100" dir="2700000" algn="tl">
                    <a:srgbClr val="000000">
                      <a:alpha val="43137"/>
                    </a:srgbClr>
                  </a:outerShdw>
                </a:effectLst>
                <a:latin typeface="Courier New" pitchFamily="49" charset="0"/>
                <a:cs typeface="Courier New" pitchFamily="49" charset="0"/>
              </a:rPr>
              <a:t>2.5</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p>
          <a:p>
            <a:pPr eaLnBrk="1" hangingPunct="1">
              <a:lnSpc>
                <a:spcPct val="90000"/>
              </a:lnSpc>
              <a:buFont typeface="Wingdings" pitchFamily="2" charset="2"/>
              <a:buNone/>
              <a:defRPr/>
            </a:pP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663300"/>
                </a:solidFill>
                <a:effectLst>
                  <a:outerShdw blurRad="38100" dist="38100" dir="2700000" algn="tl">
                    <a:srgbClr val="000000">
                      <a:alpha val="43137"/>
                    </a:srgbClr>
                  </a:outerShdw>
                </a:effectLst>
                <a:latin typeface="Courier New" pitchFamily="49" charset="0"/>
                <a:cs typeface="Courier New" pitchFamily="49" charset="0"/>
              </a:rPr>
              <a:t>$</a:t>
            </a:r>
            <a:r>
              <a:rPr lang="fr-FR" b="1" dirty="0" smtClean="0">
                <a:solidFill>
                  <a:srgbClr val="339966"/>
                </a:solidFill>
                <a:effectLst>
                  <a:outerShdw blurRad="38100" dist="38100" dir="2700000" algn="tl">
                    <a:srgbClr val="000000">
                      <a:alpha val="43137"/>
                    </a:srgbClr>
                  </a:outerShdw>
                </a:effectLst>
                <a:latin typeface="Courier New" pitchFamily="49" charset="0"/>
                <a:cs typeface="Courier New" pitchFamily="49" charset="0"/>
              </a:rPr>
              <a:t>tab4</a:t>
            </a:r>
            <a:r>
              <a:rPr lang="fr-FR" b="1" dirty="0" smtClean="0">
                <a:solidFill>
                  <a:srgbClr val="9966FF"/>
                </a:solidFill>
                <a:effectLst>
                  <a:outerShdw blurRad="38100" dist="38100" dir="2700000" algn="tl">
                    <a:srgbClr val="000000">
                      <a:alpha val="43137"/>
                    </a:srgbClr>
                  </a:outerShdw>
                </a:effectLst>
                <a:latin typeface="Courier New" pitchFamily="49" charset="0"/>
                <a:cs typeface="Courier New" pitchFamily="49" charset="0"/>
              </a:rPr>
              <a:t>[</a:t>
            </a:r>
            <a:r>
              <a:rPr lang="fr-FR" b="1" dirty="0" smtClean="0">
                <a:effectLst>
                  <a:outerShdw blurRad="38100" dist="38100" dir="2700000" algn="tl">
                    <a:srgbClr val="000000">
                      <a:alpha val="43137"/>
                    </a:srgbClr>
                  </a:outerShdw>
                </a:effectLst>
                <a:latin typeface="Courier New" pitchFamily="49" charset="0"/>
                <a:cs typeface="Courier New" pitchFamily="49" charset="0"/>
              </a:rPr>
              <a:t>5</a:t>
            </a:r>
            <a:r>
              <a:rPr lang="fr-FR" b="1" dirty="0" smtClean="0">
                <a:solidFill>
                  <a:srgbClr val="9966FF"/>
                </a:solidFill>
                <a:effectLst>
                  <a:outerShdw blurRad="38100" dist="38100" dir="2700000" algn="tl">
                    <a:srgbClr val="000000">
                      <a:alpha val="43137"/>
                    </a:srgbClr>
                  </a:outerShdw>
                </a:effectLst>
                <a:latin typeface="Courier New" pitchFamily="49" charset="0"/>
                <a:cs typeface="Courier New" pitchFamily="49" charset="0"/>
              </a:rPr>
              <a:t>] </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r>
              <a:rPr lang="fr-FR" b="1" dirty="0" smtClean="0">
                <a:solidFill>
                  <a:srgbClr val="FF00FF"/>
                </a:solidFill>
                <a:effectLst>
                  <a:outerShdw blurRad="38100" dist="38100" dir="2700000" algn="tl">
                    <a:srgbClr val="000000">
                      <a:alpha val="43137"/>
                    </a:srgbClr>
                  </a:outerShdw>
                </a:effectLst>
                <a:latin typeface="Courier New" pitchFamily="49" charset="0"/>
                <a:cs typeface="Courier New" pitchFamily="49" charset="0"/>
              </a:rPr>
              <a:t>el5</a:t>
            </a:r>
            <a:r>
              <a:rPr lang="fr-FR" b="1" dirty="0" smtClean="0">
                <a:effectLst>
                  <a:outerShdw blurRad="38100" dist="38100" dir="2700000" algn="tl">
                    <a:srgbClr val="000000">
                      <a:alpha val="43137"/>
                    </a:srgbClr>
                  </a:outerShdw>
                </a:effectLst>
                <a:latin typeface="Courier New" pitchFamily="49" charset="0"/>
                <a:cs typeface="Courier New" pitchFamily="49" charset="0"/>
              </a:rPr>
              <a:t>" ;</a:t>
            </a:r>
          </a:p>
          <a:p>
            <a:pPr eaLnBrk="1" hangingPunct="1">
              <a:lnSpc>
                <a:spcPct val="90000"/>
              </a:lnSpc>
              <a:buFont typeface="Wingdings" pitchFamily="2" charset="2"/>
              <a:buNone/>
              <a:defRPr/>
            </a:pPr>
            <a:endParaRPr lang="fr-FR" b="1" dirty="0" smtClean="0">
              <a:effectLst>
                <a:outerShdw blurRad="38100" dist="38100" dir="2700000" algn="tl">
                  <a:srgbClr val="000000">
                    <a:alpha val="43137"/>
                  </a:srgbClr>
                </a:outerShdw>
              </a:effectLst>
              <a:latin typeface="Courier New" pitchFamily="49" charset="0"/>
              <a:cs typeface="Courier New" pitchFamily="49" charset="0"/>
            </a:endParaRPr>
          </a:p>
          <a:p>
            <a:pPr eaLnBrk="1" hangingPunct="1">
              <a:lnSpc>
                <a:spcPct val="90000"/>
              </a:lnSpc>
              <a:buFont typeface="Wingdings" pitchFamily="2" charset="2"/>
              <a:buNone/>
              <a:defRPr/>
            </a:pPr>
            <a:endParaRPr lang="fr-FR" b="1" dirty="0" smtClean="0">
              <a:effectLst>
                <a:outerShdw blurRad="38100" dist="38100" dir="2700000" algn="tl">
                  <a:srgbClr val="000000">
                    <a:alpha val="43137"/>
                  </a:srgbClr>
                </a:outerShdw>
              </a:effectLst>
              <a:latin typeface="Courier New" pitchFamily="49" charset="0"/>
              <a:cs typeface="Courier New" pitchFamily="49" charset="0"/>
            </a:endParaRPr>
          </a:p>
          <a:p>
            <a:pPr eaLnBrk="1" hangingPunct="1">
              <a:lnSpc>
                <a:spcPct val="90000"/>
              </a:lnSpc>
              <a:buFont typeface="Wingdings" pitchFamily="2" charset="2"/>
              <a:buNone/>
              <a:defRPr/>
            </a:pPr>
            <a:endParaRPr lang="fr-FR" dirty="0" smtClean="0">
              <a:effectLst>
                <a:outerShdw blurRad="38100" dist="38100" dir="2700000" algn="tl">
                  <a:srgbClr val="000000">
                    <a:alpha val="43137"/>
                  </a:srgbClr>
                </a:outerShdw>
              </a:effectLst>
              <a:latin typeface="Courier New" pitchFamily="49" charset="0"/>
              <a:cs typeface="Courier New" pitchFamily="49" charset="0"/>
            </a:endParaRPr>
          </a:p>
          <a:p>
            <a:pPr eaLnBrk="1" hangingPunct="1">
              <a:lnSpc>
                <a:spcPct val="90000"/>
              </a:lnSpc>
              <a:buFont typeface="Wingdings" pitchFamily="2" charset="2"/>
              <a:buNone/>
              <a:defRPr/>
            </a:pPr>
            <a:endParaRPr lang="fr-FR" dirty="0" smtClean="0">
              <a:effectLst>
                <a:outerShdw blurRad="38100" dist="38100" dir="2700000" algn="tl">
                  <a:srgbClr val="000000">
                    <a:alpha val="43137"/>
                  </a:srgbClr>
                </a:outerShdw>
              </a:effectLst>
              <a:latin typeface="Courier New" pitchFamily="49" charset="0"/>
              <a:cs typeface="Courier New" pitchFamily="49" charset="0"/>
            </a:endParaRPr>
          </a:p>
          <a:p>
            <a:pPr eaLnBrk="1" hangingPunct="1">
              <a:lnSpc>
                <a:spcPct val="90000"/>
              </a:lnSpc>
              <a:defRPr/>
            </a:pPr>
            <a:r>
              <a:rPr lang="fr-FR" dirty="0" smtClean="0">
                <a:effectLst>
                  <a:outerShdw blurRad="38100" dist="38100" dir="2700000" algn="tl">
                    <a:srgbClr val="000000">
                      <a:alpha val="43137"/>
                    </a:srgbClr>
                  </a:outerShdw>
                </a:effectLst>
                <a:cs typeface="Courier New" pitchFamily="49" charset="0"/>
              </a:rPr>
              <a:t>Comment parcourir de tels tableaux ?</a:t>
            </a:r>
          </a:p>
        </p:txBody>
      </p:sp>
      <p:graphicFrame>
        <p:nvGraphicFramePr>
          <p:cNvPr id="295983" name="Group 47"/>
          <p:cNvGraphicFramePr>
            <a:graphicFrameLocks noGrp="1"/>
          </p:cNvGraphicFramePr>
          <p:nvPr>
            <p:ph sz="half" idx="2"/>
          </p:nvPr>
        </p:nvGraphicFramePr>
        <p:xfrm>
          <a:off x="5795963" y="1989138"/>
          <a:ext cx="2663825" cy="3287714"/>
        </p:xfrm>
        <a:graphic>
          <a:graphicData uri="http://schemas.openxmlformats.org/drawingml/2006/table">
            <a:tbl>
              <a:tblPr/>
              <a:tblGrid>
                <a:gridCol w="863600">
                  <a:extLst>
                    <a:ext uri="{9D8B030D-6E8A-4147-A177-3AD203B41FA5}">
                      <a16:colId xmlns:a16="http://schemas.microsoft.com/office/drawing/2014/main" xmlns="" val="20000"/>
                    </a:ext>
                  </a:extLst>
                </a:gridCol>
                <a:gridCol w="1800225">
                  <a:extLst>
                    <a:ext uri="{9D8B030D-6E8A-4147-A177-3AD203B41FA5}">
                      <a16:colId xmlns:a16="http://schemas.microsoft.com/office/drawing/2014/main" xmlns="" val="20001"/>
                    </a:ext>
                  </a:extLst>
                </a:gridCol>
              </a:tblGrid>
              <a:tr h="469900">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Clé</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Valeur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0"/>
                  </a:ext>
                </a:extLst>
              </a:tr>
              <a:tr h="469900">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12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469900">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"fraise"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469900">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2.5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468313">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endPar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471488">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endPar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468313">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"el5"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bl>
          </a:graphicData>
        </a:graphic>
      </p:graphicFrame>
      <p:grpSp>
        <p:nvGrpSpPr>
          <p:cNvPr id="70689" name="Group 29"/>
          <p:cNvGrpSpPr>
            <a:grpSpLocks/>
          </p:cNvGrpSpPr>
          <p:nvPr/>
        </p:nvGrpSpPr>
        <p:grpSpPr bwMode="auto">
          <a:xfrm>
            <a:off x="5795963" y="3851275"/>
            <a:ext cx="2663825" cy="503238"/>
            <a:chOff x="3878" y="2432"/>
            <a:chExt cx="1315" cy="91"/>
          </a:xfrm>
        </p:grpSpPr>
        <p:sp>
          <p:nvSpPr>
            <p:cNvPr id="295966" name="Line 30"/>
            <p:cNvSpPr>
              <a:spLocks noChangeShapeType="1"/>
            </p:cNvSpPr>
            <p:nvPr/>
          </p:nvSpPr>
          <p:spPr bwMode="auto">
            <a:xfrm flipV="1">
              <a:off x="3878" y="2432"/>
              <a:ext cx="1315" cy="91"/>
            </a:xfrm>
            <a:prstGeom prst="line">
              <a:avLst/>
            </a:prstGeom>
            <a:noFill/>
            <a:ln w="25400">
              <a:solidFill>
                <a:schemeClr val="hlink"/>
              </a:solidFill>
              <a:round/>
              <a:headEnd/>
              <a:tailEnd/>
            </a:ln>
            <a:effectLst/>
          </p:spPr>
          <p:txBody>
            <a:bodyPr wrap="none"/>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sp>
          <p:nvSpPr>
            <p:cNvPr id="295967" name="Line 31"/>
            <p:cNvSpPr>
              <a:spLocks noChangeShapeType="1"/>
            </p:cNvSpPr>
            <p:nvPr/>
          </p:nvSpPr>
          <p:spPr bwMode="auto">
            <a:xfrm>
              <a:off x="3878" y="2432"/>
              <a:ext cx="1315" cy="91"/>
            </a:xfrm>
            <a:prstGeom prst="line">
              <a:avLst/>
            </a:prstGeom>
            <a:noFill/>
            <a:ln w="25400">
              <a:solidFill>
                <a:schemeClr val="hlink"/>
              </a:solidFill>
              <a:round/>
              <a:headEnd/>
              <a:tailEnd/>
            </a:ln>
            <a:effectLst/>
          </p:spPr>
          <p:txBody>
            <a:bodyPr wrap="none"/>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grpSp>
      <p:grpSp>
        <p:nvGrpSpPr>
          <p:cNvPr id="70690" name="Group 32"/>
          <p:cNvGrpSpPr>
            <a:grpSpLocks/>
          </p:cNvGrpSpPr>
          <p:nvPr/>
        </p:nvGrpSpPr>
        <p:grpSpPr bwMode="auto">
          <a:xfrm>
            <a:off x="5795963" y="4354513"/>
            <a:ext cx="2663825" cy="504825"/>
            <a:chOff x="3878" y="2432"/>
            <a:chExt cx="1315" cy="91"/>
          </a:xfrm>
        </p:grpSpPr>
        <p:sp>
          <p:nvSpPr>
            <p:cNvPr id="295969" name="Line 33"/>
            <p:cNvSpPr>
              <a:spLocks noChangeShapeType="1"/>
            </p:cNvSpPr>
            <p:nvPr/>
          </p:nvSpPr>
          <p:spPr bwMode="auto">
            <a:xfrm flipV="1">
              <a:off x="3878" y="2432"/>
              <a:ext cx="1315" cy="91"/>
            </a:xfrm>
            <a:prstGeom prst="line">
              <a:avLst/>
            </a:prstGeom>
            <a:noFill/>
            <a:ln w="25400">
              <a:solidFill>
                <a:schemeClr val="hlink"/>
              </a:solidFill>
              <a:round/>
              <a:headEnd/>
              <a:tailEnd/>
            </a:ln>
            <a:effectLst/>
          </p:spPr>
          <p:txBody>
            <a:bodyPr wrap="none"/>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sp>
          <p:nvSpPr>
            <p:cNvPr id="295970" name="Line 34"/>
            <p:cNvSpPr>
              <a:spLocks noChangeShapeType="1"/>
            </p:cNvSpPr>
            <p:nvPr/>
          </p:nvSpPr>
          <p:spPr bwMode="auto">
            <a:xfrm>
              <a:off x="3878" y="2432"/>
              <a:ext cx="1315" cy="91"/>
            </a:xfrm>
            <a:prstGeom prst="line">
              <a:avLst/>
            </a:prstGeom>
            <a:noFill/>
            <a:ln w="25400">
              <a:solidFill>
                <a:schemeClr val="hlink"/>
              </a:solidFill>
              <a:round/>
              <a:headEnd/>
              <a:tailEnd/>
            </a:ln>
            <a:effectLst/>
          </p:spPr>
          <p:txBody>
            <a:bodyPr wrap="none"/>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grpSp>
    </p:spTree>
    <p:extLst>
      <p:ext uri="{BB962C8B-B14F-4D97-AF65-F5344CB8AC3E}">
        <p14:creationId xmlns:p14="http://schemas.microsoft.com/office/powerpoint/2010/main" val="202340207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3" name="Rectangle 3"/>
          <p:cNvSpPr>
            <a:spLocks noGrp="1" noChangeArrowheads="1"/>
          </p:cNvSpPr>
          <p:nvPr>
            <p:ph idx="1"/>
          </p:nvPr>
        </p:nvSpPr>
        <p:spPr>
          <a:xfrm>
            <a:off x="457200" y="990600"/>
            <a:ext cx="8229600" cy="5135563"/>
          </a:xfrm>
        </p:spPr>
        <p:txBody>
          <a:bodyPr/>
          <a:lstStyle/>
          <a:p>
            <a:pPr eaLnBrk="1" hangingPunct="1">
              <a:buFont typeface="Wingdings" pitchFamily="2" charset="2"/>
              <a:buNone/>
              <a:defRPr/>
            </a:pPr>
            <a:r>
              <a:rPr lang="fr-FR" dirty="0" smtClean="0"/>
              <a:t>Parcours classique :</a:t>
            </a:r>
          </a:p>
          <a:p>
            <a:pPr eaLnBrk="1" hangingPunct="1">
              <a:buFont typeface="Wingdings" pitchFamily="2" charset="2"/>
              <a:buNone/>
              <a:defRPr/>
            </a:pPr>
            <a:r>
              <a:rPr lang="fr-FR" b="1" dirty="0" smtClean="0">
                <a:solidFill>
                  <a:srgbClr val="804040"/>
                </a:solidFill>
                <a:effectLst>
                  <a:outerShdw blurRad="38100" dist="38100" dir="2700000" algn="tl">
                    <a:srgbClr val="000000"/>
                  </a:outerShdw>
                </a:effectLst>
                <a:latin typeface="Courier New" pitchFamily="49" charset="0"/>
              </a:rPr>
              <a:t>for</a:t>
            </a:r>
            <a:r>
              <a:rPr lang="fr-FR" b="1" dirty="0" smtClean="0">
                <a:solidFill>
                  <a:srgbClr val="000000"/>
                </a:solidFill>
                <a:latin typeface="Courier New" pitchFamily="49" charset="0"/>
              </a:rPr>
              <a:t> </a:t>
            </a:r>
            <a:r>
              <a:rPr lang="fr-FR" b="1" dirty="0" smtClean="0">
                <a:solidFill>
                  <a:srgbClr val="6A5ACD"/>
                </a:solidFill>
                <a:effectLst>
                  <a:outerShdw blurRad="38100" dist="38100" dir="2700000" algn="tl">
                    <a:srgbClr val="000000"/>
                  </a:outerShdw>
                </a:effectLst>
                <a:latin typeface="Courier New" pitchFamily="49" charset="0"/>
              </a:rPr>
              <a:t>(</a:t>
            </a:r>
            <a:r>
              <a:rPr lang="fr-FR" b="1" dirty="0" smtClean="0">
                <a:solidFill>
                  <a:srgbClr val="804040"/>
                </a:solidFill>
                <a:effectLst>
                  <a:outerShdw blurRad="38100" dist="38100" dir="2700000" algn="tl">
                    <a:srgbClr val="000000"/>
                  </a:outerShdw>
                </a:effectLst>
                <a:latin typeface="Courier New" pitchFamily="49" charset="0"/>
              </a:rPr>
              <a:t>$</a:t>
            </a:r>
            <a:r>
              <a:rPr lang="fr-FR" b="1" dirty="0" smtClean="0">
                <a:solidFill>
                  <a:srgbClr val="008080"/>
                </a:solidFill>
                <a:effectLst>
                  <a:outerShdw blurRad="38100" dist="38100" dir="2700000" algn="tl">
                    <a:srgbClr val="000000"/>
                  </a:outerShdw>
                </a:effectLst>
                <a:latin typeface="Courier New" pitchFamily="49" charset="0"/>
              </a:rPr>
              <a:t>i</a:t>
            </a:r>
            <a:r>
              <a:rPr lang="fr-FR" b="1" dirty="0" smtClean="0">
                <a:solidFill>
                  <a:srgbClr val="804040"/>
                </a:solidFill>
                <a:effectLst>
                  <a:outerShdw blurRad="38100" dist="38100" dir="2700000" algn="tl">
                    <a:srgbClr val="000000"/>
                  </a:outerShdw>
                </a:effectLst>
                <a:latin typeface="Courier New" pitchFamily="49" charset="0"/>
              </a:rPr>
              <a:t>=</a:t>
            </a:r>
            <a:r>
              <a:rPr lang="fr-FR" b="1" dirty="0" smtClean="0">
                <a:solidFill>
                  <a:srgbClr val="FF00FF"/>
                </a:solidFill>
                <a:effectLst>
                  <a:outerShdw blurRad="38100" dist="38100" dir="2700000" algn="tl">
                    <a:srgbClr val="000000"/>
                  </a:outerShdw>
                </a:effectLst>
                <a:latin typeface="Courier New" pitchFamily="49" charset="0"/>
              </a:rPr>
              <a:t>0</a:t>
            </a:r>
            <a:r>
              <a:rPr lang="fr-FR" b="1" dirty="0" smtClean="0">
                <a:solidFill>
                  <a:srgbClr val="000000"/>
                </a:solidFill>
                <a:latin typeface="Courier New" pitchFamily="49" charset="0"/>
              </a:rPr>
              <a:t>; </a:t>
            </a:r>
            <a:r>
              <a:rPr lang="fr-FR" b="1" dirty="0" smtClean="0">
                <a:solidFill>
                  <a:srgbClr val="804040"/>
                </a:solidFill>
                <a:effectLst>
                  <a:outerShdw blurRad="38100" dist="38100" dir="2700000" algn="tl">
                    <a:srgbClr val="000000"/>
                  </a:outerShdw>
                </a:effectLst>
                <a:latin typeface="Courier New" pitchFamily="49" charset="0"/>
              </a:rPr>
              <a:t>$</a:t>
            </a:r>
            <a:r>
              <a:rPr lang="fr-FR" b="1" dirty="0" smtClean="0">
                <a:solidFill>
                  <a:srgbClr val="008080"/>
                </a:solidFill>
                <a:effectLst>
                  <a:outerShdw blurRad="38100" dist="38100" dir="2700000" algn="tl">
                    <a:srgbClr val="000000"/>
                  </a:outerShdw>
                </a:effectLst>
                <a:latin typeface="Courier New" pitchFamily="49" charset="0"/>
              </a:rPr>
              <a:t>i </a:t>
            </a:r>
            <a:r>
              <a:rPr lang="fr-FR" b="1" dirty="0" smtClean="0">
                <a:solidFill>
                  <a:srgbClr val="804040"/>
                </a:solidFill>
                <a:effectLst>
                  <a:outerShdw blurRad="38100" dist="38100" dir="2700000" algn="tl">
                    <a:srgbClr val="000000"/>
                  </a:outerShdw>
                </a:effectLst>
                <a:latin typeface="Courier New" pitchFamily="49" charset="0"/>
              </a:rPr>
              <a:t>&lt; </a:t>
            </a:r>
            <a:r>
              <a:rPr lang="fr-FR" b="1" dirty="0" err="1" smtClean="0">
                <a:solidFill>
                  <a:srgbClr val="008080"/>
                </a:solidFill>
                <a:effectLst>
                  <a:outerShdw blurRad="38100" dist="38100" dir="2700000" algn="tl">
                    <a:srgbClr val="000000"/>
                  </a:outerShdw>
                </a:effectLst>
                <a:latin typeface="Courier New" pitchFamily="49" charset="0"/>
              </a:rPr>
              <a:t>sizeof</a:t>
            </a:r>
            <a:r>
              <a:rPr lang="fr-FR" b="1" dirty="0" smtClean="0">
                <a:solidFill>
                  <a:srgbClr val="6A5ACD"/>
                </a:solidFill>
                <a:effectLst>
                  <a:outerShdw blurRad="38100" dist="38100" dir="2700000" algn="tl">
                    <a:srgbClr val="000000"/>
                  </a:outerShdw>
                </a:effectLst>
                <a:latin typeface="Courier New" pitchFamily="49" charset="0"/>
              </a:rPr>
              <a:t>(</a:t>
            </a:r>
            <a:r>
              <a:rPr lang="fr-FR" b="1" dirty="0" smtClean="0">
                <a:solidFill>
                  <a:srgbClr val="804040"/>
                </a:solidFill>
                <a:effectLst>
                  <a:outerShdw blurRad="38100" dist="38100" dir="2700000" algn="tl">
                    <a:srgbClr val="000000"/>
                  </a:outerShdw>
                </a:effectLst>
                <a:latin typeface="Courier New" pitchFamily="49" charset="0"/>
              </a:rPr>
              <a:t>$</a:t>
            </a:r>
            <a:r>
              <a:rPr lang="fr-FR" b="1" dirty="0" smtClean="0">
                <a:solidFill>
                  <a:srgbClr val="008080"/>
                </a:solidFill>
                <a:effectLst>
                  <a:outerShdw blurRad="38100" dist="38100" dir="2700000" algn="tl">
                    <a:srgbClr val="000000"/>
                  </a:outerShdw>
                </a:effectLst>
                <a:latin typeface="Courier New" pitchFamily="49" charset="0"/>
              </a:rPr>
              <a:t>tab4</a:t>
            </a:r>
            <a:r>
              <a:rPr lang="fr-FR" b="1" dirty="0" smtClean="0">
                <a:solidFill>
                  <a:srgbClr val="6A5ACD"/>
                </a:solidFill>
                <a:effectLst>
                  <a:outerShdw blurRad="38100" dist="38100" dir="2700000" algn="tl">
                    <a:srgbClr val="000000"/>
                  </a:outerShdw>
                </a:effectLst>
                <a:latin typeface="Courier New" pitchFamily="49" charset="0"/>
              </a:rPr>
              <a:t>)</a:t>
            </a:r>
            <a:r>
              <a:rPr lang="fr-FR" b="1" dirty="0" smtClean="0">
                <a:solidFill>
                  <a:srgbClr val="000000"/>
                </a:solidFill>
                <a:latin typeface="Courier New" pitchFamily="49" charset="0"/>
              </a:rPr>
              <a:t>; </a:t>
            </a:r>
            <a:r>
              <a:rPr lang="fr-FR" b="1" dirty="0" smtClean="0">
                <a:solidFill>
                  <a:srgbClr val="804040"/>
                </a:solidFill>
                <a:effectLst>
                  <a:outerShdw blurRad="38100" dist="38100" dir="2700000" algn="tl">
                    <a:srgbClr val="000000"/>
                  </a:outerShdw>
                </a:effectLst>
                <a:latin typeface="Courier New" pitchFamily="49" charset="0"/>
              </a:rPr>
              <a:t>$</a:t>
            </a:r>
            <a:r>
              <a:rPr lang="fr-FR" b="1" dirty="0" smtClean="0">
                <a:solidFill>
                  <a:srgbClr val="008080"/>
                </a:solidFill>
                <a:effectLst>
                  <a:outerShdw blurRad="38100" dist="38100" dir="2700000" algn="tl">
                    <a:srgbClr val="000000"/>
                  </a:outerShdw>
                </a:effectLst>
                <a:latin typeface="Courier New" pitchFamily="49" charset="0"/>
              </a:rPr>
              <a:t>i</a:t>
            </a:r>
            <a:r>
              <a:rPr lang="fr-FR" b="1" dirty="0" smtClean="0">
                <a:solidFill>
                  <a:srgbClr val="804040"/>
                </a:solidFill>
                <a:effectLst>
                  <a:outerShdw blurRad="38100" dist="38100" dir="2700000" algn="tl">
                    <a:srgbClr val="000000"/>
                  </a:outerShdw>
                </a:effectLst>
                <a:latin typeface="Courier New" pitchFamily="49" charset="0"/>
              </a:rPr>
              <a:t>++</a:t>
            </a:r>
            <a:r>
              <a:rPr lang="fr-FR" b="1" dirty="0" smtClean="0">
                <a:solidFill>
                  <a:srgbClr val="6A5ACD"/>
                </a:solidFill>
                <a:effectLst>
                  <a:outerShdw blurRad="38100" dist="38100" dir="2700000" algn="tl">
                    <a:srgbClr val="000000"/>
                  </a:outerShdw>
                </a:effectLst>
                <a:latin typeface="Courier New" pitchFamily="49" charset="0"/>
              </a:rPr>
              <a:t>)</a:t>
            </a:r>
          </a:p>
          <a:p>
            <a:pPr eaLnBrk="1" hangingPunct="1">
              <a:buFont typeface="Wingdings" pitchFamily="2" charset="2"/>
              <a:buNone/>
              <a:defRPr/>
            </a:pPr>
            <a:r>
              <a:rPr lang="fr-FR" b="1" dirty="0" smtClean="0">
                <a:solidFill>
                  <a:srgbClr val="6A5ACD"/>
                </a:solidFill>
                <a:effectLst>
                  <a:outerShdw blurRad="38100" dist="38100" dir="2700000" algn="tl">
                    <a:srgbClr val="000000"/>
                  </a:outerShdw>
                </a:effectLst>
                <a:latin typeface="Courier New" pitchFamily="49" charset="0"/>
              </a:rPr>
              <a:t>{</a:t>
            </a:r>
            <a:r>
              <a:rPr lang="fr-FR" b="1" dirty="0" smtClean="0">
                <a:solidFill>
                  <a:srgbClr val="000000"/>
                </a:solidFill>
                <a:latin typeface="Courier New" pitchFamily="49" charset="0"/>
              </a:rPr>
              <a:t> </a:t>
            </a:r>
            <a:r>
              <a:rPr lang="fr-FR" b="1" dirty="0" err="1" smtClean="0">
                <a:solidFill>
                  <a:srgbClr val="A020F0"/>
                </a:solidFill>
                <a:effectLst>
                  <a:outerShdw blurRad="38100" dist="38100" dir="2700000" algn="tl">
                    <a:srgbClr val="000000"/>
                  </a:outerShdw>
                </a:effectLst>
                <a:latin typeface="Courier New" pitchFamily="49" charset="0"/>
              </a:rPr>
              <a:t>echo</a:t>
            </a:r>
            <a:r>
              <a:rPr lang="fr-FR" b="1" dirty="0" smtClean="0">
                <a:solidFill>
                  <a:srgbClr val="000000"/>
                </a:solidFill>
                <a:latin typeface="Courier New" pitchFamily="49" charset="0"/>
              </a:rPr>
              <a:t> "</a:t>
            </a:r>
            <a:r>
              <a:rPr lang="fr-FR" b="1" dirty="0" smtClean="0">
                <a:solidFill>
                  <a:srgbClr val="FF00FF"/>
                </a:solidFill>
                <a:effectLst>
                  <a:outerShdw blurRad="38100" dist="38100" dir="2700000" algn="tl">
                    <a:srgbClr val="000000"/>
                  </a:outerShdw>
                </a:effectLst>
                <a:latin typeface="Courier New" pitchFamily="49" charset="0"/>
              </a:rPr>
              <a:t>tab4[</a:t>
            </a:r>
            <a:r>
              <a:rPr lang="fr-FR" b="1" dirty="0" smtClean="0">
                <a:solidFill>
                  <a:srgbClr val="804040"/>
                </a:solidFill>
                <a:effectLst>
                  <a:outerShdw blurRad="38100" dist="38100" dir="2700000" algn="tl">
                    <a:srgbClr val="000000"/>
                  </a:outerShdw>
                </a:effectLst>
                <a:latin typeface="Courier New" pitchFamily="49" charset="0"/>
              </a:rPr>
              <a:t>$</a:t>
            </a:r>
            <a:r>
              <a:rPr lang="fr-FR" b="1" dirty="0" smtClean="0">
                <a:solidFill>
                  <a:srgbClr val="008080"/>
                </a:solidFill>
                <a:effectLst>
                  <a:outerShdw blurRad="38100" dist="38100" dir="2700000" algn="tl">
                    <a:srgbClr val="000000"/>
                  </a:outerShdw>
                </a:effectLst>
                <a:latin typeface="Courier New" pitchFamily="49" charset="0"/>
              </a:rPr>
              <a:t>i</a:t>
            </a:r>
            <a:r>
              <a:rPr lang="fr-FR" b="1" dirty="0" smtClean="0">
                <a:solidFill>
                  <a:srgbClr val="FF00FF"/>
                </a:solidFill>
                <a:effectLst>
                  <a:outerShdw blurRad="38100" dist="38100" dir="2700000" algn="tl">
                    <a:srgbClr val="000000"/>
                  </a:outerShdw>
                </a:effectLst>
                <a:latin typeface="Courier New" pitchFamily="49" charset="0"/>
              </a:rPr>
              <a:t>]: </a:t>
            </a:r>
            <a:r>
              <a:rPr lang="fr-FR" b="1" dirty="0" smtClean="0">
                <a:solidFill>
                  <a:srgbClr val="000000"/>
                </a:solidFill>
                <a:latin typeface="Courier New" pitchFamily="49" charset="0"/>
              </a:rPr>
              <a:t>"</a:t>
            </a:r>
          </a:p>
          <a:p>
            <a:pPr eaLnBrk="1" hangingPunct="1">
              <a:buFont typeface="Wingdings" pitchFamily="2" charset="2"/>
              <a:buNone/>
              <a:defRPr/>
            </a:pPr>
            <a:r>
              <a:rPr lang="fr-FR" b="1" dirty="0" smtClean="0">
                <a:solidFill>
                  <a:srgbClr val="000000"/>
                </a:solidFill>
                <a:latin typeface="Courier New" pitchFamily="49" charset="0"/>
              </a:rPr>
              <a:t>       </a:t>
            </a:r>
            <a:r>
              <a:rPr lang="fr-FR" b="1" dirty="0" smtClean="0">
                <a:solidFill>
                  <a:srgbClr val="804040"/>
                </a:solidFill>
                <a:effectLst>
                  <a:outerShdw blurRad="38100" dist="38100" dir="2700000" algn="tl">
                    <a:srgbClr val="000000"/>
                  </a:outerShdw>
                </a:effectLst>
                <a:latin typeface="Courier New" pitchFamily="49" charset="0"/>
              </a:rPr>
              <a:t>. $</a:t>
            </a:r>
            <a:r>
              <a:rPr lang="fr-FR" b="1" dirty="0" smtClean="0">
                <a:solidFill>
                  <a:srgbClr val="008080"/>
                </a:solidFill>
                <a:effectLst>
                  <a:outerShdw blurRad="38100" dist="38100" dir="2700000" algn="tl">
                    <a:srgbClr val="000000"/>
                  </a:outerShdw>
                </a:effectLst>
                <a:latin typeface="Courier New" pitchFamily="49" charset="0"/>
              </a:rPr>
              <a:t>tab4</a:t>
            </a:r>
            <a:r>
              <a:rPr lang="fr-FR" b="1" dirty="0" smtClean="0">
                <a:solidFill>
                  <a:srgbClr val="6A5ACD"/>
                </a:solidFill>
                <a:effectLst>
                  <a:outerShdw blurRad="38100" dist="38100" dir="2700000" algn="tl">
                    <a:srgbClr val="000000"/>
                  </a:outerShdw>
                </a:effectLst>
                <a:latin typeface="Courier New" pitchFamily="49" charset="0"/>
              </a:rPr>
              <a:t>[</a:t>
            </a:r>
            <a:r>
              <a:rPr lang="fr-FR" b="1" dirty="0" smtClean="0">
                <a:solidFill>
                  <a:srgbClr val="804040"/>
                </a:solidFill>
                <a:effectLst>
                  <a:outerShdw blurRad="38100" dist="38100" dir="2700000" algn="tl">
                    <a:srgbClr val="000000"/>
                  </a:outerShdw>
                </a:effectLst>
                <a:latin typeface="Courier New" pitchFamily="49" charset="0"/>
              </a:rPr>
              <a:t>$</a:t>
            </a:r>
            <a:r>
              <a:rPr lang="fr-FR" b="1" dirty="0" smtClean="0">
                <a:solidFill>
                  <a:srgbClr val="008080"/>
                </a:solidFill>
                <a:effectLst>
                  <a:outerShdw blurRad="38100" dist="38100" dir="2700000" algn="tl">
                    <a:srgbClr val="000000"/>
                  </a:outerShdw>
                </a:effectLst>
                <a:latin typeface="Courier New" pitchFamily="49" charset="0"/>
              </a:rPr>
              <a:t>i</a:t>
            </a:r>
            <a:r>
              <a:rPr lang="fr-FR" b="1" dirty="0" smtClean="0">
                <a:solidFill>
                  <a:srgbClr val="6A5ACD"/>
                </a:solidFill>
                <a:effectLst>
                  <a:outerShdw blurRad="38100" dist="38100" dir="2700000" algn="tl">
                    <a:srgbClr val="000000"/>
                  </a:outerShdw>
                </a:effectLst>
                <a:latin typeface="Courier New" pitchFamily="49" charset="0"/>
              </a:rPr>
              <a:t>] </a:t>
            </a:r>
            <a:r>
              <a:rPr lang="fr-FR" b="1" dirty="0" smtClean="0">
                <a:solidFill>
                  <a:srgbClr val="804040"/>
                </a:solidFill>
                <a:effectLst>
                  <a:outerShdw blurRad="38100" dist="38100" dir="2700000" algn="tl">
                    <a:srgbClr val="000000"/>
                  </a:outerShdw>
                </a:effectLst>
                <a:latin typeface="Courier New" pitchFamily="49" charset="0"/>
              </a:rPr>
              <a:t>. </a:t>
            </a:r>
            <a:r>
              <a:rPr lang="fr-FR" b="1" dirty="0" smtClean="0">
                <a:solidFill>
                  <a:srgbClr val="000000"/>
                </a:solidFill>
                <a:latin typeface="Courier New" pitchFamily="49" charset="0"/>
              </a:rPr>
              <a:t>"</a:t>
            </a:r>
            <a:r>
              <a:rPr lang="fr-FR" b="1" dirty="0" smtClean="0">
                <a:solidFill>
                  <a:srgbClr val="FF00FF"/>
                </a:solidFill>
                <a:effectLst>
                  <a:outerShdw blurRad="38100" dist="38100" dir="2700000" algn="tl">
                    <a:srgbClr val="000000"/>
                  </a:outerShdw>
                </a:effectLst>
                <a:latin typeface="Courier New" pitchFamily="49" charset="0"/>
              </a:rPr>
              <a:t>&lt;BR&gt;</a:t>
            </a:r>
            <a:r>
              <a:rPr lang="fr-FR" b="1" dirty="0" smtClean="0">
                <a:solidFill>
                  <a:srgbClr val="6A5ACD"/>
                </a:solidFill>
                <a:effectLst>
                  <a:outerShdw blurRad="38100" dist="38100" dir="2700000" algn="tl">
                    <a:srgbClr val="000000"/>
                  </a:outerShdw>
                </a:effectLst>
                <a:latin typeface="Courier New" pitchFamily="49" charset="0"/>
              </a:rPr>
              <a:t>\n</a:t>
            </a:r>
            <a:r>
              <a:rPr lang="fr-FR" b="1" dirty="0" smtClean="0">
                <a:solidFill>
                  <a:srgbClr val="000000"/>
                </a:solidFill>
                <a:latin typeface="Courier New" pitchFamily="49" charset="0"/>
              </a:rPr>
              <a:t>";</a:t>
            </a:r>
          </a:p>
          <a:p>
            <a:pPr eaLnBrk="1" hangingPunct="1">
              <a:buFont typeface="Wingdings" pitchFamily="2" charset="2"/>
              <a:buNone/>
              <a:defRPr/>
            </a:pPr>
            <a:r>
              <a:rPr lang="fr-FR" b="1" dirty="0" smtClean="0">
                <a:solidFill>
                  <a:srgbClr val="6A5ACD"/>
                </a:solidFill>
                <a:effectLst>
                  <a:outerShdw blurRad="38100" dist="38100" dir="2700000" algn="tl">
                    <a:srgbClr val="000000"/>
                  </a:outerShdw>
                </a:effectLst>
                <a:latin typeface="Courier New" pitchFamily="49" charset="0"/>
              </a:rPr>
              <a:t>}</a:t>
            </a:r>
            <a:r>
              <a:rPr lang="fr-FR" b="1" dirty="0" smtClean="0">
                <a:solidFill>
                  <a:srgbClr val="000000"/>
                </a:solidFill>
                <a:latin typeface="Courier New" pitchFamily="49" charset="0"/>
              </a:rPr>
              <a:t/>
            </a:r>
            <a:br>
              <a:rPr lang="fr-FR" b="1" dirty="0" smtClean="0">
                <a:solidFill>
                  <a:srgbClr val="000000"/>
                </a:solidFill>
                <a:latin typeface="Courier New" pitchFamily="49" charset="0"/>
              </a:rPr>
            </a:br>
            <a:endParaRPr lang="fr-FR" b="1" dirty="0" smtClean="0">
              <a:solidFill>
                <a:srgbClr val="000000"/>
              </a:solidFill>
              <a:latin typeface="Courier New" pitchFamily="49" charset="0"/>
            </a:endParaRPr>
          </a:p>
        </p:txBody>
      </p:sp>
      <p:sp>
        <p:nvSpPr>
          <p:cNvPr id="296962" name="Rectangle 2"/>
          <p:cNvSpPr>
            <a:spLocks noGrp="1" noChangeArrowheads="1"/>
          </p:cNvSpPr>
          <p:nvPr>
            <p:ph type="title"/>
          </p:nvPr>
        </p:nvSpPr>
        <p:spPr>
          <a:xfrm>
            <a:off x="539552" y="65803"/>
            <a:ext cx="8229600" cy="764704"/>
          </a:xfrm>
        </p:spPr>
        <p:style>
          <a:lnRef idx="0">
            <a:schemeClr val="accent2"/>
          </a:lnRef>
          <a:fillRef idx="3">
            <a:schemeClr val="accent2"/>
          </a:fillRef>
          <a:effectRef idx="3">
            <a:schemeClr val="accent2"/>
          </a:effectRef>
          <a:fontRef idx="minor">
            <a:schemeClr val="lt1"/>
          </a:fontRef>
        </p:style>
        <p:txBody>
          <a:bodyPr>
            <a:normAutofit/>
          </a:bodyPr>
          <a:lstStyle/>
          <a:p>
            <a:pPr algn="ctr" eaLnBrk="1" hangingPunct="1">
              <a:defRPr/>
            </a:pPr>
            <a:r>
              <a:rPr lang="fr-FR" dirty="0" smtClean="0"/>
              <a:t>Les tableaux « à trous »</a:t>
            </a:r>
          </a:p>
        </p:txBody>
      </p:sp>
      <p:pic>
        <p:nvPicPr>
          <p:cNvPr id="32775" name="Picture 4" descr="tableau1"/>
          <p:cNvPicPr>
            <a:picLocks noChangeAspect="1" noChangeArrowheads="1"/>
          </p:cNvPicPr>
          <p:nvPr/>
        </p:nvPicPr>
        <p:blipFill>
          <a:blip r:embed="rId3"/>
          <a:srcRect/>
          <a:stretch>
            <a:fillRect/>
          </a:stretch>
        </p:blipFill>
        <p:spPr bwMode="auto">
          <a:xfrm>
            <a:off x="762000" y="3489325"/>
            <a:ext cx="2616200" cy="2819400"/>
          </a:xfrm>
          <a:prstGeom prst="rect">
            <a:avLst/>
          </a:prstGeom>
          <a:noFill/>
          <a:ln w="9525">
            <a:solidFill>
              <a:schemeClr val="tx1"/>
            </a:solidFill>
            <a:miter lim="800000"/>
            <a:headEnd/>
            <a:tailEnd/>
          </a:ln>
          <a:effectLst>
            <a:outerShdw blurRad="50800" dist="76200" dir="2700000" algn="tl" rotWithShape="0">
              <a:prstClr val="black">
                <a:alpha val="40000"/>
              </a:prstClr>
            </a:outerShdw>
          </a:effectLst>
        </p:spPr>
      </p:pic>
      <p:sp>
        <p:nvSpPr>
          <p:cNvPr id="296996" name="Line 36"/>
          <p:cNvSpPr>
            <a:spLocks noChangeShapeType="1"/>
          </p:cNvSpPr>
          <p:nvPr/>
        </p:nvSpPr>
        <p:spPr bwMode="auto">
          <a:xfrm flipV="1">
            <a:off x="2209800" y="3709988"/>
            <a:ext cx="3082925" cy="541337"/>
          </a:xfrm>
          <a:prstGeom prst="line">
            <a:avLst/>
          </a:prstGeom>
          <a:noFill/>
          <a:ln w="38100">
            <a:solidFill>
              <a:srgbClr val="000000"/>
            </a:solidFill>
            <a:round/>
            <a:headEnd/>
            <a:tailEnd type="stealth" w="lg" len="lg"/>
          </a:ln>
          <a:effectLst>
            <a:outerShdw dist="52363" dir="842175" algn="ctr" rotWithShape="0">
              <a:schemeClr val="bg2">
                <a:alpha val="50000"/>
              </a:schemeClr>
            </a:outerShdw>
          </a:effectLst>
        </p:spPr>
        <p:txBody>
          <a:bodyPr wrap="none"/>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sp>
        <p:nvSpPr>
          <p:cNvPr id="296997" name="Line 37"/>
          <p:cNvSpPr>
            <a:spLocks noChangeShapeType="1"/>
          </p:cNvSpPr>
          <p:nvPr/>
        </p:nvSpPr>
        <p:spPr bwMode="auto">
          <a:xfrm flipV="1">
            <a:off x="2514600" y="4213225"/>
            <a:ext cx="2778125" cy="419100"/>
          </a:xfrm>
          <a:prstGeom prst="line">
            <a:avLst/>
          </a:prstGeom>
          <a:noFill/>
          <a:ln w="38100">
            <a:solidFill>
              <a:srgbClr val="000000"/>
            </a:solidFill>
            <a:round/>
            <a:headEnd/>
            <a:tailEnd type="stealth" w="lg" len="lg"/>
          </a:ln>
          <a:effectLst>
            <a:outerShdw dist="52363" dir="842175" algn="ctr" rotWithShape="0">
              <a:schemeClr val="bg2">
                <a:alpha val="50000"/>
              </a:schemeClr>
            </a:outerShdw>
          </a:effectLst>
        </p:spPr>
        <p:txBody>
          <a:bodyPr wrap="none"/>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sp>
        <p:nvSpPr>
          <p:cNvPr id="296998" name="Line 38"/>
          <p:cNvSpPr>
            <a:spLocks noChangeShapeType="1"/>
          </p:cNvSpPr>
          <p:nvPr/>
        </p:nvSpPr>
        <p:spPr bwMode="auto">
          <a:xfrm flipV="1">
            <a:off x="2339975" y="4645025"/>
            <a:ext cx="2952750" cy="288925"/>
          </a:xfrm>
          <a:prstGeom prst="line">
            <a:avLst/>
          </a:prstGeom>
          <a:noFill/>
          <a:ln w="38100">
            <a:solidFill>
              <a:srgbClr val="000000"/>
            </a:solidFill>
            <a:round/>
            <a:headEnd/>
            <a:tailEnd type="stealth" w="lg" len="lg"/>
          </a:ln>
          <a:effectLst>
            <a:outerShdw dist="52363" dir="842175" algn="ctr" rotWithShape="0">
              <a:schemeClr val="bg2">
                <a:alpha val="50000"/>
              </a:schemeClr>
            </a:outerShdw>
          </a:effectLst>
        </p:spPr>
        <p:txBody>
          <a:bodyPr wrap="none"/>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sp>
        <p:nvSpPr>
          <p:cNvPr id="296999" name="Line 39"/>
          <p:cNvSpPr>
            <a:spLocks noChangeShapeType="1"/>
          </p:cNvSpPr>
          <p:nvPr/>
        </p:nvSpPr>
        <p:spPr bwMode="auto">
          <a:xfrm flipV="1">
            <a:off x="1905000" y="5078413"/>
            <a:ext cx="3387725" cy="239712"/>
          </a:xfrm>
          <a:prstGeom prst="line">
            <a:avLst/>
          </a:prstGeom>
          <a:noFill/>
          <a:ln w="38100">
            <a:solidFill>
              <a:srgbClr val="000000"/>
            </a:solidFill>
            <a:round/>
            <a:headEnd/>
            <a:tailEnd type="stealth" w="lg" len="lg"/>
          </a:ln>
          <a:effectLst>
            <a:outerShdw dist="52363" dir="842175" algn="ctr" rotWithShape="0">
              <a:schemeClr val="bg2">
                <a:alpha val="50000"/>
              </a:schemeClr>
            </a:outerShdw>
          </a:effectLst>
        </p:spPr>
        <p:txBody>
          <a:bodyPr wrap="none"/>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sp>
        <p:nvSpPr>
          <p:cNvPr id="297000" name="Line 40"/>
          <p:cNvSpPr>
            <a:spLocks noChangeShapeType="1"/>
          </p:cNvSpPr>
          <p:nvPr/>
        </p:nvSpPr>
        <p:spPr bwMode="auto">
          <a:xfrm>
            <a:off x="1905000" y="5318125"/>
            <a:ext cx="3314700" cy="695325"/>
          </a:xfrm>
          <a:prstGeom prst="line">
            <a:avLst/>
          </a:prstGeom>
          <a:noFill/>
          <a:ln w="38100">
            <a:solidFill>
              <a:schemeClr val="hlink"/>
            </a:solidFill>
            <a:round/>
            <a:headEnd/>
            <a:tailEnd type="stealth" w="lg" len="lg"/>
          </a:ln>
          <a:effectLst>
            <a:outerShdw dist="52363" dir="842175" algn="ctr" rotWithShape="0">
              <a:schemeClr val="bg2">
                <a:alpha val="50000"/>
              </a:schemeClr>
            </a:outerShdw>
          </a:effectLst>
        </p:spPr>
        <p:txBody>
          <a:bodyPr wrap="none"/>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sp>
        <p:nvSpPr>
          <p:cNvPr id="297001" name="Text Box 41"/>
          <p:cNvSpPr txBox="1">
            <a:spLocks noChangeArrowheads="1"/>
          </p:cNvSpPr>
          <p:nvPr/>
        </p:nvSpPr>
        <p:spPr bwMode="auto">
          <a:xfrm>
            <a:off x="3832225" y="5405438"/>
            <a:ext cx="523875" cy="823912"/>
          </a:xfrm>
          <a:prstGeom prst="rect">
            <a:avLst/>
          </a:prstGeom>
          <a:noFill/>
          <a:ln w="9525">
            <a:noFill/>
            <a:miter lim="800000"/>
            <a:headEnd/>
            <a:tailEnd/>
          </a:ln>
          <a:effectLst/>
        </p:spPr>
        <p:txBody>
          <a:bodyPr wrap="none">
            <a:spAutoFit/>
          </a:bodyPr>
          <a:lstStyle/>
          <a:p>
            <a:pPr fontAlgn="base">
              <a:spcBef>
                <a:spcPct val="0"/>
              </a:spcBef>
              <a:spcAft>
                <a:spcPct val="0"/>
              </a:spcAft>
              <a:defRPr/>
            </a:pPr>
            <a:r>
              <a:rPr lang="fr-FR" sz="4800">
                <a:solidFill>
                  <a:srgbClr val="238123"/>
                </a:solidFill>
                <a:effectLst>
                  <a:outerShdw blurRad="38100" dist="38100" dir="2700000" algn="tl">
                    <a:srgbClr val="000000"/>
                  </a:outerShdw>
                </a:effectLst>
              </a:rPr>
              <a:t>?</a:t>
            </a:r>
          </a:p>
        </p:txBody>
      </p:sp>
      <p:graphicFrame>
        <p:nvGraphicFramePr>
          <p:cNvPr id="297004" name="Group 44"/>
          <p:cNvGraphicFramePr>
            <a:graphicFrameLocks noGrp="1"/>
          </p:cNvGraphicFramePr>
          <p:nvPr/>
        </p:nvGraphicFramePr>
        <p:xfrm>
          <a:off x="5508625" y="3021013"/>
          <a:ext cx="2663825" cy="3287714"/>
        </p:xfrm>
        <a:graphic>
          <a:graphicData uri="http://schemas.openxmlformats.org/drawingml/2006/table">
            <a:tbl>
              <a:tblPr/>
              <a:tblGrid>
                <a:gridCol w="863600">
                  <a:extLst>
                    <a:ext uri="{9D8B030D-6E8A-4147-A177-3AD203B41FA5}">
                      <a16:colId xmlns:a16="http://schemas.microsoft.com/office/drawing/2014/main" xmlns="" val="20000"/>
                    </a:ext>
                  </a:extLst>
                </a:gridCol>
                <a:gridCol w="1800225">
                  <a:extLst>
                    <a:ext uri="{9D8B030D-6E8A-4147-A177-3AD203B41FA5}">
                      <a16:colId xmlns:a16="http://schemas.microsoft.com/office/drawing/2014/main" xmlns="" val="20001"/>
                    </a:ext>
                  </a:extLst>
                </a:gridCol>
              </a:tblGrid>
              <a:tr h="469900">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Clé</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Valeur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0"/>
                  </a:ext>
                </a:extLst>
              </a:tr>
              <a:tr h="469900">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12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469900">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"fraise"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469900">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2.5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468313">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endPar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471488">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endPar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468313">
                <a:tc>
                  <a:txBody>
                    <a:bodyPr/>
                    <a:lstStyle/>
                    <a:p>
                      <a:pPr marL="0" marR="0" lvl="0" indent="0" algn="ctr"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"el5"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bl>
          </a:graphicData>
        </a:graphic>
      </p:graphicFrame>
      <p:grpSp>
        <p:nvGrpSpPr>
          <p:cNvPr id="72744" name="Group 72"/>
          <p:cNvGrpSpPr>
            <a:grpSpLocks/>
          </p:cNvGrpSpPr>
          <p:nvPr/>
        </p:nvGrpSpPr>
        <p:grpSpPr bwMode="auto">
          <a:xfrm>
            <a:off x="5508625" y="4883150"/>
            <a:ext cx="2663825" cy="503238"/>
            <a:chOff x="3878" y="2432"/>
            <a:chExt cx="1315" cy="91"/>
          </a:xfrm>
        </p:grpSpPr>
        <p:sp>
          <p:nvSpPr>
            <p:cNvPr id="297033" name="Line 73"/>
            <p:cNvSpPr>
              <a:spLocks noChangeShapeType="1"/>
            </p:cNvSpPr>
            <p:nvPr/>
          </p:nvSpPr>
          <p:spPr bwMode="auto">
            <a:xfrm flipV="1">
              <a:off x="3878" y="2432"/>
              <a:ext cx="1315" cy="91"/>
            </a:xfrm>
            <a:prstGeom prst="line">
              <a:avLst/>
            </a:prstGeom>
            <a:noFill/>
            <a:ln w="25400">
              <a:solidFill>
                <a:schemeClr val="hlink"/>
              </a:solidFill>
              <a:round/>
              <a:headEnd/>
              <a:tailEnd/>
            </a:ln>
            <a:effectLst/>
          </p:spPr>
          <p:txBody>
            <a:bodyPr wrap="none"/>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sp>
          <p:nvSpPr>
            <p:cNvPr id="297034" name="Line 74"/>
            <p:cNvSpPr>
              <a:spLocks noChangeShapeType="1"/>
            </p:cNvSpPr>
            <p:nvPr/>
          </p:nvSpPr>
          <p:spPr bwMode="auto">
            <a:xfrm>
              <a:off x="3878" y="2432"/>
              <a:ext cx="1315" cy="91"/>
            </a:xfrm>
            <a:prstGeom prst="line">
              <a:avLst/>
            </a:prstGeom>
            <a:noFill/>
            <a:ln w="25400">
              <a:solidFill>
                <a:schemeClr val="hlink"/>
              </a:solidFill>
              <a:round/>
              <a:headEnd/>
              <a:tailEnd/>
            </a:ln>
            <a:effectLst/>
          </p:spPr>
          <p:txBody>
            <a:bodyPr wrap="none"/>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grpSp>
      <p:grpSp>
        <p:nvGrpSpPr>
          <p:cNvPr id="72745" name="Group 75"/>
          <p:cNvGrpSpPr>
            <a:grpSpLocks/>
          </p:cNvGrpSpPr>
          <p:nvPr/>
        </p:nvGrpSpPr>
        <p:grpSpPr bwMode="auto">
          <a:xfrm>
            <a:off x="5508625" y="5386388"/>
            <a:ext cx="2663825" cy="504825"/>
            <a:chOff x="3878" y="2432"/>
            <a:chExt cx="1315" cy="91"/>
          </a:xfrm>
        </p:grpSpPr>
        <p:sp>
          <p:nvSpPr>
            <p:cNvPr id="297036" name="Line 76"/>
            <p:cNvSpPr>
              <a:spLocks noChangeShapeType="1"/>
            </p:cNvSpPr>
            <p:nvPr/>
          </p:nvSpPr>
          <p:spPr bwMode="auto">
            <a:xfrm flipV="1">
              <a:off x="3878" y="2432"/>
              <a:ext cx="1315" cy="91"/>
            </a:xfrm>
            <a:prstGeom prst="line">
              <a:avLst/>
            </a:prstGeom>
            <a:noFill/>
            <a:ln w="25400">
              <a:solidFill>
                <a:schemeClr val="hlink"/>
              </a:solidFill>
              <a:round/>
              <a:headEnd/>
              <a:tailEnd/>
            </a:ln>
            <a:effectLst/>
          </p:spPr>
          <p:txBody>
            <a:bodyPr wrap="none"/>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sp>
          <p:nvSpPr>
            <p:cNvPr id="297037" name="Line 77"/>
            <p:cNvSpPr>
              <a:spLocks noChangeShapeType="1"/>
            </p:cNvSpPr>
            <p:nvPr/>
          </p:nvSpPr>
          <p:spPr bwMode="auto">
            <a:xfrm>
              <a:off x="3878" y="2432"/>
              <a:ext cx="1315" cy="91"/>
            </a:xfrm>
            <a:prstGeom prst="line">
              <a:avLst/>
            </a:prstGeom>
            <a:noFill/>
            <a:ln w="25400">
              <a:solidFill>
                <a:schemeClr val="hlink"/>
              </a:solidFill>
              <a:round/>
              <a:headEnd/>
              <a:tailEnd/>
            </a:ln>
            <a:effectLst/>
          </p:spPr>
          <p:txBody>
            <a:bodyPr wrap="none"/>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grpSp>
      <p:sp>
        <p:nvSpPr>
          <p:cNvPr id="21" name="Rectangle à coins arrondis 20"/>
          <p:cNvSpPr/>
          <p:nvPr/>
        </p:nvSpPr>
        <p:spPr bwMode="auto">
          <a:xfrm>
            <a:off x="6000750" y="928688"/>
            <a:ext cx="393700" cy="461962"/>
          </a:xfrm>
          <a:prstGeom prst="wedgeRoundRectCallout">
            <a:avLst>
              <a:gd name="adj1" fmla="val -206460"/>
              <a:gd name="adj2" fmla="val 85606"/>
              <a:gd name="adj3" fmla="val 16667"/>
            </a:avLst>
          </a:prstGeom>
          <a:solidFill>
            <a:srgbClr val="FFFFFF"/>
          </a:solidFill>
          <a:ln w="9525" cap="flat" cmpd="sng" algn="ctr">
            <a:solidFill>
              <a:schemeClr val="tx1"/>
            </a:solidFill>
            <a:prstDash val="solid"/>
            <a:round/>
            <a:headEnd type="none" w="med" len="med"/>
            <a:tailEnd type="none" w="med" len="med"/>
          </a:ln>
          <a:effectLst/>
        </p:spPr>
        <p:txBody>
          <a:bodyPr wrap="none">
            <a:spAutoFit/>
          </a:bodyPr>
          <a:lstStyle/>
          <a:p>
            <a:pPr fontAlgn="base">
              <a:lnSpc>
                <a:spcPct val="90000"/>
              </a:lnSpc>
              <a:spcBef>
                <a:spcPct val="0"/>
              </a:spcBef>
              <a:spcAft>
                <a:spcPct val="0"/>
              </a:spcAft>
              <a:defRPr/>
            </a:pPr>
            <a:r>
              <a:rPr lang="fr-FR" sz="2400" dirty="0">
                <a:solidFill>
                  <a:srgbClr val="000000"/>
                </a:solidFill>
                <a:effectLst>
                  <a:outerShdw blurRad="38100" dist="38100" dir="2700000" algn="tl">
                    <a:srgbClr val="000000">
                      <a:alpha val="43137"/>
                    </a:srgbClr>
                  </a:outerShdw>
                </a:effectLst>
              </a:rPr>
              <a:t>4</a:t>
            </a:r>
          </a:p>
        </p:txBody>
      </p:sp>
    </p:spTree>
    <p:extLst>
      <p:ext uri="{BB962C8B-B14F-4D97-AF65-F5344CB8AC3E}">
        <p14:creationId xmlns:p14="http://schemas.microsoft.com/office/powerpoint/2010/main" val="226392528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2"/>
          <p:cNvSpPr>
            <a:spLocks noGrp="1" noChangeArrowheads="1"/>
          </p:cNvSpPr>
          <p:nvPr>
            <p:ph type="title"/>
          </p:nvPr>
        </p:nvSpPr>
        <p:spPr>
          <a:xfrm>
            <a:off x="251520" y="0"/>
            <a:ext cx="8534400" cy="764704"/>
          </a:xfrm>
        </p:spPr>
        <p:style>
          <a:lnRef idx="0">
            <a:schemeClr val="accent3"/>
          </a:lnRef>
          <a:fillRef idx="3">
            <a:schemeClr val="accent3"/>
          </a:fillRef>
          <a:effectRef idx="3">
            <a:schemeClr val="accent3"/>
          </a:effectRef>
          <a:fontRef idx="minor">
            <a:schemeClr val="lt1"/>
          </a:fontRef>
        </p:style>
        <p:txBody>
          <a:bodyPr>
            <a:normAutofit/>
          </a:bodyPr>
          <a:lstStyle/>
          <a:p>
            <a:pPr eaLnBrk="1" hangingPunct="1">
              <a:defRPr/>
            </a:pPr>
            <a:r>
              <a:rPr lang="fr-FR" dirty="0" smtClean="0"/>
              <a:t>Structure de contrôle Pour chaque…</a:t>
            </a:r>
          </a:p>
        </p:txBody>
      </p:sp>
      <p:sp>
        <p:nvSpPr>
          <p:cNvPr id="297987" name="Rectangle 3"/>
          <p:cNvSpPr>
            <a:spLocks noGrp="1" noChangeArrowheads="1"/>
          </p:cNvSpPr>
          <p:nvPr>
            <p:ph idx="1"/>
          </p:nvPr>
        </p:nvSpPr>
        <p:spPr/>
        <p:txBody>
          <a:bodyPr>
            <a:normAutofit lnSpcReduction="10000"/>
          </a:bodyPr>
          <a:lstStyle/>
          <a:p>
            <a:pPr eaLnBrk="1" hangingPunct="1">
              <a:buFont typeface="Wingdings" pitchFamily="2" charset="2"/>
              <a:buNone/>
              <a:defRPr/>
            </a:pPr>
            <a:r>
              <a:rPr lang="fr-FR" b="1" dirty="0" err="1" smtClean="0">
                <a:solidFill>
                  <a:schemeClr val="hlink"/>
                </a:solidFill>
                <a:latin typeface="Courier New" pitchFamily="49" charset="0"/>
                <a:cs typeface="Courier New" pitchFamily="49" charset="0"/>
              </a:rPr>
              <a:t>foreach</a:t>
            </a:r>
            <a:r>
              <a:rPr lang="fr-FR" b="1" dirty="0" smtClean="0">
                <a:solidFill>
                  <a:schemeClr val="hlink"/>
                </a:solidFill>
                <a:latin typeface="Courier New" pitchFamily="49" charset="0"/>
                <a:cs typeface="Courier New" pitchFamily="49" charset="0"/>
              </a:rPr>
              <a:t> (</a:t>
            </a:r>
            <a:r>
              <a:rPr lang="fr-FR" b="1" dirty="0" smtClean="0">
                <a:latin typeface="Courier New" pitchFamily="49" charset="0"/>
                <a:cs typeface="Courier New" pitchFamily="49" charset="0"/>
              </a:rPr>
              <a:t>$tableau </a:t>
            </a:r>
            <a:r>
              <a:rPr lang="fr-FR" b="1" dirty="0" smtClean="0">
                <a:solidFill>
                  <a:schemeClr val="hlink"/>
                </a:solidFill>
                <a:latin typeface="Courier New" pitchFamily="49" charset="0"/>
                <a:cs typeface="Courier New" pitchFamily="49" charset="0"/>
              </a:rPr>
              <a:t>as</a:t>
            </a:r>
            <a:r>
              <a:rPr lang="fr-FR" b="1" dirty="0" smtClean="0">
                <a:solidFill>
                  <a:schemeClr val="accent2"/>
                </a:solidFill>
                <a:latin typeface="Courier New" pitchFamily="49" charset="0"/>
                <a:cs typeface="Courier New" pitchFamily="49" charset="0"/>
              </a:rPr>
              <a:t> </a:t>
            </a:r>
            <a:r>
              <a:rPr lang="fr-FR" b="1" dirty="0" smtClean="0">
                <a:latin typeface="Courier New" pitchFamily="49" charset="0"/>
                <a:cs typeface="Courier New" pitchFamily="49" charset="0"/>
              </a:rPr>
              <a:t>$</a:t>
            </a:r>
            <a:r>
              <a:rPr lang="fr-FR" b="1" dirty="0" err="1" smtClean="0">
                <a:latin typeface="Courier New" pitchFamily="49" charset="0"/>
                <a:cs typeface="Courier New" pitchFamily="49" charset="0"/>
              </a:rPr>
              <a:t>element</a:t>
            </a:r>
            <a:r>
              <a:rPr lang="fr-FR" b="1" dirty="0" smtClean="0">
                <a:solidFill>
                  <a:schemeClr val="hlink"/>
                </a:solidFill>
                <a:latin typeface="Courier New" pitchFamily="49" charset="0"/>
                <a:cs typeface="Courier New" pitchFamily="49" charset="0"/>
              </a:rPr>
              <a:t>)</a:t>
            </a:r>
          </a:p>
          <a:p>
            <a:pPr eaLnBrk="1" hangingPunct="1">
              <a:buFont typeface="Wingdings" pitchFamily="2" charset="2"/>
              <a:buNone/>
              <a:defRPr/>
            </a:pPr>
            <a:r>
              <a:rPr lang="fr-FR" b="1" dirty="0" smtClean="0">
                <a:solidFill>
                  <a:schemeClr val="hlink"/>
                </a:solidFill>
                <a:latin typeface="Courier New" pitchFamily="49" charset="0"/>
                <a:cs typeface="Courier New" pitchFamily="49" charset="0"/>
              </a:rPr>
              <a:t>{</a:t>
            </a:r>
          </a:p>
          <a:p>
            <a:pPr eaLnBrk="1" hangingPunct="1">
              <a:buFont typeface="Wingdings" pitchFamily="2" charset="2"/>
              <a:buNone/>
              <a:defRPr/>
            </a:pPr>
            <a:r>
              <a:rPr lang="fr-FR" b="1" dirty="0" smtClean="0">
                <a:solidFill>
                  <a:schemeClr val="hlink"/>
                </a:solidFill>
                <a:latin typeface="Courier New" pitchFamily="49" charset="0"/>
                <a:cs typeface="Courier New" pitchFamily="49" charset="0"/>
              </a:rPr>
              <a:t>	</a:t>
            </a:r>
            <a:r>
              <a:rPr lang="fr-FR" b="1" dirty="0" smtClean="0">
                <a:latin typeface="Courier New" pitchFamily="49" charset="0"/>
                <a:cs typeface="Courier New" pitchFamily="49" charset="0"/>
              </a:rPr>
              <a:t>/* Bloc d’instructions répété pour chaque élément de $tableau */</a:t>
            </a:r>
          </a:p>
          <a:p>
            <a:pPr eaLnBrk="1" hangingPunct="1">
              <a:buFont typeface="Wingdings" pitchFamily="2" charset="2"/>
              <a:buNone/>
              <a:defRPr/>
            </a:pPr>
            <a:r>
              <a:rPr lang="fr-FR" b="1" dirty="0" smtClean="0">
                <a:latin typeface="Courier New" pitchFamily="49" charset="0"/>
                <a:cs typeface="Courier New" pitchFamily="49" charset="0"/>
              </a:rPr>
              <a:t>	/* Chaque élément de $tableau est accessible grâce à $</a:t>
            </a:r>
            <a:r>
              <a:rPr lang="fr-FR" b="1" dirty="0" err="1" smtClean="0">
                <a:latin typeface="Courier New" pitchFamily="49" charset="0"/>
                <a:cs typeface="Courier New" pitchFamily="49" charset="0"/>
              </a:rPr>
              <a:t>element</a:t>
            </a:r>
            <a:r>
              <a:rPr lang="fr-FR" b="1" dirty="0" smtClean="0">
                <a:latin typeface="Courier New" pitchFamily="49" charset="0"/>
                <a:cs typeface="Courier New" pitchFamily="49" charset="0"/>
              </a:rPr>
              <a:t> */</a:t>
            </a:r>
          </a:p>
          <a:p>
            <a:pPr eaLnBrk="1" hangingPunct="1">
              <a:buFont typeface="Wingdings" pitchFamily="2" charset="2"/>
              <a:buNone/>
              <a:defRPr/>
            </a:pPr>
            <a:r>
              <a:rPr lang="fr-FR" b="1" dirty="0" smtClean="0">
                <a:solidFill>
                  <a:schemeClr val="hlink"/>
                </a:solidFill>
                <a:latin typeface="Courier New" pitchFamily="49" charset="0"/>
                <a:cs typeface="Courier New" pitchFamily="49" charset="0"/>
              </a:rPr>
              <a:t>}</a:t>
            </a:r>
            <a:endParaRPr lang="fr-FR" b="1" dirty="0" smtClean="0">
              <a:latin typeface="Courier New" pitchFamily="49" charset="0"/>
              <a:cs typeface="Courier New" pitchFamily="49" charset="0"/>
            </a:endParaRPr>
          </a:p>
        </p:txBody>
      </p:sp>
    </p:spTree>
    <p:extLst>
      <p:ext uri="{BB962C8B-B14F-4D97-AF65-F5344CB8AC3E}">
        <p14:creationId xmlns:p14="http://schemas.microsoft.com/office/powerpoint/2010/main" val="66444520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1" name="Rectangle 3"/>
          <p:cNvSpPr>
            <a:spLocks noGrp="1" noChangeArrowheads="1"/>
          </p:cNvSpPr>
          <p:nvPr>
            <p:ph type="title"/>
          </p:nvPr>
        </p:nvSpPr>
        <p:spPr>
          <a:xfrm>
            <a:off x="441101" y="18298"/>
            <a:ext cx="8229600" cy="818414"/>
          </a:xfrm>
        </p:spPr>
        <p:style>
          <a:lnRef idx="1">
            <a:schemeClr val="accent4"/>
          </a:lnRef>
          <a:fillRef idx="2">
            <a:schemeClr val="accent4"/>
          </a:fillRef>
          <a:effectRef idx="1">
            <a:schemeClr val="accent4"/>
          </a:effectRef>
          <a:fontRef idx="minor">
            <a:schemeClr val="dk1"/>
          </a:fontRef>
        </p:style>
        <p:txBody>
          <a:bodyPr>
            <a:normAutofit/>
          </a:bodyPr>
          <a:lstStyle/>
          <a:p>
            <a:pPr eaLnBrk="1" hangingPunct="1">
              <a:defRPr/>
            </a:pPr>
            <a:r>
              <a:rPr lang="fr-FR" dirty="0" smtClean="0"/>
              <a:t>Parcours de tableau : </a:t>
            </a:r>
            <a:r>
              <a:rPr lang="fr-FR" dirty="0" err="1" smtClean="0"/>
              <a:t>foreach</a:t>
            </a:r>
            <a:endParaRPr lang="fr-FR" dirty="0" smtClean="0"/>
          </a:p>
        </p:txBody>
      </p:sp>
      <p:sp>
        <p:nvSpPr>
          <p:cNvPr id="299012" name="Rectangle 4"/>
          <p:cNvSpPr>
            <a:spLocks noGrp="1" noChangeArrowheads="1"/>
          </p:cNvSpPr>
          <p:nvPr>
            <p:ph idx="1"/>
          </p:nvPr>
        </p:nvSpPr>
        <p:spPr>
          <a:xfrm>
            <a:off x="381000" y="1341438"/>
            <a:ext cx="4419600" cy="4602162"/>
          </a:xfrm>
          <a:ln w="19050">
            <a:solidFill>
              <a:schemeClr val="tx1"/>
            </a:solidFill>
          </a:ln>
        </p:spPr>
        <p:txBody>
          <a:bodyPr anchor="ctr"/>
          <a:lstStyle/>
          <a:p>
            <a:pPr eaLnBrk="1" hangingPunct="1">
              <a:spcBef>
                <a:spcPct val="5000"/>
              </a:spcBef>
              <a:buFont typeface="Wingdings" pitchFamily="2" charset="2"/>
              <a:buNone/>
              <a:defRPr/>
            </a:pPr>
            <a:r>
              <a:rPr lang="fr-FR" sz="2400" b="1" dirty="0" smtClean="0">
                <a:latin typeface="Courier New" pitchFamily="49" charset="0"/>
                <a:cs typeface="Courier New" pitchFamily="49" charset="0"/>
              </a:rPr>
              <a:t>…</a:t>
            </a:r>
          </a:p>
          <a:p>
            <a:pPr eaLnBrk="1" hangingPunct="1">
              <a:spcBef>
                <a:spcPct val="5000"/>
              </a:spcBef>
              <a:buFont typeface="Wingdings" pitchFamily="2" charset="2"/>
              <a:buNone/>
              <a:defRPr/>
            </a:pPr>
            <a:r>
              <a:rPr lang="fr-FR" sz="2400" b="1" dirty="0" smtClean="0">
                <a:solidFill>
                  <a:srgbClr val="804040"/>
                </a:solidFill>
                <a:latin typeface="Courier New" pitchFamily="49" charset="0"/>
                <a:cs typeface="Courier New" pitchFamily="49" charset="0"/>
              </a:rPr>
              <a:t>$</a:t>
            </a:r>
            <a:r>
              <a:rPr lang="fr-FR" sz="2400" b="1" dirty="0" smtClean="0">
                <a:solidFill>
                  <a:srgbClr val="008080"/>
                </a:solidFill>
                <a:latin typeface="Courier New" pitchFamily="49" charset="0"/>
                <a:cs typeface="Courier New" pitchFamily="49" charset="0"/>
              </a:rPr>
              <a:t>tab4</a:t>
            </a:r>
            <a:r>
              <a:rPr lang="fr-FR" sz="2400" b="1" dirty="0" smtClean="0">
                <a:solidFill>
                  <a:srgbClr val="6A5ACD"/>
                </a:solidFill>
                <a:latin typeface="Courier New" pitchFamily="49" charset="0"/>
                <a:cs typeface="Courier New" pitchFamily="49" charset="0"/>
              </a:rPr>
              <a:t>[</a:t>
            </a:r>
            <a:r>
              <a:rPr lang="fr-FR" sz="2400" b="1" dirty="0" smtClean="0">
                <a:solidFill>
                  <a:srgbClr val="FF00FF"/>
                </a:solidFill>
                <a:latin typeface="Courier New" pitchFamily="49" charset="0"/>
                <a:cs typeface="Courier New" pitchFamily="49" charset="0"/>
              </a:rPr>
              <a:t>0</a:t>
            </a:r>
            <a:r>
              <a:rPr lang="fr-FR" sz="2400" b="1" dirty="0" smtClean="0">
                <a:solidFill>
                  <a:srgbClr val="6A5ACD"/>
                </a:solidFill>
                <a:latin typeface="Courier New" pitchFamily="49" charset="0"/>
                <a:cs typeface="Courier New" pitchFamily="49" charset="0"/>
              </a:rPr>
              <a:t>] </a:t>
            </a:r>
            <a:r>
              <a:rPr lang="fr-FR" sz="2400" b="1" dirty="0" smtClean="0">
                <a:solidFill>
                  <a:srgbClr val="804040"/>
                </a:solidFill>
                <a:latin typeface="Courier New" pitchFamily="49" charset="0"/>
                <a:cs typeface="Courier New" pitchFamily="49" charset="0"/>
              </a:rPr>
              <a:t>= </a:t>
            </a:r>
            <a:r>
              <a:rPr lang="fr-FR" sz="2400" b="1" dirty="0" smtClean="0">
                <a:solidFill>
                  <a:srgbClr val="FF00FF"/>
                </a:solidFill>
                <a:latin typeface="Courier New" pitchFamily="49" charset="0"/>
                <a:cs typeface="Courier New" pitchFamily="49" charset="0"/>
              </a:rPr>
              <a:t>12</a:t>
            </a:r>
            <a:r>
              <a:rPr lang="fr-FR" sz="2400" b="1" dirty="0" smtClean="0">
                <a:solidFill>
                  <a:srgbClr val="000000"/>
                </a:solidFill>
                <a:latin typeface="Courier New" pitchFamily="49" charset="0"/>
                <a:cs typeface="Courier New" pitchFamily="49" charset="0"/>
              </a:rPr>
              <a:t> ;</a:t>
            </a:r>
          </a:p>
          <a:p>
            <a:pPr eaLnBrk="1" hangingPunct="1">
              <a:spcBef>
                <a:spcPct val="5000"/>
              </a:spcBef>
              <a:buFont typeface="Wingdings" pitchFamily="2" charset="2"/>
              <a:buNone/>
              <a:defRPr/>
            </a:pPr>
            <a:r>
              <a:rPr lang="fr-FR" sz="2400" b="1" dirty="0" smtClean="0">
                <a:solidFill>
                  <a:srgbClr val="804040"/>
                </a:solidFill>
                <a:latin typeface="Courier New" pitchFamily="49" charset="0"/>
                <a:cs typeface="Courier New" pitchFamily="49" charset="0"/>
              </a:rPr>
              <a:t>$</a:t>
            </a:r>
            <a:r>
              <a:rPr lang="fr-FR" sz="2400" b="1" dirty="0" smtClean="0">
                <a:solidFill>
                  <a:srgbClr val="008080"/>
                </a:solidFill>
                <a:latin typeface="Courier New" pitchFamily="49" charset="0"/>
                <a:cs typeface="Courier New" pitchFamily="49" charset="0"/>
              </a:rPr>
              <a:t>tab4</a:t>
            </a:r>
            <a:r>
              <a:rPr lang="fr-FR" sz="2400" b="1" dirty="0" smtClean="0">
                <a:solidFill>
                  <a:srgbClr val="6A5ACD"/>
                </a:solidFill>
                <a:latin typeface="Courier New" pitchFamily="49" charset="0"/>
                <a:cs typeface="Courier New" pitchFamily="49" charset="0"/>
              </a:rPr>
              <a:t>[</a:t>
            </a:r>
            <a:r>
              <a:rPr lang="fr-FR" sz="2400" b="1" dirty="0" smtClean="0">
                <a:solidFill>
                  <a:srgbClr val="FF00FF"/>
                </a:solidFill>
                <a:latin typeface="Courier New" pitchFamily="49" charset="0"/>
                <a:cs typeface="Courier New" pitchFamily="49" charset="0"/>
              </a:rPr>
              <a:t>1</a:t>
            </a:r>
            <a:r>
              <a:rPr lang="fr-FR" sz="2400" b="1" dirty="0" smtClean="0">
                <a:solidFill>
                  <a:srgbClr val="6A5ACD"/>
                </a:solidFill>
                <a:latin typeface="Courier New" pitchFamily="49" charset="0"/>
                <a:cs typeface="Courier New" pitchFamily="49" charset="0"/>
              </a:rPr>
              <a:t>] </a:t>
            </a:r>
            <a:r>
              <a:rPr lang="fr-FR" sz="2400" b="1" dirty="0" smtClean="0">
                <a:solidFill>
                  <a:srgbClr val="804040"/>
                </a:solidFill>
                <a:latin typeface="Courier New" pitchFamily="49" charset="0"/>
                <a:cs typeface="Courier New" pitchFamily="49" charset="0"/>
              </a:rPr>
              <a:t>= </a:t>
            </a:r>
            <a:r>
              <a:rPr lang="fr-FR" sz="2400" b="1" dirty="0" smtClean="0">
                <a:solidFill>
                  <a:srgbClr val="000000"/>
                </a:solidFill>
                <a:latin typeface="Courier New" pitchFamily="49" charset="0"/>
                <a:cs typeface="Courier New" pitchFamily="49" charset="0"/>
              </a:rPr>
              <a:t>"</a:t>
            </a:r>
            <a:r>
              <a:rPr lang="fr-FR" sz="2400" b="1" dirty="0" smtClean="0">
                <a:solidFill>
                  <a:srgbClr val="FF00FF"/>
                </a:solidFill>
                <a:latin typeface="Courier New" pitchFamily="49" charset="0"/>
                <a:cs typeface="Courier New" pitchFamily="49" charset="0"/>
              </a:rPr>
              <a:t>fraise</a:t>
            </a:r>
            <a:r>
              <a:rPr lang="fr-FR" sz="2400" b="1" dirty="0" smtClean="0">
                <a:solidFill>
                  <a:srgbClr val="000000"/>
                </a:solidFill>
                <a:latin typeface="Courier New" pitchFamily="49" charset="0"/>
                <a:cs typeface="Courier New" pitchFamily="49" charset="0"/>
              </a:rPr>
              <a:t>" ;</a:t>
            </a:r>
          </a:p>
          <a:p>
            <a:pPr eaLnBrk="1" hangingPunct="1">
              <a:spcBef>
                <a:spcPct val="5000"/>
              </a:spcBef>
              <a:buFont typeface="Wingdings" pitchFamily="2" charset="2"/>
              <a:buNone/>
              <a:defRPr/>
            </a:pPr>
            <a:r>
              <a:rPr lang="fr-FR" sz="2400" b="1" dirty="0" smtClean="0">
                <a:solidFill>
                  <a:srgbClr val="804040"/>
                </a:solidFill>
                <a:latin typeface="Courier New" pitchFamily="49" charset="0"/>
                <a:cs typeface="Courier New" pitchFamily="49" charset="0"/>
              </a:rPr>
              <a:t>$</a:t>
            </a:r>
            <a:r>
              <a:rPr lang="fr-FR" sz="2400" b="1" dirty="0" smtClean="0">
                <a:solidFill>
                  <a:srgbClr val="008080"/>
                </a:solidFill>
                <a:latin typeface="Courier New" pitchFamily="49" charset="0"/>
                <a:cs typeface="Courier New" pitchFamily="49" charset="0"/>
              </a:rPr>
              <a:t>tab4</a:t>
            </a:r>
            <a:r>
              <a:rPr lang="fr-FR" sz="2400" b="1" dirty="0" smtClean="0">
                <a:solidFill>
                  <a:srgbClr val="6A5ACD"/>
                </a:solidFill>
                <a:latin typeface="Courier New" pitchFamily="49" charset="0"/>
                <a:cs typeface="Courier New" pitchFamily="49" charset="0"/>
              </a:rPr>
              <a:t>[</a:t>
            </a:r>
            <a:r>
              <a:rPr lang="fr-FR" sz="2400" b="1" dirty="0" smtClean="0">
                <a:solidFill>
                  <a:srgbClr val="FF00FF"/>
                </a:solidFill>
                <a:latin typeface="Courier New" pitchFamily="49" charset="0"/>
                <a:cs typeface="Courier New" pitchFamily="49" charset="0"/>
              </a:rPr>
              <a:t>2</a:t>
            </a:r>
            <a:r>
              <a:rPr lang="fr-FR" sz="2400" b="1" dirty="0" smtClean="0">
                <a:solidFill>
                  <a:srgbClr val="6A5ACD"/>
                </a:solidFill>
                <a:latin typeface="Courier New" pitchFamily="49" charset="0"/>
                <a:cs typeface="Courier New" pitchFamily="49" charset="0"/>
              </a:rPr>
              <a:t>] </a:t>
            </a:r>
            <a:r>
              <a:rPr lang="fr-FR" sz="2400" b="1" dirty="0" smtClean="0">
                <a:solidFill>
                  <a:srgbClr val="804040"/>
                </a:solidFill>
                <a:latin typeface="Courier New" pitchFamily="49" charset="0"/>
                <a:cs typeface="Courier New" pitchFamily="49" charset="0"/>
              </a:rPr>
              <a:t>= </a:t>
            </a:r>
            <a:r>
              <a:rPr lang="fr-FR" sz="2400" b="1" dirty="0" smtClean="0">
                <a:solidFill>
                  <a:srgbClr val="FF00FF"/>
                </a:solidFill>
                <a:latin typeface="Courier New" pitchFamily="49" charset="0"/>
                <a:cs typeface="Courier New" pitchFamily="49" charset="0"/>
              </a:rPr>
              <a:t>2.5</a:t>
            </a:r>
            <a:r>
              <a:rPr lang="fr-FR" sz="2400" b="1" dirty="0" smtClean="0">
                <a:solidFill>
                  <a:srgbClr val="000000"/>
                </a:solidFill>
                <a:latin typeface="Courier New" pitchFamily="49" charset="0"/>
                <a:cs typeface="Courier New" pitchFamily="49" charset="0"/>
              </a:rPr>
              <a:t> ;</a:t>
            </a:r>
          </a:p>
          <a:p>
            <a:pPr eaLnBrk="1" hangingPunct="1">
              <a:spcBef>
                <a:spcPct val="5000"/>
              </a:spcBef>
              <a:buFont typeface="Wingdings" pitchFamily="2" charset="2"/>
              <a:buNone/>
              <a:defRPr/>
            </a:pPr>
            <a:r>
              <a:rPr lang="fr-FR" sz="2400" b="1" dirty="0" smtClean="0">
                <a:solidFill>
                  <a:srgbClr val="804040"/>
                </a:solidFill>
                <a:latin typeface="Courier New" pitchFamily="49" charset="0"/>
                <a:cs typeface="Courier New" pitchFamily="49" charset="0"/>
              </a:rPr>
              <a:t>$</a:t>
            </a:r>
            <a:r>
              <a:rPr lang="fr-FR" sz="2400" b="1" dirty="0" smtClean="0">
                <a:solidFill>
                  <a:srgbClr val="008080"/>
                </a:solidFill>
                <a:latin typeface="Courier New" pitchFamily="49" charset="0"/>
                <a:cs typeface="Courier New" pitchFamily="49" charset="0"/>
              </a:rPr>
              <a:t>tab4</a:t>
            </a:r>
            <a:r>
              <a:rPr lang="fr-FR" sz="2400" b="1" dirty="0" smtClean="0">
                <a:solidFill>
                  <a:srgbClr val="6A5ACD"/>
                </a:solidFill>
                <a:latin typeface="Courier New" pitchFamily="49" charset="0"/>
                <a:cs typeface="Courier New" pitchFamily="49" charset="0"/>
              </a:rPr>
              <a:t>[</a:t>
            </a:r>
            <a:r>
              <a:rPr lang="fr-FR" sz="2400" b="1" dirty="0" smtClean="0">
                <a:solidFill>
                  <a:srgbClr val="FF00FF"/>
                </a:solidFill>
                <a:latin typeface="Courier New" pitchFamily="49" charset="0"/>
                <a:cs typeface="Courier New" pitchFamily="49" charset="0"/>
              </a:rPr>
              <a:t>5</a:t>
            </a:r>
            <a:r>
              <a:rPr lang="fr-FR" sz="2400" b="1" dirty="0" smtClean="0">
                <a:solidFill>
                  <a:srgbClr val="6A5ACD"/>
                </a:solidFill>
                <a:latin typeface="Courier New" pitchFamily="49" charset="0"/>
                <a:cs typeface="Courier New" pitchFamily="49" charset="0"/>
              </a:rPr>
              <a:t>] </a:t>
            </a:r>
            <a:r>
              <a:rPr lang="fr-FR" sz="2400" b="1" dirty="0" smtClean="0">
                <a:solidFill>
                  <a:srgbClr val="804040"/>
                </a:solidFill>
                <a:latin typeface="Courier New" pitchFamily="49" charset="0"/>
                <a:cs typeface="Courier New" pitchFamily="49" charset="0"/>
              </a:rPr>
              <a:t>=</a:t>
            </a:r>
            <a:r>
              <a:rPr lang="fr-FR" sz="2400" b="1" dirty="0" smtClean="0">
                <a:solidFill>
                  <a:srgbClr val="000000"/>
                </a:solidFill>
                <a:latin typeface="Courier New" pitchFamily="49" charset="0"/>
                <a:cs typeface="Courier New" pitchFamily="49" charset="0"/>
              </a:rPr>
              <a:t> "</a:t>
            </a:r>
            <a:r>
              <a:rPr lang="fr-FR" sz="2400" b="1" dirty="0" smtClean="0">
                <a:solidFill>
                  <a:srgbClr val="FF00FF"/>
                </a:solidFill>
                <a:latin typeface="Courier New" pitchFamily="49" charset="0"/>
                <a:cs typeface="Courier New" pitchFamily="49" charset="0"/>
              </a:rPr>
              <a:t>el5</a:t>
            </a:r>
            <a:r>
              <a:rPr lang="fr-FR" sz="2400" b="1" dirty="0" smtClean="0">
                <a:solidFill>
                  <a:srgbClr val="000000"/>
                </a:solidFill>
                <a:latin typeface="Courier New" pitchFamily="49" charset="0"/>
                <a:cs typeface="Courier New" pitchFamily="49" charset="0"/>
              </a:rPr>
              <a:t>" ;</a:t>
            </a:r>
          </a:p>
          <a:p>
            <a:pPr eaLnBrk="1" hangingPunct="1">
              <a:spcBef>
                <a:spcPct val="5000"/>
              </a:spcBef>
              <a:buFont typeface="Wingdings" pitchFamily="2" charset="2"/>
              <a:buNone/>
              <a:defRPr/>
            </a:pPr>
            <a:r>
              <a:rPr lang="fr-FR" sz="2400" b="1" dirty="0" err="1" smtClean="0">
                <a:solidFill>
                  <a:srgbClr val="804040"/>
                </a:solidFill>
                <a:latin typeface="Courier New" pitchFamily="49" charset="0"/>
                <a:cs typeface="Courier New" pitchFamily="49" charset="0"/>
              </a:rPr>
              <a:t>foreach</a:t>
            </a:r>
            <a:r>
              <a:rPr lang="fr-FR" sz="2400" b="1" dirty="0" smtClean="0">
                <a:solidFill>
                  <a:srgbClr val="6A5ACD"/>
                </a:solidFill>
                <a:latin typeface="Courier New" pitchFamily="49" charset="0"/>
                <a:cs typeface="Courier New" pitchFamily="49" charset="0"/>
              </a:rPr>
              <a:t>(</a:t>
            </a:r>
            <a:r>
              <a:rPr lang="fr-FR" sz="2400" b="1" dirty="0" smtClean="0">
                <a:solidFill>
                  <a:srgbClr val="804040"/>
                </a:solidFill>
                <a:latin typeface="Courier New" pitchFamily="49" charset="0"/>
                <a:cs typeface="Courier New" pitchFamily="49" charset="0"/>
              </a:rPr>
              <a:t>$</a:t>
            </a:r>
            <a:r>
              <a:rPr lang="fr-FR" sz="2400" b="1" dirty="0" smtClean="0">
                <a:solidFill>
                  <a:srgbClr val="008080"/>
                </a:solidFill>
                <a:latin typeface="Courier New" pitchFamily="49" charset="0"/>
                <a:cs typeface="Courier New" pitchFamily="49" charset="0"/>
              </a:rPr>
              <a:t>tab4</a:t>
            </a:r>
            <a:r>
              <a:rPr lang="fr-FR" sz="2400" b="1" dirty="0" smtClean="0">
                <a:solidFill>
                  <a:srgbClr val="000000"/>
                </a:solidFill>
                <a:latin typeface="Courier New" pitchFamily="49" charset="0"/>
                <a:cs typeface="Courier New" pitchFamily="49" charset="0"/>
              </a:rPr>
              <a:t> </a:t>
            </a:r>
            <a:r>
              <a:rPr lang="fr-FR" sz="2400" b="1" dirty="0" smtClean="0">
                <a:solidFill>
                  <a:srgbClr val="804040"/>
                </a:solidFill>
                <a:latin typeface="Courier New" pitchFamily="49" charset="0"/>
                <a:cs typeface="Courier New" pitchFamily="49" charset="0"/>
              </a:rPr>
              <a:t>as</a:t>
            </a:r>
            <a:r>
              <a:rPr lang="fr-FR" sz="2400" b="1" dirty="0" smtClean="0">
                <a:solidFill>
                  <a:srgbClr val="000000"/>
                </a:solidFill>
                <a:latin typeface="Courier New" pitchFamily="49" charset="0"/>
                <a:cs typeface="Courier New" pitchFamily="49" charset="0"/>
              </a:rPr>
              <a:t> </a:t>
            </a:r>
            <a:r>
              <a:rPr lang="fr-FR" sz="2400" b="1" dirty="0" smtClean="0">
                <a:solidFill>
                  <a:srgbClr val="804040"/>
                </a:solidFill>
                <a:latin typeface="Courier New" pitchFamily="49" charset="0"/>
                <a:cs typeface="Courier New" pitchFamily="49" charset="0"/>
              </a:rPr>
              <a:t>$</a:t>
            </a:r>
            <a:r>
              <a:rPr lang="fr-FR" sz="2400" b="1" dirty="0" smtClean="0">
                <a:solidFill>
                  <a:srgbClr val="008080"/>
                </a:solidFill>
                <a:latin typeface="Courier New" pitchFamily="49" charset="0"/>
                <a:cs typeface="Courier New" pitchFamily="49" charset="0"/>
              </a:rPr>
              <a:t>v</a:t>
            </a:r>
            <a:r>
              <a:rPr lang="fr-FR" sz="2400" b="1" dirty="0" smtClean="0">
                <a:solidFill>
                  <a:srgbClr val="6A5ACD"/>
                </a:solidFill>
                <a:latin typeface="Courier New" pitchFamily="49" charset="0"/>
                <a:cs typeface="Courier New" pitchFamily="49" charset="0"/>
              </a:rPr>
              <a:t>)</a:t>
            </a:r>
            <a:endParaRPr lang="fr-FR" sz="2400" b="1" dirty="0" smtClean="0">
              <a:solidFill>
                <a:srgbClr val="000000"/>
              </a:solidFill>
              <a:latin typeface="Courier New" pitchFamily="49" charset="0"/>
              <a:cs typeface="Courier New" pitchFamily="49" charset="0"/>
            </a:endParaRPr>
          </a:p>
          <a:p>
            <a:pPr eaLnBrk="1" hangingPunct="1">
              <a:spcBef>
                <a:spcPct val="5000"/>
              </a:spcBef>
              <a:buFont typeface="Wingdings" pitchFamily="2" charset="2"/>
              <a:buNone/>
              <a:defRPr/>
            </a:pPr>
            <a:r>
              <a:rPr lang="fr-FR" sz="2400" b="1" dirty="0" smtClean="0">
                <a:solidFill>
                  <a:srgbClr val="6A5ACD"/>
                </a:solidFill>
                <a:latin typeface="Courier New" pitchFamily="49" charset="0"/>
                <a:cs typeface="Courier New" pitchFamily="49" charset="0"/>
              </a:rPr>
              <a:t>{</a:t>
            </a:r>
            <a:endParaRPr lang="fr-FR" sz="2400" b="1" dirty="0" smtClean="0">
              <a:solidFill>
                <a:srgbClr val="000000"/>
              </a:solidFill>
              <a:latin typeface="Courier New" pitchFamily="49" charset="0"/>
              <a:cs typeface="Courier New" pitchFamily="49" charset="0"/>
            </a:endParaRPr>
          </a:p>
          <a:p>
            <a:pPr eaLnBrk="1" hangingPunct="1">
              <a:spcBef>
                <a:spcPct val="5000"/>
              </a:spcBef>
              <a:buFont typeface="Wingdings" pitchFamily="2" charset="2"/>
              <a:buNone/>
              <a:defRPr/>
            </a:pPr>
            <a:r>
              <a:rPr lang="fr-FR" sz="2400" b="1" dirty="0" smtClean="0">
                <a:solidFill>
                  <a:srgbClr val="008080"/>
                </a:solidFill>
                <a:latin typeface="Courier New" pitchFamily="49" charset="0"/>
                <a:cs typeface="Courier New" pitchFamily="49" charset="0"/>
              </a:rPr>
              <a:t>  </a:t>
            </a:r>
            <a:r>
              <a:rPr lang="fr-FR" sz="2400" b="1" dirty="0" err="1" smtClean="0">
                <a:solidFill>
                  <a:srgbClr val="008080"/>
                </a:solidFill>
                <a:latin typeface="Courier New" pitchFamily="49" charset="0"/>
                <a:cs typeface="Courier New" pitchFamily="49" charset="0"/>
              </a:rPr>
              <a:t>echo</a:t>
            </a:r>
            <a:r>
              <a:rPr lang="fr-FR" sz="2400" b="1" dirty="0" smtClean="0">
                <a:solidFill>
                  <a:srgbClr val="000000"/>
                </a:solidFill>
                <a:latin typeface="Courier New" pitchFamily="49" charset="0"/>
                <a:cs typeface="Courier New" pitchFamily="49" charset="0"/>
              </a:rPr>
              <a:t> "</a:t>
            </a:r>
            <a:r>
              <a:rPr lang="fr-FR" sz="2400" b="1" dirty="0" smtClean="0">
                <a:solidFill>
                  <a:srgbClr val="FF00FF"/>
                </a:solidFill>
                <a:latin typeface="Courier New" pitchFamily="49" charset="0"/>
                <a:cs typeface="Courier New" pitchFamily="49" charset="0"/>
              </a:rPr>
              <a:t>Val: </a:t>
            </a:r>
            <a:r>
              <a:rPr lang="fr-FR" sz="2400" b="1" dirty="0" smtClean="0">
                <a:solidFill>
                  <a:srgbClr val="804040"/>
                </a:solidFill>
                <a:latin typeface="Courier New" pitchFamily="49" charset="0"/>
                <a:cs typeface="Courier New" pitchFamily="49" charset="0"/>
              </a:rPr>
              <a:t>$</a:t>
            </a:r>
            <a:r>
              <a:rPr lang="fr-FR" sz="2400" b="1" dirty="0" smtClean="0">
                <a:solidFill>
                  <a:srgbClr val="008080"/>
                </a:solidFill>
                <a:latin typeface="Courier New" pitchFamily="49" charset="0"/>
                <a:cs typeface="Courier New" pitchFamily="49" charset="0"/>
              </a:rPr>
              <a:t>v</a:t>
            </a:r>
            <a:r>
              <a:rPr lang="fr-FR" sz="2400" b="1" dirty="0" smtClean="0">
                <a:solidFill>
                  <a:srgbClr val="FF00FF"/>
                </a:solidFill>
                <a:latin typeface="Courier New" pitchFamily="49" charset="0"/>
                <a:cs typeface="Courier New" pitchFamily="49" charset="0"/>
              </a:rPr>
              <a:t>&lt;</a:t>
            </a:r>
            <a:r>
              <a:rPr lang="fr-FR" sz="2400" b="1" dirty="0" err="1" smtClean="0">
                <a:solidFill>
                  <a:srgbClr val="FF00FF"/>
                </a:solidFill>
                <a:latin typeface="Courier New" pitchFamily="49" charset="0"/>
                <a:cs typeface="Courier New" pitchFamily="49" charset="0"/>
              </a:rPr>
              <a:t>br</a:t>
            </a:r>
            <a:r>
              <a:rPr lang="fr-FR" sz="2400" b="1" dirty="0" smtClean="0">
                <a:solidFill>
                  <a:srgbClr val="FF00FF"/>
                </a:solidFill>
                <a:latin typeface="Courier New" pitchFamily="49" charset="0"/>
                <a:cs typeface="Courier New" pitchFamily="49" charset="0"/>
              </a:rPr>
              <a:t>&gt;</a:t>
            </a:r>
            <a:r>
              <a:rPr lang="fr-FR" sz="2400" b="1" dirty="0" smtClean="0">
                <a:solidFill>
                  <a:srgbClr val="6A5ACD"/>
                </a:solidFill>
                <a:latin typeface="Courier New" pitchFamily="49" charset="0"/>
              </a:rPr>
              <a:t>\n</a:t>
            </a:r>
            <a:r>
              <a:rPr lang="fr-FR" sz="2400" b="1" dirty="0" smtClean="0">
                <a:solidFill>
                  <a:srgbClr val="000000"/>
                </a:solidFill>
                <a:latin typeface="Courier New" pitchFamily="49" charset="0"/>
                <a:cs typeface="Courier New" pitchFamily="49" charset="0"/>
              </a:rPr>
              <a:t>";</a:t>
            </a:r>
          </a:p>
          <a:p>
            <a:pPr eaLnBrk="1" hangingPunct="1">
              <a:spcBef>
                <a:spcPct val="5000"/>
              </a:spcBef>
              <a:buFont typeface="Wingdings" pitchFamily="2" charset="2"/>
              <a:buNone/>
              <a:defRPr/>
            </a:pPr>
            <a:r>
              <a:rPr lang="fr-FR" sz="2400" b="1" dirty="0" smtClean="0">
                <a:solidFill>
                  <a:srgbClr val="6A5ACD"/>
                </a:solidFill>
                <a:latin typeface="Courier New" pitchFamily="49" charset="0"/>
                <a:cs typeface="Courier New" pitchFamily="49" charset="0"/>
              </a:rPr>
              <a:t>}</a:t>
            </a:r>
            <a:endParaRPr lang="fr-FR" sz="2400" b="1" dirty="0" smtClean="0">
              <a:solidFill>
                <a:srgbClr val="000000"/>
              </a:solidFill>
              <a:latin typeface="Courier New" pitchFamily="49" charset="0"/>
              <a:cs typeface="Courier New" pitchFamily="49" charset="0"/>
            </a:endParaRPr>
          </a:p>
          <a:p>
            <a:pPr eaLnBrk="1" hangingPunct="1">
              <a:spcBef>
                <a:spcPct val="5000"/>
              </a:spcBef>
              <a:buFont typeface="Wingdings" pitchFamily="2" charset="2"/>
              <a:buNone/>
              <a:defRPr/>
            </a:pPr>
            <a:r>
              <a:rPr lang="fr-FR" sz="2400" b="1" dirty="0" smtClean="0">
                <a:latin typeface="Courier New" pitchFamily="49" charset="0"/>
                <a:cs typeface="Courier New" pitchFamily="49" charset="0"/>
              </a:rPr>
              <a:t>…</a:t>
            </a:r>
          </a:p>
        </p:txBody>
      </p:sp>
      <p:pic>
        <p:nvPicPr>
          <p:cNvPr id="34821" name="Picture 2" descr="foreach"/>
          <p:cNvPicPr>
            <a:picLocks noChangeAspect="1" noChangeArrowheads="1"/>
          </p:cNvPicPr>
          <p:nvPr/>
        </p:nvPicPr>
        <p:blipFill>
          <a:blip r:embed="rId3"/>
          <a:srcRect/>
          <a:stretch>
            <a:fillRect/>
          </a:stretch>
        </p:blipFill>
        <p:spPr bwMode="auto">
          <a:xfrm>
            <a:off x="5334000" y="4038600"/>
            <a:ext cx="3276600" cy="1890713"/>
          </a:xfrm>
          <a:prstGeom prst="rect">
            <a:avLst/>
          </a:prstGeom>
          <a:noFill/>
          <a:ln w="9525">
            <a:solidFill>
              <a:schemeClr val="tx1"/>
            </a:solidFill>
            <a:miter lim="800000"/>
            <a:headEnd/>
            <a:tailEnd/>
          </a:ln>
          <a:effectLst>
            <a:outerShdw blurRad="50800" dist="76200" dir="2700000" algn="tl" rotWithShape="0">
              <a:prstClr val="black">
                <a:alpha val="40000"/>
              </a:prstClr>
            </a:outerShdw>
          </a:effectLst>
        </p:spPr>
      </p:pic>
      <p:sp>
        <p:nvSpPr>
          <p:cNvPr id="35848" name="Text Box 5"/>
          <p:cNvSpPr txBox="1">
            <a:spLocks noChangeArrowheads="1"/>
          </p:cNvSpPr>
          <p:nvPr/>
        </p:nvSpPr>
        <p:spPr bwMode="auto">
          <a:xfrm>
            <a:off x="5257800" y="1341438"/>
            <a:ext cx="3429000" cy="2163762"/>
          </a:xfrm>
          <a:prstGeom prst="rect">
            <a:avLst/>
          </a:prstGeom>
          <a:noFill/>
          <a:ln w="19050">
            <a:solidFill>
              <a:schemeClr val="tx1"/>
            </a:solidFill>
            <a:miter lim="800000"/>
            <a:headEnd/>
            <a:tailEnd/>
          </a:ln>
        </p:spPr>
        <p:txBody>
          <a:bodyPr anchor="ctr"/>
          <a:lstStyle/>
          <a:p>
            <a:pPr fontAlgn="base">
              <a:lnSpc>
                <a:spcPct val="90000"/>
              </a:lnSpc>
              <a:spcBef>
                <a:spcPct val="0"/>
              </a:spcBef>
              <a:spcAft>
                <a:spcPct val="0"/>
              </a:spcAft>
              <a:defRPr/>
            </a:pPr>
            <a:r>
              <a:rPr lang="fr-FR" sz="2400" b="1" dirty="0">
                <a:solidFill>
                  <a:srgbClr val="000000"/>
                </a:solidFill>
                <a:effectLst>
                  <a:outerShdw blurRad="38100" dist="38100" dir="2700000" algn="tl">
                    <a:srgbClr val="000000">
                      <a:alpha val="43137"/>
                    </a:srgbClr>
                  </a:outerShdw>
                </a:effectLst>
                <a:latin typeface="Courier New" pitchFamily="49" charset="0"/>
                <a:cs typeface="Courier New" pitchFamily="49" charset="0"/>
              </a:rPr>
              <a:t>…</a:t>
            </a:r>
          </a:p>
          <a:p>
            <a:pPr fontAlgn="base">
              <a:lnSpc>
                <a:spcPct val="90000"/>
              </a:lnSpc>
              <a:spcBef>
                <a:spcPct val="0"/>
              </a:spcBef>
              <a:spcAft>
                <a:spcPct val="0"/>
              </a:spcAft>
              <a:defRPr/>
            </a:pPr>
            <a:r>
              <a:rPr lang="fr-FR" sz="2400" b="1" dirty="0">
                <a:solidFill>
                  <a:srgbClr val="000000"/>
                </a:solidFill>
                <a:effectLst>
                  <a:outerShdw blurRad="38100" dist="38100" dir="2700000" algn="tl">
                    <a:srgbClr val="000000">
                      <a:alpha val="43137"/>
                    </a:srgbClr>
                  </a:outerShdw>
                </a:effectLst>
                <a:latin typeface="Courier New" pitchFamily="49" charset="0"/>
              </a:rPr>
              <a:t>Val:12</a:t>
            </a:r>
            <a:r>
              <a:rPr lang="fr-FR" sz="2400" b="1" dirty="0">
                <a:solidFill>
                  <a:srgbClr val="008080"/>
                </a:solidFill>
                <a:effectLst>
                  <a:outerShdw blurRad="38100" dist="38100" dir="2700000" algn="tl">
                    <a:srgbClr val="000000">
                      <a:alpha val="43137"/>
                    </a:srgbClr>
                  </a:outerShdw>
                </a:effectLst>
                <a:latin typeface="Courier New" pitchFamily="49" charset="0"/>
              </a:rPr>
              <a:t>&lt;</a:t>
            </a:r>
            <a:r>
              <a:rPr lang="fr-FR" sz="2400" b="1" dirty="0" err="1">
                <a:solidFill>
                  <a:srgbClr val="804040"/>
                </a:solidFill>
                <a:effectLst>
                  <a:outerShdw blurRad="38100" dist="38100" dir="2700000" algn="tl">
                    <a:srgbClr val="000000">
                      <a:alpha val="43137"/>
                    </a:srgbClr>
                  </a:outerShdw>
                </a:effectLst>
                <a:latin typeface="Courier New" pitchFamily="49" charset="0"/>
              </a:rPr>
              <a:t>br</a:t>
            </a:r>
            <a:r>
              <a:rPr lang="fr-FR" sz="2400" b="1" dirty="0">
                <a:solidFill>
                  <a:srgbClr val="008080"/>
                </a:solidFill>
                <a:effectLst>
                  <a:outerShdw blurRad="38100" dist="38100" dir="2700000" algn="tl">
                    <a:srgbClr val="000000">
                      <a:alpha val="43137"/>
                    </a:srgbClr>
                  </a:outerShdw>
                </a:effectLst>
                <a:latin typeface="Courier New" pitchFamily="49" charset="0"/>
              </a:rPr>
              <a:t>&gt;</a:t>
            </a:r>
            <a:r>
              <a:rPr lang="fr-FR" sz="2400" b="1" dirty="0">
                <a:solidFill>
                  <a:srgbClr val="6A5ACD"/>
                </a:solidFill>
                <a:effectLst>
                  <a:outerShdw blurRad="38100" dist="38100" dir="2700000" algn="tl">
                    <a:srgbClr val="000000">
                      <a:alpha val="43137"/>
                    </a:srgbClr>
                  </a:outerShdw>
                </a:effectLst>
                <a:latin typeface="Courier New" pitchFamily="49" charset="0"/>
              </a:rPr>
              <a:t>\n</a:t>
            </a:r>
            <a:endParaRPr lang="fr-FR" sz="2400" b="1" dirty="0">
              <a:solidFill>
                <a:srgbClr val="000000"/>
              </a:solidFill>
              <a:effectLst>
                <a:outerShdw blurRad="38100" dist="38100" dir="2700000" algn="tl">
                  <a:srgbClr val="000000">
                    <a:alpha val="43137"/>
                  </a:srgbClr>
                </a:outerShdw>
              </a:effectLst>
              <a:latin typeface="Courier New" pitchFamily="49" charset="0"/>
            </a:endParaRPr>
          </a:p>
          <a:p>
            <a:pPr fontAlgn="base">
              <a:lnSpc>
                <a:spcPct val="90000"/>
              </a:lnSpc>
              <a:spcBef>
                <a:spcPct val="0"/>
              </a:spcBef>
              <a:spcAft>
                <a:spcPct val="0"/>
              </a:spcAft>
              <a:defRPr/>
            </a:pPr>
            <a:r>
              <a:rPr lang="fr-FR" sz="2400" b="1" dirty="0" err="1">
                <a:solidFill>
                  <a:srgbClr val="000000"/>
                </a:solidFill>
                <a:effectLst>
                  <a:outerShdw blurRad="38100" dist="38100" dir="2700000" algn="tl">
                    <a:srgbClr val="000000">
                      <a:alpha val="43137"/>
                    </a:srgbClr>
                  </a:outerShdw>
                </a:effectLst>
                <a:latin typeface="Courier New" pitchFamily="49" charset="0"/>
              </a:rPr>
              <a:t>Val:fraise</a:t>
            </a:r>
            <a:r>
              <a:rPr lang="fr-FR" sz="2400" b="1" dirty="0">
                <a:solidFill>
                  <a:srgbClr val="008080"/>
                </a:solidFill>
                <a:effectLst>
                  <a:outerShdw blurRad="38100" dist="38100" dir="2700000" algn="tl">
                    <a:srgbClr val="000000">
                      <a:alpha val="43137"/>
                    </a:srgbClr>
                  </a:outerShdw>
                </a:effectLst>
                <a:latin typeface="Courier New" pitchFamily="49" charset="0"/>
              </a:rPr>
              <a:t>&lt;</a:t>
            </a:r>
            <a:r>
              <a:rPr lang="fr-FR" sz="2400" b="1" dirty="0" err="1">
                <a:solidFill>
                  <a:srgbClr val="804040"/>
                </a:solidFill>
                <a:effectLst>
                  <a:outerShdw blurRad="38100" dist="38100" dir="2700000" algn="tl">
                    <a:srgbClr val="000000">
                      <a:alpha val="43137"/>
                    </a:srgbClr>
                  </a:outerShdw>
                </a:effectLst>
                <a:latin typeface="Courier New" pitchFamily="49" charset="0"/>
              </a:rPr>
              <a:t>br</a:t>
            </a:r>
            <a:r>
              <a:rPr lang="fr-FR" sz="2400" b="1" dirty="0">
                <a:solidFill>
                  <a:srgbClr val="008080"/>
                </a:solidFill>
                <a:effectLst>
                  <a:outerShdw blurRad="38100" dist="38100" dir="2700000" algn="tl">
                    <a:srgbClr val="000000">
                      <a:alpha val="43137"/>
                    </a:srgbClr>
                  </a:outerShdw>
                </a:effectLst>
                <a:latin typeface="Courier New" pitchFamily="49" charset="0"/>
              </a:rPr>
              <a:t>&gt;</a:t>
            </a:r>
            <a:r>
              <a:rPr lang="fr-FR" sz="2400" b="1" dirty="0">
                <a:solidFill>
                  <a:srgbClr val="6A5ACD"/>
                </a:solidFill>
                <a:effectLst>
                  <a:outerShdw blurRad="38100" dist="38100" dir="2700000" algn="tl">
                    <a:srgbClr val="000000">
                      <a:alpha val="43137"/>
                    </a:srgbClr>
                  </a:outerShdw>
                </a:effectLst>
                <a:latin typeface="Courier New" pitchFamily="49" charset="0"/>
              </a:rPr>
              <a:t>\n</a:t>
            </a:r>
            <a:endParaRPr lang="fr-FR" sz="2400" b="1" dirty="0">
              <a:solidFill>
                <a:srgbClr val="000000"/>
              </a:solidFill>
              <a:effectLst>
                <a:outerShdw blurRad="38100" dist="38100" dir="2700000" algn="tl">
                  <a:srgbClr val="000000">
                    <a:alpha val="43137"/>
                  </a:srgbClr>
                </a:outerShdw>
              </a:effectLst>
              <a:latin typeface="Courier New" pitchFamily="49" charset="0"/>
            </a:endParaRPr>
          </a:p>
          <a:p>
            <a:pPr fontAlgn="base">
              <a:lnSpc>
                <a:spcPct val="90000"/>
              </a:lnSpc>
              <a:spcBef>
                <a:spcPct val="0"/>
              </a:spcBef>
              <a:spcAft>
                <a:spcPct val="0"/>
              </a:spcAft>
              <a:defRPr/>
            </a:pPr>
            <a:r>
              <a:rPr lang="fr-FR" sz="2400" b="1" dirty="0">
                <a:solidFill>
                  <a:srgbClr val="000000"/>
                </a:solidFill>
                <a:effectLst>
                  <a:outerShdw blurRad="38100" dist="38100" dir="2700000" algn="tl">
                    <a:srgbClr val="000000">
                      <a:alpha val="43137"/>
                    </a:srgbClr>
                  </a:outerShdw>
                </a:effectLst>
                <a:latin typeface="Courier New" pitchFamily="49" charset="0"/>
              </a:rPr>
              <a:t>Val:2.5</a:t>
            </a:r>
            <a:r>
              <a:rPr lang="fr-FR" sz="2400" b="1" dirty="0">
                <a:solidFill>
                  <a:srgbClr val="008080"/>
                </a:solidFill>
                <a:effectLst>
                  <a:outerShdw blurRad="38100" dist="38100" dir="2700000" algn="tl">
                    <a:srgbClr val="000000">
                      <a:alpha val="43137"/>
                    </a:srgbClr>
                  </a:outerShdw>
                </a:effectLst>
                <a:latin typeface="Courier New" pitchFamily="49" charset="0"/>
              </a:rPr>
              <a:t>&lt;</a:t>
            </a:r>
            <a:r>
              <a:rPr lang="fr-FR" sz="2400" b="1" dirty="0" err="1">
                <a:solidFill>
                  <a:srgbClr val="804040"/>
                </a:solidFill>
                <a:effectLst>
                  <a:outerShdw blurRad="38100" dist="38100" dir="2700000" algn="tl">
                    <a:srgbClr val="000000">
                      <a:alpha val="43137"/>
                    </a:srgbClr>
                  </a:outerShdw>
                </a:effectLst>
                <a:latin typeface="Courier New" pitchFamily="49" charset="0"/>
              </a:rPr>
              <a:t>br</a:t>
            </a:r>
            <a:r>
              <a:rPr lang="fr-FR" sz="2400" b="1" dirty="0">
                <a:solidFill>
                  <a:srgbClr val="008080"/>
                </a:solidFill>
                <a:effectLst>
                  <a:outerShdw blurRad="38100" dist="38100" dir="2700000" algn="tl">
                    <a:srgbClr val="000000">
                      <a:alpha val="43137"/>
                    </a:srgbClr>
                  </a:outerShdw>
                </a:effectLst>
                <a:latin typeface="Courier New" pitchFamily="49" charset="0"/>
              </a:rPr>
              <a:t>&gt;</a:t>
            </a:r>
            <a:r>
              <a:rPr lang="fr-FR" sz="2400" b="1" dirty="0">
                <a:solidFill>
                  <a:srgbClr val="6A5ACD"/>
                </a:solidFill>
                <a:effectLst>
                  <a:outerShdw blurRad="38100" dist="38100" dir="2700000" algn="tl">
                    <a:srgbClr val="000000">
                      <a:alpha val="43137"/>
                    </a:srgbClr>
                  </a:outerShdw>
                </a:effectLst>
                <a:latin typeface="Courier New" pitchFamily="49" charset="0"/>
              </a:rPr>
              <a:t>\n</a:t>
            </a:r>
            <a:endParaRPr lang="fr-FR" sz="2400" b="1" dirty="0">
              <a:solidFill>
                <a:srgbClr val="000000"/>
              </a:solidFill>
              <a:effectLst>
                <a:outerShdw blurRad="38100" dist="38100" dir="2700000" algn="tl">
                  <a:srgbClr val="000000">
                    <a:alpha val="43137"/>
                  </a:srgbClr>
                </a:outerShdw>
              </a:effectLst>
              <a:latin typeface="Courier New" pitchFamily="49" charset="0"/>
            </a:endParaRPr>
          </a:p>
          <a:p>
            <a:pPr fontAlgn="base">
              <a:lnSpc>
                <a:spcPct val="90000"/>
              </a:lnSpc>
              <a:spcBef>
                <a:spcPct val="0"/>
              </a:spcBef>
              <a:spcAft>
                <a:spcPct val="0"/>
              </a:spcAft>
              <a:defRPr/>
            </a:pPr>
            <a:r>
              <a:rPr lang="fr-FR" sz="2400" b="1" dirty="0" err="1">
                <a:solidFill>
                  <a:srgbClr val="000000"/>
                </a:solidFill>
                <a:effectLst>
                  <a:outerShdw blurRad="38100" dist="38100" dir="2700000" algn="tl">
                    <a:srgbClr val="000000">
                      <a:alpha val="43137"/>
                    </a:srgbClr>
                  </a:outerShdw>
                </a:effectLst>
                <a:latin typeface="Courier New" pitchFamily="49" charset="0"/>
              </a:rPr>
              <a:t>Val:el5</a:t>
            </a:r>
            <a:r>
              <a:rPr lang="fr-FR" sz="2400" b="1" dirty="0">
                <a:solidFill>
                  <a:srgbClr val="008080"/>
                </a:solidFill>
                <a:effectLst>
                  <a:outerShdw blurRad="38100" dist="38100" dir="2700000" algn="tl">
                    <a:srgbClr val="000000">
                      <a:alpha val="43137"/>
                    </a:srgbClr>
                  </a:outerShdw>
                </a:effectLst>
                <a:latin typeface="Courier New" pitchFamily="49" charset="0"/>
              </a:rPr>
              <a:t>&lt;</a:t>
            </a:r>
            <a:r>
              <a:rPr lang="fr-FR" sz="2400" b="1" dirty="0" err="1">
                <a:solidFill>
                  <a:srgbClr val="804040"/>
                </a:solidFill>
                <a:effectLst>
                  <a:outerShdw blurRad="38100" dist="38100" dir="2700000" algn="tl">
                    <a:srgbClr val="000000">
                      <a:alpha val="43137"/>
                    </a:srgbClr>
                  </a:outerShdw>
                </a:effectLst>
                <a:latin typeface="Courier New" pitchFamily="49" charset="0"/>
              </a:rPr>
              <a:t>br</a:t>
            </a:r>
            <a:r>
              <a:rPr lang="fr-FR" sz="2400" b="1" dirty="0">
                <a:solidFill>
                  <a:srgbClr val="008080"/>
                </a:solidFill>
                <a:effectLst>
                  <a:outerShdw blurRad="38100" dist="38100" dir="2700000" algn="tl">
                    <a:srgbClr val="000000">
                      <a:alpha val="43137"/>
                    </a:srgbClr>
                  </a:outerShdw>
                </a:effectLst>
                <a:latin typeface="Courier New" pitchFamily="49" charset="0"/>
              </a:rPr>
              <a:t>&gt;</a:t>
            </a:r>
            <a:r>
              <a:rPr lang="fr-FR" sz="2400" b="1" dirty="0">
                <a:solidFill>
                  <a:srgbClr val="6A5ACD"/>
                </a:solidFill>
                <a:effectLst>
                  <a:outerShdw blurRad="38100" dist="38100" dir="2700000" algn="tl">
                    <a:srgbClr val="000000">
                      <a:alpha val="43137"/>
                    </a:srgbClr>
                  </a:outerShdw>
                </a:effectLst>
                <a:latin typeface="Courier New" pitchFamily="49" charset="0"/>
              </a:rPr>
              <a:t>\n</a:t>
            </a:r>
          </a:p>
          <a:p>
            <a:pPr fontAlgn="base">
              <a:lnSpc>
                <a:spcPct val="90000"/>
              </a:lnSpc>
              <a:spcBef>
                <a:spcPct val="0"/>
              </a:spcBef>
              <a:spcAft>
                <a:spcPct val="0"/>
              </a:spcAft>
              <a:defRPr/>
            </a:pPr>
            <a:r>
              <a:rPr lang="fr-FR" sz="2400" b="1" dirty="0">
                <a:solidFill>
                  <a:srgbClr val="000000"/>
                </a:solidFill>
                <a:effectLst>
                  <a:outerShdw blurRad="38100" dist="38100" dir="2700000" algn="tl">
                    <a:srgbClr val="000000">
                      <a:alpha val="43137"/>
                    </a:srgbClr>
                  </a:outerShdw>
                </a:effectLst>
                <a:latin typeface="Courier New" pitchFamily="49" charset="0"/>
                <a:cs typeface="Courier New" pitchFamily="49" charset="0"/>
              </a:rPr>
              <a:t>…</a:t>
            </a:r>
          </a:p>
        </p:txBody>
      </p:sp>
      <p:sp>
        <p:nvSpPr>
          <p:cNvPr id="34825" name="Rectangle 6"/>
          <p:cNvSpPr>
            <a:spLocks noChangeArrowheads="1"/>
          </p:cNvSpPr>
          <p:nvPr/>
        </p:nvSpPr>
        <p:spPr bwMode="auto">
          <a:xfrm>
            <a:off x="3581400" y="1341438"/>
            <a:ext cx="1219200" cy="381000"/>
          </a:xfrm>
          <a:prstGeom prst="rect">
            <a:avLst/>
          </a:prstGeom>
          <a:solidFill>
            <a:schemeClr val="accent1"/>
          </a:solidFill>
          <a:ln w="9525">
            <a:solidFill>
              <a:schemeClr val="tx1"/>
            </a:solidFill>
            <a:miter lim="800000"/>
            <a:headEnd/>
            <a:tailEnd/>
          </a:ln>
        </p:spPr>
        <p:txBody>
          <a:bodyPr wrap="none" anchor="ctr"/>
          <a:lstStyle/>
          <a:p>
            <a:pPr algn="ctr" fontAlgn="base">
              <a:spcBef>
                <a:spcPct val="0"/>
              </a:spcBef>
              <a:spcAft>
                <a:spcPct val="0"/>
              </a:spcAft>
              <a:defRPr/>
            </a:pPr>
            <a:r>
              <a:rPr lang="fr-FR">
                <a:solidFill>
                  <a:srgbClr val="000000"/>
                </a:solidFill>
                <a:effectLst>
                  <a:outerShdw blurRad="38100" dist="38100" dir="2700000" algn="tl">
                    <a:srgbClr val="000000">
                      <a:alpha val="43137"/>
                    </a:srgbClr>
                  </a:outerShdw>
                </a:effectLst>
              </a:rPr>
              <a:t>PHP</a:t>
            </a:r>
          </a:p>
        </p:txBody>
      </p:sp>
      <p:sp>
        <p:nvSpPr>
          <p:cNvPr id="34826" name="Rectangle 7"/>
          <p:cNvSpPr>
            <a:spLocks noChangeArrowheads="1"/>
          </p:cNvSpPr>
          <p:nvPr/>
        </p:nvSpPr>
        <p:spPr bwMode="auto">
          <a:xfrm>
            <a:off x="7620000" y="1341438"/>
            <a:ext cx="1066800" cy="381000"/>
          </a:xfrm>
          <a:prstGeom prst="rect">
            <a:avLst/>
          </a:prstGeom>
          <a:solidFill>
            <a:schemeClr val="accent1"/>
          </a:solidFill>
          <a:ln w="9525">
            <a:solidFill>
              <a:schemeClr val="tx1"/>
            </a:solidFill>
            <a:miter lim="800000"/>
            <a:headEnd/>
            <a:tailEnd/>
          </a:ln>
        </p:spPr>
        <p:txBody>
          <a:bodyPr wrap="none" anchor="ctr"/>
          <a:lstStyle/>
          <a:p>
            <a:pPr algn="ctr" fontAlgn="base">
              <a:spcBef>
                <a:spcPct val="0"/>
              </a:spcBef>
              <a:spcAft>
                <a:spcPct val="0"/>
              </a:spcAft>
              <a:defRPr/>
            </a:pPr>
            <a:r>
              <a:rPr lang="fr-FR">
                <a:solidFill>
                  <a:srgbClr val="000000"/>
                </a:solidFill>
                <a:effectLst>
                  <a:outerShdw blurRad="38100" dist="38100" dir="2700000" algn="tl">
                    <a:srgbClr val="000000">
                      <a:alpha val="43137"/>
                    </a:srgbClr>
                  </a:outerShdw>
                </a:effectLst>
              </a:rPr>
              <a:t>HTML</a:t>
            </a:r>
          </a:p>
        </p:txBody>
      </p:sp>
      <p:sp>
        <p:nvSpPr>
          <p:cNvPr id="34827" name="Rectangle 8"/>
          <p:cNvSpPr>
            <a:spLocks noChangeArrowheads="1"/>
          </p:cNvSpPr>
          <p:nvPr/>
        </p:nvSpPr>
        <p:spPr bwMode="auto">
          <a:xfrm>
            <a:off x="7391400" y="4038600"/>
            <a:ext cx="1219200" cy="381000"/>
          </a:xfrm>
          <a:prstGeom prst="rect">
            <a:avLst/>
          </a:prstGeom>
          <a:solidFill>
            <a:schemeClr val="accent1"/>
          </a:solidFill>
          <a:ln w="9525">
            <a:solidFill>
              <a:schemeClr val="tx1"/>
            </a:solidFill>
            <a:miter lim="800000"/>
            <a:headEnd/>
            <a:tailEnd/>
          </a:ln>
        </p:spPr>
        <p:txBody>
          <a:bodyPr wrap="none" anchor="ctr"/>
          <a:lstStyle/>
          <a:p>
            <a:pPr algn="ctr" fontAlgn="base">
              <a:spcBef>
                <a:spcPct val="0"/>
              </a:spcBef>
              <a:spcAft>
                <a:spcPct val="0"/>
              </a:spcAft>
              <a:defRPr/>
            </a:pPr>
            <a:r>
              <a:rPr lang="fr-FR">
                <a:solidFill>
                  <a:srgbClr val="000000"/>
                </a:solidFill>
                <a:effectLst>
                  <a:outerShdw blurRad="38100" dist="38100" dir="2700000" algn="tl">
                    <a:srgbClr val="000000">
                      <a:alpha val="43137"/>
                    </a:srgbClr>
                  </a:outerShdw>
                </a:effectLst>
              </a:rPr>
              <a:t>Navigateur</a:t>
            </a:r>
          </a:p>
        </p:txBody>
      </p:sp>
      <p:sp>
        <p:nvSpPr>
          <p:cNvPr id="299017" name="AutoShape 9"/>
          <p:cNvSpPr>
            <a:spLocks noChangeArrowheads="1"/>
          </p:cNvSpPr>
          <p:nvPr/>
        </p:nvSpPr>
        <p:spPr bwMode="auto">
          <a:xfrm>
            <a:off x="4800600" y="2438400"/>
            <a:ext cx="457200" cy="609600"/>
          </a:xfrm>
          <a:prstGeom prst="rightArrow">
            <a:avLst>
              <a:gd name="adj1" fmla="val 50000"/>
              <a:gd name="adj2" fmla="val 25000"/>
            </a:avLst>
          </a:prstGeom>
          <a:solidFill>
            <a:schemeClr val="hlink"/>
          </a:solidFill>
          <a:ln w="9525">
            <a:solidFill>
              <a:schemeClr val="tx1"/>
            </a:solidFill>
            <a:miter lim="800000"/>
            <a:headEnd/>
            <a:tailEnd/>
          </a:ln>
          <a:effectLst/>
        </p:spPr>
        <p:txBody>
          <a:bodyPr wrap="none" anchor="ctr"/>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sp>
        <p:nvSpPr>
          <p:cNvPr id="299018" name="AutoShape 10"/>
          <p:cNvSpPr>
            <a:spLocks noChangeArrowheads="1"/>
          </p:cNvSpPr>
          <p:nvPr/>
        </p:nvSpPr>
        <p:spPr bwMode="auto">
          <a:xfrm rot="5400000">
            <a:off x="6667500" y="3467100"/>
            <a:ext cx="533400" cy="609600"/>
          </a:xfrm>
          <a:prstGeom prst="rightArrow">
            <a:avLst>
              <a:gd name="adj1" fmla="val 50000"/>
              <a:gd name="adj2" fmla="val 25000"/>
            </a:avLst>
          </a:prstGeom>
          <a:solidFill>
            <a:schemeClr val="hlink"/>
          </a:solidFill>
          <a:ln w="9525">
            <a:solidFill>
              <a:schemeClr val="tx1"/>
            </a:solidFill>
            <a:miter lim="800000"/>
            <a:headEnd/>
            <a:tailEnd/>
          </a:ln>
          <a:effectLst/>
        </p:spPr>
        <p:txBody>
          <a:bodyPr wrap="none" anchor="ctr"/>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spTree>
    <p:extLst>
      <p:ext uri="{BB962C8B-B14F-4D97-AF65-F5344CB8AC3E}">
        <p14:creationId xmlns:p14="http://schemas.microsoft.com/office/powerpoint/2010/main" val="363345166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2"/>
          <p:cNvSpPr>
            <a:spLocks noGrp="1" noChangeArrowheads="1"/>
          </p:cNvSpPr>
          <p:nvPr>
            <p:ph type="title"/>
          </p:nvPr>
        </p:nvSpPr>
        <p:spPr>
          <a:xfrm>
            <a:off x="467544" y="154"/>
            <a:ext cx="8229600" cy="908566"/>
          </a:xfrm>
        </p:spPr>
        <p:style>
          <a:lnRef idx="1">
            <a:schemeClr val="accent5"/>
          </a:lnRef>
          <a:fillRef idx="2">
            <a:schemeClr val="accent5"/>
          </a:fillRef>
          <a:effectRef idx="1">
            <a:schemeClr val="accent5"/>
          </a:effectRef>
          <a:fontRef idx="minor">
            <a:schemeClr val="dk1"/>
          </a:fontRef>
        </p:style>
        <p:txBody>
          <a:bodyPr>
            <a:normAutofit/>
          </a:bodyPr>
          <a:lstStyle/>
          <a:p>
            <a:pPr eaLnBrk="1" hangingPunct="1">
              <a:defRPr/>
            </a:pPr>
            <a:r>
              <a:rPr lang="fr-FR" dirty="0" smtClean="0"/>
              <a:t>Tableaux associatifs</a:t>
            </a:r>
          </a:p>
        </p:txBody>
      </p:sp>
      <p:sp>
        <p:nvSpPr>
          <p:cNvPr id="307203" name="Rectangle 3"/>
          <p:cNvSpPr>
            <a:spLocks noGrp="1" noChangeArrowheads="1"/>
          </p:cNvSpPr>
          <p:nvPr>
            <p:ph idx="1"/>
          </p:nvPr>
        </p:nvSpPr>
        <p:spPr>
          <a:xfrm>
            <a:off x="457200" y="1173163"/>
            <a:ext cx="8229600" cy="5135562"/>
          </a:xfrm>
        </p:spPr>
        <p:txBody>
          <a:bodyPr>
            <a:normAutofit lnSpcReduction="10000"/>
          </a:bodyPr>
          <a:lstStyle/>
          <a:p>
            <a:pPr eaLnBrk="1" hangingPunct="1">
              <a:defRPr/>
            </a:pPr>
            <a:r>
              <a:rPr lang="fr-FR" dirty="0" smtClean="0"/>
              <a:t>Tableaux dont l’accès aux éléments n’est plus réalisé grâce à un index (0,1,…) mais grâce à une clé de type entier ou chaîne.</a:t>
            </a:r>
          </a:p>
          <a:p>
            <a:pPr eaLnBrk="1" hangingPunct="1">
              <a:defRPr/>
            </a:pPr>
            <a:r>
              <a:rPr lang="fr-FR" dirty="0" smtClean="0"/>
              <a:t>Exemples de clés:</a:t>
            </a:r>
          </a:p>
          <a:p>
            <a:pPr lvl="1" eaLnBrk="1" hangingPunct="1">
              <a:spcBef>
                <a:spcPct val="5000"/>
              </a:spcBef>
              <a:buFont typeface="Wingdings" pitchFamily="2" charset="2"/>
              <a:buNone/>
              <a:defRPr/>
            </a:pPr>
            <a:r>
              <a:rPr lang="fr-FR" dirty="0" smtClean="0">
                <a:latin typeface="Courier New" pitchFamily="49" charset="0"/>
                <a:cs typeface="Courier New" pitchFamily="49" charset="0"/>
              </a:rPr>
              <a:t> </a:t>
            </a:r>
            <a:r>
              <a:rPr lang="fr-FR" b="1" dirty="0" smtClean="0">
                <a:solidFill>
                  <a:srgbClr val="804040"/>
                </a:solidFill>
                <a:effectLst>
                  <a:outerShdw blurRad="38100" dist="38100" dir="2700000" algn="tl">
                    <a:srgbClr val="000000"/>
                  </a:outerShdw>
                </a:effectLst>
                <a:latin typeface="Courier New" pitchFamily="49" charset="0"/>
                <a:cs typeface="Courier New" pitchFamily="49" charset="0"/>
              </a:rPr>
              <a:t>$</a:t>
            </a:r>
            <a:r>
              <a:rPr lang="fr-FR" b="1" dirty="0" smtClean="0">
                <a:solidFill>
                  <a:srgbClr val="008080"/>
                </a:solidFill>
                <a:effectLst>
                  <a:outerShdw blurRad="38100" dist="38100" dir="2700000" algn="tl">
                    <a:srgbClr val="000000"/>
                  </a:outerShdw>
                </a:effectLst>
                <a:latin typeface="Courier New" pitchFamily="49" charset="0"/>
                <a:cs typeface="Courier New" pitchFamily="49" charset="0"/>
              </a:rPr>
              <a:t>tab</a:t>
            </a:r>
            <a:r>
              <a:rPr lang="fr-FR" b="1" dirty="0" smtClean="0">
                <a:solidFill>
                  <a:srgbClr val="6A5ACD"/>
                </a:solidFill>
                <a:effectLst>
                  <a:outerShdw blurRad="38100" dist="38100" dir="2700000" algn="tl">
                    <a:srgbClr val="000000"/>
                  </a:outerShdw>
                </a:effectLst>
                <a:latin typeface="Courier New" pitchFamily="49" charset="0"/>
                <a:cs typeface="Courier New" pitchFamily="49" charset="0"/>
              </a:rPr>
              <a:t>[</a:t>
            </a:r>
            <a:r>
              <a:rPr lang="fr-FR" sz="3200" b="1" dirty="0" smtClean="0">
                <a:solidFill>
                  <a:schemeClr val="hlink"/>
                </a:solidFill>
                <a:effectLst>
                  <a:outerShdw blurRad="38100" dist="38100" dir="2700000" algn="tl">
                    <a:srgbClr val="000000"/>
                  </a:outerShdw>
                </a:effectLst>
                <a:latin typeface="Courier New" pitchFamily="49" charset="0"/>
                <a:cs typeface="Courier New" pitchFamily="49" charset="0"/>
              </a:rPr>
              <a:t>'un'</a:t>
            </a:r>
            <a:r>
              <a:rPr lang="fr-FR" b="1" dirty="0" smtClean="0">
                <a:solidFill>
                  <a:srgbClr val="6A5ACD"/>
                </a:solidFill>
                <a:effectLst>
                  <a:outerShdw blurRad="38100" dist="38100" dir="2700000" algn="tl">
                    <a:srgbClr val="000000"/>
                  </a:outerShdw>
                </a:effectLst>
                <a:latin typeface="Courier New" pitchFamily="49" charset="0"/>
                <a:cs typeface="Courier New" pitchFamily="49" charset="0"/>
              </a:rPr>
              <a:t>]		     </a:t>
            </a:r>
            <a:r>
              <a:rPr lang="fr-FR" b="1" dirty="0" smtClean="0">
                <a:solidFill>
                  <a:srgbClr val="804040"/>
                </a:solidFill>
                <a:effectLst>
                  <a:outerShdw blurRad="38100" dist="38100" dir="2700000" algn="tl">
                    <a:srgbClr val="000000"/>
                  </a:outerShdw>
                </a:effectLst>
                <a:latin typeface="Courier New" pitchFamily="49" charset="0"/>
                <a:cs typeface="Courier New" pitchFamily="49" charset="0"/>
              </a:rPr>
              <a:t>= </a:t>
            </a:r>
            <a:r>
              <a:rPr lang="fr-FR" b="1" dirty="0" smtClean="0">
                <a:solidFill>
                  <a:srgbClr val="FF00FF"/>
                </a:solidFill>
                <a:effectLst>
                  <a:outerShdw blurRad="38100" dist="38100" dir="2700000" algn="tl">
                    <a:srgbClr val="000000"/>
                  </a:outerShdw>
                </a:effectLst>
                <a:latin typeface="Courier New" pitchFamily="49" charset="0"/>
                <a:cs typeface="Courier New" pitchFamily="49" charset="0"/>
              </a:rPr>
              <a:t>12</a:t>
            </a:r>
            <a:r>
              <a:rPr lang="fr-FR" b="1" dirty="0" smtClean="0">
                <a:solidFill>
                  <a:srgbClr val="000000"/>
                </a:solidFill>
                <a:latin typeface="Courier New" pitchFamily="49" charset="0"/>
                <a:cs typeface="Courier New" pitchFamily="49" charset="0"/>
              </a:rPr>
              <a:t> ;</a:t>
            </a:r>
            <a:endParaRPr lang="fr-FR" b="1" dirty="0" smtClean="0">
              <a:latin typeface="Courier New" pitchFamily="49" charset="0"/>
              <a:cs typeface="Courier New" pitchFamily="49" charset="0"/>
            </a:endParaRPr>
          </a:p>
          <a:p>
            <a:pPr lvl="1" eaLnBrk="1" hangingPunct="1">
              <a:spcBef>
                <a:spcPct val="5000"/>
              </a:spcBef>
              <a:buFont typeface="Wingdings" pitchFamily="2" charset="2"/>
              <a:buNone/>
              <a:defRPr/>
            </a:pPr>
            <a:r>
              <a:rPr lang="fr-FR" b="1" dirty="0" smtClean="0">
                <a:latin typeface="Courier New" pitchFamily="49" charset="0"/>
                <a:cs typeface="Courier New" pitchFamily="49" charset="0"/>
              </a:rPr>
              <a:t> </a:t>
            </a:r>
            <a:r>
              <a:rPr lang="fr-FR" b="1" dirty="0" smtClean="0">
                <a:solidFill>
                  <a:srgbClr val="804040"/>
                </a:solidFill>
                <a:effectLst>
                  <a:outerShdw blurRad="38100" dist="38100" dir="2700000" algn="tl">
                    <a:srgbClr val="000000"/>
                  </a:outerShdw>
                </a:effectLst>
                <a:latin typeface="Courier New" pitchFamily="49" charset="0"/>
                <a:cs typeface="Courier New" pitchFamily="49" charset="0"/>
              </a:rPr>
              <a:t>$</a:t>
            </a:r>
            <a:r>
              <a:rPr lang="fr-FR" b="1" dirty="0" smtClean="0">
                <a:solidFill>
                  <a:srgbClr val="008080"/>
                </a:solidFill>
                <a:effectLst>
                  <a:outerShdw blurRad="38100" dist="38100" dir="2700000" algn="tl">
                    <a:srgbClr val="000000"/>
                  </a:outerShdw>
                </a:effectLst>
                <a:latin typeface="Courier New" pitchFamily="49" charset="0"/>
                <a:cs typeface="Courier New" pitchFamily="49" charset="0"/>
              </a:rPr>
              <a:t>tab</a:t>
            </a:r>
            <a:r>
              <a:rPr lang="fr-FR" b="1" dirty="0" smtClean="0">
                <a:solidFill>
                  <a:srgbClr val="6A5ACD"/>
                </a:solidFill>
                <a:effectLst>
                  <a:outerShdw blurRad="38100" dist="38100" dir="2700000" algn="tl">
                    <a:srgbClr val="000000"/>
                  </a:outerShdw>
                </a:effectLst>
                <a:latin typeface="Courier New" pitchFamily="49" charset="0"/>
                <a:cs typeface="Courier New" pitchFamily="49" charset="0"/>
              </a:rPr>
              <a:t>[</a:t>
            </a:r>
            <a:r>
              <a:rPr lang="fr-FR" sz="3200" b="1" dirty="0" smtClean="0">
                <a:solidFill>
                  <a:schemeClr val="hlink"/>
                </a:solidFill>
                <a:effectLst>
                  <a:outerShdw blurRad="38100" dist="38100" dir="2700000" algn="tl">
                    <a:srgbClr val="000000"/>
                  </a:outerShdw>
                </a:effectLst>
                <a:latin typeface="Courier New" pitchFamily="49" charset="0"/>
                <a:cs typeface="Courier New" pitchFamily="49" charset="0"/>
              </a:rPr>
              <a:t>205</a:t>
            </a:r>
            <a:r>
              <a:rPr lang="fr-FR" b="1" dirty="0" smtClean="0">
                <a:solidFill>
                  <a:srgbClr val="6A5ACD"/>
                </a:solidFill>
                <a:effectLst>
                  <a:outerShdw blurRad="38100" dist="38100" dir="2700000" algn="tl">
                    <a:srgbClr val="000000"/>
                  </a:outerShdw>
                </a:effectLst>
                <a:latin typeface="Courier New" pitchFamily="49" charset="0"/>
                <a:cs typeface="Courier New" pitchFamily="49" charset="0"/>
              </a:rPr>
              <a:t>]		     </a:t>
            </a:r>
            <a:r>
              <a:rPr lang="fr-FR" b="1" dirty="0" smtClean="0">
                <a:solidFill>
                  <a:srgbClr val="804040"/>
                </a:solidFill>
                <a:effectLst>
                  <a:outerShdw blurRad="38100" dist="38100" dir="2700000" algn="tl">
                    <a:srgbClr val="000000"/>
                  </a:outerShdw>
                </a:effectLst>
                <a:latin typeface="Courier New" pitchFamily="49" charset="0"/>
                <a:cs typeface="Courier New" pitchFamily="49" charset="0"/>
              </a:rPr>
              <a:t>= </a:t>
            </a:r>
            <a:r>
              <a:rPr lang="fr-FR" b="1" dirty="0" smtClean="0">
                <a:solidFill>
                  <a:srgbClr val="000000"/>
                </a:solidFill>
                <a:latin typeface="Courier New" pitchFamily="49" charset="0"/>
                <a:cs typeface="Courier New" pitchFamily="49" charset="0"/>
              </a:rPr>
              <a:t>"</a:t>
            </a:r>
            <a:r>
              <a:rPr lang="fr-FR" b="1" dirty="0" smtClean="0">
                <a:solidFill>
                  <a:srgbClr val="FF00FF"/>
                </a:solidFill>
                <a:effectLst>
                  <a:outerShdw blurRad="38100" dist="38100" dir="2700000" algn="tl">
                    <a:srgbClr val="000000"/>
                  </a:outerShdw>
                </a:effectLst>
                <a:latin typeface="Courier New" pitchFamily="49" charset="0"/>
                <a:cs typeface="Courier New" pitchFamily="49" charset="0"/>
              </a:rPr>
              <a:t>bonjour</a:t>
            </a:r>
            <a:r>
              <a:rPr lang="fr-FR" b="1" dirty="0" smtClean="0">
                <a:solidFill>
                  <a:srgbClr val="000000"/>
                </a:solidFill>
                <a:latin typeface="Courier New" pitchFamily="49" charset="0"/>
                <a:cs typeface="Courier New" pitchFamily="49" charset="0"/>
              </a:rPr>
              <a:t>" ;</a:t>
            </a:r>
            <a:endParaRPr lang="fr-FR" b="1" dirty="0" smtClean="0">
              <a:latin typeface="Courier New" pitchFamily="49" charset="0"/>
              <a:cs typeface="Courier New" pitchFamily="49" charset="0"/>
            </a:endParaRPr>
          </a:p>
          <a:p>
            <a:pPr lvl="1" eaLnBrk="1" hangingPunct="1">
              <a:spcBef>
                <a:spcPct val="5000"/>
              </a:spcBef>
              <a:buFont typeface="Wingdings" pitchFamily="2" charset="2"/>
              <a:buNone/>
              <a:defRPr/>
            </a:pPr>
            <a:r>
              <a:rPr lang="fr-FR" b="1" dirty="0" smtClean="0">
                <a:latin typeface="Courier New" pitchFamily="49" charset="0"/>
                <a:cs typeface="Courier New" pitchFamily="49" charset="0"/>
              </a:rPr>
              <a:t> </a:t>
            </a:r>
            <a:r>
              <a:rPr lang="fr-FR" b="1" dirty="0" smtClean="0">
                <a:solidFill>
                  <a:srgbClr val="804040"/>
                </a:solidFill>
                <a:effectLst>
                  <a:outerShdw blurRad="38100" dist="38100" dir="2700000" algn="tl">
                    <a:srgbClr val="000000"/>
                  </a:outerShdw>
                </a:effectLst>
                <a:latin typeface="Courier New" pitchFamily="49" charset="0"/>
                <a:cs typeface="Courier New" pitchFamily="49" charset="0"/>
              </a:rPr>
              <a:t>$</a:t>
            </a:r>
            <a:r>
              <a:rPr lang="fr-FR" b="1" dirty="0" smtClean="0">
                <a:solidFill>
                  <a:srgbClr val="008080"/>
                </a:solidFill>
                <a:effectLst>
                  <a:outerShdw blurRad="38100" dist="38100" dir="2700000" algn="tl">
                    <a:srgbClr val="000000"/>
                  </a:outerShdw>
                </a:effectLst>
                <a:latin typeface="Courier New" pitchFamily="49" charset="0"/>
                <a:cs typeface="Courier New" pitchFamily="49" charset="0"/>
              </a:rPr>
              <a:t>tab</a:t>
            </a:r>
            <a:r>
              <a:rPr lang="fr-FR" b="1" dirty="0" smtClean="0">
                <a:solidFill>
                  <a:srgbClr val="6A5ACD"/>
                </a:solidFill>
                <a:effectLst>
                  <a:outerShdw blurRad="38100" dist="38100" dir="2700000" algn="tl">
                    <a:srgbClr val="000000"/>
                  </a:outerShdw>
                </a:effectLst>
                <a:latin typeface="Courier New" pitchFamily="49" charset="0"/>
                <a:cs typeface="Courier New" pitchFamily="49" charset="0"/>
              </a:rPr>
              <a:t>[</a:t>
            </a:r>
            <a:r>
              <a:rPr lang="fr-FR" sz="3200" b="1" dirty="0" smtClean="0">
                <a:solidFill>
                  <a:schemeClr val="hlink"/>
                </a:solidFill>
                <a:effectLst>
                  <a:outerShdw blurRad="38100" dist="38100" dir="2700000" algn="tl">
                    <a:srgbClr val="000000"/>
                  </a:outerShdw>
                </a:effectLst>
                <a:latin typeface="Courier New" pitchFamily="49" charset="0"/>
                <a:cs typeface="Courier New" pitchFamily="49" charset="0"/>
              </a:rPr>
              <a:t>"la valeur"</a:t>
            </a:r>
            <a:r>
              <a:rPr lang="fr-FR" b="1" dirty="0" smtClean="0">
                <a:solidFill>
                  <a:srgbClr val="6A5ACD"/>
                </a:solidFill>
                <a:effectLst>
                  <a:outerShdw blurRad="38100" dist="38100" dir="2700000" algn="tl">
                    <a:srgbClr val="000000"/>
                  </a:outerShdw>
                </a:effectLst>
                <a:latin typeface="Courier New" pitchFamily="49" charset="0"/>
                <a:cs typeface="Courier New" pitchFamily="49" charset="0"/>
              </a:rPr>
              <a:t>]	</a:t>
            </a:r>
            <a:r>
              <a:rPr lang="fr-FR" b="1" dirty="0" smtClean="0">
                <a:solidFill>
                  <a:srgbClr val="804040"/>
                </a:solidFill>
                <a:effectLst>
                  <a:outerShdw blurRad="38100" dist="38100" dir="2700000" algn="tl">
                    <a:srgbClr val="000000"/>
                  </a:outerShdw>
                </a:effectLst>
                <a:latin typeface="Courier New" pitchFamily="49" charset="0"/>
                <a:cs typeface="Courier New" pitchFamily="49" charset="0"/>
              </a:rPr>
              <a:t>= </a:t>
            </a:r>
            <a:r>
              <a:rPr lang="fr-FR" b="1" dirty="0" smtClean="0">
                <a:solidFill>
                  <a:srgbClr val="FF00FF"/>
                </a:solidFill>
                <a:effectLst>
                  <a:outerShdw blurRad="38100" dist="38100" dir="2700000" algn="tl">
                    <a:srgbClr val="000000"/>
                  </a:outerShdw>
                </a:effectLst>
                <a:latin typeface="Courier New" pitchFamily="49" charset="0"/>
                <a:cs typeface="Courier New" pitchFamily="49" charset="0"/>
              </a:rPr>
              <a:t>3.0</a:t>
            </a:r>
            <a:r>
              <a:rPr lang="fr-FR" b="1" dirty="0" smtClean="0">
                <a:solidFill>
                  <a:srgbClr val="000000"/>
                </a:solidFill>
                <a:latin typeface="Courier New" pitchFamily="49" charset="0"/>
                <a:cs typeface="Courier New" pitchFamily="49" charset="0"/>
              </a:rPr>
              <a:t> ;</a:t>
            </a:r>
            <a:endParaRPr lang="fr-FR" b="1" dirty="0" smtClean="0">
              <a:latin typeface="Courier New" pitchFamily="49" charset="0"/>
              <a:cs typeface="Courier New" pitchFamily="49" charset="0"/>
            </a:endParaRPr>
          </a:p>
          <a:p>
            <a:pPr eaLnBrk="1" hangingPunct="1">
              <a:spcBef>
                <a:spcPct val="5000"/>
              </a:spcBef>
              <a:defRPr/>
            </a:pPr>
            <a:r>
              <a:rPr lang="fr-FR" dirty="0" smtClean="0"/>
              <a:t>Création</a:t>
            </a:r>
          </a:p>
          <a:p>
            <a:pPr lvl="1" eaLnBrk="1" hangingPunct="1">
              <a:spcBef>
                <a:spcPct val="5000"/>
              </a:spcBef>
              <a:buFont typeface="Wingdings" pitchFamily="2" charset="2"/>
              <a:buNone/>
              <a:defRPr/>
            </a:pPr>
            <a:r>
              <a:rPr lang="fr-FR" b="1" dirty="0" smtClean="0">
                <a:solidFill>
                  <a:srgbClr val="804040"/>
                </a:solidFill>
                <a:effectLst>
                  <a:outerShdw blurRad="38100" dist="38100" dir="2700000" algn="tl">
                    <a:srgbClr val="000000"/>
                  </a:outerShdw>
                </a:effectLst>
                <a:latin typeface="Courier New" pitchFamily="49" charset="0"/>
                <a:cs typeface="Courier New" pitchFamily="49" charset="0"/>
              </a:rPr>
              <a:t>$</a:t>
            </a:r>
            <a:r>
              <a:rPr lang="fr-FR" b="1" dirty="0" smtClean="0">
                <a:solidFill>
                  <a:srgbClr val="008080"/>
                </a:solidFill>
                <a:effectLst>
                  <a:outerShdw blurRad="38100" dist="38100" dir="2700000" algn="tl">
                    <a:srgbClr val="000000"/>
                  </a:outerShdw>
                </a:effectLst>
                <a:latin typeface="Courier New" pitchFamily="49" charset="0"/>
                <a:cs typeface="Courier New" pitchFamily="49" charset="0"/>
              </a:rPr>
              <a:t>tab </a:t>
            </a:r>
            <a:r>
              <a:rPr lang="fr-FR" b="1" dirty="0" smtClean="0">
                <a:solidFill>
                  <a:srgbClr val="804040"/>
                </a:solidFill>
                <a:effectLst>
                  <a:outerShdw blurRad="38100" dist="38100" dir="2700000" algn="tl">
                    <a:srgbClr val="000000"/>
                  </a:outerShdw>
                </a:effectLst>
                <a:latin typeface="Courier New" pitchFamily="49" charset="0"/>
                <a:cs typeface="Courier New" pitchFamily="49" charset="0"/>
              </a:rPr>
              <a:t>= </a:t>
            </a:r>
            <a:r>
              <a:rPr lang="fr-FR" b="1" dirty="0" err="1" smtClean="0">
                <a:solidFill>
                  <a:srgbClr val="2E8B57"/>
                </a:solidFill>
                <a:effectLst>
                  <a:outerShdw blurRad="38100" dist="38100" dir="2700000" algn="tl">
                    <a:srgbClr val="000000"/>
                  </a:outerShdw>
                </a:effectLst>
                <a:latin typeface="Courier New" pitchFamily="49" charset="0"/>
                <a:cs typeface="Courier New" pitchFamily="49" charset="0"/>
              </a:rPr>
              <a:t>array</a:t>
            </a:r>
            <a:r>
              <a:rPr lang="fr-FR" b="1" dirty="0" smtClean="0">
                <a:solidFill>
                  <a:srgbClr val="6A5ACD"/>
                </a:solidFill>
                <a:effectLst>
                  <a:outerShdw blurRad="38100" dist="38100" dir="2700000" algn="tl">
                    <a:srgbClr val="000000"/>
                  </a:outerShdw>
                </a:effectLst>
                <a:latin typeface="Courier New" pitchFamily="49" charset="0"/>
                <a:cs typeface="Courier New" pitchFamily="49" charset="0"/>
              </a:rPr>
              <a:t>(</a:t>
            </a:r>
            <a:r>
              <a:rPr lang="fr-FR" sz="3200" b="1" i="1" dirty="0" smtClean="0">
                <a:solidFill>
                  <a:schemeClr val="hlink"/>
                </a:solidFill>
                <a:effectLst>
                  <a:outerShdw blurRad="38100" dist="38100" dir="2700000" algn="tl">
                    <a:srgbClr val="000000"/>
                  </a:outerShdw>
                </a:effectLst>
                <a:latin typeface="Courier New" pitchFamily="49" charset="0"/>
                <a:cs typeface="Courier New" pitchFamily="49" charset="0"/>
              </a:rPr>
              <a:t>cle1</a:t>
            </a:r>
            <a:r>
              <a:rPr lang="fr-FR" sz="3200" b="1" dirty="0" smtClean="0">
                <a:solidFill>
                  <a:schemeClr val="hlink"/>
                </a:solidFill>
                <a:effectLst>
                  <a:outerShdw blurRad="38100" dist="38100" dir="2700000" algn="tl">
                    <a:srgbClr val="000000"/>
                  </a:outerShdw>
                </a:effectLst>
                <a:latin typeface="Courier New" pitchFamily="49" charset="0"/>
                <a:cs typeface="Courier New" pitchFamily="49" charset="0"/>
              </a:rPr>
              <a:t> =&gt; </a:t>
            </a:r>
            <a:r>
              <a:rPr lang="fr-FR" b="1" i="1" dirty="0" smtClean="0">
                <a:latin typeface="Courier New" pitchFamily="49" charset="0"/>
                <a:cs typeface="Courier New" pitchFamily="49" charset="0"/>
              </a:rPr>
              <a:t>val1</a:t>
            </a:r>
            <a:r>
              <a:rPr lang="fr-FR" b="1" dirty="0" smtClean="0">
                <a:latin typeface="Courier New" pitchFamily="49" charset="0"/>
                <a:cs typeface="Courier New" pitchFamily="49" charset="0"/>
              </a:rPr>
              <a:t>,</a:t>
            </a:r>
          </a:p>
          <a:p>
            <a:pPr lvl="1" eaLnBrk="1" hangingPunct="1">
              <a:spcBef>
                <a:spcPct val="5000"/>
              </a:spcBef>
              <a:buFont typeface="Wingdings" pitchFamily="2" charset="2"/>
              <a:buNone/>
              <a:defRPr/>
            </a:pPr>
            <a:r>
              <a:rPr lang="fr-FR" b="1" dirty="0" smtClean="0">
                <a:latin typeface="Courier New" pitchFamily="49" charset="0"/>
                <a:cs typeface="Courier New" pitchFamily="49" charset="0"/>
              </a:rPr>
              <a:t>             </a:t>
            </a:r>
            <a:r>
              <a:rPr lang="fr-FR" sz="3200" b="1" i="1" dirty="0" smtClean="0">
                <a:solidFill>
                  <a:schemeClr val="hlink"/>
                </a:solidFill>
                <a:effectLst>
                  <a:outerShdw blurRad="38100" dist="38100" dir="2700000" algn="tl">
                    <a:srgbClr val="000000"/>
                  </a:outerShdw>
                </a:effectLst>
                <a:latin typeface="Courier New" pitchFamily="49" charset="0"/>
                <a:cs typeface="Courier New" pitchFamily="49" charset="0"/>
              </a:rPr>
              <a:t>cle2</a:t>
            </a:r>
            <a:r>
              <a:rPr lang="fr-FR" sz="3200" b="1" dirty="0" smtClean="0">
                <a:solidFill>
                  <a:schemeClr val="hlink"/>
                </a:solidFill>
                <a:effectLst>
                  <a:outerShdw blurRad="38100" dist="38100" dir="2700000" algn="tl">
                    <a:srgbClr val="000000"/>
                  </a:outerShdw>
                </a:effectLst>
                <a:latin typeface="Courier New" pitchFamily="49" charset="0"/>
                <a:cs typeface="Courier New" pitchFamily="49" charset="0"/>
              </a:rPr>
              <a:t> =&gt; </a:t>
            </a:r>
            <a:r>
              <a:rPr lang="fr-FR" b="1" i="1" dirty="0" smtClean="0">
                <a:latin typeface="Courier New" pitchFamily="49" charset="0"/>
                <a:cs typeface="Courier New" pitchFamily="49" charset="0"/>
              </a:rPr>
              <a:t>val2</a:t>
            </a:r>
            <a:r>
              <a:rPr lang="fr-FR" b="1" dirty="0" smtClean="0">
                <a:latin typeface="Courier New" pitchFamily="49" charset="0"/>
                <a:cs typeface="Courier New" pitchFamily="49" charset="0"/>
              </a:rPr>
              <a:t>,</a:t>
            </a:r>
          </a:p>
          <a:p>
            <a:pPr lvl="1" eaLnBrk="1" hangingPunct="1">
              <a:spcBef>
                <a:spcPct val="5000"/>
              </a:spcBef>
              <a:buFont typeface="Wingdings" pitchFamily="2" charset="2"/>
              <a:buNone/>
              <a:defRPr/>
            </a:pPr>
            <a:r>
              <a:rPr lang="fr-FR" b="1" dirty="0" smtClean="0">
                <a:latin typeface="Courier New" pitchFamily="49" charset="0"/>
                <a:cs typeface="Courier New" pitchFamily="49" charset="0"/>
              </a:rPr>
              <a:t>             …</a:t>
            </a:r>
            <a:r>
              <a:rPr lang="fr-FR" dirty="0" smtClean="0">
                <a:solidFill>
                  <a:srgbClr val="6A5ACD"/>
                </a:solidFill>
                <a:effectLst>
                  <a:outerShdw blurRad="38100" dist="38100" dir="2700000" algn="tl">
                    <a:srgbClr val="000000"/>
                  </a:outerShdw>
                </a:effectLst>
                <a:latin typeface="Courier New" pitchFamily="49" charset="0"/>
                <a:cs typeface="Courier New" pitchFamily="49" charset="0"/>
              </a:rPr>
              <a:t>)</a:t>
            </a:r>
            <a:r>
              <a:rPr lang="fr-FR" b="1" dirty="0" smtClean="0">
                <a:latin typeface="Courier New" pitchFamily="49" charset="0"/>
                <a:cs typeface="Courier New" pitchFamily="49" charset="0"/>
              </a:rPr>
              <a:t>;</a:t>
            </a:r>
          </a:p>
        </p:txBody>
      </p:sp>
    </p:spTree>
    <p:extLst>
      <p:ext uri="{BB962C8B-B14F-4D97-AF65-F5344CB8AC3E}">
        <p14:creationId xmlns:p14="http://schemas.microsoft.com/office/powerpoint/2010/main" val="117459016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467544" y="116632"/>
            <a:ext cx="8229600" cy="792088"/>
          </a:xfrm>
        </p:spPr>
        <p:style>
          <a:lnRef idx="0">
            <a:schemeClr val="accent4"/>
          </a:lnRef>
          <a:fillRef idx="3">
            <a:schemeClr val="accent4"/>
          </a:fillRef>
          <a:effectRef idx="3">
            <a:schemeClr val="accent4"/>
          </a:effectRef>
          <a:fontRef idx="minor">
            <a:schemeClr val="lt1"/>
          </a:fontRef>
        </p:style>
        <p:txBody>
          <a:bodyPr>
            <a:normAutofit/>
          </a:bodyPr>
          <a:lstStyle/>
          <a:p>
            <a:pPr eaLnBrk="1" hangingPunct="1">
              <a:defRPr/>
            </a:pPr>
            <a:r>
              <a:rPr lang="fr-FR" dirty="0" smtClean="0"/>
              <a:t>Tableaux associatifs - Exemples</a:t>
            </a:r>
          </a:p>
        </p:txBody>
      </p:sp>
      <p:sp>
        <p:nvSpPr>
          <p:cNvPr id="308227" name="Rectangle 3"/>
          <p:cNvSpPr>
            <a:spLocks noGrp="1" noChangeArrowheads="1"/>
          </p:cNvSpPr>
          <p:nvPr>
            <p:ph idx="1"/>
          </p:nvPr>
        </p:nvSpPr>
        <p:spPr>
          <a:xfrm>
            <a:off x="457200" y="1295400"/>
            <a:ext cx="8229600" cy="4830763"/>
          </a:xfrm>
        </p:spPr>
        <p:txBody>
          <a:bodyPr/>
          <a:lstStyle/>
          <a:p>
            <a:pPr eaLnBrk="1" hangingPunct="1">
              <a:spcBef>
                <a:spcPct val="5000"/>
              </a:spcBef>
              <a:buFont typeface="Wingdings" pitchFamily="2" charset="2"/>
              <a:buNone/>
              <a:defRPr/>
            </a:pPr>
            <a:r>
              <a:rPr lang="fr-FR" sz="2400" b="1" dirty="0" smtClean="0">
                <a:solidFill>
                  <a:srgbClr val="804040"/>
                </a:solidFill>
                <a:effectLst>
                  <a:outerShdw blurRad="38100" dist="38100" dir="2700000" algn="tl">
                    <a:srgbClr val="000000"/>
                  </a:outerShdw>
                </a:effectLst>
                <a:latin typeface="Courier New" pitchFamily="49" charset="0"/>
                <a:cs typeface="Courier New" pitchFamily="49" charset="0"/>
              </a:rPr>
              <a:t>$</a:t>
            </a:r>
            <a:r>
              <a:rPr lang="fr-FR" sz="2400" b="1" dirty="0" smtClean="0">
                <a:solidFill>
                  <a:srgbClr val="008080"/>
                </a:solidFill>
                <a:effectLst>
                  <a:outerShdw blurRad="38100" dist="38100" dir="2700000" algn="tl">
                    <a:srgbClr val="000000"/>
                  </a:outerShdw>
                </a:effectLst>
                <a:latin typeface="Courier New" pitchFamily="49" charset="0"/>
                <a:cs typeface="Courier New" pitchFamily="49" charset="0"/>
              </a:rPr>
              <a:t>tab5</a:t>
            </a:r>
            <a:r>
              <a:rPr lang="fr-FR" sz="2400" b="1" dirty="0" smtClean="0">
                <a:solidFill>
                  <a:srgbClr val="6A5ACD"/>
                </a:solidFill>
                <a:effectLst>
                  <a:outerShdw blurRad="38100" dist="38100" dir="2700000" algn="tl">
                    <a:srgbClr val="000000"/>
                  </a:outerShdw>
                </a:effectLst>
                <a:latin typeface="Courier New" pitchFamily="49" charset="0"/>
                <a:cs typeface="Courier New" pitchFamily="49" charset="0"/>
              </a:rPr>
              <a:t>[</a:t>
            </a:r>
            <a:r>
              <a:rPr lang="fr-FR" sz="2400" b="1" dirty="0" smtClean="0">
                <a:solidFill>
                  <a:srgbClr val="000000"/>
                </a:solidFill>
                <a:latin typeface="Courier New" pitchFamily="49" charset="0"/>
                <a:cs typeface="Courier New" pitchFamily="49" charset="0"/>
              </a:rPr>
              <a:t>'</a:t>
            </a:r>
            <a:r>
              <a:rPr lang="fr-FR" sz="2400" b="1" dirty="0" smtClean="0">
                <a:solidFill>
                  <a:srgbClr val="FF00FF"/>
                </a:solidFill>
                <a:effectLst>
                  <a:outerShdw blurRad="38100" dist="38100" dir="2700000" algn="tl">
                    <a:srgbClr val="000000"/>
                  </a:outerShdw>
                </a:effectLst>
                <a:latin typeface="Courier New" pitchFamily="49" charset="0"/>
                <a:cs typeface="Courier New" pitchFamily="49" charset="0"/>
              </a:rPr>
              <a:t>un</a:t>
            </a:r>
            <a:r>
              <a:rPr lang="fr-FR" sz="2400" b="1" dirty="0" smtClean="0">
                <a:solidFill>
                  <a:srgbClr val="000000"/>
                </a:solidFill>
                <a:latin typeface="Courier New" pitchFamily="49" charset="0"/>
                <a:cs typeface="Courier New" pitchFamily="49" charset="0"/>
              </a:rPr>
              <a:t>'</a:t>
            </a:r>
            <a:r>
              <a:rPr lang="fr-FR" sz="2400" b="1" dirty="0" smtClean="0">
                <a:solidFill>
                  <a:srgbClr val="6A5ACD"/>
                </a:solidFill>
                <a:effectLst>
                  <a:outerShdw blurRad="38100" dist="38100" dir="2700000" algn="tl">
                    <a:srgbClr val="000000"/>
                  </a:outerShdw>
                </a:effectLst>
                <a:latin typeface="Courier New" pitchFamily="49" charset="0"/>
                <a:cs typeface="Courier New" pitchFamily="49" charset="0"/>
              </a:rPr>
              <a:t>]</a:t>
            </a:r>
            <a:r>
              <a:rPr lang="fr-FR" sz="2400" b="1" dirty="0" smtClean="0">
                <a:solidFill>
                  <a:srgbClr val="000000"/>
                </a:solidFill>
                <a:latin typeface="Courier New" pitchFamily="49" charset="0"/>
                <a:cs typeface="Courier New" pitchFamily="49" charset="0"/>
              </a:rPr>
              <a:t>    </a:t>
            </a:r>
            <a:r>
              <a:rPr lang="fr-FR" sz="2400" b="1" dirty="0" smtClean="0">
                <a:solidFill>
                  <a:srgbClr val="804040"/>
                </a:solidFill>
                <a:effectLst>
                  <a:outerShdw blurRad="38100" dist="38100" dir="2700000" algn="tl">
                    <a:srgbClr val="000000"/>
                  </a:outerShdw>
                </a:effectLst>
                <a:latin typeface="Courier New" pitchFamily="49" charset="0"/>
                <a:cs typeface="Courier New" pitchFamily="49" charset="0"/>
              </a:rPr>
              <a:t>=</a:t>
            </a:r>
            <a:r>
              <a:rPr lang="fr-FR" sz="2400" b="1" dirty="0" smtClean="0">
                <a:solidFill>
                  <a:srgbClr val="000000"/>
                </a:solidFill>
                <a:latin typeface="Courier New" pitchFamily="49" charset="0"/>
                <a:cs typeface="Courier New" pitchFamily="49" charset="0"/>
              </a:rPr>
              <a:t> </a:t>
            </a:r>
            <a:r>
              <a:rPr lang="fr-FR" sz="2400" b="1" dirty="0" smtClean="0">
                <a:solidFill>
                  <a:srgbClr val="FF00FF"/>
                </a:solidFill>
                <a:effectLst>
                  <a:outerShdw blurRad="38100" dist="38100" dir="2700000" algn="tl">
                    <a:srgbClr val="000000"/>
                  </a:outerShdw>
                </a:effectLst>
                <a:latin typeface="Courier New" pitchFamily="49" charset="0"/>
                <a:cs typeface="Courier New" pitchFamily="49" charset="0"/>
              </a:rPr>
              <a:t>12</a:t>
            </a:r>
            <a:r>
              <a:rPr lang="fr-FR" sz="2400" b="1" dirty="0" smtClean="0">
                <a:solidFill>
                  <a:srgbClr val="000000"/>
                </a:solidFill>
                <a:latin typeface="Courier New" pitchFamily="49" charset="0"/>
                <a:cs typeface="Courier New" pitchFamily="49" charset="0"/>
              </a:rPr>
              <a:t> ;</a:t>
            </a:r>
          </a:p>
          <a:p>
            <a:pPr eaLnBrk="1" hangingPunct="1">
              <a:spcBef>
                <a:spcPct val="5000"/>
              </a:spcBef>
              <a:buFont typeface="Wingdings" pitchFamily="2" charset="2"/>
              <a:buNone/>
              <a:defRPr/>
            </a:pPr>
            <a:r>
              <a:rPr lang="fr-FR" sz="2400" b="1" dirty="0" smtClean="0">
                <a:solidFill>
                  <a:srgbClr val="804040"/>
                </a:solidFill>
                <a:effectLst>
                  <a:outerShdw blurRad="38100" dist="38100" dir="2700000" algn="tl">
                    <a:srgbClr val="000000"/>
                  </a:outerShdw>
                </a:effectLst>
                <a:latin typeface="Courier New" pitchFamily="49" charset="0"/>
                <a:cs typeface="Courier New" pitchFamily="49" charset="0"/>
              </a:rPr>
              <a:t>$</a:t>
            </a:r>
            <a:r>
              <a:rPr lang="fr-FR" sz="2400" b="1" dirty="0" smtClean="0">
                <a:solidFill>
                  <a:srgbClr val="008080"/>
                </a:solidFill>
                <a:effectLst>
                  <a:outerShdw blurRad="38100" dist="38100" dir="2700000" algn="tl">
                    <a:srgbClr val="000000"/>
                  </a:outerShdw>
                </a:effectLst>
                <a:latin typeface="Courier New" pitchFamily="49" charset="0"/>
                <a:cs typeface="Courier New" pitchFamily="49" charset="0"/>
              </a:rPr>
              <a:t>tab5</a:t>
            </a:r>
            <a:r>
              <a:rPr lang="fr-FR" sz="2400" b="1" dirty="0" smtClean="0">
                <a:solidFill>
                  <a:srgbClr val="6A5ACD"/>
                </a:solidFill>
                <a:effectLst>
                  <a:outerShdw blurRad="38100" dist="38100" dir="2700000" algn="tl">
                    <a:srgbClr val="000000"/>
                  </a:outerShdw>
                </a:effectLst>
                <a:latin typeface="Courier New" pitchFamily="49" charset="0"/>
                <a:cs typeface="Courier New" pitchFamily="49" charset="0"/>
              </a:rPr>
              <a:t>[</a:t>
            </a:r>
            <a:r>
              <a:rPr lang="fr-FR" sz="2400" b="1" dirty="0" smtClean="0">
                <a:solidFill>
                  <a:srgbClr val="000000"/>
                </a:solidFill>
                <a:latin typeface="Courier New" pitchFamily="49" charset="0"/>
                <a:cs typeface="Courier New" pitchFamily="49" charset="0"/>
              </a:rPr>
              <a:t>'</a:t>
            </a:r>
            <a:r>
              <a:rPr lang="fr-FR" sz="2400" b="1" dirty="0" smtClean="0">
                <a:solidFill>
                  <a:srgbClr val="FF00FF"/>
                </a:solidFill>
                <a:effectLst>
                  <a:outerShdw blurRad="38100" dist="38100" dir="2700000" algn="tl">
                    <a:srgbClr val="000000"/>
                  </a:outerShdw>
                </a:effectLst>
                <a:latin typeface="Courier New" pitchFamily="49" charset="0"/>
                <a:cs typeface="Courier New" pitchFamily="49" charset="0"/>
              </a:rPr>
              <a:t>trois</a:t>
            </a:r>
            <a:r>
              <a:rPr lang="fr-FR" sz="2400" b="1" dirty="0" smtClean="0">
                <a:solidFill>
                  <a:srgbClr val="000000"/>
                </a:solidFill>
                <a:latin typeface="Courier New" pitchFamily="49" charset="0"/>
                <a:cs typeface="Courier New" pitchFamily="49" charset="0"/>
              </a:rPr>
              <a:t>'</a:t>
            </a:r>
            <a:r>
              <a:rPr lang="fr-FR" sz="2400" b="1" dirty="0" smtClean="0">
                <a:solidFill>
                  <a:srgbClr val="6A5ACD"/>
                </a:solidFill>
                <a:effectLst>
                  <a:outerShdw blurRad="38100" dist="38100" dir="2700000" algn="tl">
                    <a:srgbClr val="000000"/>
                  </a:outerShdw>
                </a:effectLst>
                <a:latin typeface="Courier New" pitchFamily="49" charset="0"/>
                <a:cs typeface="Courier New" pitchFamily="49" charset="0"/>
              </a:rPr>
              <a:t>]</a:t>
            </a:r>
            <a:r>
              <a:rPr lang="fr-FR" sz="2400" b="1" dirty="0" smtClean="0">
                <a:solidFill>
                  <a:srgbClr val="000000"/>
                </a:solidFill>
                <a:latin typeface="Courier New" pitchFamily="49" charset="0"/>
                <a:cs typeface="Courier New" pitchFamily="49" charset="0"/>
              </a:rPr>
              <a:t> </a:t>
            </a:r>
            <a:r>
              <a:rPr lang="fr-FR" sz="2400" b="1" dirty="0" smtClean="0">
                <a:solidFill>
                  <a:srgbClr val="804040"/>
                </a:solidFill>
                <a:effectLst>
                  <a:outerShdw blurRad="38100" dist="38100" dir="2700000" algn="tl">
                    <a:srgbClr val="000000"/>
                  </a:outerShdw>
                </a:effectLst>
                <a:latin typeface="Courier New" pitchFamily="49" charset="0"/>
                <a:cs typeface="Courier New" pitchFamily="49" charset="0"/>
              </a:rPr>
              <a:t>=</a:t>
            </a:r>
            <a:r>
              <a:rPr lang="fr-FR" sz="2400" b="1" dirty="0" smtClean="0">
                <a:solidFill>
                  <a:srgbClr val="000000"/>
                </a:solidFill>
                <a:latin typeface="Courier New" pitchFamily="49" charset="0"/>
                <a:cs typeface="Courier New" pitchFamily="49" charset="0"/>
              </a:rPr>
              <a:t> "</a:t>
            </a:r>
            <a:r>
              <a:rPr lang="fr-FR" sz="2400" b="1" dirty="0" smtClean="0">
                <a:solidFill>
                  <a:srgbClr val="FF00FF"/>
                </a:solidFill>
                <a:effectLst>
                  <a:outerShdw blurRad="38100" dist="38100" dir="2700000" algn="tl">
                    <a:srgbClr val="000000"/>
                  </a:outerShdw>
                </a:effectLst>
                <a:latin typeface="Courier New" pitchFamily="49" charset="0"/>
                <a:cs typeface="Courier New" pitchFamily="49" charset="0"/>
              </a:rPr>
              <a:t>fraise</a:t>
            </a:r>
            <a:r>
              <a:rPr lang="fr-FR" sz="2400" b="1" dirty="0" smtClean="0">
                <a:solidFill>
                  <a:srgbClr val="000000"/>
                </a:solidFill>
                <a:latin typeface="Courier New" pitchFamily="49" charset="0"/>
                <a:cs typeface="Courier New" pitchFamily="49" charset="0"/>
              </a:rPr>
              <a:t>" ;</a:t>
            </a:r>
          </a:p>
          <a:p>
            <a:pPr eaLnBrk="1" hangingPunct="1">
              <a:spcBef>
                <a:spcPct val="5000"/>
              </a:spcBef>
              <a:buFont typeface="Wingdings" pitchFamily="2" charset="2"/>
              <a:buNone/>
              <a:defRPr/>
            </a:pPr>
            <a:r>
              <a:rPr lang="fr-FR" sz="2400" b="1" dirty="0" smtClean="0">
                <a:solidFill>
                  <a:srgbClr val="804040"/>
                </a:solidFill>
                <a:effectLst>
                  <a:outerShdw blurRad="38100" dist="38100" dir="2700000" algn="tl">
                    <a:srgbClr val="000000"/>
                  </a:outerShdw>
                </a:effectLst>
                <a:latin typeface="Courier New" pitchFamily="49" charset="0"/>
                <a:cs typeface="Courier New" pitchFamily="49" charset="0"/>
              </a:rPr>
              <a:t>$</a:t>
            </a:r>
            <a:r>
              <a:rPr lang="fr-FR" sz="2400" b="1" dirty="0" smtClean="0">
                <a:solidFill>
                  <a:srgbClr val="008080"/>
                </a:solidFill>
                <a:effectLst>
                  <a:outerShdw blurRad="38100" dist="38100" dir="2700000" algn="tl">
                    <a:srgbClr val="000000"/>
                  </a:outerShdw>
                </a:effectLst>
                <a:latin typeface="Courier New" pitchFamily="49" charset="0"/>
                <a:cs typeface="Courier New" pitchFamily="49" charset="0"/>
              </a:rPr>
              <a:t>tab5</a:t>
            </a:r>
            <a:r>
              <a:rPr lang="fr-FR" sz="2400" b="1" dirty="0" smtClean="0">
                <a:solidFill>
                  <a:srgbClr val="6A5ACD"/>
                </a:solidFill>
                <a:effectLst>
                  <a:outerShdw blurRad="38100" dist="38100" dir="2700000" algn="tl">
                    <a:srgbClr val="000000"/>
                  </a:outerShdw>
                </a:effectLst>
                <a:latin typeface="Courier New" pitchFamily="49" charset="0"/>
                <a:cs typeface="Courier New" pitchFamily="49" charset="0"/>
              </a:rPr>
              <a:t>[</a:t>
            </a:r>
            <a:r>
              <a:rPr lang="fr-FR" sz="2400" b="1" dirty="0" smtClean="0">
                <a:solidFill>
                  <a:srgbClr val="000000"/>
                </a:solidFill>
                <a:latin typeface="Courier New" pitchFamily="49" charset="0"/>
                <a:cs typeface="Courier New" pitchFamily="49" charset="0"/>
              </a:rPr>
              <a:t>"</a:t>
            </a:r>
            <a:r>
              <a:rPr lang="fr-FR" sz="2400" b="1" dirty="0" smtClean="0">
                <a:solidFill>
                  <a:srgbClr val="FF00FF"/>
                </a:solidFill>
                <a:effectLst>
                  <a:outerShdw blurRad="38100" dist="38100" dir="2700000" algn="tl">
                    <a:srgbClr val="000000"/>
                  </a:outerShdw>
                </a:effectLst>
                <a:latin typeface="Courier New" pitchFamily="49" charset="0"/>
                <a:cs typeface="Courier New" pitchFamily="49" charset="0"/>
              </a:rPr>
              <a:t>deux</a:t>
            </a:r>
            <a:r>
              <a:rPr lang="fr-FR" sz="2400" b="1" dirty="0" smtClean="0">
                <a:solidFill>
                  <a:srgbClr val="000000"/>
                </a:solidFill>
                <a:latin typeface="Courier New" pitchFamily="49" charset="0"/>
                <a:cs typeface="Courier New" pitchFamily="49" charset="0"/>
              </a:rPr>
              <a:t>"</a:t>
            </a:r>
            <a:r>
              <a:rPr lang="fr-FR" sz="2400" b="1" dirty="0" smtClean="0">
                <a:solidFill>
                  <a:srgbClr val="6A5ACD"/>
                </a:solidFill>
                <a:effectLst>
                  <a:outerShdw blurRad="38100" dist="38100" dir="2700000" algn="tl">
                    <a:srgbClr val="000000"/>
                  </a:outerShdw>
                </a:effectLst>
                <a:latin typeface="Courier New" pitchFamily="49" charset="0"/>
                <a:cs typeface="Courier New" pitchFamily="49" charset="0"/>
              </a:rPr>
              <a:t>]</a:t>
            </a:r>
            <a:r>
              <a:rPr lang="fr-FR" sz="2400" b="1" dirty="0" smtClean="0">
                <a:solidFill>
                  <a:srgbClr val="000000"/>
                </a:solidFill>
                <a:latin typeface="Courier New" pitchFamily="49" charset="0"/>
                <a:cs typeface="Courier New" pitchFamily="49" charset="0"/>
              </a:rPr>
              <a:t>  </a:t>
            </a:r>
            <a:r>
              <a:rPr lang="fr-FR" sz="2400" b="1" dirty="0" smtClean="0">
                <a:solidFill>
                  <a:srgbClr val="804040"/>
                </a:solidFill>
                <a:effectLst>
                  <a:outerShdw blurRad="38100" dist="38100" dir="2700000" algn="tl">
                    <a:srgbClr val="000000"/>
                  </a:outerShdw>
                </a:effectLst>
                <a:latin typeface="Courier New" pitchFamily="49" charset="0"/>
                <a:cs typeface="Courier New" pitchFamily="49" charset="0"/>
              </a:rPr>
              <a:t>=</a:t>
            </a:r>
            <a:r>
              <a:rPr lang="fr-FR" sz="2400" b="1" dirty="0" smtClean="0">
                <a:solidFill>
                  <a:srgbClr val="000000"/>
                </a:solidFill>
                <a:latin typeface="Courier New" pitchFamily="49" charset="0"/>
                <a:cs typeface="Courier New" pitchFamily="49" charset="0"/>
              </a:rPr>
              <a:t> </a:t>
            </a:r>
            <a:r>
              <a:rPr lang="fr-FR" sz="2400" b="1" dirty="0" smtClean="0">
                <a:solidFill>
                  <a:srgbClr val="FF00FF"/>
                </a:solidFill>
                <a:effectLst>
                  <a:outerShdw blurRad="38100" dist="38100" dir="2700000" algn="tl">
                    <a:srgbClr val="000000"/>
                  </a:outerShdw>
                </a:effectLst>
                <a:latin typeface="Courier New" pitchFamily="49" charset="0"/>
                <a:cs typeface="Courier New" pitchFamily="49" charset="0"/>
              </a:rPr>
              <a:t>2.5</a:t>
            </a:r>
            <a:r>
              <a:rPr lang="fr-FR" sz="2400" b="1" dirty="0" smtClean="0">
                <a:solidFill>
                  <a:srgbClr val="000000"/>
                </a:solidFill>
                <a:latin typeface="Courier New" pitchFamily="49" charset="0"/>
                <a:cs typeface="Courier New" pitchFamily="49" charset="0"/>
              </a:rPr>
              <a:t> ;</a:t>
            </a:r>
          </a:p>
          <a:p>
            <a:pPr eaLnBrk="1" hangingPunct="1">
              <a:spcBef>
                <a:spcPct val="5000"/>
              </a:spcBef>
              <a:buFont typeface="Wingdings" pitchFamily="2" charset="2"/>
              <a:buNone/>
              <a:defRPr/>
            </a:pPr>
            <a:r>
              <a:rPr lang="fr-FR" sz="2400" b="1" dirty="0" smtClean="0">
                <a:solidFill>
                  <a:srgbClr val="804040"/>
                </a:solidFill>
                <a:effectLst>
                  <a:outerShdw blurRad="38100" dist="38100" dir="2700000" algn="tl">
                    <a:srgbClr val="000000"/>
                  </a:outerShdw>
                </a:effectLst>
                <a:latin typeface="Courier New" pitchFamily="49" charset="0"/>
                <a:cs typeface="Courier New" pitchFamily="49" charset="0"/>
              </a:rPr>
              <a:t>$</a:t>
            </a:r>
            <a:r>
              <a:rPr lang="fr-FR" sz="2400" b="1" dirty="0" smtClean="0">
                <a:solidFill>
                  <a:srgbClr val="008080"/>
                </a:solidFill>
                <a:effectLst>
                  <a:outerShdw blurRad="38100" dist="38100" dir="2700000" algn="tl">
                    <a:srgbClr val="000000"/>
                  </a:outerShdw>
                </a:effectLst>
                <a:latin typeface="Courier New" pitchFamily="49" charset="0"/>
                <a:cs typeface="Courier New" pitchFamily="49" charset="0"/>
              </a:rPr>
              <a:t>tab5</a:t>
            </a:r>
            <a:r>
              <a:rPr lang="fr-FR" sz="2400" b="1" dirty="0" smtClean="0">
                <a:solidFill>
                  <a:srgbClr val="6A5ACD"/>
                </a:solidFill>
                <a:effectLst>
                  <a:outerShdw blurRad="38100" dist="38100" dir="2700000" algn="tl">
                    <a:srgbClr val="000000"/>
                  </a:outerShdw>
                </a:effectLst>
                <a:latin typeface="Courier New" pitchFamily="49" charset="0"/>
                <a:cs typeface="Courier New" pitchFamily="49" charset="0"/>
              </a:rPr>
              <a:t>[</a:t>
            </a:r>
            <a:r>
              <a:rPr lang="fr-FR" sz="2400" b="1" dirty="0" smtClean="0">
                <a:solidFill>
                  <a:srgbClr val="FF00FF"/>
                </a:solidFill>
                <a:effectLst>
                  <a:outerShdw blurRad="38100" dist="38100" dir="2700000" algn="tl">
                    <a:srgbClr val="000000"/>
                  </a:outerShdw>
                </a:effectLst>
                <a:latin typeface="Courier New" pitchFamily="49" charset="0"/>
                <a:cs typeface="Courier New" pitchFamily="49" charset="0"/>
              </a:rPr>
              <a:t>42</a:t>
            </a:r>
            <a:r>
              <a:rPr lang="fr-FR" sz="2400" b="1" dirty="0" smtClean="0">
                <a:solidFill>
                  <a:srgbClr val="6A5ACD"/>
                </a:solidFill>
                <a:effectLst>
                  <a:outerShdw blurRad="38100" dist="38100" dir="2700000" algn="tl">
                    <a:srgbClr val="000000"/>
                  </a:outerShdw>
                </a:effectLst>
                <a:latin typeface="Courier New" pitchFamily="49" charset="0"/>
                <a:cs typeface="Courier New" pitchFamily="49" charset="0"/>
              </a:rPr>
              <a:t>]     </a:t>
            </a:r>
            <a:r>
              <a:rPr lang="fr-FR" sz="2400" b="1" dirty="0" smtClean="0">
                <a:solidFill>
                  <a:srgbClr val="000000"/>
                </a:solidFill>
                <a:latin typeface="Courier New" pitchFamily="49" charset="0"/>
                <a:cs typeface="Courier New" pitchFamily="49" charset="0"/>
              </a:rPr>
              <a:t> </a:t>
            </a:r>
            <a:r>
              <a:rPr lang="fr-FR" sz="2400" b="1" dirty="0" smtClean="0">
                <a:solidFill>
                  <a:srgbClr val="804040"/>
                </a:solidFill>
                <a:effectLst>
                  <a:outerShdw blurRad="38100" dist="38100" dir="2700000" algn="tl">
                    <a:srgbClr val="000000"/>
                  </a:outerShdw>
                </a:effectLst>
                <a:latin typeface="Courier New" pitchFamily="49" charset="0"/>
                <a:cs typeface="Courier New" pitchFamily="49" charset="0"/>
              </a:rPr>
              <a:t>=</a:t>
            </a:r>
            <a:r>
              <a:rPr lang="fr-FR" sz="2400" b="1" dirty="0" smtClean="0">
                <a:solidFill>
                  <a:srgbClr val="000000"/>
                </a:solidFill>
                <a:latin typeface="Courier New" pitchFamily="49" charset="0"/>
                <a:cs typeface="Courier New" pitchFamily="49" charset="0"/>
              </a:rPr>
              <a:t> "</a:t>
            </a:r>
            <a:r>
              <a:rPr lang="fr-FR" sz="2400" b="1" dirty="0" smtClean="0">
                <a:solidFill>
                  <a:srgbClr val="FF00FF"/>
                </a:solidFill>
                <a:effectLst>
                  <a:outerShdw blurRad="38100" dist="38100" dir="2700000" algn="tl">
                    <a:srgbClr val="000000"/>
                  </a:outerShdw>
                </a:effectLst>
                <a:latin typeface="Courier New" pitchFamily="49" charset="0"/>
                <a:cs typeface="Courier New" pitchFamily="49" charset="0"/>
              </a:rPr>
              <a:t>el5</a:t>
            </a:r>
            <a:r>
              <a:rPr lang="fr-FR" sz="2400" b="1" dirty="0" smtClean="0">
                <a:solidFill>
                  <a:srgbClr val="000000"/>
                </a:solidFill>
                <a:latin typeface="Courier New" pitchFamily="49" charset="0"/>
                <a:cs typeface="Courier New" pitchFamily="49" charset="0"/>
              </a:rPr>
              <a:t>" ;</a:t>
            </a:r>
          </a:p>
          <a:p>
            <a:pPr eaLnBrk="1" hangingPunct="1">
              <a:spcBef>
                <a:spcPct val="5000"/>
              </a:spcBef>
              <a:buFont typeface="Wingdings" pitchFamily="2" charset="2"/>
              <a:buNone/>
              <a:defRPr/>
            </a:pPr>
            <a:endParaRPr lang="fr-FR" sz="2400" b="1" dirty="0" smtClean="0">
              <a:solidFill>
                <a:srgbClr val="000000"/>
              </a:solidFill>
              <a:latin typeface="Courier New" pitchFamily="49" charset="0"/>
              <a:cs typeface="Courier New" pitchFamily="49" charset="0"/>
            </a:endParaRPr>
          </a:p>
          <a:p>
            <a:pPr eaLnBrk="1" hangingPunct="1">
              <a:spcBef>
                <a:spcPct val="5000"/>
              </a:spcBef>
              <a:buFont typeface="Wingdings" pitchFamily="2" charset="2"/>
              <a:buNone/>
              <a:defRPr/>
            </a:pPr>
            <a:endParaRPr lang="fr-FR" sz="2400" b="1" dirty="0" smtClean="0">
              <a:solidFill>
                <a:srgbClr val="000000"/>
              </a:solidFill>
              <a:latin typeface="Courier New" pitchFamily="49" charset="0"/>
              <a:cs typeface="Courier New" pitchFamily="49" charset="0"/>
            </a:endParaRPr>
          </a:p>
          <a:p>
            <a:pPr eaLnBrk="1" hangingPunct="1">
              <a:spcBef>
                <a:spcPct val="5000"/>
              </a:spcBef>
              <a:buFont typeface="Wingdings" pitchFamily="2" charset="2"/>
              <a:buNone/>
              <a:defRPr/>
            </a:pPr>
            <a:endParaRPr lang="fr-FR" sz="2400" b="1" dirty="0" smtClean="0">
              <a:solidFill>
                <a:srgbClr val="000000"/>
              </a:solidFill>
              <a:latin typeface="Courier New" pitchFamily="49" charset="0"/>
              <a:cs typeface="Courier New" pitchFamily="49" charset="0"/>
            </a:endParaRPr>
          </a:p>
          <a:p>
            <a:pPr eaLnBrk="1" hangingPunct="1">
              <a:spcBef>
                <a:spcPct val="5000"/>
              </a:spcBef>
              <a:buFont typeface="Wingdings" pitchFamily="2" charset="2"/>
              <a:buNone/>
              <a:defRPr/>
            </a:pPr>
            <a:r>
              <a:rPr lang="fr-FR" sz="2400" b="1" dirty="0" smtClean="0">
                <a:solidFill>
                  <a:srgbClr val="804040"/>
                </a:solidFill>
                <a:effectLst>
                  <a:outerShdw blurRad="38100" dist="38100" dir="2700000" algn="tl">
                    <a:srgbClr val="000000"/>
                  </a:outerShdw>
                </a:effectLst>
                <a:latin typeface="Courier New" pitchFamily="49" charset="0"/>
                <a:cs typeface="Courier New" pitchFamily="49" charset="0"/>
              </a:rPr>
              <a:t>$</a:t>
            </a:r>
            <a:r>
              <a:rPr lang="fr-FR" sz="2400" b="1" dirty="0" smtClean="0">
                <a:solidFill>
                  <a:srgbClr val="008080"/>
                </a:solidFill>
                <a:effectLst>
                  <a:outerShdw blurRad="38100" dist="38100" dir="2700000" algn="tl">
                    <a:srgbClr val="000000"/>
                  </a:outerShdw>
                </a:effectLst>
                <a:latin typeface="Courier New" pitchFamily="49" charset="0"/>
                <a:cs typeface="Courier New" pitchFamily="49" charset="0"/>
              </a:rPr>
              <a:t>tab6</a:t>
            </a:r>
            <a:r>
              <a:rPr lang="fr-FR" sz="2400" b="1" dirty="0" smtClean="0">
                <a:solidFill>
                  <a:srgbClr val="000000"/>
                </a:solidFill>
                <a:latin typeface="Courier New" pitchFamily="49" charset="0"/>
                <a:cs typeface="Courier New" pitchFamily="49" charset="0"/>
              </a:rPr>
              <a:t> </a:t>
            </a:r>
            <a:r>
              <a:rPr lang="fr-FR" sz="2400" b="1" dirty="0" smtClean="0">
                <a:solidFill>
                  <a:srgbClr val="804040"/>
                </a:solidFill>
                <a:effectLst>
                  <a:outerShdw blurRad="38100" dist="38100" dir="2700000" algn="tl">
                    <a:srgbClr val="000000"/>
                  </a:outerShdw>
                </a:effectLst>
                <a:latin typeface="Courier New" pitchFamily="49" charset="0"/>
                <a:cs typeface="Courier New" pitchFamily="49" charset="0"/>
              </a:rPr>
              <a:t>=</a:t>
            </a:r>
            <a:r>
              <a:rPr lang="fr-FR" sz="2400" b="1" dirty="0" smtClean="0">
                <a:solidFill>
                  <a:srgbClr val="000000"/>
                </a:solidFill>
                <a:latin typeface="Courier New" pitchFamily="49" charset="0"/>
                <a:cs typeface="Courier New" pitchFamily="49" charset="0"/>
              </a:rPr>
              <a:t> </a:t>
            </a:r>
            <a:r>
              <a:rPr lang="fr-FR" sz="2400" b="1" dirty="0" err="1" smtClean="0">
                <a:solidFill>
                  <a:srgbClr val="2E8B57"/>
                </a:solidFill>
                <a:effectLst>
                  <a:outerShdw blurRad="38100" dist="38100" dir="2700000" algn="tl">
                    <a:srgbClr val="000000"/>
                  </a:outerShdw>
                </a:effectLst>
                <a:latin typeface="Courier New" pitchFamily="49" charset="0"/>
                <a:cs typeface="Courier New" pitchFamily="49" charset="0"/>
              </a:rPr>
              <a:t>array</a:t>
            </a:r>
            <a:r>
              <a:rPr lang="fr-FR" sz="2400" b="1" dirty="0" smtClean="0">
                <a:solidFill>
                  <a:srgbClr val="6A5ACD"/>
                </a:solidFill>
                <a:effectLst>
                  <a:outerShdw blurRad="38100" dist="38100" dir="2700000" algn="tl">
                    <a:srgbClr val="000000"/>
                  </a:outerShdw>
                </a:effectLst>
                <a:latin typeface="Courier New" pitchFamily="49" charset="0"/>
                <a:cs typeface="Courier New" pitchFamily="49" charset="0"/>
              </a:rPr>
              <a:t>(</a:t>
            </a:r>
            <a:r>
              <a:rPr lang="fr-FR" sz="2400" b="1" dirty="0" smtClean="0">
                <a:solidFill>
                  <a:srgbClr val="000000"/>
                </a:solidFill>
                <a:latin typeface="Courier New" pitchFamily="49" charset="0"/>
                <a:cs typeface="Courier New" pitchFamily="49" charset="0"/>
              </a:rPr>
              <a:t>'</a:t>
            </a:r>
            <a:r>
              <a:rPr lang="fr-FR" sz="2400" b="1" dirty="0" smtClean="0">
                <a:solidFill>
                  <a:srgbClr val="FF00FF"/>
                </a:solidFill>
                <a:effectLst>
                  <a:outerShdw blurRad="38100" dist="38100" dir="2700000" algn="tl">
                    <a:srgbClr val="000000"/>
                  </a:outerShdw>
                </a:effectLst>
                <a:latin typeface="Courier New" pitchFamily="49" charset="0"/>
                <a:cs typeface="Courier New" pitchFamily="49" charset="0"/>
              </a:rPr>
              <a:t>un</a:t>
            </a:r>
            <a:r>
              <a:rPr lang="fr-FR" sz="2400" b="1" dirty="0" smtClean="0">
                <a:solidFill>
                  <a:srgbClr val="000000"/>
                </a:solidFill>
                <a:latin typeface="Courier New" pitchFamily="49" charset="0"/>
                <a:cs typeface="Courier New" pitchFamily="49" charset="0"/>
              </a:rPr>
              <a:t>'    </a:t>
            </a:r>
            <a:r>
              <a:rPr lang="fr-FR" sz="2400" b="1" dirty="0" smtClean="0">
                <a:solidFill>
                  <a:srgbClr val="804040"/>
                </a:solidFill>
                <a:effectLst>
                  <a:outerShdw blurRad="38100" dist="38100" dir="2700000" algn="tl">
                    <a:srgbClr val="000000"/>
                  </a:outerShdw>
                </a:effectLst>
                <a:latin typeface="Courier New" pitchFamily="49" charset="0"/>
                <a:cs typeface="Courier New" pitchFamily="49" charset="0"/>
              </a:rPr>
              <a:t>=&gt;</a:t>
            </a:r>
            <a:r>
              <a:rPr lang="fr-FR" sz="2400" b="1" dirty="0" smtClean="0">
                <a:solidFill>
                  <a:srgbClr val="000000"/>
                </a:solidFill>
                <a:latin typeface="Courier New" pitchFamily="49" charset="0"/>
                <a:cs typeface="Courier New" pitchFamily="49" charset="0"/>
              </a:rPr>
              <a:t> </a:t>
            </a:r>
            <a:r>
              <a:rPr lang="fr-FR" sz="2400" b="1" dirty="0" smtClean="0">
                <a:solidFill>
                  <a:srgbClr val="FF00FF"/>
                </a:solidFill>
                <a:effectLst>
                  <a:outerShdw blurRad="38100" dist="38100" dir="2700000" algn="tl">
                    <a:srgbClr val="000000"/>
                  </a:outerShdw>
                </a:effectLst>
                <a:latin typeface="Courier New" pitchFamily="49" charset="0"/>
                <a:cs typeface="Courier New" pitchFamily="49" charset="0"/>
              </a:rPr>
              <a:t>12</a:t>
            </a:r>
            <a:r>
              <a:rPr lang="fr-FR" sz="2400" b="1" dirty="0" smtClean="0">
                <a:solidFill>
                  <a:srgbClr val="000000"/>
                </a:solidFill>
                <a:latin typeface="Courier New" pitchFamily="49" charset="0"/>
                <a:cs typeface="Courier New" pitchFamily="49" charset="0"/>
              </a:rPr>
              <a:t>,</a:t>
            </a:r>
          </a:p>
          <a:p>
            <a:pPr eaLnBrk="1" hangingPunct="1">
              <a:spcBef>
                <a:spcPct val="5000"/>
              </a:spcBef>
              <a:buFont typeface="Wingdings" pitchFamily="2" charset="2"/>
              <a:buNone/>
              <a:defRPr/>
            </a:pPr>
            <a:r>
              <a:rPr lang="fr-FR" sz="2400" b="1" dirty="0" smtClean="0">
                <a:solidFill>
                  <a:srgbClr val="000000"/>
                </a:solidFill>
                <a:latin typeface="Courier New" pitchFamily="49" charset="0"/>
                <a:cs typeface="Courier New" pitchFamily="49" charset="0"/>
              </a:rPr>
              <a:t>              '</a:t>
            </a:r>
            <a:r>
              <a:rPr lang="fr-FR" sz="2400" b="1" dirty="0" smtClean="0">
                <a:solidFill>
                  <a:srgbClr val="FF00FF"/>
                </a:solidFill>
                <a:effectLst>
                  <a:outerShdw blurRad="38100" dist="38100" dir="2700000" algn="tl">
                    <a:srgbClr val="000000"/>
                  </a:outerShdw>
                </a:effectLst>
                <a:latin typeface="Courier New" pitchFamily="49" charset="0"/>
                <a:cs typeface="Courier New" pitchFamily="49" charset="0"/>
              </a:rPr>
              <a:t>trois</a:t>
            </a:r>
            <a:r>
              <a:rPr lang="fr-FR" sz="2400" b="1" dirty="0" smtClean="0">
                <a:solidFill>
                  <a:srgbClr val="000000"/>
                </a:solidFill>
                <a:latin typeface="Courier New" pitchFamily="49" charset="0"/>
                <a:cs typeface="Courier New" pitchFamily="49" charset="0"/>
              </a:rPr>
              <a:t>' </a:t>
            </a:r>
            <a:r>
              <a:rPr lang="fr-FR" sz="2400" b="1" dirty="0" smtClean="0">
                <a:solidFill>
                  <a:srgbClr val="804040"/>
                </a:solidFill>
                <a:effectLst>
                  <a:outerShdw blurRad="38100" dist="38100" dir="2700000" algn="tl">
                    <a:srgbClr val="000000"/>
                  </a:outerShdw>
                </a:effectLst>
                <a:latin typeface="Courier New" pitchFamily="49" charset="0"/>
                <a:cs typeface="Courier New" pitchFamily="49" charset="0"/>
              </a:rPr>
              <a:t>=&gt;</a:t>
            </a:r>
            <a:r>
              <a:rPr lang="fr-FR" sz="2400" b="1" dirty="0" smtClean="0">
                <a:solidFill>
                  <a:srgbClr val="000000"/>
                </a:solidFill>
                <a:latin typeface="Courier New" pitchFamily="49" charset="0"/>
                <a:cs typeface="Courier New" pitchFamily="49" charset="0"/>
              </a:rPr>
              <a:t> "</a:t>
            </a:r>
            <a:r>
              <a:rPr lang="fr-FR" sz="2400" b="1" dirty="0" smtClean="0">
                <a:solidFill>
                  <a:srgbClr val="FF00FF"/>
                </a:solidFill>
                <a:effectLst>
                  <a:outerShdw blurRad="38100" dist="38100" dir="2700000" algn="tl">
                    <a:srgbClr val="000000"/>
                  </a:outerShdw>
                </a:effectLst>
                <a:latin typeface="Courier New" pitchFamily="49" charset="0"/>
                <a:cs typeface="Courier New" pitchFamily="49" charset="0"/>
              </a:rPr>
              <a:t>fraise</a:t>
            </a:r>
            <a:r>
              <a:rPr lang="fr-FR" sz="2400" b="1" dirty="0" smtClean="0">
                <a:solidFill>
                  <a:srgbClr val="000000"/>
                </a:solidFill>
                <a:latin typeface="Courier New" pitchFamily="49" charset="0"/>
                <a:cs typeface="Courier New" pitchFamily="49" charset="0"/>
              </a:rPr>
              <a:t>",</a:t>
            </a:r>
          </a:p>
          <a:p>
            <a:pPr eaLnBrk="1" hangingPunct="1">
              <a:spcBef>
                <a:spcPct val="5000"/>
              </a:spcBef>
              <a:buFont typeface="Wingdings" pitchFamily="2" charset="2"/>
              <a:buNone/>
              <a:defRPr/>
            </a:pPr>
            <a:r>
              <a:rPr lang="fr-FR" sz="2400" b="1" dirty="0" smtClean="0">
                <a:solidFill>
                  <a:srgbClr val="000000"/>
                </a:solidFill>
                <a:latin typeface="Courier New" pitchFamily="49" charset="0"/>
                <a:cs typeface="Courier New" pitchFamily="49" charset="0"/>
              </a:rPr>
              <a:t>              "</a:t>
            </a:r>
            <a:r>
              <a:rPr lang="fr-FR" sz="2400" b="1" dirty="0" smtClean="0">
                <a:solidFill>
                  <a:srgbClr val="FF00FF"/>
                </a:solidFill>
                <a:effectLst>
                  <a:outerShdw blurRad="38100" dist="38100" dir="2700000" algn="tl">
                    <a:srgbClr val="000000"/>
                  </a:outerShdw>
                </a:effectLst>
                <a:latin typeface="Courier New" pitchFamily="49" charset="0"/>
                <a:cs typeface="Courier New" pitchFamily="49" charset="0"/>
              </a:rPr>
              <a:t>deux</a:t>
            </a:r>
            <a:r>
              <a:rPr lang="fr-FR" sz="2400" b="1" dirty="0" smtClean="0">
                <a:solidFill>
                  <a:srgbClr val="000000"/>
                </a:solidFill>
                <a:latin typeface="Courier New" pitchFamily="49" charset="0"/>
                <a:cs typeface="Courier New" pitchFamily="49" charset="0"/>
              </a:rPr>
              <a:t>"  </a:t>
            </a:r>
            <a:r>
              <a:rPr lang="fr-FR" sz="2400" b="1" dirty="0" smtClean="0">
                <a:solidFill>
                  <a:srgbClr val="804040"/>
                </a:solidFill>
                <a:effectLst>
                  <a:outerShdw blurRad="38100" dist="38100" dir="2700000" algn="tl">
                    <a:srgbClr val="000000"/>
                  </a:outerShdw>
                </a:effectLst>
                <a:latin typeface="Courier New" pitchFamily="49" charset="0"/>
                <a:cs typeface="Courier New" pitchFamily="49" charset="0"/>
              </a:rPr>
              <a:t>=&gt;</a:t>
            </a:r>
            <a:r>
              <a:rPr lang="fr-FR" sz="2400" b="1" dirty="0" smtClean="0">
                <a:solidFill>
                  <a:srgbClr val="000000"/>
                </a:solidFill>
                <a:latin typeface="Courier New" pitchFamily="49" charset="0"/>
                <a:cs typeface="Courier New" pitchFamily="49" charset="0"/>
              </a:rPr>
              <a:t> </a:t>
            </a:r>
            <a:r>
              <a:rPr lang="fr-FR" sz="2400" b="1" dirty="0" smtClean="0">
                <a:solidFill>
                  <a:srgbClr val="FF00FF"/>
                </a:solidFill>
                <a:effectLst>
                  <a:outerShdw blurRad="38100" dist="38100" dir="2700000" algn="tl">
                    <a:srgbClr val="000000"/>
                  </a:outerShdw>
                </a:effectLst>
                <a:latin typeface="Courier New" pitchFamily="49" charset="0"/>
                <a:cs typeface="Courier New" pitchFamily="49" charset="0"/>
              </a:rPr>
              <a:t>2.5</a:t>
            </a:r>
            <a:r>
              <a:rPr lang="fr-FR" sz="2400" b="1" dirty="0" smtClean="0">
                <a:solidFill>
                  <a:srgbClr val="000000"/>
                </a:solidFill>
                <a:latin typeface="Courier New" pitchFamily="49" charset="0"/>
                <a:cs typeface="Courier New" pitchFamily="49" charset="0"/>
              </a:rPr>
              <a:t>, </a:t>
            </a:r>
          </a:p>
          <a:p>
            <a:pPr eaLnBrk="1" hangingPunct="1">
              <a:spcBef>
                <a:spcPct val="5000"/>
              </a:spcBef>
              <a:buFont typeface="Wingdings" pitchFamily="2" charset="2"/>
              <a:buNone/>
              <a:defRPr/>
            </a:pPr>
            <a:r>
              <a:rPr lang="fr-FR" sz="2400" b="1" dirty="0" smtClean="0">
                <a:solidFill>
                  <a:srgbClr val="000000"/>
                </a:solidFill>
                <a:latin typeface="Courier New" pitchFamily="49" charset="0"/>
                <a:cs typeface="Courier New" pitchFamily="49" charset="0"/>
              </a:rPr>
              <a:t>              </a:t>
            </a:r>
            <a:r>
              <a:rPr lang="fr-FR" sz="2400" b="1" dirty="0" smtClean="0">
                <a:solidFill>
                  <a:srgbClr val="FF00FF"/>
                </a:solidFill>
                <a:effectLst>
                  <a:outerShdw blurRad="38100" dist="38100" dir="2700000" algn="tl">
                    <a:srgbClr val="000000"/>
                  </a:outerShdw>
                </a:effectLst>
                <a:latin typeface="Courier New" pitchFamily="49" charset="0"/>
                <a:cs typeface="Courier New" pitchFamily="49" charset="0"/>
              </a:rPr>
              <a:t>42</a:t>
            </a:r>
            <a:r>
              <a:rPr lang="fr-FR" sz="2400" b="1" dirty="0" smtClean="0">
                <a:solidFill>
                  <a:srgbClr val="000000"/>
                </a:solidFill>
                <a:latin typeface="Courier New" pitchFamily="49" charset="0"/>
                <a:cs typeface="Courier New" pitchFamily="49" charset="0"/>
              </a:rPr>
              <a:t>      </a:t>
            </a:r>
            <a:r>
              <a:rPr lang="fr-FR" sz="2400" b="1" dirty="0" smtClean="0">
                <a:solidFill>
                  <a:srgbClr val="804040"/>
                </a:solidFill>
                <a:effectLst>
                  <a:outerShdw blurRad="38100" dist="38100" dir="2700000" algn="tl">
                    <a:srgbClr val="000000"/>
                  </a:outerShdw>
                </a:effectLst>
                <a:latin typeface="Courier New" pitchFamily="49" charset="0"/>
                <a:cs typeface="Courier New" pitchFamily="49" charset="0"/>
              </a:rPr>
              <a:t>=&gt;</a:t>
            </a:r>
            <a:r>
              <a:rPr lang="fr-FR" sz="2400" b="1" dirty="0" smtClean="0">
                <a:solidFill>
                  <a:srgbClr val="000000"/>
                </a:solidFill>
                <a:latin typeface="Courier New" pitchFamily="49" charset="0"/>
                <a:cs typeface="Courier New" pitchFamily="49" charset="0"/>
              </a:rPr>
              <a:t> "</a:t>
            </a:r>
            <a:r>
              <a:rPr lang="fr-FR" sz="2400" b="1" dirty="0" smtClean="0">
                <a:solidFill>
                  <a:srgbClr val="FF00FF"/>
                </a:solidFill>
                <a:effectLst>
                  <a:outerShdw blurRad="38100" dist="38100" dir="2700000" algn="tl">
                    <a:srgbClr val="000000"/>
                  </a:outerShdw>
                </a:effectLst>
                <a:latin typeface="Courier New" pitchFamily="49" charset="0"/>
                <a:cs typeface="Courier New" pitchFamily="49" charset="0"/>
              </a:rPr>
              <a:t>el5</a:t>
            </a:r>
            <a:r>
              <a:rPr lang="fr-FR" sz="2400" b="1" dirty="0" smtClean="0">
                <a:solidFill>
                  <a:srgbClr val="000000"/>
                </a:solidFill>
                <a:latin typeface="Courier New" pitchFamily="49" charset="0"/>
                <a:cs typeface="Courier New" pitchFamily="49" charset="0"/>
              </a:rPr>
              <a:t>"</a:t>
            </a:r>
            <a:r>
              <a:rPr lang="fr-FR" sz="2400" b="1" dirty="0" smtClean="0">
                <a:solidFill>
                  <a:srgbClr val="6A5ACD"/>
                </a:solidFill>
                <a:effectLst>
                  <a:outerShdw blurRad="38100" dist="38100" dir="2700000" algn="tl">
                    <a:srgbClr val="000000"/>
                  </a:outerShdw>
                </a:effectLst>
                <a:latin typeface="Courier New" pitchFamily="49" charset="0"/>
                <a:cs typeface="Courier New" pitchFamily="49" charset="0"/>
              </a:rPr>
              <a:t>)</a:t>
            </a:r>
            <a:r>
              <a:rPr lang="fr-FR" sz="2400" b="1" dirty="0" smtClean="0">
                <a:solidFill>
                  <a:srgbClr val="000000"/>
                </a:solidFill>
                <a:latin typeface="Courier New" pitchFamily="49" charset="0"/>
                <a:cs typeface="Courier New" pitchFamily="49" charset="0"/>
              </a:rPr>
              <a:t> ;</a:t>
            </a:r>
            <a:br>
              <a:rPr lang="fr-FR" sz="2400" b="1" dirty="0" smtClean="0">
                <a:solidFill>
                  <a:srgbClr val="000000"/>
                </a:solidFill>
                <a:latin typeface="Courier New" pitchFamily="49" charset="0"/>
                <a:cs typeface="Courier New" pitchFamily="49" charset="0"/>
              </a:rPr>
            </a:br>
            <a:endParaRPr lang="fr-FR" sz="2400" b="1" dirty="0" smtClean="0">
              <a:solidFill>
                <a:srgbClr val="000000"/>
              </a:solidFill>
              <a:latin typeface="Courier New" pitchFamily="49" charset="0"/>
              <a:cs typeface="Courier New" pitchFamily="49" charset="0"/>
            </a:endParaRPr>
          </a:p>
        </p:txBody>
      </p:sp>
      <p:graphicFrame>
        <p:nvGraphicFramePr>
          <p:cNvPr id="308514" name="Group 290"/>
          <p:cNvGraphicFramePr>
            <a:graphicFrameLocks noGrp="1"/>
          </p:cNvGraphicFramePr>
          <p:nvPr/>
        </p:nvGraphicFramePr>
        <p:xfrm>
          <a:off x="5651500" y="1963738"/>
          <a:ext cx="2952750" cy="1981200"/>
        </p:xfrm>
        <a:graphic>
          <a:graphicData uri="http://schemas.openxmlformats.org/drawingml/2006/table">
            <a:tbl>
              <a:tblPr/>
              <a:tblGrid>
                <a:gridCol w="1503362">
                  <a:extLst>
                    <a:ext uri="{9D8B030D-6E8A-4147-A177-3AD203B41FA5}">
                      <a16:colId xmlns:a16="http://schemas.microsoft.com/office/drawing/2014/main" xmlns="" val="20000"/>
                    </a:ext>
                  </a:extLst>
                </a:gridCol>
                <a:gridCol w="1449388">
                  <a:extLst>
                    <a:ext uri="{9D8B030D-6E8A-4147-A177-3AD203B41FA5}">
                      <a16:colId xmlns:a16="http://schemas.microsoft.com/office/drawing/2014/main" xmlns="" val="20001"/>
                    </a:ext>
                  </a:extLst>
                </a:gridCol>
              </a:tblGrid>
              <a:tr h="188913">
                <a:tc>
                  <a:txBody>
                    <a:bodyPr/>
                    <a:lstStyle/>
                    <a:p>
                      <a:pPr marL="0" marR="0" lvl="0" indent="0" algn="ctr" defTabSz="914400" rtl="0" eaLnBrk="1" fontAlgn="t" latinLnBrk="0" hangingPunct="1">
                        <a:lnSpc>
                          <a:spcPct val="100000"/>
                        </a:lnSpc>
                        <a:spcBef>
                          <a:spcPct val="20000"/>
                        </a:spcBef>
                        <a:spcAft>
                          <a:spcPct val="0"/>
                        </a:spcAft>
                        <a:buClrTx/>
                        <a:buSzTx/>
                        <a:buFontTx/>
                        <a:buNone/>
                        <a:tabLst/>
                      </a:pPr>
                      <a:r>
                        <a:rPr kumimoji="0" lang="en-US" sz="2000" b="1" i="0" u="none" strike="noStrike" cap="none" normalizeH="0" baseline="0" dirty="0" err="1"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Clé</a:t>
                      </a:r>
                      <a:endParaRPr kumimoji="0" lang="en-US" sz="20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solidFill>
                      <a:srgbClr val="FDEB9D"/>
                    </a:solidFill>
                  </a:tcPr>
                </a:tc>
                <a:tc>
                  <a:txBody>
                    <a:bodyPr/>
                    <a:lstStyle/>
                    <a:p>
                      <a:pPr marL="0" marR="0" lvl="0" indent="0" algn="ctr" defTabSz="914400" rtl="0" eaLnBrk="1" fontAlgn="t" latinLnBrk="0" hangingPunct="1">
                        <a:lnSpc>
                          <a:spcPct val="100000"/>
                        </a:lnSpc>
                        <a:spcBef>
                          <a:spcPct val="20000"/>
                        </a:spcBef>
                        <a:spcAft>
                          <a:spcPct val="0"/>
                        </a:spcAft>
                        <a:buClrTx/>
                        <a:buSzTx/>
                        <a:buFontTx/>
                        <a:buNone/>
                        <a:tabLst/>
                      </a:pPr>
                      <a:r>
                        <a:rPr kumimoji="0" lang="en-US" sz="2000" b="1" i="0" u="none" strike="noStrike" cap="none" normalizeH="0" baseline="0" dirty="0" err="1"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Valeur</a:t>
                      </a:r>
                      <a:endParaRPr kumimoji="0" lang="en-US" sz="20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solidFill>
                      <a:srgbClr val="FDEB9D"/>
                    </a:solidFill>
                  </a:tcPr>
                </a:tc>
                <a:extLst>
                  <a:ext uri="{0D108BD9-81ED-4DB2-BD59-A6C34878D82A}">
                    <a16:rowId xmlns:a16="http://schemas.microsoft.com/office/drawing/2014/main" xmlns="" val="10000"/>
                  </a:ext>
                </a:extLst>
              </a:tr>
              <a:tr h="188913">
                <a:tc>
                  <a:txBody>
                    <a:bodyPr/>
                    <a:lstStyle/>
                    <a:p>
                      <a:pPr marL="0" marR="0" lvl="0" indent="0" algn="ctr" defTabSz="914400" rtl="0" eaLnBrk="1" fontAlgn="t"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rPr>
                        <a:t>"</a:t>
                      </a:r>
                      <a:r>
                        <a:rPr kumimoji="0" lang="en-US"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un"</a:t>
                      </a: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t"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12</a:t>
                      </a:r>
                      <a:endParaRPr kumimoji="0" lang="en-US" sz="20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188913">
                <a:tc>
                  <a:txBody>
                    <a:bodyPr/>
                    <a:lstStyle/>
                    <a:p>
                      <a:pPr marL="0" marR="0" lvl="0" indent="0" algn="ctr" defTabSz="914400" rtl="0" eaLnBrk="1" fontAlgn="t"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rPr>
                        <a:t>"trois"</a:t>
                      </a: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t" latinLnBrk="0" hangingPunct="1">
                        <a:lnSpc>
                          <a:spcPct val="100000"/>
                        </a:lnSpc>
                        <a:spcBef>
                          <a:spcPct val="20000"/>
                        </a:spcBef>
                        <a:spcAft>
                          <a:spcPct val="0"/>
                        </a:spcAft>
                        <a:buClrTx/>
                        <a:buSzTx/>
                        <a:buFontTx/>
                        <a:buNone/>
                        <a:tabLst/>
                        <a:defRPr/>
                      </a:pPr>
                      <a:r>
                        <a:rPr kumimoji="0" lang="en-US"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"fraise"</a:t>
                      </a:r>
                      <a:endParaRPr kumimoji="0" lang="en-US" sz="20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188913">
                <a:tc>
                  <a:txBody>
                    <a:bodyPr/>
                    <a:lstStyle/>
                    <a:p>
                      <a:pPr marL="0" marR="0" lvl="0" indent="0" algn="ctr" defTabSz="914400" rtl="0" eaLnBrk="1" fontAlgn="t"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rPr>
                        <a:t>"deux"</a:t>
                      </a: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t"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2.5</a:t>
                      </a:r>
                      <a:endParaRPr kumimoji="0" lang="en-US" sz="20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188913">
                <a:tc>
                  <a:txBody>
                    <a:bodyPr/>
                    <a:lstStyle/>
                    <a:p>
                      <a:pPr marL="0" marR="0" lvl="0" indent="0" algn="ctr" defTabSz="914400" rtl="0" eaLnBrk="1" fontAlgn="t"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rPr>
                        <a:t>42</a:t>
                      </a: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t"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Courier New" pitchFamily="49" charset="0"/>
                          <a:cs typeface="Courier New" pitchFamily="49" charset="0"/>
                        </a:rPr>
                        <a:t>"el5"</a:t>
                      </a:r>
                      <a:endParaRPr kumimoji="0" lang="en-US" sz="20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398402175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0" y="20078"/>
            <a:ext cx="9144000" cy="456594"/>
          </a:xfrm>
        </p:spPr>
        <p:style>
          <a:lnRef idx="0">
            <a:schemeClr val="accent2"/>
          </a:lnRef>
          <a:fillRef idx="3">
            <a:schemeClr val="accent2"/>
          </a:fillRef>
          <a:effectRef idx="3">
            <a:schemeClr val="accent2"/>
          </a:effectRef>
          <a:fontRef idx="minor">
            <a:schemeClr val="lt1"/>
          </a:fontRef>
        </p:style>
        <p:txBody>
          <a:bodyPr>
            <a:normAutofit fontScale="90000"/>
          </a:bodyPr>
          <a:lstStyle/>
          <a:p>
            <a:pPr eaLnBrk="1" hangingPunct="1">
              <a:defRPr/>
            </a:pPr>
            <a:r>
              <a:rPr lang="fr-FR" dirty="0" smtClean="0"/>
              <a:t>Exercice </a:t>
            </a:r>
          </a:p>
        </p:txBody>
      </p:sp>
      <p:sp>
        <p:nvSpPr>
          <p:cNvPr id="308227" name="Rectangle 3"/>
          <p:cNvSpPr>
            <a:spLocks noGrp="1" noChangeArrowheads="1"/>
          </p:cNvSpPr>
          <p:nvPr>
            <p:ph idx="1"/>
          </p:nvPr>
        </p:nvSpPr>
        <p:spPr>
          <a:xfrm>
            <a:off x="0" y="548680"/>
            <a:ext cx="8928992" cy="4830763"/>
          </a:xfrm>
        </p:spPr>
        <p:txBody>
          <a:bodyPr>
            <a:noAutofit/>
          </a:bodyPr>
          <a:lstStyle/>
          <a:p>
            <a:pPr>
              <a:spcBef>
                <a:spcPct val="5000"/>
              </a:spcBef>
              <a:buNone/>
              <a:defRPr/>
            </a:pPr>
            <a:r>
              <a:rPr lang="fr-FR" sz="2400" b="1" dirty="0">
                <a:solidFill>
                  <a:srgbClr val="000000"/>
                </a:solidFill>
                <a:latin typeface="Times New Roman" panose="02020603050405020304" pitchFamily="18" charset="0"/>
                <a:cs typeface="Times New Roman" panose="02020603050405020304" pitchFamily="18" charset="0"/>
              </a:rPr>
              <a:t>1. Créer le squelette d’une page web classique (en-tête, corps, etc.). La sauvegarder sous le </a:t>
            </a:r>
            <a:r>
              <a:rPr lang="fr-FR" sz="2400" b="1" dirty="0" smtClean="0">
                <a:solidFill>
                  <a:srgbClr val="000000"/>
                </a:solidFill>
                <a:latin typeface="Times New Roman" panose="02020603050405020304" pitchFamily="18" charset="0"/>
                <a:cs typeface="Times New Roman" panose="02020603050405020304" pitchFamily="18" charset="0"/>
              </a:rPr>
              <a:t>nom ex2.php</a:t>
            </a:r>
            <a:r>
              <a:rPr lang="fr-FR" sz="2400" b="1" dirty="0">
                <a:solidFill>
                  <a:srgbClr val="000000"/>
                </a:solidFill>
                <a:latin typeface="Times New Roman" panose="02020603050405020304" pitchFamily="18" charset="0"/>
                <a:cs typeface="Times New Roman" panose="02020603050405020304" pitchFamily="18" charset="0"/>
              </a:rPr>
              <a:t>.</a:t>
            </a:r>
          </a:p>
          <a:p>
            <a:pPr>
              <a:spcBef>
                <a:spcPct val="5000"/>
              </a:spcBef>
              <a:buNone/>
              <a:defRPr/>
            </a:pPr>
            <a:r>
              <a:rPr lang="fr-FR" sz="2400" b="1" dirty="0">
                <a:solidFill>
                  <a:srgbClr val="000000"/>
                </a:solidFill>
                <a:latin typeface="Times New Roman" panose="02020603050405020304" pitchFamily="18" charset="0"/>
                <a:cs typeface="Times New Roman" panose="02020603050405020304" pitchFamily="18" charset="0"/>
              </a:rPr>
              <a:t>2. Afficher dans cette page la chaîne de caractères « Mes premiers pas en PHP</a:t>
            </a:r>
            <a:r>
              <a:rPr lang="fr-FR" sz="2400" b="1" dirty="0" smtClean="0">
                <a:solidFill>
                  <a:srgbClr val="000000"/>
                </a:solidFill>
                <a:latin typeface="Times New Roman" panose="02020603050405020304" pitchFamily="18" charset="0"/>
                <a:cs typeface="Times New Roman" panose="02020603050405020304" pitchFamily="18" charset="0"/>
              </a:rPr>
              <a:t>.. </a:t>
            </a:r>
            <a:r>
              <a:rPr lang="fr-FR" sz="2400" b="1" dirty="0">
                <a:solidFill>
                  <a:srgbClr val="000000"/>
                </a:solidFill>
                <a:latin typeface="Times New Roman" panose="02020603050405020304" pitchFamily="18" charset="0"/>
                <a:cs typeface="Times New Roman" panose="02020603050405020304" pitchFamily="18" charset="0"/>
              </a:rPr>
              <a:t>» grâce à </a:t>
            </a:r>
            <a:r>
              <a:rPr lang="fr-FR" sz="2400" b="1" dirty="0" smtClean="0">
                <a:solidFill>
                  <a:srgbClr val="000000"/>
                </a:solidFill>
                <a:latin typeface="Times New Roman" panose="02020603050405020304" pitchFamily="18" charset="0"/>
                <a:cs typeface="Times New Roman" panose="02020603050405020304" pitchFamily="18" charset="0"/>
              </a:rPr>
              <a:t>une fonction </a:t>
            </a:r>
            <a:r>
              <a:rPr lang="fr-FR" sz="2400" b="1" dirty="0">
                <a:solidFill>
                  <a:srgbClr val="000000"/>
                </a:solidFill>
                <a:latin typeface="Times New Roman" panose="02020603050405020304" pitchFamily="18" charset="0"/>
                <a:cs typeface="Times New Roman" panose="02020603050405020304" pitchFamily="18" charset="0"/>
              </a:rPr>
              <a:t>PHP.</a:t>
            </a:r>
          </a:p>
          <a:p>
            <a:pPr>
              <a:spcBef>
                <a:spcPct val="5000"/>
              </a:spcBef>
              <a:buNone/>
              <a:defRPr/>
            </a:pPr>
            <a:r>
              <a:rPr lang="fr-FR" sz="2400" b="1" dirty="0">
                <a:solidFill>
                  <a:srgbClr val="000000"/>
                </a:solidFill>
                <a:latin typeface="Times New Roman" panose="02020603050405020304" pitchFamily="18" charset="0"/>
                <a:cs typeface="Times New Roman" panose="02020603050405020304" pitchFamily="18" charset="0"/>
              </a:rPr>
              <a:t>3. Afficher dans cette page la chaîne de caractères « Vive le PHP </a:t>
            </a:r>
            <a:r>
              <a:rPr lang="fr-FR" sz="2400" b="1" dirty="0" smtClean="0">
                <a:solidFill>
                  <a:srgbClr val="000000"/>
                </a:solidFill>
                <a:latin typeface="Times New Roman" panose="02020603050405020304" pitchFamily="18" charset="0"/>
                <a:cs typeface="Times New Roman" panose="02020603050405020304" pitchFamily="18" charset="0"/>
              </a:rPr>
              <a:t>!».</a:t>
            </a:r>
            <a:endParaRPr lang="fr-FR" sz="2400" b="1" dirty="0">
              <a:solidFill>
                <a:srgbClr val="000000"/>
              </a:solidFill>
              <a:latin typeface="Times New Roman" panose="02020603050405020304" pitchFamily="18" charset="0"/>
              <a:cs typeface="Times New Roman" panose="02020603050405020304" pitchFamily="18" charset="0"/>
            </a:endParaRPr>
          </a:p>
          <a:p>
            <a:pPr>
              <a:spcBef>
                <a:spcPct val="5000"/>
              </a:spcBef>
              <a:buNone/>
              <a:defRPr/>
            </a:pPr>
            <a:r>
              <a:rPr lang="fr-FR" sz="2400" b="1" dirty="0">
                <a:solidFill>
                  <a:srgbClr val="000000"/>
                </a:solidFill>
                <a:latin typeface="Times New Roman" panose="02020603050405020304" pitchFamily="18" charset="0"/>
                <a:cs typeface="Times New Roman" panose="02020603050405020304" pitchFamily="18" charset="0"/>
              </a:rPr>
              <a:t>4. Ajouter dans votre code des balises HTML de manière à afficher ces deux phrases dans </a:t>
            </a:r>
            <a:r>
              <a:rPr lang="fr-FR" sz="2400" b="1" dirty="0" smtClean="0">
                <a:solidFill>
                  <a:srgbClr val="000000"/>
                </a:solidFill>
                <a:latin typeface="Times New Roman" panose="02020603050405020304" pitchFamily="18" charset="0"/>
                <a:cs typeface="Times New Roman" panose="02020603050405020304" pitchFamily="18" charset="0"/>
              </a:rPr>
              <a:t>des paragraphes</a:t>
            </a:r>
            <a:r>
              <a:rPr lang="fr-FR" sz="2400" b="1" dirty="0">
                <a:solidFill>
                  <a:srgbClr val="000000"/>
                </a:solidFill>
                <a:latin typeface="Times New Roman" panose="02020603050405020304" pitchFamily="18" charset="0"/>
                <a:cs typeface="Times New Roman" panose="02020603050405020304" pitchFamily="18" charset="0"/>
              </a:rPr>
              <a:t>.</a:t>
            </a:r>
          </a:p>
          <a:p>
            <a:pPr>
              <a:spcBef>
                <a:spcPct val="5000"/>
              </a:spcBef>
              <a:buNone/>
              <a:defRPr/>
            </a:pPr>
            <a:r>
              <a:rPr lang="fr-FR" sz="2400" b="1" dirty="0">
                <a:solidFill>
                  <a:srgbClr val="000000"/>
                </a:solidFill>
                <a:latin typeface="Times New Roman" panose="02020603050405020304" pitchFamily="18" charset="0"/>
                <a:cs typeface="Times New Roman" panose="02020603050405020304" pitchFamily="18" charset="0"/>
              </a:rPr>
              <a:t>5. Affecter une valeur entière à une variable de nom $n, puis afficher dans un nouveau </a:t>
            </a:r>
            <a:r>
              <a:rPr lang="fr-FR" sz="2400" b="1" dirty="0" smtClean="0">
                <a:solidFill>
                  <a:srgbClr val="000000"/>
                </a:solidFill>
                <a:latin typeface="Times New Roman" panose="02020603050405020304" pitchFamily="18" charset="0"/>
                <a:cs typeface="Times New Roman" panose="02020603050405020304" pitchFamily="18" charset="0"/>
              </a:rPr>
              <a:t>paragraphe la </a:t>
            </a:r>
            <a:r>
              <a:rPr lang="fr-FR" sz="2400" b="1" dirty="0">
                <a:solidFill>
                  <a:srgbClr val="000000"/>
                </a:solidFill>
                <a:latin typeface="Times New Roman" panose="02020603050405020304" pitchFamily="18" charset="0"/>
                <a:cs typeface="Times New Roman" panose="02020603050405020304" pitchFamily="18" charset="0"/>
              </a:rPr>
              <a:t>chaîne de caractère « Valeur de $n = » suivie de la valeur de la variable $n.</a:t>
            </a:r>
          </a:p>
          <a:p>
            <a:pPr>
              <a:spcBef>
                <a:spcPct val="5000"/>
              </a:spcBef>
              <a:buNone/>
              <a:defRPr/>
            </a:pPr>
            <a:r>
              <a:rPr lang="fr-FR" sz="2400" b="1" dirty="0">
                <a:solidFill>
                  <a:srgbClr val="000000"/>
                </a:solidFill>
                <a:latin typeface="Times New Roman" panose="02020603050405020304" pitchFamily="18" charset="0"/>
                <a:cs typeface="Times New Roman" panose="02020603050405020304" pitchFamily="18" charset="0"/>
              </a:rPr>
              <a:t>6. Répéter la question précédente avec une constante de nom N.</a:t>
            </a:r>
          </a:p>
          <a:p>
            <a:pPr>
              <a:spcBef>
                <a:spcPct val="5000"/>
              </a:spcBef>
              <a:buNone/>
              <a:defRPr/>
            </a:pPr>
            <a:r>
              <a:rPr lang="fr-FR" sz="2400" b="1" dirty="0">
                <a:solidFill>
                  <a:srgbClr val="000000"/>
                </a:solidFill>
                <a:latin typeface="Times New Roman" panose="02020603050405020304" pitchFamily="18" charset="0"/>
                <a:cs typeface="Times New Roman" panose="02020603050405020304" pitchFamily="18" charset="0"/>
              </a:rPr>
              <a:t>7. Afficher dans un nouveau paragraphe toutes les valeurs entières de 0 à la valeur de $n, </a:t>
            </a:r>
            <a:r>
              <a:rPr lang="fr-FR" sz="2400" b="1" dirty="0" smtClean="0">
                <a:solidFill>
                  <a:srgbClr val="000000"/>
                </a:solidFill>
                <a:latin typeface="Times New Roman" panose="02020603050405020304" pitchFamily="18" charset="0"/>
                <a:cs typeface="Times New Roman" panose="02020603050405020304" pitchFamily="18" charset="0"/>
              </a:rPr>
              <a:t>séparées par </a:t>
            </a:r>
            <a:r>
              <a:rPr lang="fr-FR" sz="2400" b="1" dirty="0">
                <a:solidFill>
                  <a:srgbClr val="000000"/>
                </a:solidFill>
                <a:latin typeface="Times New Roman" panose="02020603050405020304" pitchFamily="18" charset="0"/>
                <a:cs typeface="Times New Roman" panose="02020603050405020304" pitchFamily="18" charset="0"/>
              </a:rPr>
              <a:t>un espace, à l’aide d’une boucle « pour ».</a:t>
            </a:r>
          </a:p>
          <a:p>
            <a:pPr>
              <a:spcBef>
                <a:spcPct val="5000"/>
              </a:spcBef>
              <a:buNone/>
              <a:defRPr/>
            </a:pPr>
            <a:r>
              <a:rPr lang="fr-FR" sz="2400" b="1" dirty="0">
                <a:solidFill>
                  <a:srgbClr val="000000"/>
                </a:solidFill>
                <a:latin typeface="Times New Roman" panose="02020603050405020304" pitchFamily="18" charset="0"/>
                <a:cs typeface="Times New Roman" panose="02020603050405020304" pitchFamily="18" charset="0"/>
              </a:rPr>
              <a:t>8. Répéter la question précédente pour en utilisant la constante N au lieu de $n.</a:t>
            </a:r>
            <a:endParaRPr lang="fr-FR" sz="2400" b="1"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034984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0" y="20078"/>
            <a:ext cx="9144000" cy="456594"/>
          </a:xfrm>
        </p:spPr>
        <p:style>
          <a:lnRef idx="0">
            <a:schemeClr val="accent2"/>
          </a:lnRef>
          <a:fillRef idx="3">
            <a:schemeClr val="accent2"/>
          </a:fillRef>
          <a:effectRef idx="3">
            <a:schemeClr val="accent2"/>
          </a:effectRef>
          <a:fontRef idx="minor">
            <a:schemeClr val="lt1"/>
          </a:fontRef>
        </p:style>
        <p:txBody>
          <a:bodyPr>
            <a:normAutofit fontScale="90000"/>
          </a:bodyPr>
          <a:lstStyle/>
          <a:p>
            <a:pPr eaLnBrk="1" hangingPunct="1">
              <a:defRPr/>
            </a:pPr>
            <a:r>
              <a:rPr lang="fr-FR" dirty="0" smtClean="0"/>
              <a:t>Exercice </a:t>
            </a:r>
          </a:p>
        </p:txBody>
      </p:sp>
      <p:sp>
        <p:nvSpPr>
          <p:cNvPr id="308227" name="Rectangle 3"/>
          <p:cNvSpPr>
            <a:spLocks noGrp="1" noChangeArrowheads="1"/>
          </p:cNvSpPr>
          <p:nvPr>
            <p:ph idx="1"/>
          </p:nvPr>
        </p:nvSpPr>
        <p:spPr>
          <a:xfrm>
            <a:off x="0" y="548680"/>
            <a:ext cx="8928992" cy="6552728"/>
          </a:xfrm>
        </p:spPr>
        <p:txBody>
          <a:bodyPr>
            <a:noAutofit/>
          </a:bodyPr>
          <a:lstStyle/>
          <a:p>
            <a:pPr>
              <a:spcBef>
                <a:spcPct val="5000"/>
              </a:spcBef>
              <a:buNone/>
              <a:defRPr/>
            </a:pPr>
            <a:r>
              <a:rPr lang="fr-FR" sz="2400" b="1" dirty="0">
                <a:solidFill>
                  <a:srgbClr val="000000"/>
                </a:solidFill>
                <a:latin typeface="Times New Roman" panose="02020603050405020304" pitchFamily="18" charset="0"/>
                <a:cs typeface="Times New Roman" panose="02020603050405020304" pitchFamily="18" charset="0"/>
              </a:rPr>
              <a:t>&lt;!DOCTYPE html</a:t>
            </a:r>
            <a:r>
              <a:rPr lang="fr-FR" sz="2400" b="1" dirty="0" smtClean="0">
                <a:solidFill>
                  <a:srgbClr val="000000"/>
                </a:solidFill>
                <a:latin typeface="Times New Roman" panose="02020603050405020304" pitchFamily="18" charset="0"/>
                <a:cs typeface="Times New Roman" panose="02020603050405020304" pitchFamily="18" charset="0"/>
              </a:rPr>
              <a:t>&gt; &lt;</a:t>
            </a:r>
            <a:r>
              <a:rPr lang="fr-FR" sz="2400" b="1" dirty="0">
                <a:solidFill>
                  <a:srgbClr val="000000"/>
                </a:solidFill>
                <a:latin typeface="Times New Roman" panose="02020603050405020304" pitchFamily="18" charset="0"/>
                <a:cs typeface="Times New Roman" panose="02020603050405020304" pitchFamily="18" charset="0"/>
              </a:rPr>
              <a:t>html</a:t>
            </a:r>
            <a:r>
              <a:rPr lang="fr-FR" sz="2400" b="1" dirty="0" smtClean="0">
                <a:solidFill>
                  <a:srgbClr val="000000"/>
                </a:solidFill>
                <a:latin typeface="Times New Roman" panose="02020603050405020304" pitchFamily="18" charset="0"/>
                <a:cs typeface="Times New Roman" panose="02020603050405020304" pitchFamily="18" charset="0"/>
              </a:rPr>
              <a:t>&gt;&lt;</a:t>
            </a:r>
            <a:r>
              <a:rPr lang="fr-FR" sz="2400" b="1" dirty="0" err="1">
                <a:solidFill>
                  <a:srgbClr val="000000"/>
                </a:solidFill>
                <a:latin typeface="Times New Roman" panose="02020603050405020304" pitchFamily="18" charset="0"/>
                <a:cs typeface="Times New Roman" panose="02020603050405020304" pitchFamily="18" charset="0"/>
              </a:rPr>
              <a:t>head</a:t>
            </a:r>
            <a:r>
              <a:rPr lang="fr-FR" sz="2400" b="1" dirty="0" smtClean="0">
                <a:solidFill>
                  <a:srgbClr val="000000"/>
                </a:solidFill>
                <a:latin typeface="Times New Roman" panose="02020603050405020304" pitchFamily="18" charset="0"/>
                <a:cs typeface="Times New Roman" panose="02020603050405020304" pitchFamily="18" charset="0"/>
              </a:rPr>
              <a:t>&gt;&lt;</a:t>
            </a:r>
            <a:r>
              <a:rPr lang="fr-FR" sz="2400" b="1" dirty="0" err="1">
                <a:solidFill>
                  <a:srgbClr val="000000"/>
                </a:solidFill>
                <a:latin typeface="Times New Roman" panose="02020603050405020304" pitchFamily="18" charset="0"/>
                <a:cs typeface="Times New Roman" panose="02020603050405020304" pitchFamily="18" charset="0"/>
              </a:rPr>
              <a:t>meta</a:t>
            </a:r>
            <a:r>
              <a:rPr lang="fr-FR" sz="2400" b="1" dirty="0">
                <a:solidFill>
                  <a:srgbClr val="000000"/>
                </a:solidFill>
                <a:latin typeface="Times New Roman" panose="02020603050405020304" pitchFamily="18" charset="0"/>
                <a:cs typeface="Times New Roman" panose="02020603050405020304" pitchFamily="18" charset="0"/>
              </a:rPr>
              <a:t> </a:t>
            </a:r>
            <a:r>
              <a:rPr lang="fr-FR" sz="2400" b="1" dirty="0" err="1">
                <a:solidFill>
                  <a:srgbClr val="000000"/>
                </a:solidFill>
                <a:latin typeface="Times New Roman" panose="02020603050405020304" pitchFamily="18" charset="0"/>
                <a:cs typeface="Times New Roman" panose="02020603050405020304" pitchFamily="18" charset="0"/>
              </a:rPr>
              <a:t>charset</a:t>
            </a:r>
            <a:r>
              <a:rPr lang="fr-FR" sz="2400" b="1" dirty="0">
                <a:solidFill>
                  <a:srgbClr val="000000"/>
                </a:solidFill>
                <a:latin typeface="Times New Roman" panose="02020603050405020304" pitchFamily="18" charset="0"/>
                <a:cs typeface="Times New Roman" panose="02020603050405020304" pitchFamily="18" charset="0"/>
              </a:rPr>
              <a:t>="utf-8" /&gt;</a:t>
            </a:r>
          </a:p>
          <a:p>
            <a:pPr>
              <a:spcBef>
                <a:spcPct val="5000"/>
              </a:spcBef>
              <a:buNone/>
              <a:defRPr/>
            </a:pPr>
            <a:r>
              <a:rPr lang="fr-FR" sz="2400" b="1" dirty="0">
                <a:solidFill>
                  <a:srgbClr val="000000"/>
                </a:solidFill>
                <a:latin typeface="Times New Roman" panose="02020603050405020304" pitchFamily="18" charset="0"/>
                <a:cs typeface="Times New Roman" panose="02020603050405020304" pitchFamily="18" charset="0"/>
              </a:rPr>
              <a:t>&lt;</a:t>
            </a:r>
            <a:r>
              <a:rPr lang="fr-FR" sz="2400" b="1" dirty="0" err="1">
                <a:solidFill>
                  <a:srgbClr val="000000"/>
                </a:solidFill>
                <a:latin typeface="Times New Roman" panose="02020603050405020304" pitchFamily="18" charset="0"/>
                <a:cs typeface="Times New Roman" panose="02020603050405020304" pitchFamily="18" charset="0"/>
              </a:rPr>
              <a:t>title</a:t>
            </a:r>
            <a:r>
              <a:rPr lang="fr-FR" sz="2400" b="1" dirty="0">
                <a:solidFill>
                  <a:srgbClr val="000000"/>
                </a:solidFill>
                <a:latin typeface="Times New Roman" panose="02020603050405020304" pitchFamily="18" charset="0"/>
                <a:cs typeface="Times New Roman" panose="02020603050405020304" pitchFamily="18" charset="0"/>
              </a:rPr>
              <a:t>&gt;Programmation PHP - Modèle&lt;/</a:t>
            </a:r>
            <a:r>
              <a:rPr lang="fr-FR" sz="2400" b="1" dirty="0" err="1">
                <a:solidFill>
                  <a:srgbClr val="000000"/>
                </a:solidFill>
                <a:latin typeface="Times New Roman" panose="02020603050405020304" pitchFamily="18" charset="0"/>
                <a:cs typeface="Times New Roman" panose="02020603050405020304" pitchFamily="18" charset="0"/>
              </a:rPr>
              <a:t>title</a:t>
            </a:r>
            <a:r>
              <a:rPr lang="fr-FR" sz="2400" b="1" dirty="0">
                <a:solidFill>
                  <a:srgbClr val="000000"/>
                </a:solidFill>
                <a:latin typeface="Times New Roman" panose="02020603050405020304" pitchFamily="18" charset="0"/>
                <a:cs typeface="Times New Roman" panose="02020603050405020304" pitchFamily="18" charset="0"/>
              </a:rPr>
              <a:t>&gt;</a:t>
            </a:r>
          </a:p>
          <a:p>
            <a:pPr>
              <a:spcBef>
                <a:spcPct val="5000"/>
              </a:spcBef>
              <a:buNone/>
              <a:defRPr/>
            </a:pPr>
            <a:r>
              <a:rPr lang="fr-FR" sz="2400" b="1" dirty="0" smtClean="0">
                <a:solidFill>
                  <a:srgbClr val="000000"/>
                </a:solidFill>
                <a:latin typeface="Times New Roman" panose="02020603050405020304" pitchFamily="18" charset="0"/>
                <a:cs typeface="Times New Roman" panose="02020603050405020304" pitchFamily="18" charset="0"/>
              </a:rPr>
              <a:t>&lt;/</a:t>
            </a:r>
            <a:r>
              <a:rPr lang="fr-FR" sz="2400" b="1" dirty="0" err="1">
                <a:solidFill>
                  <a:srgbClr val="000000"/>
                </a:solidFill>
                <a:latin typeface="Times New Roman" panose="02020603050405020304" pitchFamily="18" charset="0"/>
                <a:cs typeface="Times New Roman" panose="02020603050405020304" pitchFamily="18" charset="0"/>
              </a:rPr>
              <a:t>head</a:t>
            </a:r>
            <a:r>
              <a:rPr lang="fr-FR" sz="2400" b="1" dirty="0" smtClean="0">
                <a:solidFill>
                  <a:srgbClr val="000000"/>
                </a:solidFill>
                <a:latin typeface="Times New Roman" panose="02020603050405020304" pitchFamily="18" charset="0"/>
                <a:cs typeface="Times New Roman" panose="02020603050405020304" pitchFamily="18" charset="0"/>
              </a:rPr>
              <a:t>&gt;&lt;</a:t>
            </a:r>
            <a:r>
              <a:rPr lang="fr-FR" sz="2400" b="1" dirty="0">
                <a:solidFill>
                  <a:srgbClr val="000000"/>
                </a:solidFill>
                <a:latin typeface="Times New Roman" panose="02020603050405020304" pitchFamily="18" charset="0"/>
                <a:cs typeface="Times New Roman" panose="02020603050405020304" pitchFamily="18" charset="0"/>
              </a:rPr>
              <a:t>body&gt;</a:t>
            </a:r>
          </a:p>
          <a:p>
            <a:pPr>
              <a:spcBef>
                <a:spcPct val="5000"/>
              </a:spcBef>
              <a:buNone/>
              <a:defRPr/>
            </a:pPr>
            <a:r>
              <a:rPr lang="fr-FR" sz="2400" b="1" dirty="0">
                <a:solidFill>
                  <a:srgbClr val="FF0000"/>
                </a:solidFill>
                <a:latin typeface="Times New Roman" panose="02020603050405020304" pitchFamily="18" charset="0"/>
                <a:cs typeface="Times New Roman" panose="02020603050405020304" pitchFamily="18" charset="0"/>
              </a:rPr>
              <a:t>&lt;?</a:t>
            </a:r>
            <a:r>
              <a:rPr lang="fr-FR" sz="2400" b="1" dirty="0" err="1">
                <a:solidFill>
                  <a:srgbClr val="FF0000"/>
                </a:solidFill>
                <a:latin typeface="Times New Roman" panose="02020603050405020304" pitchFamily="18" charset="0"/>
                <a:cs typeface="Times New Roman" panose="02020603050405020304" pitchFamily="18" charset="0"/>
              </a:rPr>
              <a:t>php</a:t>
            </a:r>
            <a:endParaRPr lang="fr-FR" sz="2400" b="1" dirty="0">
              <a:solidFill>
                <a:srgbClr val="FF0000"/>
              </a:solidFill>
              <a:latin typeface="Times New Roman" panose="02020603050405020304" pitchFamily="18" charset="0"/>
              <a:cs typeface="Times New Roman" panose="02020603050405020304" pitchFamily="18" charset="0"/>
            </a:endParaRPr>
          </a:p>
          <a:p>
            <a:pPr>
              <a:spcBef>
                <a:spcPct val="5000"/>
              </a:spcBef>
              <a:buNone/>
              <a:defRPr/>
            </a:pPr>
            <a:r>
              <a:rPr lang="fr-FR" sz="2400" b="1" dirty="0">
                <a:solidFill>
                  <a:srgbClr val="FF0000"/>
                </a:solidFill>
                <a:latin typeface="Times New Roman" panose="02020603050405020304" pitchFamily="18" charset="0"/>
                <a:cs typeface="Times New Roman" panose="02020603050405020304" pitchFamily="18" charset="0"/>
              </a:rPr>
              <a:t>// Affichage</a:t>
            </a:r>
          </a:p>
          <a:p>
            <a:pPr>
              <a:spcBef>
                <a:spcPct val="5000"/>
              </a:spcBef>
              <a:buNone/>
              <a:defRPr/>
            </a:pPr>
            <a:r>
              <a:rPr lang="fr-FR" sz="2400" b="1" dirty="0" err="1">
                <a:solidFill>
                  <a:srgbClr val="FF0000"/>
                </a:solidFill>
                <a:latin typeface="Times New Roman" panose="02020603050405020304" pitchFamily="18" charset="0"/>
                <a:cs typeface="Times New Roman" panose="02020603050405020304" pitchFamily="18" charset="0"/>
              </a:rPr>
              <a:t>echo</a:t>
            </a:r>
            <a:r>
              <a:rPr lang="fr-FR" sz="2400" b="1" dirty="0">
                <a:solidFill>
                  <a:srgbClr val="FF0000"/>
                </a:solidFill>
                <a:latin typeface="Times New Roman" panose="02020603050405020304" pitchFamily="18" charset="0"/>
                <a:cs typeface="Times New Roman" panose="02020603050405020304" pitchFamily="18" charset="0"/>
              </a:rPr>
              <a:t> "&lt;p&gt;Mes premiers pas en PHP...&lt;/p&gt;\n";</a:t>
            </a:r>
          </a:p>
          <a:p>
            <a:pPr>
              <a:spcBef>
                <a:spcPct val="5000"/>
              </a:spcBef>
              <a:buNone/>
              <a:defRPr/>
            </a:pPr>
            <a:r>
              <a:rPr lang="fr-FR" sz="2400" b="1" dirty="0" err="1">
                <a:solidFill>
                  <a:srgbClr val="FF0000"/>
                </a:solidFill>
                <a:latin typeface="Times New Roman" panose="02020603050405020304" pitchFamily="18" charset="0"/>
                <a:cs typeface="Times New Roman" panose="02020603050405020304" pitchFamily="18" charset="0"/>
              </a:rPr>
              <a:t>echo</a:t>
            </a:r>
            <a:r>
              <a:rPr lang="fr-FR" sz="2400" b="1" dirty="0">
                <a:solidFill>
                  <a:srgbClr val="FF0000"/>
                </a:solidFill>
                <a:latin typeface="Times New Roman" panose="02020603050405020304" pitchFamily="18" charset="0"/>
                <a:cs typeface="Times New Roman" panose="02020603050405020304" pitchFamily="18" charset="0"/>
              </a:rPr>
              <a:t> "&lt;p&gt;Vive le PHP !&lt;/p&gt;\n";</a:t>
            </a:r>
          </a:p>
          <a:p>
            <a:pPr>
              <a:spcBef>
                <a:spcPct val="5000"/>
              </a:spcBef>
              <a:buNone/>
              <a:defRPr/>
            </a:pPr>
            <a:r>
              <a:rPr lang="fr-FR" sz="2400" b="1" dirty="0">
                <a:solidFill>
                  <a:srgbClr val="FF0000"/>
                </a:solidFill>
                <a:latin typeface="Times New Roman" panose="02020603050405020304" pitchFamily="18" charset="0"/>
                <a:cs typeface="Times New Roman" panose="02020603050405020304" pitchFamily="18" charset="0"/>
              </a:rPr>
              <a:t>$n=10;</a:t>
            </a:r>
          </a:p>
          <a:p>
            <a:pPr>
              <a:spcBef>
                <a:spcPct val="5000"/>
              </a:spcBef>
              <a:buNone/>
              <a:defRPr/>
            </a:pPr>
            <a:r>
              <a:rPr lang="fr-FR" sz="2400" b="1" dirty="0" err="1">
                <a:solidFill>
                  <a:srgbClr val="FF0000"/>
                </a:solidFill>
                <a:latin typeface="Times New Roman" panose="02020603050405020304" pitchFamily="18" charset="0"/>
                <a:cs typeface="Times New Roman" panose="02020603050405020304" pitchFamily="18" charset="0"/>
              </a:rPr>
              <a:t>echo</a:t>
            </a:r>
            <a:r>
              <a:rPr lang="fr-FR" sz="2400" b="1" dirty="0">
                <a:solidFill>
                  <a:srgbClr val="FF0000"/>
                </a:solidFill>
                <a:latin typeface="Times New Roman" panose="02020603050405020304" pitchFamily="18" charset="0"/>
                <a:cs typeface="Times New Roman" panose="02020603050405020304" pitchFamily="18" charset="0"/>
              </a:rPr>
              <a:t> "&lt;p&gt;Valeur de \$n = $n&lt;/p&gt;\n";</a:t>
            </a:r>
          </a:p>
          <a:p>
            <a:pPr>
              <a:spcBef>
                <a:spcPct val="5000"/>
              </a:spcBef>
              <a:buNone/>
              <a:defRPr/>
            </a:pPr>
            <a:r>
              <a:rPr lang="fr-FR" sz="2400" b="1" dirty="0" err="1">
                <a:solidFill>
                  <a:srgbClr val="FF0000"/>
                </a:solidFill>
                <a:latin typeface="Times New Roman" panose="02020603050405020304" pitchFamily="18" charset="0"/>
                <a:cs typeface="Times New Roman" panose="02020603050405020304" pitchFamily="18" charset="0"/>
              </a:rPr>
              <a:t>define</a:t>
            </a:r>
            <a:r>
              <a:rPr lang="fr-FR" sz="2400" b="1" dirty="0">
                <a:solidFill>
                  <a:srgbClr val="FF0000"/>
                </a:solidFill>
                <a:latin typeface="Times New Roman" panose="02020603050405020304" pitchFamily="18" charset="0"/>
                <a:cs typeface="Times New Roman" panose="02020603050405020304" pitchFamily="18" charset="0"/>
              </a:rPr>
              <a:t>("N", 100);</a:t>
            </a:r>
          </a:p>
          <a:p>
            <a:pPr>
              <a:spcBef>
                <a:spcPct val="5000"/>
              </a:spcBef>
              <a:buNone/>
              <a:defRPr/>
            </a:pPr>
            <a:r>
              <a:rPr lang="fr-FR" sz="2400" b="1" dirty="0" err="1">
                <a:solidFill>
                  <a:srgbClr val="FF0000"/>
                </a:solidFill>
                <a:latin typeface="Times New Roman" panose="02020603050405020304" pitchFamily="18" charset="0"/>
                <a:cs typeface="Times New Roman" panose="02020603050405020304" pitchFamily="18" charset="0"/>
              </a:rPr>
              <a:t>echo</a:t>
            </a:r>
            <a:r>
              <a:rPr lang="fr-FR" sz="2400" b="1" dirty="0">
                <a:solidFill>
                  <a:srgbClr val="FF0000"/>
                </a:solidFill>
                <a:latin typeface="Times New Roman" panose="02020603050405020304" pitchFamily="18" charset="0"/>
                <a:cs typeface="Times New Roman" panose="02020603050405020304" pitchFamily="18" charset="0"/>
              </a:rPr>
              <a:t> "&lt;p&gt;Valeur de N = ".N."&lt;/p&gt;\n";</a:t>
            </a:r>
          </a:p>
          <a:p>
            <a:pPr>
              <a:spcBef>
                <a:spcPct val="5000"/>
              </a:spcBef>
              <a:buNone/>
              <a:defRPr/>
            </a:pPr>
            <a:r>
              <a:rPr lang="fr-FR" sz="2400" b="1" dirty="0" err="1">
                <a:solidFill>
                  <a:srgbClr val="FF0000"/>
                </a:solidFill>
                <a:latin typeface="Times New Roman" panose="02020603050405020304" pitchFamily="18" charset="0"/>
                <a:cs typeface="Times New Roman" panose="02020603050405020304" pitchFamily="18" charset="0"/>
              </a:rPr>
              <a:t>echo</a:t>
            </a:r>
            <a:r>
              <a:rPr lang="fr-FR" sz="2400" b="1" dirty="0">
                <a:solidFill>
                  <a:srgbClr val="FF0000"/>
                </a:solidFill>
                <a:latin typeface="Times New Roman" panose="02020603050405020304" pitchFamily="18" charset="0"/>
                <a:cs typeface="Times New Roman" panose="02020603050405020304" pitchFamily="18" charset="0"/>
              </a:rPr>
              <a:t> "&lt;p&gt;";</a:t>
            </a:r>
          </a:p>
          <a:p>
            <a:pPr>
              <a:spcBef>
                <a:spcPct val="5000"/>
              </a:spcBef>
              <a:buNone/>
              <a:defRPr/>
            </a:pPr>
            <a:r>
              <a:rPr lang="fr-FR" sz="2400" b="1" dirty="0">
                <a:solidFill>
                  <a:srgbClr val="FF0000"/>
                </a:solidFill>
                <a:latin typeface="Times New Roman" panose="02020603050405020304" pitchFamily="18" charset="0"/>
                <a:cs typeface="Times New Roman" panose="02020603050405020304" pitchFamily="18" charset="0"/>
              </a:rPr>
              <a:t>for ($i=0; $i&lt;=$n; $i++) </a:t>
            </a:r>
            <a:r>
              <a:rPr lang="fr-FR" sz="2400" b="1" dirty="0" err="1">
                <a:solidFill>
                  <a:srgbClr val="FF0000"/>
                </a:solidFill>
                <a:latin typeface="Times New Roman" panose="02020603050405020304" pitchFamily="18" charset="0"/>
                <a:cs typeface="Times New Roman" panose="02020603050405020304" pitchFamily="18" charset="0"/>
              </a:rPr>
              <a:t>echo</a:t>
            </a:r>
            <a:r>
              <a:rPr lang="fr-FR" sz="2400" b="1" dirty="0">
                <a:solidFill>
                  <a:srgbClr val="FF0000"/>
                </a:solidFill>
                <a:latin typeface="Times New Roman" panose="02020603050405020304" pitchFamily="18" charset="0"/>
                <a:cs typeface="Times New Roman" panose="02020603050405020304" pitchFamily="18" charset="0"/>
              </a:rPr>
              <a:t> "$i ";</a:t>
            </a:r>
          </a:p>
          <a:p>
            <a:pPr>
              <a:spcBef>
                <a:spcPct val="5000"/>
              </a:spcBef>
              <a:buNone/>
              <a:defRPr/>
            </a:pPr>
            <a:r>
              <a:rPr lang="fr-FR" sz="2400" b="1" dirty="0" err="1">
                <a:solidFill>
                  <a:srgbClr val="FF0000"/>
                </a:solidFill>
                <a:latin typeface="Times New Roman" panose="02020603050405020304" pitchFamily="18" charset="0"/>
                <a:cs typeface="Times New Roman" panose="02020603050405020304" pitchFamily="18" charset="0"/>
              </a:rPr>
              <a:t>echo</a:t>
            </a:r>
            <a:r>
              <a:rPr lang="fr-FR" sz="2400" b="1" dirty="0">
                <a:solidFill>
                  <a:srgbClr val="FF0000"/>
                </a:solidFill>
                <a:latin typeface="Times New Roman" panose="02020603050405020304" pitchFamily="18" charset="0"/>
                <a:cs typeface="Times New Roman" panose="02020603050405020304" pitchFamily="18" charset="0"/>
              </a:rPr>
              <a:t> "&lt;/p&gt;\n";</a:t>
            </a:r>
          </a:p>
          <a:p>
            <a:pPr>
              <a:spcBef>
                <a:spcPct val="5000"/>
              </a:spcBef>
              <a:buNone/>
              <a:defRPr/>
            </a:pPr>
            <a:r>
              <a:rPr lang="fr-FR" sz="2400" b="1" dirty="0" err="1">
                <a:solidFill>
                  <a:srgbClr val="FF0000"/>
                </a:solidFill>
                <a:latin typeface="Times New Roman" panose="02020603050405020304" pitchFamily="18" charset="0"/>
                <a:cs typeface="Times New Roman" panose="02020603050405020304" pitchFamily="18" charset="0"/>
              </a:rPr>
              <a:t>echo</a:t>
            </a:r>
            <a:r>
              <a:rPr lang="fr-FR" sz="2400" b="1" dirty="0">
                <a:solidFill>
                  <a:srgbClr val="FF0000"/>
                </a:solidFill>
                <a:latin typeface="Times New Roman" panose="02020603050405020304" pitchFamily="18" charset="0"/>
                <a:cs typeface="Times New Roman" panose="02020603050405020304" pitchFamily="18" charset="0"/>
              </a:rPr>
              <a:t> "&lt;p&gt;";</a:t>
            </a:r>
          </a:p>
          <a:p>
            <a:pPr>
              <a:spcBef>
                <a:spcPct val="5000"/>
              </a:spcBef>
              <a:buNone/>
              <a:defRPr/>
            </a:pPr>
            <a:r>
              <a:rPr lang="fr-FR" sz="2400" b="1" dirty="0">
                <a:solidFill>
                  <a:srgbClr val="FF0000"/>
                </a:solidFill>
                <a:latin typeface="Times New Roman" panose="02020603050405020304" pitchFamily="18" charset="0"/>
                <a:cs typeface="Times New Roman" panose="02020603050405020304" pitchFamily="18" charset="0"/>
              </a:rPr>
              <a:t>for ($i=0; $i&lt;=N; $i++) </a:t>
            </a:r>
            <a:r>
              <a:rPr lang="fr-FR" sz="2400" b="1" dirty="0" err="1">
                <a:solidFill>
                  <a:srgbClr val="FF0000"/>
                </a:solidFill>
                <a:latin typeface="Times New Roman" panose="02020603050405020304" pitchFamily="18" charset="0"/>
                <a:cs typeface="Times New Roman" panose="02020603050405020304" pitchFamily="18" charset="0"/>
              </a:rPr>
              <a:t>echo</a:t>
            </a:r>
            <a:r>
              <a:rPr lang="fr-FR" sz="2400" b="1" dirty="0">
                <a:solidFill>
                  <a:srgbClr val="FF0000"/>
                </a:solidFill>
                <a:latin typeface="Times New Roman" panose="02020603050405020304" pitchFamily="18" charset="0"/>
                <a:cs typeface="Times New Roman" panose="02020603050405020304" pitchFamily="18" charset="0"/>
              </a:rPr>
              <a:t> "$i </a:t>
            </a:r>
            <a:r>
              <a:rPr lang="fr-FR" sz="2400" b="1" dirty="0" smtClean="0">
                <a:solidFill>
                  <a:srgbClr val="FF0000"/>
                </a:solidFill>
                <a:latin typeface="Times New Roman" panose="02020603050405020304" pitchFamily="18" charset="0"/>
                <a:cs typeface="Times New Roman" panose="02020603050405020304" pitchFamily="18" charset="0"/>
              </a:rPr>
              <a:t>"; </a:t>
            </a:r>
            <a:r>
              <a:rPr lang="fr-FR" sz="2400" b="1" dirty="0" err="1" smtClean="0">
                <a:solidFill>
                  <a:srgbClr val="FF0000"/>
                </a:solidFill>
                <a:latin typeface="Times New Roman" panose="02020603050405020304" pitchFamily="18" charset="0"/>
                <a:cs typeface="Times New Roman" panose="02020603050405020304" pitchFamily="18" charset="0"/>
              </a:rPr>
              <a:t>echo</a:t>
            </a:r>
            <a:r>
              <a:rPr lang="fr-FR" sz="2400" b="1" dirty="0" smtClean="0">
                <a:solidFill>
                  <a:srgbClr val="FF0000"/>
                </a:solidFill>
                <a:latin typeface="Times New Roman" panose="02020603050405020304" pitchFamily="18" charset="0"/>
                <a:cs typeface="Times New Roman" panose="02020603050405020304" pitchFamily="18" charset="0"/>
              </a:rPr>
              <a:t> </a:t>
            </a:r>
            <a:r>
              <a:rPr lang="fr-FR" sz="2400" b="1" dirty="0">
                <a:solidFill>
                  <a:srgbClr val="FF0000"/>
                </a:solidFill>
                <a:latin typeface="Times New Roman" panose="02020603050405020304" pitchFamily="18" charset="0"/>
                <a:cs typeface="Times New Roman" panose="02020603050405020304" pitchFamily="18" charset="0"/>
              </a:rPr>
              <a:t>"&lt;/p&gt;\n";</a:t>
            </a:r>
            <a:endParaRPr lang="fr-FR" sz="2400" b="1"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44782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FEFEFE"/>
            </a:gs>
            <a:gs pos="50000">
              <a:srgbClr val="C0FEF9"/>
            </a:gs>
            <a:gs pos="100000">
              <a:srgbClr val="FEFEFE"/>
            </a:gs>
          </a:gsLst>
          <a:lin ang="2700000" scaled="1"/>
        </a:gradFill>
        <a:effectLst/>
      </p:bgPr>
    </p:bg>
    <p:spTree>
      <p:nvGrpSpPr>
        <p:cNvPr id="1" name=""/>
        <p:cNvGrpSpPr/>
        <p:nvPr/>
      </p:nvGrpSpPr>
      <p:grpSpPr>
        <a:xfrm>
          <a:off x="0" y="0"/>
          <a:ext cx="0" cy="0"/>
          <a:chOff x="0" y="0"/>
          <a:chExt cx="0" cy="0"/>
        </a:xfrm>
      </p:grpSpPr>
      <p:sp>
        <p:nvSpPr>
          <p:cNvPr id="8194" name="Rectangle 2"/>
          <p:cNvSpPr>
            <a:spLocks noGrp="1" noChangeArrowheads="1"/>
          </p:cNvSpPr>
          <p:nvPr>
            <p:ph sz="quarter" idx="1"/>
          </p:nvPr>
        </p:nvSpPr>
        <p:spPr>
          <a:xfrm>
            <a:off x="107504" y="1052736"/>
            <a:ext cx="8856984" cy="5256584"/>
          </a:xfrm>
          <a:ln/>
          <a:extLst>
            <a:ext uri="{91240B29-F687-4F45-9708-019B960494DF}">
              <a14:hiddenLine xmlns:a14="http://schemas.microsoft.com/office/drawing/2010/main" w="9525" cap="flat">
                <a:solidFill>
                  <a:srgbClr val="808080"/>
                </a:solidFill>
                <a:round/>
                <a:headEnd/>
                <a:tailEnd/>
              </a14:hiddenLine>
            </a:ext>
          </a:extLst>
        </p:spPr>
        <p:txBody>
          <a:bodyPr>
            <a:noAutofit/>
          </a:bodyPr>
          <a:lstStyle/>
          <a:p>
            <a:pPr marL="341313" indent="-341313">
              <a:lnSpc>
                <a:spcPct val="90000"/>
              </a:lnSpc>
              <a:buClr>
                <a:srgbClr val="FC0128"/>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800" i="0" dirty="0">
                <a:effectLst/>
                <a:latin typeface="Garamond" panose="02020404030301010803" pitchFamily="18" charset="0"/>
              </a:rPr>
              <a:t>Les langages de script-serveur : Définition</a:t>
            </a:r>
          </a:p>
          <a:p>
            <a:pPr marL="341313" indent="-341313">
              <a:lnSpc>
                <a:spcPct val="90000"/>
              </a:lnSpc>
              <a:spcBef>
                <a:spcPts val="175"/>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800" i="0" dirty="0">
              <a:effectLst/>
              <a:latin typeface="Garamond" panose="02020404030301010803" pitchFamily="18" charset="0"/>
            </a:endParaRPr>
          </a:p>
          <a:p>
            <a:pPr marL="741363" lvl="1" indent="-284163">
              <a:lnSpc>
                <a:spcPct val="90000"/>
              </a:lnSpc>
              <a:spcBef>
                <a:spcPts val="500"/>
              </a:spcBef>
              <a:buClr>
                <a:srgbClr val="114FFB"/>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a:effectLst/>
                <a:latin typeface="Garamond" panose="02020404030301010803" pitchFamily="18" charset="0"/>
              </a:rPr>
              <a:t>Un langage de script </a:t>
            </a:r>
            <a:r>
              <a:rPr lang="fr-FR" altLang="fr-FR" sz="2800" i="0" dirty="0">
                <a:effectLst/>
                <a:latin typeface="Garamond" panose="02020404030301010803" pitchFamily="18" charset="0"/>
              </a:rPr>
              <a:t>-serveur</a:t>
            </a:r>
            <a:r>
              <a:rPr lang="fr-FR" altLang="fr-FR" i="0" dirty="0">
                <a:effectLst/>
                <a:latin typeface="Garamond" panose="02020404030301010803" pitchFamily="18" charset="0"/>
              </a:rPr>
              <a:t> est :</a:t>
            </a:r>
          </a:p>
          <a:p>
            <a:pPr marL="741363" lvl="1" indent="-284163">
              <a:lnSpc>
                <a:spcPct val="90000"/>
              </a:lnSpc>
              <a:spcBef>
                <a:spcPts val="175"/>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800" i="0" dirty="0">
              <a:effectLst/>
              <a:latin typeface="Garamond" panose="02020404030301010803" pitchFamily="18" charset="0"/>
            </a:endParaRPr>
          </a:p>
          <a:p>
            <a:pPr lvl="2">
              <a:lnSpc>
                <a:spcPct val="90000"/>
              </a:lnSpc>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i="0" dirty="0">
                <a:effectLst/>
                <a:latin typeface="Garamond" panose="02020404030301010803" pitchFamily="18" charset="0"/>
              </a:rPr>
              <a:t>un programme stocké sur un serveur et exécuté par celui-ci,</a:t>
            </a:r>
          </a:p>
          <a:p>
            <a:pPr lvl="2">
              <a:lnSpc>
                <a:spcPct val="90000"/>
              </a:lnSpc>
              <a:spcBef>
                <a:spcPts val="175"/>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900" i="0" dirty="0">
              <a:effectLst/>
              <a:latin typeface="Garamond" panose="02020404030301010803" pitchFamily="18" charset="0"/>
            </a:endParaRPr>
          </a:p>
          <a:p>
            <a:pPr lvl="2">
              <a:lnSpc>
                <a:spcPct val="90000"/>
              </a:lnSpc>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i="0" dirty="0">
                <a:effectLst/>
                <a:latin typeface="Garamond" panose="02020404030301010803" pitchFamily="18" charset="0"/>
              </a:rPr>
              <a:t> qui passe en revue les lignes d’un fichier source pour en modifier une partie du contenu, </a:t>
            </a:r>
          </a:p>
          <a:p>
            <a:pPr lvl="2">
              <a:lnSpc>
                <a:spcPct val="90000"/>
              </a:lnSpc>
              <a:spcBef>
                <a:spcPts val="175"/>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900" i="0" dirty="0">
              <a:effectLst/>
              <a:latin typeface="Garamond" panose="02020404030301010803" pitchFamily="18" charset="0"/>
            </a:endParaRPr>
          </a:p>
          <a:p>
            <a:pPr lvl="2">
              <a:lnSpc>
                <a:spcPct val="90000"/>
              </a:lnSpc>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i="0" dirty="0">
                <a:effectLst/>
                <a:latin typeface="Garamond" panose="02020404030301010803" pitchFamily="18" charset="0"/>
              </a:rPr>
              <a:t>avant de renvoyer à l’appelant ( un navigateur par exemple) le résultat du traitement.</a:t>
            </a:r>
          </a:p>
          <a:p>
            <a:pPr marL="741363" lvl="1" indent="-284163">
              <a:lnSpc>
                <a:spcPct val="90000"/>
              </a:lnSpc>
              <a:spcBef>
                <a:spcPts val="175"/>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800" i="0" dirty="0">
              <a:effectLst/>
              <a:latin typeface="Garamond" panose="02020404030301010803" pitchFamily="18" charset="0"/>
            </a:endParaRPr>
          </a:p>
          <a:p>
            <a:pPr marL="741363" lvl="1" indent="-284163">
              <a:lnSpc>
                <a:spcPct val="90000"/>
              </a:lnSpc>
              <a:spcBef>
                <a:spcPts val="500"/>
              </a:spcBef>
              <a:buClr>
                <a:srgbClr val="114FFB"/>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a:effectLst/>
                <a:latin typeface="Garamond" panose="02020404030301010803" pitchFamily="18" charset="0"/>
              </a:rPr>
              <a:t>La tâche d’interprétation des ordres à exécuter est déléguée à un composant, souvent appelé moteur,</a:t>
            </a:r>
          </a:p>
          <a:p>
            <a:pPr marL="741363" lvl="1" indent="-284163">
              <a:lnSpc>
                <a:spcPct val="90000"/>
              </a:lnSpc>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900" i="0" dirty="0">
              <a:effectLst/>
              <a:latin typeface="Garamond" panose="02020404030301010803" pitchFamily="18" charset="0"/>
            </a:endParaRPr>
          </a:p>
          <a:p>
            <a:pPr lvl="2">
              <a:lnSpc>
                <a:spcPct val="90000"/>
              </a:lnSpc>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i="0" dirty="0">
                <a:effectLst/>
                <a:latin typeface="Garamond" panose="02020404030301010803" pitchFamily="18" charset="0"/>
              </a:rPr>
              <a:t> installé sur le serveur, </a:t>
            </a:r>
          </a:p>
          <a:p>
            <a:pPr lvl="2">
              <a:lnSpc>
                <a:spcPct val="90000"/>
              </a:lnSpc>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000" i="0" dirty="0">
              <a:effectLst/>
              <a:latin typeface="Garamond" panose="02020404030301010803" pitchFamily="18" charset="0"/>
            </a:endParaRPr>
          </a:p>
          <a:p>
            <a:pPr lvl="2">
              <a:lnSpc>
                <a:spcPct val="90000"/>
              </a:lnSpc>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i="0" dirty="0">
                <a:effectLst/>
                <a:latin typeface="Garamond" panose="02020404030301010803" pitchFamily="18" charset="0"/>
              </a:rPr>
              <a:t>qui est doté d’une API et d’un fonctionnement identique quel que soit la plate-forme utilisée pour gérer le serveur</a:t>
            </a:r>
          </a:p>
        </p:txBody>
      </p:sp>
      <p:sp>
        <p:nvSpPr>
          <p:cNvPr id="6" name="Rectangle 2"/>
          <p:cNvSpPr>
            <a:spLocks noGrp="1" noRot="1" noChangeArrowheads="1"/>
          </p:cNvSpPr>
          <p:nvPr>
            <p:ph type="title"/>
          </p:nvPr>
        </p:nvSpPr>
        <p:spPr>
          <a:xfrm>
            <a:off x="0" y="0"/>
            <a:ext cx="9144000" cy="908720"/>
          </a:xfrm>
          <a:ln/>
        </p:spPr>
        <p:style>
          <a:lnRef idx="1">
            <a:schemeClr val="accent4"/>
          </a:lnRef>
          <a:fillRef idx="2">
            <a:schemeClr val="accent4"/>
          </a:fillRef>
          <a:effectRef idx="1">
            <a:schemeClr val="accent4"/>
          </a:effectRef>
          <a:fontRef idx="minor">
            <a:schemeClr val="dk1"/>
          </a:fontRef>
        </p:style>
        <p:txBody>
          <a:bodyPr lIns="90000" tIns="46800" rIns="90000" bIns="46800">
            <a:normAutofit fontScale="90000"/>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5400" dirty="0" smtClean="0">
                <a:solidFill>
                  <a:srgbClr val="FF0000"/>
                </a:solidFill>
                <a:latin typeface="Times New Roman" panose="02020603050405020304" pitchFamily="18" charset="0"/>
                <a:cs typeface="Times New Roman" panose="02020603050405020304" pitchFamily="18" charset="0"/>
              </a:rPr>
              <a:t>PHP </a:t>
            </a:r>
            <a:r>
              <a:rPr lang="en-GB" sz="5400" dirty="0" err="1" smtClean="0">
                <a:solidFill>
                  <a:srgbClr val="FF0000"/>
                </a:solidFill>
                <a:latin typeface="Times New Roman" panose="02020603050405020304" pitchFamily="18" charset="0"/>
                <a:cs typeface="Times New Roman" panose="02020603050405020304" pitchFamily="18" charset="0"/>
              </a:rPr>
              <a:t>Définition</a:t>
            </a:r>
            <a:endParaRPr lang="en-GB" sz="5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3786297"/>
      </p:ext>
    </p:extLst>
  </p:cSld>
  <p:clrMapOvr>
    <a:masterClrMapping/>
  </p:clrMapOvr>
  <p:transition>
    <p:diamond/>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4622" y="-15074"/>
            <a:ext cx="9144000" cy="707770"/>
          </a:xfrm>
        </p:spPr>
        <p:style>
          <a:lnRef idx="1">
            <a:schemeClr val="accent1"/>
          </a:lnRef>
          <a:fillRef idx="3">
            <a:schemeClr val="accent1"/>
          </a:fillRef>
          <a:effectRef idx="2">
            <a:schemeClr val="accent1"/>
          </a:effectRef>
          <a:fontRef idx="minor">
            <a:schemeClr val="lt1"/>
          </a:fontRef>
        </p:style>
        <p:txBody>
          <a:bodyPr>
            <a:noAutofit/>
          </a:bodyPr>
          <a:lstStyle/>
          <a:p>
            <a:pPr>
              <a:defRPr/>
            </a:pPr>
            <a:r>
              <a:rPr lang="fr-FR" sz="6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cookies</a:t>
            </a:r>
            <a:endParaRPr lang="fr-FR" sz="60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08227" name="Rectangle 3"/>
          <p:cNvSpPr>
            <a:spLocks noGrp="1" noChangeArrowheads="1"/>
          </p:cNvSpPr>
          <p:nvPr>
            <p:ph idx="1"/>
          </p:nvPr>
        </p:nvSpPr>
        <p:spPr>
          <a:xfrm>
            <a:off x="0" y="1320200"/>
            <a:ext cx="9036496" cy="5537800"/>
          </a:xfrm>
        </p:spPr>
        <p:txBody>
          <a:bodyPr>
            <a:noAutofit/>
          </a:bodyPr>
          <a:lstStyle/>
          <a:p>
            <a:pPr algn="just">
              <a:lnSpc>
                <a:spcPct val="150000"/>
              </a:lnSpc>
              <a:spcBef>
                <a:spcPct val="5000"/>
              </a:spcBef>
              <a:buNone/>
              <a:defRPr/>
            </a:pPr>
            <a:r>
              <a:rPr lang="fr-FR" sz="1800" dirty="0" smtClean="0">
                <a:solidFill>
                  <a:srgbClr val="000000"/>
                </a:solidFill>
                <a:latin typeface="Times New Roman" panose="02020603050405020304" pitchFamily="18" charset="0"/>
                <a:cs typeface="Times New Roman" panose="02020603050405020304" pitchFamily="18" charset="0"/>
              </a:rPr>
              <a:t>– </a:t>
            </a:r>
            <a:r>
              <a:rPr lang="fr-FR" sz="2400" dirty="0">
                <a:solidFill>
                  <a:srgbClr val="000000"/>
                </a:solidFill>
                <a:latin typeface="Times New Roman" panose="02020603050405020304" pitchFamily="18" charset="0"/>
                <a:cs typeface="Times New Roman" panose="02020603050405020304" pitchFamily="18" charset="0"/>
              </a:rPr>
              <a:t>Un petit fichier texte (65 Ko maxi) stocké sur le </a:t>
            </a:r>
            <a:r>
              <a:rPr lang="fr-FR" sz="2400" dirty="0" smtClean="0">
                <a:solidFill>
                  <a:srgbClr val="000000"/>
                </a:solidFill>
                <a:latin typeface="Times New Roman" panose="02020603050405020304" pitchFamily="18" charset="0"/>
                <a:cs typeface="Times New Roman" panose="02020603050405020304" pitchFamily="18" charset="0"/>
              </a:rPr>
              <a:t>disque dur </a:t>
            </a:r>
            <a:r>
              <a:rPr lang="fr-FR" sz="2400" dirty="0">
                <a:solidFill>
                  <a:srgbClr val="000000"/>
                </a:solidFill>
                <a:latin typeface="Times New Roman" panose="02020603050405020304" pitchFamily="18" charset="0"/>
                <a:cs typeface="Times New Roman" panose="02020603050405020304" pitchFamily="18" charset="0"/>
              </a:rPr>
              <a:t>du visiteur du </a:t>
            </a:r>
            <a:r>
              <a:rPr lang="fr-FR" sz="2400" dirty="0" smtClean="0">
                <a:solidFill>
                  <a:srgbClr val="000000"/>
                </a:solidFill>
                <a:latin typeface="Times New Roman" panose="02020603050405020304" pitchFamily="18" charset="0"/>
                <a:cs typeface="Times New Roman" panose="02020603050405020304" pitchFamily="18" charset="0"/>
              </a:rPr>
              <a:t>site</a:t>
            </a:r>
          </a:p>
          <a:p>
            <a:pPr algn="just">
              <a:lnSpc>
                <a:spcPct val="150000"/>
              </a:lnSpc>
              <a:spcBef>
                <a:spcPct val="5000"/>
              </a:spcBef>
              <a:buNone/>
              <a:defRPr/>
            </a:pPr>
            <a:r>
              <a:rPr lang="fr-FR" sz="1800" dirty="0" smtClean="0">
                <a:solidFill>
                  <a:srgbClr val="000000"/>
                </a:solidFill>
                <a:latin typeface="Times New Roman" panose="02020603050405020304" pitchFamily="18" charset="0"/>
                <a:cs typeface="Times New Roman" panose="02020603050405020304" pitchFamily="18" charset="0"/>
              </a:rPr>
              <a:t>– </a:t>
            </a:r>
            <a:r>
              <a:rPr lang="fr-FR" sz="2400" dirty="0">
                <a:solidFill>
                  <a:srgbClr val="000000"/>
                </a:solidFill>
                <a:latin typeface="Times New Roman" panose="02020603050405020304" pitchFamily="18" charset="0"/>
                <a:cs typeface="Times New Roman" panose="02020603050405020304" pitchFamily="18" charset="0"/>
              </a:rPr>
              <a:t>On peut y sauvegarder plusieurs infos concernant </a:t>
            </a:r>
            <a:r>
              <a:rPr lang="fr-FR" sz="2400" dirty="0" smtClean="0">
                <a:solidFill>
                  <a:srgbClr val="000000"/>
                </a:solidFill>
                <a:latin typeface="Times New Roman" panose="02020603050405020304" pitchFamily="18" charset="0"/>
                <a:cs typeface="Times New Roman" panose="02020603050405020304" pitchFamily="18" charset="0"/>
              </a:rPr>
              <a:t>ce visiteur </a:t>
            </a:r>
            <a:r>
              <a:rPr lang="fr-FR" sz="2400" dirty="0">
                <a:solidFill>
                  <a:srgbClr val="000000"/>
                </a:solidFill>
                <a:latin typeface="Times New Roman" panose="02020603050405020304" pitchFamily="18" charset="0"/>
                <a:cs typeface="Times New Roman" panose="02020603050405020304" pitchFamily="18" charset="0"/>
              </a:rPr>
              <a:t>et les réutiliser lors de sa prochaine </a:t>
            </a:r>
            <a:r>
              <a:rPr lang="fr-FR" sz="2400" dirty="0" smtClean="0">
                <a:solidFill>
                  <a:srgbClr val="000000"/>
                </a:solidFill>
                <a:latin typeface="Times New Roman" panose="02020603050405020304" pitchFamily="18" charset="0"/>
                <a:cs typeface="Times New Roman" panose="02020603050405020304" pitchFamily="18" charset="0"/>
              </a:rPr>
              <a:t>visite</a:t>
            </a:r>
          </a:p>
          <a:p>
            <a:pPr algn="justLow">
              <a:lnSpc>
                <a:spcPct val="150000"/>
              </a:lnSpc>
              <a:spcBef>
                <a:spcPct val="5000"/>
              </a:spcBef>
              <a:buNone/>
              <a:defRPr/>
            </a:pPr>
            <a:r>
              <a:rPr lang="fr-FR" sz="1800" dirty="0" smtClean="0">
                <a:solidFill>
                  <a:srgbClr val="3333CC"/>
                </a:solidFill>
                <a:latin typeface="Times New Roman" panose="02020603050405020304" pitchFamily="18" charset="0"/>
                <a:cs typeface="Times New Roman" panose="02020603050405020304" pitchFamily="18" charset="0"/>
              </a:rPr>
              <a:t>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Par exemple, on pourrait très bien stocker dans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ce cookie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nom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du</a:t>
            </a:r>
          </a:p>
          <a:p>
            <a:pPr algn="justLow">
              <a:lnSpc>
                <a:spcPct val="150000"/>
              </a:lnSpc>
              <a:spcBef>
                <a:spcPct val="5000"/>
              </a:spcBef>
              <a:buNone/>
              <a:defRPr/>
            </a:pP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visiteur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et par la suite, afficher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son nom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à chaque fois qu'il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 connecter</a:t>
            </a:r>
          </a:p>
          <a:p>
            <a:pPr algn="justLow">
              <a:lnSpc>
                <a:spcPct val="150000"/>
              </a:lnSpc>
              <a:spcBef>
                <a:spcPct val="5000"/>
              </a:spcBef>
              <a:buNone/>
              <a:defRPr/>
            </a:pP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sur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site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ceci bien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sur, s'il n'efface pas les cookies de son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disque dur)</a:t>
            </a:r>
          </a:p>
          <a:p>
            <a:pPr algn="justLow">
              <a:lnSpc>
                <a:spcPct val="150000"/>
              </a:lnSpc>
              <a:spcBef>
                <a:spcPct val="5000"/>
              </a:spcBef>
              <a:buNone/>
              <a:defRPr/>
            </a:pP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Ceci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n'est possible que si le visiteur a entré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lui-même ses informations</a:t>
            </a:r>
          </a:p>
          <a:p>
            <a:pPr algn="justLow">
              <a:lnSpc>
                <a:spcPct val="150000"/>
              </a:lnSpc>
              <a:spcBef>
                <a:spcPct val="5000"/>
              </a:spcBef>
              <a:buNone/>
              <a:defRPr/>
            </a:pP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dans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 formulaire sur le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site</a:t>
            </a:r>
            <a:endParaRPr lang="fr-FR"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 name="ZoneTexte 1"/>
          <p:cNvSpPr txBox="1"/>
          <p:nvPr/>
        </p:nvSpPr>
        <p:spPr>
          <a:xfrm>
            <a:off x="1835696" y="735425"/>
            <a:ext cx="5616624" cy="5847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Définition </a:t>
            </a:r>
            <a:endPar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107288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4622" y="-15074"/>
            <a:ext cx="9144000" cy="707770"/>
          </a:xfrm>
        </p:spPr>
        <p:style>
          <a:lnRef idx="1">
            <a:schemeClr val="accent1"/>
          </a:lnRef>
          <a:fillRef idx="3">
            <a:schemeClr val="accent1"/>
          </a:fillRef>
          <a:effectRef idx="2">
            <a:schemeClr val="accent1"/>
          </a:effectRef>
          <a:fontRef idx="minor">
            <a:schemeClr val="lt1"/>
          </a:fontRef>
        </p:style>
        <p:txBody>
          <a:bodyPr>
            <a:noAutofit/>
          </a:bodyPr>
          <a:lstStyle/>
          <a:p>
            <a:pPr>
              <a:defRPr/>
            </a:pPr>
            <a:r>
              <a:rPr lang="fr-FR" sz="6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cookies</a:t>
            </a:r>
            <a:endParaRPr lang="fr-FR" sz="60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08227" name="Rectangle 3"/>
          <p:cNvSpPr>
            <a:spLocks noGrp="1" noChangeArrowheads="1"/>
          </p:cNvSpPr>
          <p:nvPr>
            <p:ph idx="1"/>
          </p:nvPr>
        </p:nvSpPr>
        <p:spPr>
          <a:xfrm>
            <a:off x="0" y="1320200"/>
            <a:ext cx="9036496" cy="5537800"/>
          </a:xfrm>
        </p:spPr>
        <p:txBody>
          <a:bodyPr>
            <a:noAutofit/>
          </a:bodyPr>
          <a:lstStyle/>
          <a:p>
            <a:pPr algn="ctr">
              <a:lnSpc>
                <a:spcPct val="150000"/>
              </a:lnSpc>
              <a:spcBef>
                <a:spcPct val="5000"/>
              </a:spcBef>
              <a:buNone/>
              <a:defRPr/>
            </a:pP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On utilise la fonction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setcookie</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algn="just">
              <a:lnSpc>
                <a:spcPct val="150000"/>
              </a:lnSpc>
              <a:spcBef>
                <a:spcPct val="5000"/>
              </a:spcBef>
              <a:buNone/>
              <a:defRPr/>
            </a:pP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&lt;?</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php</a:t>
            </a:r>
            <a:endPar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lnSpc>
                <a:spcPct val="150000"/>
              </a:lnSpc>
              <a:spcBef>
                <a:spcPct val="5000"/>
              </a:spcBef>
              <a:buNone/>
              <a:defRPr/>
            </a:pP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on définit une durée de vie de notre cookie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en secondes</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donc un an dans notre cas*/</a:t>
            </a:r>
          </a:p>
          <a:p>
            <a:pPr algn="just">
              <a:lnSpc>
                <a:spcPct val="150000"/>
              </a:lnSpc>
              <a:spcBef>
                <a:spcPct val="5000"/>
              </a:spcBef>
              <a:buNone/>
              <a:defRPr/>
            </a:pP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$temps = 365*24*3600;</a:t>
            </a:r>
          </a:p>
          <a:p>
            <a:pPr algn="just">
              <a:lnSpc>
                <a:spcPct val="150000"/>
              </a:lnSpc>
              <a:spcBef>
                <a:spcPct val="5000"/>
              </a:spcBef>
              <a:buNone/>
              <a:defRPr/>
            </a:pP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on envoie un cookie de nom pseudo portant la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valeur Toufik*/</a:t>
            </a:r>
            <a:endPar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lnSpc>
                <a:spcPct val="150000"/>
              </a:lnSpc>
              <a:spcBef>
                <a:spcPct val="5000"/>
              </a:spcBef>
              <a:buNone/>
              <a:defRPr/>
            </a:pP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setcookie</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("pseudo",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Toufik ",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time() + $temps);</a:t>
            </a:r>
          </a:p>
          <a:p>
            <a:pPr algn="just">
              <a:lnSpc>
                <a:spcPct val="150000"/>
              </a:lnSpc>
              <a:spcBef>
                <a:spcPct val="5000"/>
              </a:spcBef>
              <a:buNone/>
              <a:defRPr/>
            </a:pP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a:t>
            </a:r>
          </a:p>
        </p:txBody>
      </p:sp>
      <p:sp>
        <p:nvSpPr>
          <p:cNvPr id="2" name="ZoneTexte 1"/>
          <p:cNvSpPr txBox="1"/>
          <p:nvPr/>
        </p:nvSpPr>
        <p:spPr>
          <a:xfrm>
            <a:off x="1835696" y="735425"/>
            <a:ext cx="5616624" cy="58477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Création </a:t>
            </a:r>
            <a:endPar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532284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4622" y="-15074"/>
            <a:ext cx="9144000" cy="707770"/>
          </a:xfrm>
        </p:spPr>
        <p:style>
          <a:lnRef idx="1">
            <a:schemeClr val="accent1"/>
          </a:lnRef>
          <a:fillRef idx="3">
            <a:schemeClr val="accent1"/>
          </a:fillRef>
          <a:effectRef idx="2">
            <a:schemeClr val="accent1"/>
          </a:effectRef>
          <a:fontRef idx="minor">
            <a:schemeClr val="lt1"/>
          </a:fontRef>
        </p:style>
        <p:txBody>
          <a:bodyPr>
            <a:noAutofit/>
          </a:bodyPr>
          <a:lstStyle/>
          <a:p>
            <a:pPr>
              <a:defRPr/>
            </a:pPr>
            <a:r>
              <a:rPr lang="fr-FR" sz="6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cookies</a:t>
            </a:r>
            <a:endParaRPr lang="fr-FR" sz="60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08227" name="Rectangle 3"/>
          <p:cNvSpPr>
            <a:spLocks noGrp="1" noChangeArrowheads="1"/>
          </p:cNvSpPr>
          <p:nvPr>
            <p:ph idx="1"/>
          </p:nvPr>
        </p:nvSpPr>
        <p:spPr>
          <a:xfrm>
            <a:off x="0" y="1320200"/>
            <a:ext cx="9036496" cy="5537800"/>
          </a:xfrm>
        </p:spPr>
        <p:txBody>
          <a:bodyPr>
            <a:noAutofit/>
          </a:bodyPr>
          <a:lstStyle/>
          <a:p>
            <a:pPr>
              <a:lnSpc>
                <a:spcPct val="150000"/>
              </a:lnSpc>
              <a:spcBef>
                <a:spcPct val="5000"/>
              </a:spcBef>
              <a:buNone/>
              <a:defRPr/>
            </a:pP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On envoie par ce code chez le client (donc le visiteur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du site</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un cookie de nom pseudo portant la valeur </a:t>
            </a:r>
            <a:r>
              <a:rPr lang="fr-FR"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Toufik</a:t>
            </a:r>
            <a:endParaRPr lang="fr-FR"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nSpc>
                <a:spcPct val="150000"/>
              </a:lnSpc>
              <a:spcBef>
                <a:spcPct val="5000"/>
              </a:spcBef>
              <a:buNone/>
              <a:defRPr/>
            </a:pP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De plus, avec time(), on impose que le cookie ait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une durée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 vie de un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a:t>
            </a:r>
          </a:p>
          <a:p>
            <a:pPr>
              <a:lnSpc>
                <a:spcPct val="150000"/>
              </a:lnSpc>
              <a:spcBef>
                <a:spcPct val="5000"/>
              </a:spcBef>
              <a:buNone/>
              <a:defRPr/>
            </a:pP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Maintenant, si le visiteur ne supprime pas ce cookie,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et bien</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dans toutes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pages WEB de notre site, on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pourra accéder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à la variable $pseudo qui contiendra la chaîne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 caractères </a:t>
            </a:r>
            <a:r>
              <a:rPr lang="fr-FR"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Toufik</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ou celle que vous avez rentrée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dans votre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formulaire</a:t>
            </a:r>
          </a:p>
        </p:txBody>
      </p:sp>
      <p:sp>
        <p:nvSpPr>
          <p:cNvPr id="2" name="ZoneTexte 1"/>
          <p:cNvSpPr txBox="1"/>
          <p:nvPr/>
        </p:nvSpPr>
        <p:spPr>
          <a:xfrm>
            <a:off x="1835696" y="735425"/>
            <a:ext cx="5616624" cy="58477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Création </a:t>
            </a:r>
            <a:endPar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472352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4622" y="-15074"/>
            <a:ext cx="9144000" cy="707770"/>
          </a:xfrm>
        </p:spPr>
        <p:style>
          <a:lnRef idx="1">
            <a:schemeClr val="accent1"/>
          </a:lnRef>
          <a:fillRef idx="3">
            <a:schemeClr val="accent1"/>
          </a:fillRef>
          <a:effectRef idx="2">
            <a:schemeClr val="accent1"/>
          </a:effectRef>
          <a:fontRef idx="minor">
            <a:schemeClr val="lt1"/>
          </a:fontRef>
        </p:style>
        <p:txBody>
          <a:bodyPr>
            <a:noAutofit/>
          </a:bodyPr>
          <a:lstStyle/>
          <a:p>
            <a:pPr>
              <a:defRPr/>
            </a:pPr>
            <a:r>
              <a:rPr lang="fr-FR" sz="6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cookies</a:t>
            </a:r>
            <a:endParaRPr lang="fr-FR" sz="60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08227" name="Rectangle 3"/>
          <p:cNvSpPr>
            <a:spLocks noGrp="1" noChangeArrowheads="1"/>
          </p:cNvSpPr>
          <p:nvPr>
            <p:ph idx="1"/>
          </p:nvPr>
        </p:nvSpPr>
        <p:spPr>
          <a:xfrm>
            <a:off x="0" y="1320200"/>
            <a:ext cx="9036496" cy="5277152"/>
          </a:xfrm>
        </p:spPr>
        <p:txBody>
          <a:bodyPr>
            <a:noAutofit/>
          </a:bodyPr>
          <a:lstStyle/>
          <a:p>
            <a:pPr>
              <a:lnSpc>
                <a:spcPct val="150000"/>
              </a:lnSpc>
              <a:spcBef>
                <a:spcPct val="5000"/>
              </a:spcBef>
              <a:buNone/>
              <a:defRPr/>
            </a:pP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Supposons que sur une page de notre site WEB</a:t>
            </a:r>
          </a:p>
          <a:p>
            <a:pPr algn="just">
              <a:lnSpc>
                <a:spcPct val="150000"/>
              </a:lnSpc>
              <a:spcBef>
                <a:spcPct val="5000"/>
              </a:spcBef>
              <a:buNone/>
              <a:defRPr/>
            </a:pP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nous souhaitons faire en sorte que si le visiteur </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vient pour </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 première fois (ou qu'il a supprimé ses cookies</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il </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aurait alors, la possibilité de saisir son nom dans </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 formulaire.</a:t>
            </a:r>
            <a:endPar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lnSpc>
                <a:spcPct val="150000"/>
              </a:lnSpc>
              <a:spcBef>
                <a:spcPct val="5000"/>
              </a:spcBef>
              <a:buNone/>
              <a:defRPr/>
            </a:pP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ou bien s'il ne s'agit pas de sa première </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visite, d'afficher </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tout simplement Bonjour puis son nom</a:t>
            </a:r>
          </a:p>
          <a:p>
            <a:pPr algn="just">
              <a:lnSpc>
                <a:spcPct val="150000"/>
              </a:lnSpc>
              <a:spcBef>
                <a:spcPct val="5000"/>
              </a:spcBef>
              <a:buNone/>
              <a:defRPr/>
            </a:pP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On aurait alors le code suivant pour notre page (</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par exemple </a:t>
            </a:r>
            <a:r>
              <a:rPr lang="fr-FR" sz="28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index.php</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p:txBody>
      </p:sp>
      <p:sp>
        <p:nvSpPr>
          <p:cNvPr id="2" name="ZoneTexte 1"/>
          <p:cNvSpPr txBox="1"/>
          <p:nvPr/>
        </p:nvSpPr>
        <p:spPr>
          <a:xfrm>
            <a:off x="1835696" y="735425"/>
            <a:ext cx="5616624" cy="58477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Création </a:t>
            </a:r>
            <a:endPar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973161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4622" y="-15074"/>
            <a:ext cx="9144000" cy="563754"/>
          </a:xfrm>
        </p:spPr>
        <p:style>
          <a:lnRef idx="1">
            <a:schemeClr val="accent1"/>
          </a:lnRef>
          <a:fillRef idx="3">
            <a:schemeClr val="accent1"/>
          </a:fillRef>
          <a:effectRef idx="2">
            <a:schemeClr val="accent1"/>
          </a:effectRef>
          <a:fontRef idx="minor">
            <a:schemeClr val="lt1"/>
          </a:fontRef>
        </p:style>
        <p:txBody>
          <a:bodyPr>
            <a:noAutofit/>
          </a:bodyPr>
          <a:lstStyle/>
          <a:p>
            <a:pPr>
              <a:defRPr/>
            </a:pP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cookies</a:t>
            </a:r>
            <a:endPar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08227" name="Rectangle 3"/>
          <p:cNvSpPr>
            <a:spLocks noGrp="1" noChangeArrowheads="1"/>
          </p:cNvSpPr>
          <p:nvPr>
            <p:ph idx="1"/>
          </p:nvPr>
        </p:nvSpPr>
        <p:spPr>
          <a:xfrm>
            <a:off x="0" y="521296"/>
            <a:ext cx="9036496" cy="6336704"/>
          </a:xfrm>
        </p:spPr>
        <p:txBody>
          <a:bodyPr>
            <a:noAutofit/>
          </a:bodyPr>
          <a:lstStyle/>
          <a:p>
            <a:pPr>
              <a:spcBef>
                <a:spcPct val="5000"/>
              </a:spcBef>
              <a:buFont typeface="Wingdings" panose="05000000000000000000" pitchFamily="2" charset="2"/>
              <a:buChar char="q"/>
              <a:defRPr/>
            </a:pPr>
            <a:r>
              <a:rPr lang="fr-FR" sz="2400" dirty="0" err="1" smtClean="0">
                <a:solidFill>
                  <a:srgbClr val="CC3300"/>
                </a:solidFill>
              </a:rPr>
              <a:t>index.php</a:t>
            </a:r>
            <a:r>
              <a:rPr lang="fr-FR" sz="2400" dirty="0" smtClean="0">
                <a:solidFill>
                  <a:srgbClr val="CC3300"/>
                </a:solidFill>
              </a:rPr>
              <a:t/>
            </a:r>
            <a:br>
              <a:rPr lang="fr-FR" sz="2400" dirty="0" smtClean="0">
                <a:solidFill>
                  <a:srgbClr val="CC3300"/>
                </a:solidFill>
              </a:rPr>
            </a:br>
            <a:r>
              <a:rPr lang="fr-FR" sz="2400" dirty="0" smtClean="0">
                <a:solidFill>
                  <a:srgbClr val="000000"/>
                </a:solidFill>
              </a:rPr>
              <a:t>&lt;html&gt; &lt;</a:t>
            </a:r>
            <a:r>
              <a:rPr lang="fr-FR" sz="2400" dirty="0" err="1" smtClean="0">
                <a:solidFill>
                  <a:srgbClr val="000000"/>
                </a:solidFill>
              </a:rPr>
              <a:t>head</a:t>
            </a:r>
            <a:r>
              <a:rPr lang="fr-FR" sz="2400" dirty="0" smtClean="0">
                <a:solidFill>
                  <a:srgbClr val="000000"/>
                </a:solidFill>
              </a:rPr>
              <a:t>&gt; &lt;</a:t>
            </a:r>
            <a:r>
              <a:rPr lang="fr-FR" sz="2400" dirty="0" err="1" smtClean="0">
                <a:solidFill>
                  <a:srgbClr val="000000"/>
                </a:solidFill>
              </a:rPr>
              <a:t>title</a:t>
            </a:r>
            <a:r>
              <a:rPr lang="fr-FR" sz="2400" dirty="0" smtClean="0">
                <a:solidFill>
                  <a:srgbClr val="000000"/>
                </a:solidFill>
              </a:rPr>
              <a:t>&gt;Index du site&lt;/</a:t>
            </a:r>
            <a:r>
              <a:rPr lang="fr-FR" sz="2400" dirty="0" err="1" smtClean="0">
                <a:solidFill>
                  <a:srgbClr val="000000"/>
                </a:solidFill>
              </a:rPr>
              <a:t>title</a:t>
            </a:r>
            <a:r>
              <a:rPr lang="fr-FR" sz="2400" dirty="0" smtClean="0">
                <a:solidFill>
                  <a:srgbClr val="000000"/>
                </a:solidFill>
              </a:rPr>
              <a:t>&gt;</a:t>
            </a:r>
            <a:br>
              <a:rPr lang="fr-FR" sz="2400" dirty="0" smtClean="0">
                <a:solidFill>
                  <a:srgbClr val="000000"/>
                </a:solidFill>
              </a:rPr>
            </a:br>
            <a:r>
              <a:rPr lang="fr-FR" sz="2400" dirty="0" smtClean="0">
                <a:solidFill>
                  <a:srgbClr val="000000"/>
                </a:solidFill>
              </a:rPr>
              <a:t>&lt;body&gt;</a:t>
            </a:r>
            <a:br>
              <a:rPr lang="fr-FR" sz="2400" dirty="0" smtClean="0">
                <a:solidFill>
                  <a:srgbClr val="000000"/>
                </a:solidFill>
              </a:rPr>
            </a:br>
            <a:r>
              <a:rPr lang="fr-FR" sz="2400" dirty="0" smtClean="0">
                <a:solidFill>
                  <a:srgbClr val="000000"/>
                </a:solidFill>
              </a:rPr>
              <a:t>&lt;?</a:t>
            </a:r>
            <a:r>
              <a:rPr lang="fr-FR" sz="2400" dirty="0" err="1" smtClean="0">
                <a:solidFill>
                  <a:srgbClr val="000000"/>
                </a:solidFill>
              </a:rPr>
              <a:t>php</a:t>
            </a:r>
            <a:r>
              <a:rPr lang="fr-FR" sz="2400" dirty="0" smtClean="0">
                <a:solidFill>
                  <a:srgbClr val="000000"/>
                </a:solidFill>
              </a:rPr>
              <a:t/>
            </a:r>
            <a:br>
              <a:rPr lang="fr-FR" sz="2400" dirty="0" smtClean="0">
                <a:solidFill>
                  <a:srgbClr val="000000"/>
                </a:solidFill>
              </a:rPr>
            </a:br>
            <a:r>
              <a:rPr lang="fr-FR" sz="2400" dirty="0" smtClean="0">
                <a:solidFill>
                  <a:srgbClr val="000000"/>
                </a:solidFill>
              </a:rPr>
              <a:t>if (</a:t>
            </a:r>
            <a:r>
              <a:rPr lang="fr-FR" sz="2400" dirty="0" err="1" smtClean="0">
                <a:solidFill>
                  <a:srgbClr val="000000"/>
                </a:solidFill>
              </a:rPr>
              <a:t>isset</a:t>
            </a:r>
            <a:r>
              <a:rPr lang="fr-FR" sz="2400" dirty="0" smtClean="0">
                <a:solidFill>
                  <a:srgbClr val="000000"/>
                </a:solidFill>
              </a:rPr>
              <a:t>($_COOKIE['pseudo'])) {</a:t>
            </a:r>
            <a:br>
              <a:rPr lang="fr-FR" sz="2400" dirty="0" smtClean="0">
                <a:solidFill>
                  <a:srgbClr val="000000"/>
                </a:solidFill>
              </a:rPr>
            </a:br>
            <a:r>
              <a:rPr lang="fr-FR" sz="2400" dirty="0" err="1" smtClean="0">
                <a:solidFill>
                  <a:srgbClr val="000000"/>
                </a:solidFill>
              </a:rPr>
              <a:t>echo</a:t>
            </a:r>
            <a:r>
              <a:rPr lang="fr-FR" sz="2400" dirty="0" smtClean="0">
                <a:solidFill>
                  <a:srgbClr val="000000"/>
                </a:solidFill>
              </a:rPr>
              <a:t> 'Bonjour '.$_COOKIE['pseudo'].' !';</a:t>
            </a:r>
            <a:r>
              <a:rPr lang="fr-FR" sz="2400" dirty="0" smtClean="0">
                <a:solidFill>
                  <a:srgbClr val="008000"/>
                </a:solidFill>
              </a:rPr>
              <a:t> // si le cookie existe</a:t>
            </a:r>
            <a:r>
              <a:rPr lang="fr-FR" sz="2400" dirty="0" smtClean="0">
                <a:solidFill>
                  <a:srgbClr val="000000"/>
                </a:solidFill>
              </a:rPr>
              <a:t/>
            </a:r>
            <a:br>
              <a:rPr lang="fr-FR" sz="2400" dirty="0" smtClean="0">
                <a:solidFill>
                  <a:srgbClr val="000000"/>
                </a:solidFill>
              </a:rPr>
            </a:br>
            <a:r>
              <a:rPr lang="fr-FR" sz="2400" dirty="0" smtClean="0">
                <a:solidFill>
                  <a:srgbClr val="000000"/>
                </a:solidFill>
              </a:rPr>
              <a:t>}</a:t>
            </a:r>
            <a:br>
              <a:rPr lang="fr-FR" sz="2400" dirty="0" smtClean="0">
                <a:solidFill>
                  <a:srgbClr val="000000"/>
                </a:solidFill>
              </a:rPr>
            </a:br>
            <a:r>
              <a:rPr lang="fr-FR" sz="2400" dirty="0" err="1" smtClean="0">
                <a:solidFill>
                  <a:srgbClr val="000000"/>
                </a:solidFill>
              </a:rPr>
              <a:t>else</a:t>
            </a:r>
            <a:r>
              <a:rPr lang="fr-FR" sz="2400" dirty="0" smtClean="0">
                <a:solidFill>
                  <a:srgbClr val="000000"/>
                </a:solidFill>
              </a:rPr>
              <a:t> {</a:t>
            </a:r>
            <a:br>
              <a:rPr lang="fr-FR" sz="2400" dirty="0" smtClean="0">
                <a:solidFill>
                  <a:srgbClr val="000000"/>
                </a:solidFill>
              </a:rPr>
            </a:br>
            <a:r>
              <a:rPr lang="fr-FR" sz="2400" dirty="0" err="1" smtClean="0">
                <a:solidFill>
                  <a:srgbClr val="000000"/>
                </a:solidFill>
              </a:rPr>
              <a:t>echo</a:t>
            </a:r>
            <a:r>
              <a:rPr lang="fr-FR" sz="2400" dirty="0" smtClean="0">
                <a:solidFill>
                  <a:srgbClr val="000000"/>
                </a:solidFill>
              </a:rPr>
              <a:t> 'Notre cookie n\'est pas déclaré.';</a:t>
            </a:r>
            <a:br>
              <a:rPr lang="fr-FR" sz="2400" dirty="0" smtClean="0">
                <a:solidFill>
                  <a:srgbClr val="000000"/>
                </a:solidFill>
              </a:rPr>
            </a:br>
            <a:r>
              <a:rPr lang="fr-FR" sz="2400" dirty="0" smtClean="0">
                <a:solidFill>
                  <a:srgbClr val="008000"/>
                </a:solidFill>
              </a:rPr>
              <a:t>// si le cookie n'existe pas, on affiche un formulaire permettant // au visiteur de saisir son nom</a:t>
            </a:r>
            <a:br>
              <a:rPr lang="fr-FR" sz="2400" dirty="0" smtClean="0">
                <a:solidFill>
                  <a:srgbClr val="008000"/>
                </a:solidFill>
              </a:rPr>
            </a:br>
            <a:r>
              <a:rPr lang="fr-FR" sz="2400" dirty="0" err="1" smtClean="0">
                <a:solidFill>
                  <a:srgbClr val="000000"/>
                </a:solidFill>
              </a:rPr>
              <a:t>echo</a:t>
            </a:r>
            <a:r>
              <a:rPr lang="fr-FR" sz="2400" dirty="0" smtClean="0">
                <a:solidFill>
                  <a:srgbClr val="000000"/>
                </a:solidFill>
              </a:rPr>
              <a:t> '&lt;</a:t>
            </a:r>
            <a:r>
              <a:rPr lang="fr-FR" sz="2400" dirty="0" err="1" smtClean="0">
                <a:solidFill>
                  <a:srgbClr val="000000"/>
                </a:solidFill>
              </a:rPr>
              <a:t>form</a:t>
            </a:r>
            <a:r>
              <a:rPr lang="fr-FR" sz="2400" dirty="0" smtClean="0">
                <a:solidFill>
                  <a:srgbClr val="000000"/>
                </a:solidFill>
              </a:rPr>
              <a:t> action="./</a:t>
            </a:r>
            <a:r>
              <a:rPr lang="fr-FR" sz="2400" dirty="0" err="1" smtClean="0">
                <a:solidFill>
                  <a:srgbClr val="FF0000"/>
                </a:solidFill>
              </a:rPr>
              <a:t>traitement.php</a:t>
            </a:r>
            <a:r>
              <a:rPr lang="fr-FR" sz="2400" dirty="0" smtClean="0">
                <a:solidFill>
                  <a:srgbClr val="000000"/>
                </a:solidFill>
              </a:rPr>
              <a:t>" </a:t>
            </a:r>
            <a:r>
              <a:rPr lang="fr-FR" sz="2400" dirty="0" err="1" smtClean="0">
                <a:solidFill>
                  <a:srgbClr val="000000"/>
                </a:solidFill>
              </a:rPr>
              <a:t>method</a:t>
            </a:r>
            <a:r>
              <a:rPr lang="fr-FR" sz="2400" dirty="0" smtClean="0">
                <a:solidFill>
                  <a:srgbClr val="000000"/>
                </a:solidFill>
              </a:rPr>
              <a:t>="post"&gt;';</a:t>
            </a:r>
            <a:br>
              <a:rPr lang="fr-FR" sz="2400" dirty="0" smtClean="0">
                <a:solidFill>
                  <a:srgbClr val="000000"/>
                </a:solidFill>
              </a:rPr>
            </a:br>
            <a:r>
              <a:rPr lang="fr-FR" sz="2400" dirty="0" err="1" smtClean="0">
                <a:solidFill>
                  <a:srgbClr val="000000"/>
                </a:solidFill>
              </a:rPr>
              <a:t>echo</a:t>
            </a:r>
            <a:r>
              <a:rPr lang="fr-FR" sz="2400" dirty="0" smtClean="0">
                <a:solidFill>
                  <a:srgbClr val="000000"/>
                </a:solidFill>
              </a:rPr>
              <a:t> 'Votre nom : &lt;input type = "texte" </a:t>
            </a:r>
            <a:r>
              <a:rPr lang="fr-FR" sz="2400" dirty="0" err="1" smtClean="0">
                <a:solidFill>
                  <a:srgbClr val="000000"/>
                </a:solidFill>
              </a:rPr>
              <a:t>name</a:t>
            </a:r>
            <a:r>
              <a:rPr lang="fr-FR" sz="2400" dirty="0" smtClean="0">
                <a:solidFill>
                  <a:srgbClr val="000000"/>
                </a:solidFill>
              </a:rPr>
              <a:t> = "nom"&gt;&lt;</a:t>
            </a:r>
            <a:r>
              <a:rPr lang="fr-FR" sz="2400" dirty="0" err="1" smtClean="0">
                <a:solidFill>
                  <a:srgbClr val="000000"/>
                </a:solidFill>
              </a:rPr>
              <a:t>br</a:t>
            </a:r>
            <a:r>
              <a:rPr lang="fr-FR" sz="2400" dirty="0" smtClean="0">
                <a:solidFill>
                  <a:srgbClr val="000000"/>
                </a:solidFill>
              </a:rPr>
              <a:t> /&gt;';</a:t>
            </a:r>
            <a:br>
              <a:rPr lang="fr-FR" sz="2400" dirty="0" smtClean="0">
                <a:solidFill>
                  <a:srgbClr val="000000"/>
                </a:solidFill>
              </a:rPr>
            </a:br>
            <a:r>
              <a:rPr lang="fr-FR" sz="2400" dirty="0" err="1" smtClean="0">
                <a:solidFill>
                  <a:srgbClr val="000000"/>
                </a:solidFill>
              </a:rPr>
              <a:t>echo</a:t>
            </a:r>
            <a:r>
              <a:rPr lang="fr-FR" sz="2400" dirty="0" smtClean="0">
                <a:solidFill>
                  <a:srgbClr val="000000"/>
                </a:solidFill>
              </a:rPr>
              <a:t> '&lt;input type = "</a:t>
            </a:r>
            <a:r>
              <a:rPr lang="fr-FR" sz="2400" dirty="0" err="1" smtClean="0">
                <a:solidFill>
                  <a:srgbClr val="000000"/>
                </a:solidFill>
              </a:rPr>
              <a:t>submit</a:t>
            </a:r>
            <a:r>
              <a:rPr lang="fr-FR" sz="2400" dirty="0" smtClean="0">
                <a:solidFill>
                  <a:srgbClr val="000000"/>
                </a:solidFill>
              </a:rPr>
              <a:t>" value = "Envoyer"&gt;';</a:t>
            </a:r>
            <a:br>
              <a:rPr lang="fr-FR" sz="2400" dirty="0" smtClean="0">
                <a:solidFill>
                  <a:srgbClr val="000000"/>
                </a:solidFill>
              </a:rPr>
            </a:br>
            <a:r>
              <a:rPr lang="fr-FR" sz="2400" dirty="0" smtClean="0">
                <a:solidFill>
                  <a:srgbClr val="000000"/>
                </a:solidFill>
              </a:rPr>
              <a:t>}</a:t>
            </a:r>
            <a:br>
              <a:rPr lang="fr-FR" sz="2400" dirty="0" smtClean="0">
                <a:solidFill>
                  <a:srgbClr val="000000"/>
                </a:solidFill>
              </a:rPr>
            </a:br>
            <a:r>
              <a:rPr lang="fr-FR" sz="2400" dirty="0" smtClean="0">
                <a:solidFill>
                  <a:srgbClr val="000000"/>
                </a:solidFill>
              </a:rPr>
              <a:t>?&gt;</a:t>
            </a:r>
            <a:br>
              <a:rPr lang="fr-FR" sz="2400" dirty="0" smtClean="0">
                <a:solidFill>
                  <a:srgbClr val="000000"/>
                </a:solidFill>
              </a:rPr>
            </a:br>
            <a:r>
              <a:rPr lang="fr-FR" sz="2400" dirty="0" smtClean="0">
                <a:solidFill>
                  <a:srgbClr val="000000"/>
                </a:solidFill>
              </a:rPr>
              <a:t>&lt;/body&gt;&lt;/html&gt;</a:t>
            </a:r>
            <a:br>
              <a:rPr lang="fr-FR" sz="2400" dirty="0" smtClean="0">
                <a:solidFill>
                  <a:srgbClr val="000000"/>
                </a:solidFill>
              </a:rPr>
            </a:br>
            <a:endPar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949792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4622" y="-15074"/>
            <a:ext cx="9144000" cy="563754"/>
          </a:xfrm>
        </p:spPr>
        <p:style>
          <a:lnRef idx="1">
            <a:schemeClr val="accent1"/>
          </a:lnRef>
          <a:fillRef idx="3">
            <a:schemeClr val="accent1"/>
          </a:fillRef>
          <a:effectRef idx="2">
            <a:schemeClr val="accent1"/>
          </a:effectRef>
          <a:fontRef idx="minor">
            <a:schemeClr val="lt1"/>
          </a:fontRef>
        </p:style>
        <p:txBody>
          <a:bodyPr>
            <a:noAutofit/>
          </a:bodyPr>
          <a:lstStyle/>
          <a:p>
            <a:pPr>
              <a:defRPr/>
            </a:pP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cookies</a:t>
            </a:r>
            <a:endPar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08227" name="Rectangle 3"/>
          <p:cNvSpPr>
            <a:spLocks noGrp="1" noChangeArrowheads="1"/>
          </p:cNvSpPr>
          <p:nvPr>
            <p:ph idx="1"/>
          </p:nvPr>
        </p:nvSpPr>
        <p:spPr>
          <a:xfrm>
            <a:off x="0" y="521296"/>
            <a:ext cx="9396536" cy="6336704"/>
          </a:xfrm>
        </p:spPr>
        <p:txBody>
          <a:bodyPr>
            <a:noAutofit/>
          </a:bodyPr>
          <a:lstStyle/>
          <a:p>
            <a:pPr>
              <a:spcBef>
                <a:spcPct val="5000"/>
              </a:spcBef>
              <a:buFont typeface="Wingdings" panose="05000000000000000000" pitchFamily="2" charset="2"/>
              <a:buChar char="q"/>
              <a:defRPr/>
            </a:pPr>
            <a:r>
              <a:rPr lang="fr-FR" sz="2800" dirty="0" err="1">
                <a:solidFill>
                  <a:srgbClr val="CC3300"/>
                </a:solidFill>
              </a:rPr>
              <a:t>traitement.php</a:t>
            </a:r>
            <a:r>
              <a:rPr lang="fr-FR" sz="2800" dirty="0">
                <a:solidFill>
                  <a:srgbClr val="CC3300"/>
                </a:solidFill>
              </a:rPr>
              <a:t/>
            </a:r>
            <a:br>
              <a:rPr lang="fr-FR" sz="2800" dirty="0">
                <a:solidFill>
                  <a:srgbClr val="CC3300"/>
                </a:solidFill>
              </a:rPr>
            </a:br>
            <a:r>
              <a:rPr lang="fr-FR" sz="2400" dirty="0">
                <a:solidFill>
                  <a:srgbClr val="000000"/>
                </a:solidFill>
              </a:rPr>
              <a:t>&lt;?</a:t>
            </a:r>
            <a:r>
              <a:rPr lang="fr-FR" sz="2400" dirty="0" err="1">
                <a:solidFill>
                  <a:srgbClr val="000000"/>
                </a:solidFill>
              </a:rPr>
              <a:t>php</a:t>
            </a:r>
            <a:r>
              <a:rPr lang="fr-FR" sz="2400" dirty="0">
                <a:solidFill>
                  <a:srgbClr val="000000"/>
                </a:solidFill>
              </a:rPr>
              <a:t/>
            </a:r>
            <a:br>
              <a:rPr lang="fr-FR" sz="2400" dirty="0">
                <a:solidFill>
                  <a:srgbClr val="000000"/>
                </a:solidFill>
              </a:rPr>
            </a:br>
            <a:r>
              <a:rPr lang="fr-FR" sz="2400" dirty="0">
                <a:solidFill>
                  <a:srgbClr val="000000"/>
                </a:solidFill>
              </a:rPr>
              <a:t>If (</a:t>
            </a:r>
            <a:r>
              <a:rPr lang="fr-FR" sz="2400" dirty="0" err="1">
                <a:solidFill>
                  <a:srgbClr val="000000"/>
                </a:solidFill>
              </a:rPr>
              <a:t>isset</a:t>
            </a:r>
            <a:r>
              <a:rPr lang="fr-FR" sz="2400" dirty="0">
                <a:solidFill>
                  <a:srgbClr val="000000"/>
                </a:solidFill>
              </a:rPr>
              <a:t>($_POST['nom'])) </a:t>
            </a:r>
            <a:r>
              <a:rPr lang="fr-FR" sz="2400" dirty="0" smtClean="0">
                <a:solidFill>
                  <a:srgbClr val="000000"/>
                </a:solidFill>
              </a:rPr>
              <a:t>{  $</a:t>
            </a:r>
            <a:r>
              <a:rPr lang="fr-FR" sz="2400" dirty="0">
                <a:solidFill>
                  <a:srgbClr val="000000"/>
                </a:solidFill>
              </a:rPr>
              <a:t>temps = 365*24*3600</a:t>
            </a:r>
            <a:r>
              <a:rPr lang="fr-FR" sz="2400" dirty="0" smtClean="0">
                <a:solidFill>
                  <a:srgbClr val="000000"/>
                </a:solidFill>
              </a:rPr>
              <a:t>;</a:t>
            </a:r>
          </a:p>
          <a:p>
            <a:pPr marL="0" indent="0">
              <a:spcBef>
                <a:spcPct val="5000"/>
              </a:spcBef>
              <a:buNone/>
              <a:defRPr/>
            </a:pPr>
            <a:r>
              <a:rPr lang="fr-FR" sz="2400" dirty="0" smtClean="0">
                <a:solidFill>
                  <a:srgbClr val="008000"/>
                </a:solidFill>
              </a:rPr>
              <a:t>// </a:t>
            </a:r>
            <a:r>
              <a:rPr lang="fr-FR" sz="2400" dirty="0">
                <a:solidFill>
                  <a:srgbClr val="008000"/>
                </a:solidFill>
              </a:rPr>
              <a:t>on envoie un cookie de nom pseudo portant la valeur de la variable $nom</a:t>
            </a:r>
            <a:r>
              <a:rPr lang="fr-FR" sz="2400" dirty="0" smtClean="0">
                <a:solidFill>
                  <a:srgbClr val="008000"/>
                </a:solidFill>
              </a:rPr>
              <a:t>,</a:t>
            </a:r>
          </a:p>
          <a:p>
            <a:pPr marL="0" indent="0">
              <a:spcBef>
                <a:spcPct val="5000"/>
              </a:spcBef>
              <a:buNone/>
              <a:defRPr/>
            </a:pPr>
            <a:r>
              <a:rPr lang="fr-FR" sz="2400" dirty="0" smtClean="0">
                <a:solidFill>
                  <a:srgbClr val="008000"/>
                </a:solidFill>
              </a:rPr>
              <a:t>//</a:t>
            </a:r>
            <a:r>
              <a:rPr lang="fr-FR" sz="2400" dirty="0">
                <a:solidFill>
                  <a:srgbClr val="008000"/>
                </a:solidFill>
              </a:rPr>
              <a:t>c'est-à-dire la valeur qu'a saisie la personne qui a rempli </a:t>
            </a:r>
            <a:r>
              <a:rPr lang="fr-FR" sz="2400" dirty="0" smtClean="0">
                <a:solidFill>
                  <a:srgbClr val="008000"/>
                </a:solidFill>
              </a:rPr>
              <a:t>le formulaire</a:t>
            </a:r>
            <a:r>
              <a:rPr lang="fr-FR" sz="2400" dirty="0">
                <a:solidFill>
                  <a:srgbClr val="008000"/>
                </a:solidFill>
              </a:rPr>
              <a:t/>
            </a:r>
            <a:br>
              <a:rPr lang="fr-FR" sz="2400" dirty="0">
                <a:solidFill>
                  <a:srgbClr val="008000"/>
                </a:solidFill>
              </a:rPr>
            </a:br>
            <a:r>
              <a:rPr lang="fr-FR" sz="2400" dirty="0" err="1">
                <a:solidFill>
                  <a:srgbClr val="000000"/>
                </a:solidFill>
              </a:rPr>
              <a:t>setcookie</a:t>
            </a:r>
            <a:r>
              <a:rPr lang="fr-FR" sz="2400" dirty="0">
                <a:solidFill>
                  <a:srgbClr val="000000"/>
                </a:solidFill>
              </a:rPr>
              <a:t> ("pseudo", $_POST['nom'], time() + $temps);</a:t>
            </a:r>
            <a:br>
              <a:rPr lang="fr-FR" sz="2400" dirty="0">
                <a:solidFill>
                  <a:srgbClr val="000000"/>
                </a:solidFill>
              </a:rPr>
            </a:br>
            <a:r>
              <a:rPr lang="fr-FR" sz="2400" dirty="0">
                <a:solidFill>
                  <a:srgbClr val="008000"/>
                </a:solidFill>
              </a:rPr>
              <a:t>// fonction nous permettant de faire des redirections</a:t>
            </a:r>
            <a:br>
              <a:rPr lang="fr-FR" sz="2400" dirty="0">
                <a:solidFill>
                  <a:srgbClr val="008000"/>
                </a:solidFill>
              </a:rPr>
            </a:br>
            <a:r>
              <a:rPr lang="fr-FR" sz="2400" dirty="0" err="1">
                <a:solidFill>
                  <a:srgbClr val="000000"/>
                </a:solidFill>
              </a:rPr>
              <a:t>function</a:t>
            </a:r>
            <a:r>
              <a:rPr lang="fr-FR" sz="2400" dirty="0">
                <a:solidFill>
                  <a:srgbClr val="000000"/>
                </a:solidFill>
              </a:rPr>
              <a:t> redirection($url){</a:t>
            </a:r>
            <a:br>
              <a:rPr lang="fr-FR" sz="2400" dirty="0">
                <a:solidFill>
                  <a:srgbClr val="000000"/>
                </a:solidFill>
              </a:rPr>
            </a:br>
            <a:r>
              <a:rPr lang="fr-FR" sz="2400" dirty="0">
                <a:solidFill>
                  <a:srgbClr val="000000"/>
                </a:solidFill>
              </a:rPr>
              <a:t>if (</a:t>
            </a:r>
            <a:r>
              <a:rPr lang="fr-FR" sz="2400" dirty="0" err="1">
                <a:solidFill>
                  <a:srgbClr val="000000"/>
                </a:solidFill>
              </a:rPr>
              <a:t>headers_sent</a:t>
            </a:r>
            <a:r>
              <a:rPr lang="fr-FR" sz="2400" dirty="0">
                <a:solidFill>
                  <a:srgbClr val="000000"/>
                </a:solidFill>
              </a:rPr>
              <a:t>()){</a:t>
            </a:r>
            <a:br>
              <a:rPr lang="fr-FR" sz="2400" dirty="0">
                <a:solidFill>
                  <a:srgbClr val="000000"/>
                </a:solidFill>
              </a:rPr>
            </a:br>
            <a:r>
              <a:rPr lang="fr-FR" sz="2400" dirty="0" err="1">
                <a:solidFill>
                  <a:srgbClr val="000000"/>
                </a:solidFill>
              </a:rPr>
              <a:t>print</a:t>
            </a:r>
            <a:r>
              <a:rPr lang="fr-FR" sz="2400" dirty="0">
                <a:solidFill>
                  <a:srgbClr val="000000"/>
                </a:solidFill>
              </a:rPr>
              <a:t>('&lt;</a:t>
            </a:r>
            <a:r>
              <a:rPr lang="fr-FR" sz="2400" dirty="0" err="1">
                <a:solidFill>
                  <a:srgbClr val="000000"/>
                </a:solidFill>
              </a:rPr>
              <a:t>meta</a:t>
            </a:r>
            <a:r>
              <a:rPr lang="fr-FR" sz="2400" dirty="0">
                <a:solidFill>
                  <a:srgbClr val="000000"/>
                </a:solidFill>
              </a:rPr>
              <a:t> http-</a:t>
            </a:r>
            <a:r>
              <a:rPr lang="fr-FR" sz="2400" dirty="0" err="1">
                <a:solidFill>
                  <a:srgbClr val="000000"/>
                </a:solidFill>
              </a:rPr>
              <a:t>equiv</a:t>
            </a:r>
            <a:r>
              <a:rPr lang="fr-FR" sz="2400" dirty="0">
                <a:solidFill>
                  <a:srgbClr val="000000"/>
                </a:solidFill>
              </a:rPr>
              <a:t>="</a:t>
            </a:r>
            <a:r>
              <a:rPr lang="fr-FR" sz="2400" dirty="0" err="1">
                <a:solidFill>
                  <a:srgbClr val="000000"/>
                </a:solidFill>
              </a:rPr>
              <a:t>refresh</a:t>
            </a:r>
            <a:r>
              <a:rPr lang="fr-FR" sz="2400" dirty="0">
                <a:solidFill>
                  <a:srgbClr val="000000"/>
                </a:solidFill>
              </a:rPr>
              <a:t>" content="0;URL='.$url</a:t>
            </a:r>
            <a:r>
              <a:rPr lang="fr-FR" sz="2400" dirty="0" smtClean="0">
                <a:solidFill>
                  <a:srgbClr val="000000"/>
                </a:solidFill>
              </a:rPr>
              <a:t>.'"&gt;');}</a:t>
            </a:r>
            <a:r>
              <a:rPr lang="fr-FR" sz="2400" dirty="0">
                <a:solidFill>
                  <a:srgbClr val="000000"/>
                </a:solidFill>
              </a:rPr>
              <a:t/>
            </a:r>
            <a:br>
              <a:rPr lang="fr-FR" sz="2400" dirty="0">
                <a:solidFill>
                  <a:srgbClr val="000000"/>
                </a:solidFill>
              </a:rPr>
            </a:br>
            <a:r>
              <a:rPr lang="fr-FR" sz="2400" dirty="0" err="1">
                <a:solidFill>
                  <a:srgbClr val="000000"/>
                </a:solidFill>
              </a:rPr>
              <a:t>else</a:t>
            </a:r>
            <a:r>
              <a:rPr lang="fr-FR" sz="2400" dirty="0">
                <a:solidFill>
                  <a:srgbClr val="000000"/>
                </a:solidFill>
              </a:rPr>
              <a:t> {header("Location: $url");}</a:t>
            </a:r>
            <a:br>
              <a:rPr lang="fr-FR" sz="2400" dirty="0">
                <a:solidFill>
                  <a:srgbClr val="000000"/>
                </a:solidFill>
              </a:rPr>
            </a:br>
            <a:r>
              <a:rPr lang="fr-FR" sz="2400" dirty="0">
                <a:solidFill>
                  <a:srgbClr val="000000"/>
                </a:solidFill>
              </a:rPr>
              <a:t>}</a:t>
            </a:r>
            <a:br>
              <a:rPr lang="fr-FR" sz="2400" dirty="0">
                <a:solidFill>
                  <a:srgbClr val="000000"/>
                </a:solidFill>
              </a:rPr>
            </a:br>
            <a:r>
              <a:rPr lang="fr-FR" sz="2400" dirty="0">
                <a:solidFill>
                  <a:srgbClr val="008000"/>
                </a:solidFill>
              </a:rPr>
              <a:t>// on effectue une redirection vers la page d'accueil</a:t>
            </a:r>
            <a:br>
              <a:rPr lang="fr-FR" sz="2400" dirty="0">
                <a:solidFill>
                  <a:srgbClr val="008000"/>
                </a:solidFill>
              </a:rPr>
            </a:br>
            <a:r>
              <a:rPr lang="fr-FR" sz="2400" dirty="0">
                <a:solidFill>
                  <a:srgbClr val="000000"/>
                </a:solidFill>
              </a:rPr>
              <a:t>redirection (</a:t>
            </a:r>
            <a:r>
              <a:rPr lang="fr-FR" sz="2400" dirty="0">
                <a:solidFill>
                  <a:srgbClr val="FF0000"/>
                </a:solidFill>
              </a:rPr>
              <a:t>'</a:t>
            </a:r>
            <a:r>
              <a:rPr lang="fr-FR" sz="2400" dirty="0" err="1">
                <a:solidFill>
                  <a:srgbClr val="FF0000"/>
                </a:solidFill>
              </a:rPr>
              <a:t>index.php</a:t>
            </a:r>
            <a:r>
              <a:rPr lang="fr-FR" sz="2400" dirty="0" smtClean="0">
                <a:solidFill>
                  <a:srgbClr val="000000"/>
                </a:solidFill>
              </a:rPr>
              <a:t>'); }</a:t>
            </a:r>
            <a:r>
              <a:rPr lang="fr-FR" sz="2400" dirty="0">
                <a:solidFill>
                  <a:srgbClr val="000000"/>
                </a:solidFill>
              </a:rPr>
              <a:t/>
            </a:r>
            <a:br>
              <a:rPr lang="fr-FR" sz="2400" dirty="0">
                <a:solidFill>
                  <a:srgbClr val="000000"/>
                </a:solidFill>
              </a:rPr>
            </a:br>
            <a:r>
              <a:rPr lang="fr-FR" sz="2400" dirty="0" err="1">
                <a:solidFill>
                  <a:srgbClr val="000000"/>
                </a:solidFill>
              </a:rPr>
              <a:t>else</a:t>
            </a:r>
            <a:r>
              <a:rPr lang="fr-FR" sz="2400" dirty="0">
                <a:solidFill>
                  <a:srgbClr val="000000"/>
                </a:solidFill>
              </a:rPr>
              <a:t> </a:t>
            </a:r>
            <a:r>
              <a:rPr lang="fr-FR" sz="2400" dirty="0" smtClean="0">
                <a:solidFill>
                  <a:srgbClr val="000000"/>
                </a:solidFill>
              </a:rPr>
              <a:t>{</a:t>
            </a:r>
            <a:r>
              <a:rPr lang="fr-FR" sz="2400" dirty="0" err="1" smtClean="0">
                <a:solidFill>
                  <a:srgbClr val="000000"/>
                </a:solidFill>
              </a:rPr>
              <a:t>echo</a:t>
            </a:r>
            <a:r>
              <a:rPr lang="fr-FR" sz="2400" dirty="0" smtClean="0">
                <a:solidFill>
                  <a:srgbClr val="000000"/>
                </a:solidFill>
              </a:rPr>
              <a:t> </a:t>
            </a:r>
            <a:r>
              <a:rPr lang="fr-FR" sz="2400" dirty="0">
                <a:solidFill>
                  <a:srgbClr val="000000"/>
                </a:solidFill>
              </a:rPr>
              <a:t>'La variable du formulaire n\'est pas déclarée.';</a:t>
            </a:r>
            <a:br>
              <a:rPr lang="fr-FR" sz="2400" dirty="0">
                <a:solidFill>
                  <a:srgbClr val="000000"/>
                </a:solidFill>
              </a:rPr>
            </a:br>
            <a:r>
              <a:rPr lang="fr-FR" sz="2400" dirty="0" smtClean="0">
                <a:solidFill>
                  <a:srgbClr val="000000"/>
                </a:solidFill>
              </a:rPr>
              <a:t>}   ?&gt;</a:t>
            </a:r>
            <a:r>
              <a:rPr lang="fr-FR" sz="2400" dirty="0">
                <a:solidFill>
                  <a:srgbClr val="000000"/>
                </a:solidFill>
              </a:rPr>
              <a:t/>
            </a:r>
            <a:br>
              <a:rPr lang="fr-FR" sz="2400" dirty="0">
                <a:solidFill>
                  <a:srgbClr val="000000"/>
                </a:solidFill>
              </a:rPr>
            </a:br>
            <a:endPar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053101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4622" y="-15074"/>
            <a:ext cx="9144000" cy="923794"/>
          </a:xfrm>
        </p:spPr>
        <p:style>
          <a:lnRef idx="1">
            <a:schemeClr val="accent1"/>
          </a:lnRef>
          <a:fillRef idx="3">
            <a:schemeClr val="accent1"/>
          </a:fillRef>
          <a:effectRef idx="2">
            <a:schemeClr val="accent1"/>
          </a:effectRef>
          <a:fontRef idx="minor">
            <a:schemeClr val="lt1"/>
          </a:fontRef>
        </p:style>
        <p:txBody>
          <a:bodyPr>
            <a:noAutofit/>
          </a:bodyPr>
          <a:lstStyle/>
          <a:p>
            <a:pPr>
              <a:defRPr/>
            </a:pP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cookies</a:t>
            </a:r>
            <a:endPar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08227" name="Rectangle 3"/>
          <p:cNvSpPr>
            <a:spLocks noGrp="1" noChangeArrowheads="1"/>
          </p:cNvSpPr>
          <p:nvPr>
            <p:ph idx="1"/>
          </p:nvPr>
        </p:nvSpPr>
        <p:spPr>
          <a:xfrm>
            <a:off x="0" y="1052736"/>
            <a:ext cx="9144000" cy="6336704"/>
          </a:xfrm>
        </p:spPr>
        <p:txBody>
          <a:bodyPr>
            <a:noAutofit/>
          </a:bodyPr>
          <a:lstStyle/>
          <a:p>
            <a:pPr>
              <a:lnSpc>
                <a:spcPct val="150000"/>
              </a:lnSpc>
              <a:spcBef>
                <a:spcPct val="5000"/>
              </a:spcBef>
              <a:buFont typeface="Wingdings" panose="05000000000000000000" pitchFamily="2" charset="2"/>
              <a:buChar char="q"/>
              <a:defRPr/>
            </a:pPr>
            <a:r>
              <a:rPr lang="fr-FR" sz="28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Plusieurs conditions sont à respecter afin </a:t>
            </a:r>
            <a:r>
              <a:rPr lang="fr-FR" sz="2800"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que l'utilisation </a:t>
            </a:r>
            <a:r>
              <a:rPr lang="fr-FR" sz="28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des cookies se passe au mieux :</a:t>
            </a:r>
            <a:br>
              <a:rPr lang="fr-FR" sz="28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 l'envoie d'un cookie doit être la </a:t>
            </a:r>
            <a:r>
              <a:rPr lang="fr-F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première fonction</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PHP </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que vous utilisez dans votre </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script.</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Si d'autres fonctions interviennent avant l'envoi </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du cookie</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celui-ci ne fonctionnera </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pas.</a:t>
            </a:r>
          </a:p>
        </p:txBody>
      </p:sp>
    </p:spTree>
    <p:extLst>
      <p:ext uri="{BB962C8B-B14F-4D97-AF65-F5344CB8AC3E}">
        <p14:creationId xmlns:p14="http://schemas.microsoft.com/office/powerpoint/2010/main" val="60510986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4622" y="-15074"/>
            <a:ext cx="9144000" cy="851786"/>
          </a:xfrm>
        </p:spPr>
        <p:style>
          <a:lnRef idx="1">
            <a:schemeClr val="accent1"/>
          </a:lnRef>
          <a:fillRef idx="3">
            <a:schemeClr val="accent1"/>
          </a:fillRef>
          <a:effectRef idx="2">
            <a:schemeClr val="accent1"/>
          </a:effectRef>
          <a:fontRef idx="minor">
            <a:schemeClr val="lt1"/>
          </a:fontRef>
        </p:style>
        <p:txBody>
          <a:bodyPr>
            <a:noAutofit/>
          </a:bodyPr>
          <a:lstStyle/>
          <a:p>
            <a:pPr>
              <a:defRPr/>
            </a:pP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cookies</a:t>
            </a:r>
            <a:endPar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08227" name="Rectangle 3"/>
          <p:cNvSpPr>
            <a:spLocks noGrp="1" noChangeArrowheads="1"/>
          </p:cNvSpPr>
          <p:nvPr>
            <p:ph idx="1"/>
          </p:nvPr>
        </p:nvSpPr>
        <p:spPr>
          <a:xfrm>
            <a:off x="26895" y="1052736"/>
            <a:ext cx="9144000" cy="4707904"/>
          </a:xfrm>
        </p:spPr>
        <p:txBody>
          <a:bodyPr>
            <a:noAutofit/>
          </a:bodyPr>
          <a:lstStyle/>
          <a:p>
            <a:pPr marL="0" indent="0" algn="just">
              <a:lnSpc>
                <a:spcPct val="150000"/>
              </a:lnSpc>
              <a:spcBef>
                <a:spcPct val="5000"/>
              </a:spcBef>
              <a:buNone/>
              <a:defRPr/>
            </a:pP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Si vous envoyez un cookie sur un poste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client, celui-ci </a:t>
            </a:r>
            <a:r>
              <a:rPr lang="fr-FR"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effacera automatiquement </a:t>
            </a:r>
            <a:r>
              <a:rPr lang="fr-FR" sz="2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l'ancien</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cookie </a:t>
            </a:r>
            <a:r>
              <a:rPr lang="fr-FR"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qui portait le même nom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(si il y en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avait un</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autrement il le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créera</a:t>
            </a:r>
          </a:p>
          <a:p>
            <a:pPr marL="0" indent="0" algn="just">
              <a:lnSpc>
                <a:spcPct val="150000"/>
              </a:lnSpc>
              <a:spcBef>
                <a:spcPct val="5000"/>
              </a:spcBef>
              <a:buNone/>
              <a:defRPr/>
            </a:pP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4. Note :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pour effacer un cookie, vous devez lancer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 cookie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qui aura le même nom que le cookie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que vous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voulez effacer, tout en lui donnant une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valeur nulle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(vous pouvez également l'envoyer avec un</a:t>
            </a:r>
            <a:b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temps de vie dépassé</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marL="0" indent="0" algn="just">
              <a:lnSpc>
                <a:spcPct val="150000"/>
              </a:lnSpc>
              <a:spcBef>
                <a:spcPct val="5000"/>
              </a:spcBef>
              <a:buNone/>
              <a:defRPr/>
            </a:pP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869320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4622" y="-15074"/>
            <a:ext cx="9144000" cy="851786"/>
          </a:xfrm>
        </p:spPr>
        <p:style>
          <a:lnRef idx="1">
            <a:schemeClr val="accent1"/>
          </a:lnRef>
          <a:fillRef idx="3">
            <a:schemeClr val="accent1"/>
          </a:fillRef>
          <a:effectRef idx="2">
            <a:schemeClr val="accent1"/>
          </a:effectRef>
          <a:fontRef idx="minor">
            <a:schemeClr val="lt1"/>
          </a:fontRef>
        </p:style>
        <p:txBody>
          <a:bodyPr>
            <a:noAutofit/>
          </a:bodyPr>
          <a:lstStyle/>
          <a:p>
            <a:pPr>
              <a:defRPr/>
            </a:pP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cookies</a:t>
            </a:r>
            <a:endPar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08227" name="Rectangle 3"/>
          <p:cNvSpPr>
            <a:spLocks noGrp="1" noChangeArrowheads="1"/>
          </p:cNvSpPr>
          <p:nvPr>
            <p:ph idx="1"/>
          </p:nvPr>
        </p:nvSpPr>
        <p:spPr>
          <a:xfrm>
            <a:off x="-30948" y="1124744"/>
            <a:ext cx="8995436" cy="4707904"/>
          </a:xfrm>
        </p:spPr>
        <p:txBody>
          <a:bodyPr>
            <a:noAutofit/>
          </a:bodyPr>
          <a:lstStyle/>
          <a:p>
            <a:pPr marL="0" indent="0" algn="ctr">
              <a:buNone/>
            </a:pPr>
            <a:r>
              <a:rPr lang="fr-FR" sz="2400" b="1" dirty="0">
                <a:solidFill>
                  <a:srgbClr val="FF0000"/>
                </a:solidFill>
                <a:latin typeface="Times New Roman" panose="02020603050405020304" pitchFamily="18" charset="0"/>
                <a:cs typeface="Times New Roman" panose="02020603050405020304" pitchFamily="18" charset="0"/>
              </a:rPr>
              <a:t>Validité et date d'expiration des cookies</a:t>
            </a:r>
          </a:p>
          <a:p>
            <a:pPr algn="just">
              <a:lnSpc>
                <a:spcPct val="150000"/>
              </a:lnSpc>
            </a:pPr>
            <a:r>
              <a:rPr lang="fr-FR" sz="2400" dirty="0">
                <a:latin typeface="Times New Roman" panose="02020603050405020304" pitchFamily="18" charset="0"/>
                <a:cs typeface="Times New Roman" panose="02020603050405020304" pitchFamily="18" charset="0"/>
              </a:rPr>
              <a:t>A défaut d'une précision particulière, la durée de vie d'un cookie se limite à une session de navigateur. Cela signifie que quand vous fermez tous vos navigateurs puis que vous retournez sur la page, le cookie ne sera plus envoyé. </a:t>
            </a:r>
            <a:r>
              <a:rPr lang="fr-FR" sz="2400" b="1" dirty="0">
                <a:latin typeface="Times New Roman" panose="02020603050405020304" pitchFamily="18" charset="0"/>
                <a:cs typeface="Times New Roman" panose="02020603050405020304" pitchFamily="18" charset="0"/>
              </a:rPr>
              <a:t>Par contre, il sera toujours possible, à partir du serveur, d'en renvoyer un, et de rétablir le 'dialogue'.</a:t>
            </a:r>
            <a:endParaRPr lang="fr-FR" sz="2400" dirty="0">
              <a:latin typeface="Times New Roman" panose="02020603050405020304" pitchFamily="18" charset="0"/>
              <a:cs typeface="Times New Roman" panose="02020603050405020304" pitchFamily="18" charset="0"/>
            </a:endParaRPr>
          </a:p>
          <a:p>
            <a:pPr algn="just">
              <a:lnSpc>
                <a:spcPct val="150000"/>
              </a:lnSpc>
            </a:pPr>
            <a:r>
              <a:rPr lang="fr-FR" sz="2400" dirty="0">
                <a:latin typeface="Times New Roman" panose="02020603050405020304" pitchFamily="18" charset="0"/>
                <a:cs typeface="Times New Roman" panose="02020603050405020304" pitchFamily="18" charset="0"/>
              </a:rPr>
              <a:t>Pour avoir un cookie permanent, on doit spécifier une date d'expiration sous forme de </a:t>
            </a:r>
            <a:r>
              <a:rPr lang="fr-FR" sz="2400" dirty="0" err="1">
                <a:latin typeface="Times New Roman" panose="02020603050405020304" pitchFamily="18" charset="0"/>
                <a:cs typeface="Times New Roman" panose="02020603050405020304" pitchFamily="18" charset="0"/>
              </a:rPr>
              <a:t>timestamp</a:t>
            </a:r>
            <a:r>
              <a:rPr lang="fr-FR" sz="2400" dirty="0">
                <a:latin typeface="Times New Roman" panose="02020603050405020304" pitchFamily="18" charset="0"/>
                <a:cs typeface="Times New Roman" panose="02020603050405020304" pitchFamily="18" charset="0"/>
              </a:rPr>
              <a:t>.</a:t>
            </a:r>
          </a:p>
          <a:p>
            <a:pPr marL="0" indent="0" algn="just">
              <a:lnSpc>
                <a:spcPct val="150000"/>
              </a:lnSpc>
              <a:spcBef>
                <a:spcPct val="5000"/>
              </a:spcBef>
              <a:buNone/>
              <a:defRPr/>
            </a:pP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755458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4622" y="-15074"/>
            <a:ext cx="9144000" cy="563754"/>
          </a:xfrm>
        </p:spPr>
        <p:style>
          <a:lnRef idx="1">
            <a:schemeClr val="accent1"/>
          </a:lnRef>
          <a:fillRef idx="3">
            <a:schemeClr val="accent1"/>
          </a:fillRef>
          <a:effectRef idx="2">
            <a:schemeClr val="accent1"/>
          </a:effectRef>
          <a:fontRef idx="minor">
            <a:schemeClr val="lt1"/>
          </a:fontRef>
        </p:style>
        <p:txBody>
          <a:bodyPr>
            <a:noAutofit/>
          </a:bodyPr>
          <a:lstStyle/>
          <a:p>
            <a:pPr>
              <a:defRPr/>
            </a:pPr>
            <a:r>
              <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cookies</a:t>
            </a:r>
            <a:r>
              <a:rPr lang="fr-FR" sz="5400" b="1" dirty="0">
                <a:solidFill>
                  <a:srgbClr val="FF0000"/>
                </a:solidFill>
                <a:latin typeface="Times New Roman" panose="02020603050405020304" pitchFamily="18" charset="0"/>
                <a:cs typeface="Times New Roman" panose="02020603050405020304" pitchFamily="18" charset="0"/>
              </a:rPr>
              <a:t/>
            </a:r>
            <a:br>
              <a:rPr lang="fr-FR" sz="5400" b="1" dirty="0">
                <a:solidFill>
                  <a:srgbClr val="FF0000"/>
                </a:solidFill>
                <a:latin typeface="Times New Roman" panose="02020603050405020304" pitchFamily="18" charset="0"/>
                <a:cs typeface="Times New Roman" panose="02020603050405020304" pitchFamily="18" charset="0"/>
              </a:rPr>
            </a:br>
            <a:endPar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08227" name="Rectangle 3"/>
          <p:cNvSpPr>
            <a:spLocks noGrp="1" noChangeArrowheads="1"/>
          </p:cNvSpPr>
          <p:nvPr>
            <p:ph idx="1"/>
          </p:nvPr>
        </p:nvSpPr>
        <p:spPr>
          <a:xfrm>
            <a:off x="0" y="1340768"/>
            <a:ext cx="8995436" cy="4752528"/>
          </a:xfrm>
        </p:spPr>
        <p:txBody>
          <a:bodyPr>
            <a:noAutofit/>
          </a:bodyPr>
          <a:lstStyle/>
          <a:p>
            <a:pPr marL="0" indent="0" algn="ctr">
              <a:buNone/>
            </a:pPr>
            <a:r>
              <a:rPr lang="fr-FR" sz="2400" b="1" dirty="0" smtClean="0">
                <a:solidFill>
                  <a:srgbClr val="00B050"/>
                </a:solidFill>
                <a:latin typeface="Times New Roman" panose="02020603050405020304" pitchFamily="18" charset="0"/>
                <a:cs typeface="Times New Roman" panose="02020603050405020304" pitchFamily="18" charset="0"/>
              </a:rPr>
              <a:t>Limitation </a:t>
            </a:r>
            <a:r>
              <a:rPr lang="fr-FR" sz="2400" b="1" dirty="0">
                <a:solidFill>
                  <a:srgbClr val="00B050"/>
                </a:solidFill>
                <a:latin typeface="Times New Roman" panose="02020603050405020304" pitchFamily="18" charset="0"/>
                <a:cs typeface="Times New Roman" panose="02020603050405020304" pitchFamily="18" charset="0"/>
              </a:rPr>
              <a:t>aux niveaux du </a:t>
            </a:r>
            <a:r>
              <a:rPr lang="fr-FR" sz="2400" b="1" dirty="0" smtClean="0">
                <a:solidFill>
                  <a:srgbClr val="00B050"/>
                </a:solidFill>
                <a:latin typeface="Times New Roman" panose="02020603050405020304" pitchFamily="18" charset="0"/>
                <a:cs typeface="Times New Roman" panose="02020603050405020304" pitchFamily="18" charset="0"/>
              </a:rPr>
              <a:t>navigateur</a:t>
            </a:r>
          </a:p>
          <a:p>
            <a:pPr marL="0" indent="0" algn="ctr">
              <a:buNone/>
            </a:pPr>
            <a:endParaRPr lang="fr-FR" sz="2400" b="1" dirty="0" smtClean="0">
              <a:solidFill>
                <a:srgbClr val="00B050"/>
              </a:solidFill>
              <a:latin typeface="Times New Roman" panose="02020603050405020304" pitchFamily="18" charset="0"/>
              <a:cs typeface="Times New Roman" panose="02020603050405020304" pitchFamily="18" charset="0"/>
            </a:endParaRPr>
          </a:p>
          <a:p>
            <a:pPr algn="just"/>
            <a:r>
              <a:rPr lang="fr-FR" sz="2400" dirty="0" smtClean="0">
                <a:latin typeface="Times New Roman" panose="02020603050405020304" pitchFamily="18" charset="0"/>
                <a:cs typeface="Times New Roman" panose="02020603050405020304" pitchFamily="18" charset="0"/>
              </a:rPr>
              <a:t>Il </a:t>
            </a:r>
            <a:r>
              <a:rPr lang="fr-FR" sz="2400" dirty="0">
                <a:latin typeface="Times New Roman" panose="02020603050405020304" pitchFamily="18" charset="0"/>
                <a:cs typeface="Times New Roman" panose="02020603050405020304" pitchFamily="18" charset="0"/>
              </a:rPr>
              <a:t>est convenu qu'il ne faut pas dépasser la limite de 20 cookies par domaine et de 4 ko par cookie. Il est donc impossible d'utiliser les cookies pour stocker de longs textes ou des images</a:t>
            </a:r>
            <a:r>
              <a:rPr lang="fr-FR" sz="2400" dirty="0" smtClean="0">
                <a:latin typeface="Times New Roman" panose="02020603050405020304" pitchFamily="18" charset="0"/>
                <a:cs typeface="Times New Roman" panose="02020603050405020304" pitchFamily="18" charset="0"/>
              </a:rPr>
              <a:t>.</a:t>
            </a:r>
          </a:p>
          <a:p>
            <a:pPr marL="0" indent="0" algn="just">
              <a:buNone/>
            </a:pPr>
            <a:endParaRPr lang="fr-FR" sz="2400" dirty="0">
              <a:latin typeface="Times New Roman" panose="02020603050405020304" pitchFamily="18" charset="0"/>
              <a:cs typeface="Times New Roman" panose="02020603050405020304" pitchFamily="18" charset="0"/>
            </a:endParaRPr>
          </a:p>
          <a:p>
            <a:pPr algn="just"/>
            <a:r>
              <a:rPr lang="fr-FR" sz="2400" dirty="0" smtClean="0">
                <a:latin typeface="Times New Roman" panose="02020603050405020304" pitchFamily="18" charset="0"/>
                <a:cs typeface="Times New Roman" panose="02020603050405020304" pitchFamily="18" charset="0"/>
              </a:rPr>
              <a:t>De </a:t>
            </a:r>
            <a:r>
              <a:rPr lang="fr-FR" sz="2400" dirty="0">
                <a:latin typeface="Times New Roman" panose="02020603050405020304" pitchFamily="18" charset="0"/>
                <a:cs typeface="Times New Roman" panose="02020603050405020304" pitchFamily="18" charset="0"/>
              </a:rPr>
              <a:t>plus, les utilisateurs deviennent de plus en plus sensibles aux intrusions. Par conséquent les navigateurs sont maintenant dotés d'un filtre à cookies. Au cas où vos cookies sont trop volumineux, trop nombreux, ou ayant des dates d'expiration trop loin, il est possible que le navigateur décide de ne pas les stocker. </a:t>
            </a:r>
            <a:endParaRPr lang="fr-FR" sz="2400" dirty="0" smtClean="0">
              <a:latin typeface="Times New Roman" panose="02020603050405020304" pitchFamily="18" charset="0"/>
              <a:cs typeface="Times New Roman" panose="02020603050405020304" pitchFamily="18" charset="0"/>
            </a:endParaRPr>
          </a:p>
          <a:p>
            <a:pPr marL="0" indent="0" algn="just">
              <a:buNone/>
            </a:pP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 name="Rectangle 1"/>
          <p:cNvSpPr/>
          <p:nvPr/>
        </p:nvSpPr>
        <p:spPr>
          <a:xfrm>
            <a:off x="251520" y="620688"/>
            <a:ext cx="8352928" cy="58477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fr-FR" sz="3200" b="1" dirty="0">
                <a:solidFill>
                  <a:srgbClr val="FF0000"/>
                </a:solidFill>
                <a:latin typeface="Times New Roman" panose="02020603050405020304" pitchFamily="18" charset="0"/>
                <a:cs typeface="Times New Roman" panose="02020603050405020304" pitchFamily="18" charset="0"/>
              </a:rPr>
              <a:t>Limitation des cookies</a:t>
            </a:r>
            <a:endParaRPr lang="fr-FR" sz="1050" dirty="0"/>
          </a:p>
        </p:txBody>
      </p:sp>
    </p:spTree>
    <p:extLst>
      <p:ext uri="{BB962C8B-B14F-4D97-AF65-F5344CB8AC3E}">
        <p14:creationId xmlns:p14="http://schemas.microsoft.com/office/powerpoint/2010/main" val="30872332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2"/>
          <p:cNvSpPr>
            <a:spLocks noGrp="1" noRot="1" noChangeArrowheads="1"/>
          </p:cNvSpPr>
          <p:nvPr>
            <p:ph type="title"/>
          </p:nvPr>
        </p:nvSpPr>
        <p:spPr>
          <a:xfrm>
            <a:off x="0" y="0"/>
            <a:ext cx="9144000" cy="908720"/>
          </a:xfrm>
          <a:ln/>
        </p:spPr>
        <p:style>
          <a:lnRef idx="1">
            <a:schemeClr val="accent4"/>
          </a:lnRef>
          <a:fillRef idx="2">
            <a:schemeClr val="accent4"/>
          </a:fillRef>
          <a:effectRef idx="1">
            <a:schemeClr val="accent4"/>
          </a:effectRef>
          <a:fontRef idx="minor">
            <a:schemeClr val="dk1"/>
          </a:fontRef>
        </p:style>
        <p:txBody>
          <a:bodyPr lIns="90000" tIns="46800" rIns="90000" bIns="46800">
            <a:normAutofit fontScale="90000"/>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5400" dirty="0" smtClean="0">
                <a:solidFill>
                  <a:srgbClr val="FF0000"/>
                </a:solidFill>
                <a:latin typeface="Times New Roman" panose="02020603050405020304" pitchFamily="18" charset="0"/>
                <a:cs typeface="Times New Roman" panose="02020603050405020304" pitchFamily="18" charset="0"/>
              </a:rPr>
              <a:t>PHP </a:t>
            </a:r>
            <a:r>
              <a:rPr lang="en-GB" sz="5400" dirty="0" err="1" smtClean="0">
                <a:solidFill>
                  <a:srgbClr val="FF0000"/>
                </a:solidFill>
                <a:latin typeface="Times New Roman" panose="02020603050405020304" pitchFamily="18" charset="0"/>
                <a:cs typeface="Times New Roman" panose="02020603050405020304" pitchFamily="18" charset="0"/>
              </a:rPr>
              <a:t>Définition</a:t>
            </a:r>
            <a:endParaRPr lang="en-GB" sz="5400" dirty="0">
              <a:solidFill>
                <a:srgbClr val="FF0000"/>
              </a:solidFill>
              <a:latin typeface="Times New Roman" panose="02020603050405020304" pitchFamily="18" charset="0"/>
              <a:cs typeface="Times New Roman" panose="02020603050405020304" pitchFamily="18" charset="0"/>
            </a:endParaRPr>
          </a:p>
        </p:txBody>
      </p:sp>
      <p:sp>
        <p:nvSpPr>
          <p:cNvPr id="14" name="Rectangle 2"/>
          <p:cNvSpPr txBox="1">
            <a:spLocks noChangeArrowheads="1"/>
          </p:cNvSpPr>
          <p:nvPr/>
        </p:nvSpPr>
        <p:spPr>
          <a:xfrm>
            <a:off x="179512" y="927884"/>
            <a:ext cx="8856984" cy="5669467"/>
          </a:xfrm>
          <a:prstGeom prst="rect">
            <a:avLst/>
          </a:prstGeom>
          <a:ln/>
          <a:extLst>
            <a:ext uri="{91240B29-F687-4F45-9708-019B960494DF}">
              <a14:hiddenLine xmlns:a14="http://schemas.microsoft.com/office/drawing/2010/main" w="9525" cap="flat">
                <a:solidFill>
                  <a:srgbClr val="808080"/>
                </a:solidFill>
                <a:round/>
                <a:headEnd/>
                <a:tailEnd/>
              </a14:hiddenLine>
            </a:ext>
          </a:extLst>
        </p:spPr>
        <p:txBody>
          <a:bodyPr vert="horz">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341313" indent="-341313">
              <a:lnSpc>
                <a:spcPct val="90000"/>
              </a:lnSpc>
              <a:buClr>
                <a:srgbClr val="FC0128"/>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800" dirty="0" smtClean="0">
                <a:latin typeface="Times New Roman" panose="02020603050405020304" pitchFamily="18" charset="0"/>
                <a:cs typeface="Times New Roman" panose="02020603050405020304" pitchFamily="18" charset="0"/>
              </a:rPr>
              <a:t>Pages web dynamiques côté serveur ou côté client</a:t>
            </a:r>
          </a:p>
          <a:p>
            <a:pPr marL="341313" indent="-341313">
              <a:lnSpc>
                <a:spcPct val="90000"/>
              </a:lnSpc>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900" dirty="0" smtClean="0">
              <a:latin typeface="Times New Roman" panose="02020603050405020304" pitchFamily="18" charset="0"/>
              <a:cs typeface="Times New Roman" panose="02020603050405020304" pitchFamily="18" charset="0"/>
            </a:endParaRPr>
          </a:p>
          <a:p>
            <a:pPr marL="485331" indent="-284163">
              <a:lnSpc>
                <a:spcPct val="90000"/>
              </a:lnSpc>
              <a:spcBef>
                <a:spcPts val="500"/>
              </a:spcBef>
              <a:buClr>
                <a:srgbClr val="114FFB"/>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800" dirty="0" smtClean="0">
                <a:latin typeface="Times New Roman" panose="02020603050405020304" pitchFamily="18" charset="0"/>
                <a:cs typeface="Times New Roman" panose="02020603050405020304" pitchFamily="18" charset="0"/>
              </a:rPr>
              <a:t>Langage côté serveur : le travail d’interprétation du programme est réalisé par le serveur</a:t>
            </a:r>
          </a:p>
          <a:p>
            <a:pPr marL="741363" lvl="1" indent="-284163">
              <a:lnSpc>
                <a:spcPct val="90000"/>
              </a:lnSpc>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900" dirty="0" smtClean="0">
              <a:latin typeface="Times New Roman" panose="02020603050405020304" pitchFamily="18" charset="0"/>
              <a:cs typeface="Times New Roman" panose="02020603050405020304" pitchFamily="18" charset="0"/>
            </a:endParaRPr>
          </a:p>
          <a:p>
            <a:pPr>
              <a:lnSpc>
                <a:spcPct val="90000"/>
              </a:lnSpc>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800" dirty="0" smtClean="0">
                <a:latin typeface="Times New Roman" panose="02020603050405020304" pitchFamily="18" charset="0"/>
                <a:cs typeface="Times New Roman" panose="02020603050405020304" pitchFamily="18" charset="0"/>
              </a:rPr>
              <a:t>Sont indépendants de la machine et du logiciel de navigation utilisés pour la consultation.</a:t>
            </a:r>
          </a:p>
          <a:p>
            <a:pPr marL="741363" lvl="1" indent="-284163">
              <a:lnSpc>
                <a:spcPct val="90000"/>
              </a:lnSpc>
              <a:spcBef>
                <a:spcPts val="225"/>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000" dirty="0" smtClean="0">
              <a:latin typeface="Times New Roman" panose="02020603050405020304" pitchFamily="18" charset="0"/>
              <a:cs typeface="Times New Roman" panose="02020603050405020304" pitchFamily="18" charset="0"/>
            </a:endParaRPr>
          </a:p>
          <a:p>
            <a:pPr>
              <a:lnSpc>
                <a:spcPct val="90000"/>
              </a:lnSpc>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800" dirty="0" smtClean="0">
                <a:latin typeface="Times New Roman" panose="02020603050405020304" pitchFamily="18" charset="0"/>
                <a:cs typeface="Times New Roman" panose="02020603050405020304" pitchFamily="18" charset="0"/>
              </a:rPr>
              <a:t>Sont compatibles avec tous les navigateurs et toutes leurs versions.</a:t>
            </a:r>
          </a:p>
          <a:p>
            <a:pPr lvl="2">
              <a:lnSpc>
                <a:spcPct val="90000"/>
              </a:lnSpc>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900" dirty="0" smtClean="0">
              <a:latin typeface="Times New Roman" panose="02020603050405020304" pitchFamily="18" charset="0"/>
              <a:cs typeface="Times New Roman" panose="02020603050405020304" pitchFamily="18" charset="0"/>
            </a:endParaRPr>
          </a:p>
          <a:p>
            <a:pPr>
              <a:lnSpc>
                <a:spcPct val="90000"/>
              </a:lnSpc>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800" dirty="0" smtClean="0">
                <a:latin typeface="Times New Roman" panose="02020603050405020304" pitchFamily="18" charset="0"/>
                <a:cs typeface="Times New Roman" panose="02020603050405020304" pitchFamily="18" charset="0"/>
              </a:rPr>
              <a:t>Permettent de masquer les sources de ses programmes</a:t>
            </a:r>
          </a:p>
          <a:p>
            <a:pPr lvl="2">
              <a:lnSpc>
                <a:spcPct val="90000"/>
              </a:lnSpc>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900" dirty="0" smtClean="0">
              <a:latin typeface="Times New Roman" panose="02020603050405020304" pitchFamily="18" charset="0"/>
              <a:cs typeface="Times New Roman" panose="02020603050405020304" pitchFamily="18" charset="0"/>
            </a:endParaRPr>
          </a:p>
          <a:p>
            <a:pPr>
              <a:lnSpc>
                <a:spcPct val="90000"/>
              </a:lnSpc>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800" dirty="0" smtClean="0">
                <a:latin typeface="Times New Roman" panose="02020603050405020304" pitchFamily="18" charset="0"/>
                <a:cs typeface="Times New Roman" panose="02020603050405020304" pitchFamily="18" charset="0"/>
              </a:rPr>
              <a:t>Nécessitent de recharger la page chaque fois que celle-ci est modifiée. </a:t>
            </a:r>
          </a:p>
          <a:p>
            <a:pPr lvl="2">
              <a:lnSpc>
                <a:spcPct val="90000"/>
              </a:lnSpc>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9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700123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4622" y="-15074"/>
            <a:ext cx="9144000" cy="563754"/>
          </a:xfrm>
        </p:spPr>
        <p:style>
          <a:lnRef idx="1">
            <a:schemeClr val="accent1"/>
          </a:lnRef>
          <a:fillRef idx="3">
            <a:schemeClr val="accent1"/>
          </a:fillRef>
          <a:effectRef idx="2">
            <a:schemeClr val="accent1"/>
          </a:effectRef>
          <a:fontRef idx="minor">
            <a:schemeClr val="lt1"/>
          </a:fontRef>
        </p:style>
        <p:txBody>
          <a:bodyPr>
            <a:noAutofit/>
          </a:bodyPr>
          <a:lstStyle/>
          <a:p>
            <a:pPr>
              <a:defRPr/>
            </a:pPr>
            <a:r>
              <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cookies</a:t>
            </a:r>
            <a:r>
              <a:rPr lang="fr-FR" sz="5400" b="1" dirty="0">
                <a:solidFill>
                  <a:srgbClr val="FF0000"/>
                </a:solidFill>
                <a:latin typeface="Times New Roman" panose="02020603050405020304" pitchFamily="18" charset="0"/>
                <a:cs typeface="Times New Roman" panose="02020603050405020304" pitchFamily="18" charset="0"/>
              </a:rPr>
              <a:t/>
            </a:r>
            <a:br>
              <a:rPr lang="fr-FR" sz="5400" b="1" dirty="0">
                <a:solidFill>
                  <a:srgbClr val="FF0000"/>
                </a:solidFill>
                <a:latin typeface="Times New Roman" panose="02020603050405020304" pitchFamily="18" charset="0"/>
                <a:cs typeface="Times New Roman" panose="02020603050405020304" pitchFamily="18" charset="0"/>
              </a:rPr>
            </a:br>
            <a:endPar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08227" name="Rectangle 3"/>
          <p:cNvSpPr>
            <a:spLocks noGrp="1" noChangeArrowheads="1"/>
          </p:cNvSpPr>
          <p:nvPr>
            <p:ph idx="1"/>
          </p:nvPr>
        </p:nvSpPr>
        <p:spPr>
          <a:xfrm>
            <a:off x="0" y="1340768"/>
            <a:ext cx="8995436" cy="5184576"/>
          </a:xfrm>
        </p:spPr>
        <p:txBody>
          <a:bodyPr>
            <a:noAutofit/>
          </a:bodyPr>
          <a:lstStyle/>
          <a:p>
            <a:pPr marL="0" indent="0" algn="ctr">
              <a:buNone/>
            </a:pPr>
            <a:r>
              <a:rPr lang="fr-FR" sz="2400" b="1" dirty="0" smtClean="0">
                <a:solidFill>
                  <a:srgbClr val="00B050"/>
                </a:solidFill>
                <a:latin typeface="Times New Roman" panose="02020603050405020304" pitchFamily="18" charset="0"/>
                <a:cs typeface="Times New Roman" panose="02020603050405020304" pitchFamily="18" charset="0"/>
              </a:rPr>
              <a:t>Insécurité</a:t>
            </a:r>
          </a:p>
          <a:p>
            <a:pPr marL="0" indent="0" algn="ctr">
              <a:buNone/>
            </a:pPr>
            <a:endParaRPr lang="fr-FR" sz="2400" b="1" dirty="0">
              <a:solidFill>
                <a:srgbClr val="00B050"/>
              </a:solidFill>
              <a:latin typeface="Times New Roman" panose="02020603050405020304" pitchFamily="18" charset="0"/>
              <a:cs typeface="Times New Roman" panose="02020603050405020304" pitchFamily="18" charset="0"/>
            </a:endParaRPr>
          </a:p>
          <a:p>
            <a:pPr marL="0" indent="0" algn="just">
              <a:buNone/>
            </a:pPr>
            <a:r>
              <a:rPr lang="fr-FR" sz="2400" dirty="0">
                <a:latin typeface="Times New Roman" panose="02020603050405020304" pitchFamily="18" charset="0"/>
                <a:cs typeface="Times New Roman" panose="02020603050405020304" pitchFamily="18" charset="0"/>
              </a:rPr>
              <a:t>Le faite qu'un cookie soit retenu en mémoire et qu'il peut être lu facilement constitue une grande menace pour la sécurité des données. Afin de préserver la sécurité, il est vivement déconseiller de mettre une quelconque information confidentielle dans un cookie.</a:t>
            </a:r>
          </a:p>
          <a:p>
            <a:pPr marL="0" indent="0" algn="ctr">
              <a:buNone/>
            </a:pPr>
            <a:endParaRPr lang="fr-FR" sz="2400" b="1" dirty="0">
              <a:solidFill>
                <a:srgbClr val="00B050"/>
              </a:solidFill>
              <a:latin typeface="Times New Roman" panose="02020603050405020304" pitchFamily="18" charset="0"/>
              <a:cs typeface="Times New Roman" panose="02020603050405020304" pitchFamily="18" charset="0"/>
            </a:endParaRPr>
          </a:p>
          <a:p>
            <a:pPr marL="0" indent="0" algn="just">
              <a:buNone/>
            </a:pPr>
            <a:r>
              <a:rPr lang="fr-FR" sz="2400" dirty="0">
                <a:latin typeface="Times New Roman" panose="02020603050405020304" pitchFamily="18" charset="0"/>
                <a:cs typeface="Times New Roman" panose="02020603050405020304" pitchFamily="18" charset="0"/>
              </a:rPr>
              <a:t>Il est donc exclu d'y stocker un mot de passe. En effet, quelqu'un de malveillant ayant accès à la machine pourra lire les informations. Ce qui fait que l'utilisation des cookies se limitent aux statistiques à l'assistance à l'utilisateur, ou au stockage des préférences d'affichage du site.</a:t>
            </a:r>
          </a:p>
          <a:p>
            <a:pPr marL="0" indent="0" algn="ctr">
              <a:buNone/>
            </a:pPr>
            <a:endParaRPr lang="fr-FR" sz="2400" b="1" dirty="0">
              <a:solidFill>
                <a:srgbClr val="00B050"/>
              </a:solidFill>
              <a:latin typeface="Times New Roman" panose="02020603050405020304" pitchFamily="18" charset="0"/>
              <a:cs typeface="Times New Roman" panose="02020603050405020304" pitchFamily="18" charset="0"/>
            </a:endParaRPr>
          </a:p>
          <a:p>
            <a:pPr marL="0" indent="0" algn="just">
              <a:buNone/>
            </a:pP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 name="Rectangle 1"/>
          <p:cNvSpPr/>
          <p:nvPr/>
        </p:nvSpPr>
        <p:spPr>
          <a:xfrm>
            <a:off x="251520" y="620688"/>
            <a:ext cx="8352928" cy="58477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fr-FR" sz="3200" b="1" dirty="0">
                <a:solidFill>
                  <a:srgbClr val="FF0000"/>
                </a:solidFill>
                <a:latin typeface="Times New Roman" panose="02020603050405020304" pitchFamily="18" charset="0"/>
                <a:cs typeface="Times New Roman" panose="02020603050405020304" pitchFamily="18" charset="0"/>
              </a:rPr>
              <a:t>Limitation des cookies</a:t>
            </a:r>
            <a:endParaRPr lang="fr-FR" sz="1050" dirty="0"/>
          </a:p>
        </p:txBody>
      </p:sp>
    </p:spTree>
    <p:extLst>
      <p:ext uri="{BB962C8B-B14F-4D97-AF65-F5344CB8AC3E}">
        <p14:creationId xmlns:p14="http://schemas.microsoft.com/office/powerpoint/2010/main" val="108348619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4622" y="-15074"/>
            <a:ext cx="9144000" cy="779778"/>
          </a:xfrm>
        </p:spPr>
        <p:style>
          <a:lnRef idx="0">
            <a:schemeClr val="accent3"/>
          </a:lnRef>
          <a:fillRef idx="3">
            <a:schemeClr val="accent3"/>
          </a:fillRef>
          <a:effectRef idx="3">
            <a:schemeClr val="accent3"/>
          </a:effectRef>
          <a:fontRef idx="minor">
            <a:schemeClr val="lt1"/>
          </a:fontRef>
        </p:style>
        <p:txBody>
          <a:bodyPr>
            <a:noAutofit/>
          </a:bodyPr>
          <a:lstStyle/>
          <a:p>
            <a:pPr>
              <a:defRPr/>
            </a:pP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sessions</a:t>
            </a:r>
            <a:r>
              <a:rPr lang="fr-FR" sz="5400" b="1" dirty="0">
                <a:solidFill>
                  <a:srgbClr val="FF0000"/>
                </a:solidFill>
                <a:latin typeface="Times New Roman" panose="02020603050405020304" pitchFamily="18" charset="0"/>
                <a:cs typeface="Times New Roman" panose="02020603050405020304" pitchFamily="18" charset="0"/>
              </a:rPr>
              <a:t/>
            </a:r>
            <a:br>
              <a:rPr lang="fr-FR" sz="5400" b="1" dirty="0">
                <a:solidFill>
                  <a:srgbClr val="FF0000"/>
                </a:solidFill>
                <a:latin typeface="Times New Roman" panose="02020603050405020304" pitchFamily="18" charset="0"/>
                <a:cs typeface="Times New Roman" panose="02020603050405020304" pitchFamily="18" charset="0"/>
              </a:rPr>
            </a:br>
            <a:endPar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08227" name="Rectangle 3"/>
          <p:cNvSpPr>
            <a:spLocks noGrp="1" noChangeArrowheads="1"/>
          </p:cNvSpPr>
          <p:nvPr>
            <p:ph idx="1"/>
          </p:nvPr>
        </p:nvSpPr>
        <p:spPr>
          <a:xfrm>
            <a:off x="32654" y="908720"/>
            <a:ext cx="8995436" cy="4824536"/>
          </a:xfrm>
        </p:spPr>
        <p:txBody>
          <a:bodyPr>
            <a:noAutofit/>
          </a:bodyPr>
          <a:lstStyle/>
          <a:p>
            <a:pPr marL="0" indent="0" algn="ctr">
              <a:buNone/>
            </a:pPr>
            <a:r>
              <a:rPr lang="fr-FR" sz="2400" dirty="0" smtClean="0">
                <a:latin typeface="Times New Roman" panose="02020603050405020304" pitchFamily="18" charset="0"/>
                <a:cs typeface="Times New Roman" panose="02020603050405020304" pitchFamily="18" charset="0"/>
              </a:rPr>
              <a:t>Aller </a:t>
            </a:r>
            <a:r>
              <a:rPr lang="fr-FR" sz="2400" dirty="0">
                <a:latin typeface="Times New Roman" panose="02020603050405020304" pitchFamily="18" charset="0"/>
                <a:cs typeface="Times New Roman" panose="02020603050405020304" pitchFamily="18" charset="0"/>
              </a:rPr>
              <a:t>plus loin que les cookies</a:t>
            </a:r>
          </a:p>
          <a:p>
            <a:pPr marL="0" indent="0" algn="just">
              <a:buNone/>
            </a:pPr>
            <a:r>
              <a:rPr lang="fr-FR" sz="2400" dirty="0">
                <a:latin typeface="Times New Roman" panose="02020603050405020304" pitchFamily="18" charset="0"/>
                <a:cs typeface="Times New Roman" panose="02020603050405020304" pitchFamily="18" charset="0"/>
              </a:rPr>
              <a:t>• Permettre à plusieurs pages de partager les mêmes</a:t>
            </a:r>
          </a:p>
          <a:p>
            <a:pPr marL="0" indent="0" algn="just">
              <a:buNone/>
            </a:pPr>
            <a:r>
              <a:rPr lang="fr-FR" sz="2400" dirty="0">
                <a:latin typeface="Times New Roman" panose="02020603050405020304" pitchFamily="18" charset="0"/>
                <a:cs typeface="Times New Roman" panose="02020603050405020304" pitchFamily="18" charset="0"/>
              </a:rPr>
              <a:t>données</a:t>
            </a:r>
          </a:p>
          <a:p>
            <a:pPr marL="0" indent="0" algn="just">
              <a:buNone/>
            </a:pPr>
            <a:r>
              <a:rPr lang="fr-FR" sz="2400" dirty="0">
                <a:latin typeface="Times New Roman" panose="02020603050405020304" pitchFamily="18" charset="0"/>
                <a:cs typeface="Times New Roman" panose="02020603050405020304" pitchFamily="18" charset="0"/>
              </a:rPr>
              <a:t>• Conserver plusieurs données lors d’une session</a:t>
            </a:r>
          </a:p>
          <a:p>
            <a:pPr marL="0" indent="0" algn="just">
              <a:buNone/>
            </a:pPr>
            <a:r>
              <a:rPr lang="fr-FR" sz="2400" dirty="0">
                <a:latin typeface="Times New Roman" panose="02020603050405020304" pitchFamily="18" charset="0"/>
                <a:cs typeface="Times New Roman" panose="02020603050405020304" pitchFamily="18" charset="0"/>
              </a:rPr>
              <a:t>• Ranger les données de la session sur le serveur</a:t>
            </a:r>
          </a:p>
          <a:p>
            <a:pPr marL="0" indent="0" algn="just">
              <a:buNone/>
            </a:pPr>
            <a:r>
              <a:rPr lang="fr-FR" sz="2400" dirty="0">
                <a:latin typeface="Times New Roman" panose="02020603050405020304" pitchFamily="18" charset="0"/>
                <a:cs typeface="Times New Roman" panose="02020603050405020304" pitchFamily="18" charset="0"/>
              </a:rPr>
              <a:t>• Sécuriser le passage des données vers le serveur en</a:t>
            </a:r>
          </a:p>
          <a:p>
            <a:pPr algn="just"/>
            <a:r>
              <a:rPr lang="fr-FR" sz="2400" dirty="0" smtClean="0">
                <a:latin typeface="Times New Roman" panose="02020603050405020304" pitchFamily="18" charset="0"/>
                <a:cs typeface="Times New Roman" panose="02020603050405020304" pitchFamily="18" charset="0"/>
              </a:rPr>
              <a:t>donnant </a:t>
            </a:r>
            <a:r>
              <a:rPr lang="fr-FR" sz="2400" dirty="0">
                <a:latin typeface="Times New Roman" panose="02020603050405020304" pitchFamily="18" charset="0"/>
                <a:cs typeface="Times New Roman" panose="02020603050405020304" pitchFamily="18" charset="0"/>
              </a:rPr>
              <a:t>un identifiant à la session</a:t>
            </a:r>
          </a:p>
          <a:p>
            <a:pPr algn="just"/>
            <a:r>
              <a:rPr lang="fr-FR" sz="2400" dirty="0" smtClean="0">
                <a:latin typeface="Times New Roman" panose="02020603050405020304" pitchFamily="18" charset="0"/>
                <a:cs typeface="Times New Roman" panose="02020603050405020304" pitchFamily="18" charset="0"/>
              </a:rPr>
              <a:t>cryptant </a:t>
            </a:r>
            <a:r>
              <a:rPr lang="fr-FR" sz="2400" dirty="0">
                <a:latin typeface="Times New Roman" panose="02020603050405020304" pitchFamily="18" charset="0"/>
                <a:cs typeface="Times New Roman" panose="02020603050405020304" pitchFamily="18" charset="0"/>
              </a:rPr>
              <a:t>l’identifiant</a:t>
            </a:r>
          </a:p>
          <a:p>
            <a:pPr marL="0" indent="0" algn="just">
              <a:buNone/>
            </a:pPr>
            <a:r>
              <a:rPr lang="fr-FR" sz="2400" dirty="0">
                <a:latin typeface="Times New Roman" panose="02020603050405020304" pitchFamily="18" charset="0"/>
                <a:cs typeface="Times New Roman" panose="02020603050405020304" pitchFamily="18" charset="0"/>
              </a:rPr>
              <a:t>• Disposer de plusieurs sessions et donner un nom </a:t>
            </a:r>
            <a:r>
              <a:rPr lang="fr-FR" sz="2400" dirty="0" smtClean="0">
                <a:latin typeface="Times New Roman" panose="02020603050405020304" pitchFamily="18" charset="0"/>
                <a:cs typeface="Times New Roman" panose="02020603050405020304" pitchFamily="18" charset="0"/>
              </a:rPr>
              <a:t>à chacune</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789549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7" name="Rectangle 3"/>
          <p:cNvSpPr>
            <a:spLocks noGrp="1" noChangeArrowheads="1"/>
          </p:cNvSpPr>
          <p:nvPr>
            <p:ph idx="1"/>
          </p:nvPr>
        </p:nvSpPr>
        <p:spPr>
          <a:xfrm>
            <a:off x="0" y="1556792"/>
            <a:ext cx="8995436" cy="5184576"/>
          </a:xfrm>
        </p:spPr>
        <p:txBody>
          <a:bodyPr>
            <a:noAutofit/>
          </a:bodyPr>
          <a:lstStyle/>
          <a:p>
            <a:pPr marL="0" indent="0" algn="just">
              <a:buNone/>
            </a:pPr>
            <a:r>
              <a:rPr lang="fr-FR" sz="2800" dirty="0" smtClean="0">
                <a:latin typeface="Times New Roman" panose="02020603050405020304" pitchFamily="18" charset="0"/>
                <a:cs typeface="Times New Roman" panose="02020603050405020304" pitchFamily="18" charset="0"/>
              </a:rPr>
              <a:t>Une </a:t>
            </a:r>
            <a:r>
              <a:rPr lang="fr-FR" sz="2800" dirty="0">
                <a:latin typeface="Times New Roman" panose="02020603050405020304" pitchFamily="18" charset="0"/>
                <a:cs typeface="Times New Roman" panose="02020603050405020304" pitchFamily="18" charset="0"/>
              </a:rPr>
              <a:t>session est donc une période entre un début et une</a:t>
            </a:r>
          </a:p>
          <a:p>
            <a:pPr marL="0" indent="0" algn="just">
              <a:buNone/>
            </a:pPr>
            <a:r>
              <a:rPr lang="fr-FR" sz="2800" dirty="0">
                <a:latin typeface="Times New Roman" panose="02020603050405020304" pitchFamily="18" charset="0"/>
                <a:cs typeface="Times New Roman" panose="02020603050405020304" pitchFamily="18" charset="0"/>
              </a:rPr>
              <a:t>fin d'une activité</a:t>
            </a:r>
          </a:p>
          <a:p>
            <a:pPr marL="0" indent="0" algn="just">
              <a:buNone/>
            </a:pPr>
            <a:r>
              <a:rPr lang="fr-FR" sz="2800" dirty="0">
                <a:latin typeface="Times New Roman" panose="02020603050405020304" pitchFamily="18" charset="0"/>
                <a:cs typeface="Times New Roman" panose="02020603050405020304" pitchFamily="18" charset="0"/>
              </a:rPr>
              <a:t>– Par exemple pour Internet,</a:t>
            </a:r>
          </a:p>
          <a:p>
            <a:pPr marL="0" indent="0" algn="just">
              <a:buNone/>
            </a:pPr>
            <a:r>
              <a:rPr lang="fr-FR" sz="2800" dirty="0">
                <a:latin typeface="Times New Roman" panose="02020603050405020304" pitchFamily="18" charset="0"/>
                <a:cs typeface="Times New Roman" panose="02020603050405020304" pitchFamily="18" charset="0"/>
              </a:rPr>
              <a:t>• j'ouvre mon navigateur sur </a:t>
            </a:r>
            <a:r>
              <a:rPr lang="fr-FR" sz="2800" dirty="0">
                <a:latin typeface="Times New Roman" panose="02020603050405020304" pitchFamily="18" charset="0"/>
                <a:cs typeface="Times New Roman" panose="02020603050405020304" pitchFamily="18" charset="0"/>
                <a:hlinkClick r:id="rId3"/>
              </a:rPr>
              <a:t>http://</a:t>
            </a:r>
            <a:r>
              <a:rPr lang="fr-FR" sz="2800" dirty="0" smtClean="0">
                <a:latin typeface="Times New Roman" panose="02020603050405020304" pitchFamily="18" charset="0"/>
                <a:cs typeface="Times New Roman" panose="02020603050405020304" pitchFamily="18" charset="0"/>
                <a:hlinkClick r:id="rId3"/>
              </a:rPr>
              <a:t>www.google.fr</a:t>
            </a:r>
            <a:r>
              <a:rPr lang="fr-FR" sz="2800" dirty="0" smtClean="0">
                <a:latin typeface="Times New Roman" panose="02020603050405020304" pitchFamily="18" charset="0"/>
                <a:cs typeface="Times New Roman" panose="02020603050405020304" pitchFamily="18" charset="0"/>
              </a:rPr>
              <a:t> et </a:t>
            </a:r>
            <a:r>
              <a:rPr lang="fr-FR" sz="2800" dirty="0">
                <a:latin typeface="Times New Roman" panose="02020603050405020304" pitchFamily="18" charset="0"/>
                <a:cs typeface="Times New Roman" panose="02020603050405020304" pitchFamily="18" charset="0"/>
              </a:rPr>
              <a:t>je referme le navigateur :</a:t>
            </a:r>
          </a:p>
          <a:p>
            <a:pPr algn="just"/>
            <a:r>
              <a:rPr lang="fr-FR" sz="2800" dirty="0" smtClean="0">
                <a:latin typeface="Times New Roman" panose="02020603050405020304" pitchFamily="18" charset="0"/>
                <a:cs typeface="Times New Roman" panose="02020603050405020304" pitchFamily="18" charset="0"/>
              </a:rPr>
              <a:t>j'ai </a:t>
            </a:r>
            <a:r>
              <a:rPr lang="fr-FR" sz="2800" dirty="0">
                <a:latin typeface="Times New Roman" panose="02020603050405020304" pitchFamily="18" charset="0"/>
                <a:cs typeface="Times New Roman" panose="02020603050405020304" pitchFamily="18" charset="0"/>
              </a:rPr>
              <a:t>ainsi réalisé une session que j'ai </a:t>
            </a:r>
            <a:r>
              <a:rPr lang="fr-FR" sz="2800" dirty="0" smtClean="0">
                <a:latin typeface="Times New Roman" panose="02020603050405020304" pitchFamily="18" charset="0"/>
                <a:cs typeface="Times New Roman" panose="02020603050405020304" pitchFamily="18" charset="0"/>
              </a:rPr>
              <a:t>commencée, puis </a:t>
            </a:r>
            <a:r>
              <a:rPr lang="fr-FR" sz="2800" dirty="0">
                <a:latin typeface="Times New Roman" panose="02020603050405020304" pitchFamily="18" charset="0"/>
                <a:cs typeface="Times New Roman" panose="02020603050405020304" pitchFamily="18" charset="0"/>
              </a:rPr>
              <a:t>terminée</a:t>
            </a:r>
          </a:p>
          <a:p>
            <a:pPr marL="0" indent="0" algn="just">
              <a:buNone/>
            </a:pPr>
            <a:r>
              <a:rPr lang="fr-FR" sz="2800" dirty="0">
                <a:latin typeface="Times New Roman" panose="02020603050405020304" pitchFamily="18" charset="0"/>
                <a:cs typeface="Times New Roman" panose="02020603050405020304" pitchFamily="18" charset="0"/>
              </a:rPr>
              <a:t>– Par extension, on associe à une session un ensemble </a:t>
            </a:r>
            <a:r>
              <a:rPr lang="fr-FR" sz="2800" dirty="0" smtClean="0">
                <a:latin typeface="Times New Roman" panose="02020603050405020304" pitchFamily="18" charset="0"/>
                <a:cs typeface="Times New Roman" panose="02020603050405020304" pitchFamily="18" charset="0"/>
              </a:rPr>
              <a:t>de valeurs </a:t>
            </a:r>
            <a:r>
              <a:rPr lang="fr-FR" sz="2800" dirty="0">
                <a:latin typeface="Times New Roman" panose="02020603050405020304" pitchFamily="18" charset="0"/>
                <a:cs typeface="Times New Roman" panose="02020603050405020304" pitchFamily="18" charset="0"/>
              </a:rPr>
              <a:t>définies de manière transparente pour le </a:t>
            </a:r>
            <a:r>
              <a:rPr lang="fr-FR" sz="2800" dirty="0" smtClean="0">
                <a:latin typeface="Times New Roman" panose="02020603050405020304" pitchFamily="18" charset="0"/>
                <a:cs typeface="Times New Roman" panose="02020603050405020304" pitchFamily="18" charset="0"/>
              </a:rPr>
              <a:t>visiteur et </a:t>
            </a:r>
            <a:r>
              <a:rPr lang="fr-FR" sz="2800" dirty="0">
                <a:latin typeface="Times New Roman" panose="02020603050405020304" pitchFamily="18" charset="0"/>
                <a:cs typeface="Times New Roman" panose="02020603050405020304" pitchFamily="18" charset="0"/>
              </a:rPr>
              <a:t>que le serveur conserve de page en page, comme </a:t>
            </a:r>
            <a:r>
              <a:rPr lang="fr-FR" sz="2800" dirty="0" smtClean="0">
                <a:latin typeface="Times New Roman" panose="02020603050405020304" pitchFamily="18" charset="0"/>
                <a:cs typeface="Times New Roman" panose="02020603050405020304" pitchFamily="18" charset="0"/>
              </a:rPr>
              <a:t>un cookie</a:t>
            </a:r>
            <a:endParaRPr lang="fr-FR" sz="2800" b="1" dirty="0">
              <a:solidFill>
                <a:srgbClr val="00B050"/>
              </a:solidFill>
              <a:latin typeface="Times New Roman" panose="02020603050405020304" pitchFamily="18" charset="0"/>
              <a:cs typeface="Times New Roman" panose="02020603050405020304" pitchFamily="18" charset="0"/>
            </a:endParaRPr>
          </a:p>
          <a:p>
            <a:pPr marL="0" indent="0" algn="just">
              <a:buNone/>
            </a:pP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 name="Rectangle 1"/>
          <p:cNvSpPr/>
          <p:nvPr/>
        </p:nvSpPr>
        <p:spPr>
          <a:xfrm>
            <a:off x="268303" y="864062"/>
            <a:ext cx="8352928" cy="58477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fr-FR" sz="3200" b="1" dirty="0" smtClean="0">
                <a:solidFill>
                  <a:srgbClr val="FF0000"/>
                </a:solidFill>
                <a:latin typeface="Times New Roman" panose="02020603050405020304" pitchFamily="18" charset="0"/>
                <a:cs typeface="Times New Roman" panose="02020603050405020304" pitchFamily="18" charset="0"/>
              </a:rPr>
              <a:t>Définition</a:t>
            </a:r>
            <a:endParaRPr lang="fr-FR" sz="1050" dirty="0"/>
          </a:p>
        </p:txBody>
      </p:sp>
      <p:sp>
        <p:nvSpPr>
          <p:cNvPr id="6" name="Rectangle 2"/>
          <p:cNvSpPr>
            <a:spLocks noGrp="1" noChangeArrowheads="1"/>
          </p:cNvSpPr>
          <p:nvPr>
            <p:ph type="title"/>
          </p:nvPr>
        </p:nvSpPr>
        <p:spPr>
          <a:xfrm>
            <a:off x="4622" y="-15074"/>
            <a:ext cx="9144000" cy="779778"/>
          </a:xfrm>
        </p:spPr>
        <p:style>
          <a:lnRef idx="0">
            <a:schemeClr val="accent3"/>
          </a:lnRef>
          <a:fillRef idx="3">
            <a:schemeClr val="accent3"/>
          </a:fillRef>
          <a:effectRef idx="3">
            <a:schemeClr val="accent3"/>
          </a:effectRef>
          <a:fontRef idx="minor">
            <a:schemeClr val="lt1"/>
          </a:fontRef>
        </p:style>
        <p:txBody>
          <a:bodyPr>
            <a:noAutofit/>
          </a:bodyPr>
          <a:lstStyle/>
          <a:p>
            <a:pPr>
              <a:defRPr/>
            </a:pP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sessions</a:t>
            </a:r>
            <a:r>
              <a:rPr lang="fr-FR" sz="5400" b="1" dirty="0">
                <a:solidFill>
                  <a:srgbClr val="FF0000"/>
                </a:solidFill>
                <a:latin typeface="Times New Roman" panose="02020603050405020304" pitchFamily="18" charset="0"/>
                <a:cs typeface="Times New Roman" panose="02020603050405020304" pitchFamily="18" charset="0"/>
              </a:rPr>
              <a:t/>
            </a:r>
            <a:br>
              <a:rPr lang="fr-FR" sz="5400" b="1" dirty="0">
                <a:solidFill>
                  <a:srgbClr val="FF0000"/>
                </a:solidFill>
                <a:latin typeface="Times New Roman" panose="02020603050405020304" pitchFamily="18" charset="0"/>
                <a:cs typeface="Times New Roman" panose="02020603050405020304" pitchFamily="18" charset="0"/>
              </a:rPr>
            </a:br>
            <a:endPar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130890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7" name="Rectangle 3"/>
          <p:cNvSpPr>
            <a:spLocks noGrp="1" noChangeArrowheads="1"/>
          </p:cNvSpPr>
          <p:nvPr>
            <p:ph idx="1"/>
          </p:nvPr>
        </p:nvSpPr>
        <p:spPr>
          <a:xfrm>
            <a:off x="0" y="1556792"/>
            <a:ext cx="8995436" cy="5184576"/>
          </a:xfrm>
        </p:spPr>
        <p:txBody>
          <a:bodyPr>
            <a:noAutofit/>
          </a:bodyPr>
          <a:lstStyle/>
          <a:p>
            <a:pPr marL="0" indent="0">
              <a:buNone/>
            </a:pPr>
            <a:r>
              <a:rPr lang="fr-FR" dirty="0">
                <a:latin typeface="Times New Roman" panose="02020603050405020304" pitchFamily="18" charset="0"/>
                <a:cs typeface="Times New Roman" panose="02020603050405020304" pitchFamily="18" charset="0"/>
              </a:rPr>
              <a:t>– Une session est plus ou moins similaire </a:t>
            </a:r>
            <a:r>
              <a:rPr lang="fr-FR" dirty="0" smtClean="0">
                <a:latin typeface="Times New Roman" panose="02020603050405020304" pitchFamily="18" charset="0"/>
                <a:cs typeface="Times New Roman" panose="02020603050405020304" pitchFamily="18" charset="0"/>
              </a:rPr>
              <a:t>aux cookies HTTP.</a:t>
            </a:r>
          </a:p>
          <a:p>
            <a:pPr marL="0" indent="0">
              <a:buNone/>
            </a:pPr>
            <a:endParaRPr lang="fr-FR" dirty="0">
              <a:latin typeface="Times New Roman" panose="02020603050405020304" pitchFamily="18" charset="0"/>
              <a:cs typeface="Times New Roman" panose="02020603050405020304" pitchFamily="18" charset="0"/>
            </a:endParaRPr>
          </a:p>
          <a:p>
            <a:pPr marL="0" indent="0" algn="just">
              <a:buNone/>
            </a:pPr>
            <a:r>
              <a:rPr lang="fr-FR" dirty="0">
                <a:latin typeface="Times New Roman" panose="02020603050405020304" pitchFamily="18" charset="0"/>
                <a:cs typeface="Times New Roman" panose="02020603050405020304" pitchFamily="18" charset="0"/>
              </a:rPr>
              <a:t>– Les données d'une session sont </a:t>
            </a:r>
            <a:r>
              <a:rPr lang="fr-FR" dirty="0" smtClean="0">
                <a:latin typeface="Times New Roman" panose="02020603050405020304" pitchFamily="18" charset="0"/>
                <a:cs typeface="Times New Roman" panose="02020603050405020304" pitchFamily="18" charset="0"/>
              </a:rPr>
              <a:t>cependant stockées </a:t>
            </a:r>
            <a:r>
              <a:rPr lang="fr-FR" dirty="0">
                <a:latin typeface="Times New Roman" panose="02020603050405020304" pitchFamily="18" charset="0"/>
                <a:cs typeface="Times New Roman" panose="02020603050405020304" pitchFamily="18" charset="0"/>
              </a:rPr>
              <a:t>sur le serveur et non chez le client, </a:t>
            </a:r>
            <a:r>
              <a:rPr lang="fr-FR" dirty="0" smtClean="0">
                <a:latin typeface="Times New Roman" panose="02020603050405020304" pitchFamily="18" charset="0"/>
                <a:cs typeface="Times New Roman" panose="02020603050405020304" pitchFamily="18" charset="0"/>
              </a:rPr>
              <a:t>ce qui </a:t>
            </a:r>
            <a:r>
              <a:rPr lang="fr-FR" dirty="0">
                <a:latin typeface="Times New Roman" panose="02020603050405020304" pitchFamily="18" charset="0"/>
                <a:cs typeface="Times New Roman" panose="02020603050405020304" pitchFamily="18" charset="0"/>
              </a:rPr>
              <a:t>l'empêche de pouvoir les </a:t>
            </a:r>
            <a:r>
              <a:rPr lang="fr-FR" dirty="0" smtClean="0">
                <a:latin typeface="Times New Roman" panose="02020603050405020304" pitchFamily="18" charset="0"/>
                <a:cs typeface="Times New Roman" panose="02020603050405020304" pitchFamily="18" charset="0"/>
              </a:rPr>
              <a:t>modifier manuellement</a:t>
            </a:r>
            <a:r>
              <a:rPr lang="fr-FR" dirty="0">
                <a:latin typeface="Times New Roman" panose="02020603050405020304" pitchFamily="18" charset="0"/>
                <a:cs typeface="Times New Roman" panose="02020603050405020304" pitchFamily="18" charset="0"/>
              </a:rPr>
              <a:t>, comme il peut le faire pour </a:t>
            </a:r>
            <a:r>
              <a:rPr lang="fr-FR" dirty="0" smtClean="0">
                <a:latin typeface="Times New Roman" panose="02020603050405020304" pitchFamily="18" charset="0"/>
                <a:cs typeface="Times New Roman" panose="02020603050405020304" pitchFamily="18" charset="0"/>
              </a:rPr>
              <a:t>un cookie</a:t>
            </a:r>
          </a:p>
          <a:p>
            <a:pPr marL="0" indent="0" algn="just">
              <a:buNone/>
            </a:pP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 name="Rectangle 1"/>
          <p:cNvSpPr/>
          <p:nvPr/>
        </p:nvSpPr>
        <p:spPr>
          <a:xfrm>
            <a:off x="268303" y="864062"/>
            <a:ext cx="8352928" cy="58477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fr-FR" sz="3200" b="1" dirty="0" smtClean="0">
                <a:solidFill>
                  <a:srgbClr val="FF0000"/>
                </a:solidFill>
                <a:latin typeface="Times New Roman" panose="02020603050405020304" pitchFamily="18" charset="0"/>
                <a:cs typeface="Times New Roman" panose="02020603050405020304" pitchFamily="18" charset="0"/>
              </a:rPr>
              <a:t>Définition</a:t>
            </a:r>
            <a:endParaRPr lang="fr-FR" sz="1050" dirty="0"/>
          </a:p>
        </p:txBody>
      </p:sp>
      <p:sp>
        <p:nvSpPr>
          <p:cNvPr id="6" name="Rectangle 2"/>
          <p:cNvSpPr>
            <a:spLocks noGrp="1" noChangeArrowheads="1"/>
          </p:cNvSpPr>
          <p:nvPr>
            <p:ph type="title"/>
          </p:nvPr>
        </p:nvSpPr>
        <p:spPr>
          <a:xfrm>
            <a:off x="4622" y="-15074"/>
            <a:ext cx="9144000" cy="779778"/>
          </a:xfrm>
        </p:spPr>
        <p:style>
          <a:lnRef idx="0">
            <a:schemeClr val="accent3"/>
          </a:lnRef>
          <a:fillRef idx="3">
            <a:schemeClr val="accent3"/>
          </a:fillRef>
          <a:effectRef idx="3">
            <a:schemeClr val="accent3"/>
          </a:effectRef>
          <a:fontRef idx="minor">
            <a:schemeClr val="lt1"/>
          </a:fontRef>
        </p:style>
        <p:txBody>
          <a:bodyPr>
            <a:noAutofit/>
          </a:bodyPr>
          <a:lstStyle/>
          <a:p>
            <a:pPr>
              <a:defRPr/>
            </a:pP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sessions</a:t>
            </a:r>
            <a:r>
              <a:rPr lang="fr-FR" sz="5400" b="1" dirty="0">
                <a:solidFill>
                  <a:srgbClr val="FF0000"/>
                </a:solidFill>
                <a:latin typeface="Times New Roman" panose="02020603050405020304" pitchFamily="18" charset="0"/>
                <a:cs typeface="Times New Roman" panose="02020603050405020304" pitchFamily="18" charset="0"/>
              </a:rPr>
              <a:t/>
            </a:r>
            <a:br>
              <a:rPr lang="fr-FR" sz="5400" b="1" dirty="0">
                <a:solidFill>
                  <a:srgbClr val="FF0000"/>
                </a:solidFill>
                <a:latin typeface="Times New Roman" panose="02020603050405020304" pitchFamily="18" charset="0"/>
                <a:cs typeface="Times New Roman" panose="02020603050405020304" pitchFamily="18" charset="0"/>
              </a:rPr>
            </a:br>
            <a:endPar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2108610"/>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7" name="Rectangle 3"/>
          <p:cNvSpPr>
            <a:spLocks noGrp="1" noChangeArrowheads="1"/>
          </p:cNvSpPr>
          <p:nvPr>
            <p:ph idx="1"/>
          </p:nvPr>
        </p:nvSpPr>
        <p:spPr>
          <a:xfrm>
            <a:off x="0" y="1556792"/>
            <a:ext cx="8995436" cy="5184576"/>
          </a:xfrm>
        </p:spPr>
        <p:txBody>
          <a:bodyPr>
            <a:noAutofit/>
          </a:bodyPr>
          <a:lstStyle/>
          <a:p>
            <a:pPr marL="0" indent="0">
              <a:buNone/>
            </a:pPr>
            <a:r>
              <a:rPr lang="fr-FR" dirty="0">
                <a:latin typeface="Times New Roman" panose="02020603050405020304" pitchFamily="18" charset="0"/>
                <a:cs typeface="Times New Roman" panose="02020603050405020304" pitchFamily="18" charset="0"/>
              </a:rPr>
              <a:t>– Lors de l'accès à une page nécessitant une session, PHP va</a:t>
            </a:r>
          </a:p>
          <a:p>
            <a:pPr marL="0" indent="0">
              <a:buNone/>
            </a:pPr>
            <a:r>
              <a:rPr lang="fr-FR" dirty="0">
                <a:latin typeface="Times New Roman" panose="02020603050405020304" pitchFamily="18" charset="0"/>
                <a:cs typeface="Times New Roman" panose="02020603050405020304" pitchFamily="18" charset="0"/>
              </a:rPr>
              <a:t>vérifier si une a déjà été ouverte et la réutiliser ou en créer </a:t>
            </a:r>
            <a:r>
              <a:rPr lang="fr-FR" dirty="0" smtClean="0">
                <a:latin typeface="Times New Roman" panose="02020603050405020304" pitchFamily="18" charset="0"/>
                <a:cs typeface="Times New Roman" panose="02020603050405020304" pitchFamily="18" charset="0"/>
              </a:rPr>
              <a:t>une nouvelle</a:t>
            </a:r>
            <a:endParaRPr lang="fr-FR" dirty="0">
              <a:latin typeface="Times New Roman" panose="02020603050405020304" pitchFamily="18" charset="0"/>
              <a:cs typeface="Times New Roman" panose="02020603050405020304" pitchFamily="18" charset="0"/>
            </a:endParaRPr>
          </a:p>
          <a:p>
            <a:pPr marL="0" indent="0">
              <a:buNone/>
            </a:pPr>
            <a:r>
              <a:rPr lang="fr-FR" dirty="0">
                <a:latin typeface="Times New Roman" panose="02020603050405020304" pitchFamily="18" charset="0"/>
                <a:cs typeface="Times New Roman" panose="02020603050405020304" pitchFamily="18" charset="0"/>
              </a:rPr>
              <a:t>– Il va donc lui attribuer un identifiant unique et se </a:t>
            </a:r>
            <a:r>
              <a:rPr lang="fr-FR" dirty="0" smtClean="0">
                <a:latin typeface="Times New Roman" panose="02020603050405020304" pitchFamily="18" charset="0"/>
                <a:cs typeface="Times New Roman" panose="02020603050405020304" pitchFamily="18" charset="0"/>
              </a:rPr>
              <a:t>débrouiller pour </a:t>
            </a:r>
            <a:r>
              <a:rPr lang="fr-FR" dirty="0">
                <a:latin typeface="Times New Roman" panose="02020603050405020304" pitchFamily="18" charset="0"/>
                <a:cs typeface="Times New Roman" panose="02020603050405020304" pitchFamily="18" charset="0"/>
              </a:rPr>
              <a:t>que la prochaine page consultée puisse le connaître</a:t>
            </a:r>
          </a:p>
          <a:p>
            <a:pPr marL="0" indent="0">
              <a:buNone/>
            </a:pPr>
            <a:r>
              <a:rPr lang="fr-FR" dirty="0">
                <a:latin typeface="Times New Roman" panose="02020603050405020304" pitchFamily="18" charset="0"/>
                <a:cs typeface="Times New Roman" panose="02020603050405020304" pitchFamily="18" charset="0"/>
              </a:rPr>
              <a:t>– Pour cela, il exploite deux </a:t>
            </a:r>
            <a:r>
              <a:rPr lang="fr-FR" dirty="0" smtClean="0">
                <a:latin typeface="Times New Roman" panose="02020603050405020304" pitchFamily="18" charset="0"/>
                <a:cs typeface="Times New Roman" panose="02020603050405020304" pitchFamily="18" charset="0"/>
              </a:rPr>
              <a:t>fonctionnalités:</a:t>
            </a:r>
          </a:p>
          <a:p>
            <a:pPr marL="0" indent="0">
              <a:buNone/>
            </a:pP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 name="Rectangle 1"/>
          <p:cNvSpPr/>
          <p:nvPr/>
        </p:nvSpPr>
        <p:spPr>
          <a:xfrm>
            <a:off x="268303" y="864062"/>
            <a:ext cx="8352928" cy="58477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fr-FR" sz="3200" b="1" dirty="0" smtClean="0">
                <a:solidFill>
                  <a:srgbClr val="FF0000"/>
                </a:solidFill>
                <a:latin typeface="Times New Roman" panose="02020603050405020304" pitchFamily="18" charset="0"/>
                <a:cs typeface="Times New Roman" panose="02020603050405020304" pitchFamily="18" charset="0"/>
              </a:rPr>
              <a:t>fonctionnement</a:t>
            </a:r>
            <a:endParaRPr lang="fr-FR" sz="1050" dirty="0"/>
          </a:p>
        </p:txBody>
      </p:sp>
      <p:sp>
        <p:nvSpPr>
          <p:cNvPr id="6" name="Rectangle 2"/>
          <p:cNvSpPr>
            <a:spLocks noGrp="1" noChangeArrowheads="1"/>
          </p:cNvSpPr>
          <p:nvPr>
            <p:ph type="title"/>
          </p:nvPr>
        </p:nvSpPr>
        <p:spPr>
          <a:xfrm>
            <a:off x="4622" y="-15074"/>
            <a:ext cx="9144000" cy="779778"/>
          </a:xfrm>
        </p:spPr>
        <p:style>
          <a:lnRef idx="0">
            <a:schemeClr val="accent3"/>
          </a:lnRef>
          <a:fillRef idx="3">
            <a:schemeClr val="accent3"/>
          </a:fillRef>
          <a:effectRef idx="3">
            <a:schemeClr val="accent3"/>
          </a:effectRef>
          <a:fontRef idx="minor">
            <a:schemeClr val="lt1"/>
          </a:fontRef>
        </p:style>
        <p:txBody>
          <a:bodyPr>
            <a:noAutofit/>
          </a:bodyPr>
          <a:lstStyle/>
          <a:p>
            <a:pPr>
              <a:defRPr/>
            </a:pP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sessions</a:t>
            </a:r>
            <a:r>
              <a:rPr lang="fr-FR" sz="5400" b="1" dirty="0">
                <a:solidFill>
                  <a:srgbClr val="FF0000"/>
                </a:solidFill>
                <a:latin typeface="Times New Roman" panose="02020603050405020304" pitchFamily="18" charset="0"/>
                <a:cs typeface="Times New Roman" panose="02020603050405020304" pitchFamily="18" charset="0"/>
              </a:rPr>
              <a:t/>
            </a:r>
            <a:br>
              <a:rPr lang="fr-FR" sz="5400" b="1" dirty="0">
                <a:solidFill>
                  <a:srgbClr val="FF0000"/>
                </a:solidFill>
                <a:latin typeface="Times New Roman" panose="02020603050405020304" pitchFamily="18" charset="0"/>
                <a:cs typeface="Times New Roman" panose="02020603050405020304" pitchFamily="18" charset="0"/>
              </a:rPr>
            </a:br>
            <a:endPar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1606734"/>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7" name="Rectangle 3"/>
          <p:cNvSpPr>
            <a:spLocks noGrp="1" noChangeArrowheads="1"/>
          </p:cNvSpPr>
          <p:nvPr>
            <p:ph idx="1"/>
          </p:nvPr>
        </p:nvSpPr>
        <p:spPr>
          <a:xfrm>
            <a:off x="0" y="1556792"/>
            <a:ext cx="8995436" cy="5184576"/>
          </a:xfrm>
        </p:spPr>
        <p:txBody>
          <a:bodyPr>
            <a:noAutofit/>
          </a:bodyPr>
          <a:lstStyle/>
          <a:p>
            <a:pPr marL="0" indent="0">
              <a:buNone/>
            </a:pPr>
            <a:r>
              <a:rPr lang="fr-FR" sz="2800" dirty="0" smtClean="0">
                <a:latin typeface="Times New Roman" panose="02020603050405020304" pitchFamily="18" charset="0"/>
                <a:cs typeface="Times New Roman" panose="02020603050405020304" pitchFamily="18" charset="0"/>
              </a:rPr>
              <a:t>• </a:t>
            </a:r>
            <a:r>
              <a:rPr lang="fr-FR" sz="2800" dirty="0">
                <a:latin typeface="Times New Roman" panose="02020603050405020304" pitchFamily="18" charset="0"/>
                <a:cs typeface="Times New Roman" panose="02020603050405020304" pitchFamily="18" charset="0"/>
              </a:rPr>
              <a:t>Premièrement, si l'utilisation de cookie est possible (le</a:t>
            </a:r>
          </a:p>
          <a:p>
            <a:pPr marL="0" indent="0">
              <a:buNone/>
            </a:pPr>
            <a:r>
              <a:rPr lang="fr-FR" sz="2800" dirty="0">
                <a:latin typeface="Times New Roman" panose="02020603050405020304" pitchFamily="18" charset="0"/>
                <a:cs typeface="Times New Roman" panose="02020603050405020304" pitchFamily="18" charset="0"/>
              </a:rPr>
              <a:t>client ne les a pas désactivés), PHP crée un cookie</a:t>
            </a:r>
          </a:p>
          <a:p>
            <a:pPr marL="0" indent="0">
              <a:buNone/>
            </a:pPr>
            <a:r>
              <a:rPr lang="fr-FR" sz="2800" dirty="0">
                <a:latin typeface="Times New Roman" panose="02020603050405020304" pitchFamily="18" charset="0"/>
                <a:cs typeface="Times New Roman" panose="02020603050405020304" pitchFamily="18" charset="0"/>
              </a:rPr>
              <a:t>contenant l'identifiant de session</a:t>
            </a:r>
          </a:p>
          <a:p>
            <a:pPr marL="0" indent="0">
              <a:buNone/>
            </a:pPr>
            <a:r>
              <a:rPr lang="fr-FR" sz="2800" dirty="0">
                <a:latin typeface="Times New Roman" panose="02020603050405020304" pitchFamily="18" charset="0"/>
                <a:cs typeface="Times New Roman" panose="02020603050405020304" pitchFamily="18" charset="0"/>
              </a:rPr>
              <a:t>• Deuxièmement, si les cookies ne sont pas disponibles, il va</a:t>
            </a:r>
          </a:p>
          <a:p>
            <a:pPr marL="0" indent="0">
              <a:buNone/>
            </a:pPr>
            <a:r>
              <a:rPr lang="fr-FR" sz="2800" dirty="0">
                <a:latin typeface="Times New Roman" panose="02020603050405020304" pitchFamily="18" charset="0"/>
                <a:cs typeface="Times New Roman" panose="02020603050405020304" pitchFamily="18" charset="0"/>
              </a:rPr>
              <a:t>réécrire les URL de la page pour inclure cet identifiant dans</a:t>
            </a:r>
          </a:p>
          <a:p>
            <a:pPr marL="0" indent="0">
              <a:buNone/>
            </a:pPr>
            <a:r>
              <a:rPr lang="fr-FR" sz="2800" dirty="0">
                <a:latin typeface="Times New Roman" panose="02020603050405020304" pitchFamily="18" charset="0"/>
                <a:cs typeface="Times New Roman" panose="02020603050405020304" pitchFamily="18" charset="0"/>
              </a:rPr>
              <a:t>le lien</a:t>
            </a:r>
          </a:p>
          <a:p>
            <a:pPr marL="0" indent="0">
              <a:buNone/>
            </a:pPr>
            <a:r>
              <a:rPr lang="fr-FR" sz="2800" dirty="0">
                <a:latin typeface="Times New Roman" panose="02020603050405020304" pitchFamily="18" charset="0"/>
                <a:cs typeface="Times New Roman" panose="02020603050405020304" pitchFamily="18" charset="0"/>
              </a:rPr>
              <a:t>– Dans les deux cas, le script ayant besoin d'accéder aux</a:t>
            </a:r>
          </a:p>
          <a:p>
            <a:pPr marL="0" indent="0">
              <a:buNone/>
            </a:pPr>
            <a:r>
              <a:rPr lang="fr-FR" sz="2800" dirty="0">
                <a:latin typeface="Times New Roman" panose="02020603050405020304" pitchFamily="18" charset="0"/>
                <a:cs typeface="Times New Roman" panose="02020603050405020304" pitchFamily="18" charset="0"/>
              </a:rPr>
              <a:t>données de la session recevra l'identifiant et sera capable de</a:t>
            </a:r>
          </a:p>
          <a:p>
            <a:pPr marL="0" indent="0">
              <a:buNone/>
            </a:pPr>
            <a:r>
              <a:rPr lang="fr-FR" sz="2800" dirty="0">
                <a:latin typeface="Times New Roman" panose="02020603050405020304" pitchFamily="18" charset="0"/>
                <a:cs typeface="Times New Roman" panose="02020603050405020304" pitchFamily="18" charset="0"/>
              </a:rPr>
              <a:t>charger les données qu'elle </a:t>
            </a:r>
            <a:r>
              <a:rPr lang="fr-FR" sz="2800" dirty="0" smtClean="0">
                <a:latin typeface="Times New Roman" panose="02020603050405020304" pitchFamily="18" charset="0"/>
                <a:cs typeface="Times New Roman" panose="02020603050405020304" pitchFamily="18" charset="0"/>
              </a:rPr>
              <a:t>contient.</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 name="Rectangle 1"/>
          <p:cNvSpPr/>
          <p:nvPr/>
        </p:nvSpPr>
        <p:spPr>
          <a:xfrm>
            <a:off x="268303" y="864062"/>
            <a:ext cx="8352928" cy="58477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fr-FR" sz="3200" b="1" dirty="0" err="1" smtClean="0">
                <a:solidFill>
                  <a:srgbClr val="FF0000"/>
                </a:solidFill>
                <a:latin typeface="Times New Roman" panose="02020603050405020304" pitchFamily="18" charset="0"/>
                <a:cs typeface="Times New Roman" panose="02020603050405020304" pitchFamily="18" charset="0"/>
              </a:rPr>
              <a:t>fonctionement</a:t>
            </a:r>
            <a:endParaRPr lang="fr-FR" sz="1050" dirty="0"/>
          </a:p>
        </p:txBody>
      </p:sp>
      <p:sp>
        <p:nvSpPr>
          <p:cNvPr id="6" name="Rectangle 2"/>
          <p:cNvSpPr>
            <a:spLocks noGrp="1" noChangeArrowheads="1"/>
          </p:cNvSpPr>
          <p:nvPr>
            <p:ph type="title"/>
          </p:nvPr>
        </p:nvSpPr>
        <p:spPr>
          <a:xfrm>
            <a:off x="4622" y="-15074"/>
            <a:ext cx="9144000" cy="779778"/>
          </a:xfrm>
        </p:spPr>
        <p:style>
          <a:lnRef idx="0">
            <a:schemeClr val="accent3"/>
          </a:lnRef>
          <a:fillRef idx="3">
            <a:schemeClr val="accent3"/>
          </a:fillRef>
          <a:effectRef idx="3">
            <a:schemeClr val="accent3"/>
          </a:effectRef>
          <a:fontRef idx="minor">
            <a:schemeClr val="lt1"/>
          </a:fontRef>
        </p:style>
        <p:txBody>
          <a:bodyPr>
            <a:noAutofit/>
          </a:bodyPr>
          <a:lstStyle/>
          <a:p>
            <a:pPr>
              <a:defRPr/>
            </a:pP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sessions</a:t>
            </a:r>
            <a:r>
              <a:rPr lang="fr-FR" sz="5400" b="1" dirty="0">
                <a:solidFill>
                  <a:srgbClr val="FF0000"/>
                </a:solidFill>
                <a:latin typeface="Times New Roman" panose="02020603050405020304" pitchFamily="18" charset="0"/>
                <a:cs typeface="Times New Roman" panose="02020603050405020304" pitchFamily="18" charset="0"/>
              </a:rPr>
              <a:t/>
            </a:r>
            <a:br>
              <a:rPr lang="fr-FR" sz="5400" b="1" dirty="0">
                <a:solidFill>
                  <a:srgbClr val="FF0000"/>
                </a:solidFill>
                <a:latin typeface="Times New Roman" panose="02020603050405020304" pitchFamily="18" charset="0"/>
                <a:cs typeface="Times New Roman" panose="02020603050405020304" pitchFamily="18" charset="0"/>
              </a:rPr>
            </a:br>
            <a:endPar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5295613"/>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7" name="Rectangle 3"/>
          <p:cNvSpPr>
            <a:spLocks noGrp="1" noChangeArrowheads="1"/>
          </p:cNvSpPr>
          <p:nvPr>
            <p:ph idx="1"/>
          </p:nvPr>
        </p:nvSpPr>
        <p:spPr>
          <a:xfrm>
            <a:off x="12160" y="1349479"/>
            <a:ext cx="9131840" cy="5247873"/>
          </a:xfrm>
        </p:spPr>
        <p:txBody>
          <a:bodyPr>
            <a:noAutofit/>
          </a:bodyPr>
          <a:lstStyle/>
          <a:p>
            <a:pPr marL="0" indent="0" algn="just">
              <a:buNone/>
            </a:pP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fr-FR" sz="2400" dirty="0" smtClean="0">
                <a:latin typeface="Times New Roman" panose="02020603050405020304" pitchFamily="18" charset="0"/>
                <a:cs typeface="Times New Roman" panose="02020603050405020304" pitchFamily="18" charset="0"/>
              </a:rPr>
              <a:t>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Une session est toujours plus sécurisée qu'un cookie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puisque le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client ne peut pas la modifier manuellement</a:t>
            </a:r>
          </a:p>
          <a:p>
            <a:pPr marL="0" indent="0" algn="just">
              <a:buNone/>
            </a:pP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Un risque subsiste tout de même si l'identifiant de session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peut être découvert.</a:t>
            </a:r>
            <a:endPar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just">
              <a:buNone/>
            </a:pP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Par exemple, les cookies transitent sur le réseau en clair</a:t>
            </a:r>
          </a:p>
          <a:p>
            <a:pPr marL="0" indent="0" algn="just">
              <a:buNone/>
            </a:pP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Si quelqu'un est capable d'intercepter les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communications entre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client et le serveur, il est capable de voir le cookie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et de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découvrir l'identifiant de session</a:t>
            </a:r>
          </a:p>
          <a:p>
            <a:pPr marL="0" indent="0" algn="just">
              <a:buNone/>
            </a:pP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Il n'aura alors plus qu'à créer un faux cookie et PHP le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prendra pour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pauvre internaute s'étant fait voler son cookie</a:t>
            </a:r>
          </a:p>
          <a:p>
            <a:pPr marL="0" indent="0" algn="just">
              <a:buNone/>
            </a:pP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Pour éviter cela, on peut utiliser une connexion cryptée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ou configurer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serveur de façon à ce qu'il rende la lecture de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ce cookie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impossible par JavaScript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marL="0" indent="0" algn="just">
              <a:buNone/>
            </a:pP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 name="Rectangle 1"/>
          <p:cNvSpPr/>
          <p:nvPr/>
        </p:nvSpPr>
        <p:spPr>
          <a:xfrm>
            <a:off x="268303" y="764704"/>
            <a:ext cx="8352928" cy="58477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fr-FR" sz="3200" b="1" dirty="0" smtClean="0">
                <a:solidFill>
                  <a:srgbClr val="FF0000"/>
                </a:solidFill>
                <a:latin typeface="Times New Roman" panose="02020603050405020304" pitchFamily="18" charset="0"/>
                <a:cs typeface="Times New Roman" panose="02020603050405020304" pitchFamily="18" charset="0"/>
              </a:rPr>
              <a:t>Sécurité</a:t>
            </a:r>
            <a:endParaRPr lang="fr-FR" sz="1050" dirty="0"/>
          </a:p>
        </p:txBody>
      </p:sp>
      <p:sp>
        <p:nvSpPr>
          <p:cNvPr id="6" name="Rectangle 2"/>
          <p:cNvSpPr>
            <a:spLocks noGrp="1" noChangeArrowheads="1"/>
          </p:cNvSpPr>
          <p:nvPr>
            <p:ph type="title"/>
          </p:nvPr>
        </p:nvSpPr>
        <p:spPr>
          <a:xfrm>
            <a:off x="4622" y="-15074"/>
            <a:ext cx="9144000" cy="707770"/>
          </a:xfrm>
        </p:spPr>
        <p:style>
          <a:lnRef idx="0">
            <a:schemeClr val="accent3"/>
          </a:lnRef>
          <a:fillRef idx="3">
            <a:schemeClr val="accent3"/>
          </a:fillRef>
          <a:effectRef idx="3">
            <a:schemeClr val="accent3"/>
          </a:effectRef>
          <a:fontRef idx="minor">
            <a:schemeClr val="lt1"/>
          </a:fontRef>
        </p:style>
        <p:txBody>
          <a:bodyPr>
            <a:noAutofit/>
          </a:bodyPr>
          <a:lstStyle/>
          <a:p>
            <a:pPr>
              <a:defRPr/>
            </a:pP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sessions</a:t>
            </a:r>
            <a:r>
              <a:rPr lang="fr-FR" sz="5400" b="1" dirty="0">
                <a:solidFill>
                  <a:srgbClr val="FF0000"/>
                </a:solidFill>
                <a:latin typeface="Times New Roman" panose="02020603050405020304" pitchFamily="18" charset="0"/>
                <a:cs typeface="Times New Roman" panose="02020603050405020304" pitchFamily="18" charset="0"/>
              </a:rPr>
              <a:t/>
            </a:r>
            <a:br>
              <a:rPr lang="fr-FR" sz="5400" b="1" dirty="0">
                <a:solidFill>
                  <a:srgbClr val="FF0000"/>
                </a:solidFill>
                <a:latin typeface="Times New Roman" panose="02020603050405020304" pitchFamily="18" charset="0"/>
                <a:cs typeface="Times New Roman" panose="02020603050405020304" pitchFamily="18" charset="0"/>
              </a:rPr>
            </a:br>
            <a:endPar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303802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7" name="Rectangle 3"/>
          <p:cNvSpPr>
            <a:spLocks noGrp="1" noChangeArrowheads="1"/>
          </p:cNvSpPr>
          <p:nvPr>
            <p:ph idx="1"/>
          </p:nvPr>
        </p:nvSpPr>
        <p:spPr>
          <a:xfrm>
            <a:off x="0" y="1607324"/>
            <a:ext cx="9036496" cy="5247873"/>
          </a:xfrm>
        </p:spPr>
        <p:txBody>
          <a:bodyPr>
            <a:noAutofit/>
          </a:bodyPr>
          <a:lstStyle/>
          <a:p>
            <a:pPr marL="0" indent="0" algn="just">
              <a:buNone/>
            </a:pP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 base, chaque session est caractérisée par un numéro d'identification ID qui permet d'enregistrer des variables de session. Les contenus des variables de session sont stockés sur le serveur.</a:t>
            </a:r>
          </a:p>
          <a:p>
            <a:pPr marL="0" indent="0" algn="just">
              <a:buNone/>
            </a:pPr>
            <a:endPar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just">
              <a:buNone/>
            </a:pP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L'ID de session est la seule information visible du coté du client. Sous forme d'un nombre aléatoire crypté, un ID de session est générer par PHP lui même. Ce numéro peut être stocké sur l'ordinateur comme un cookie ou bien passé en paramètre par l'URL.</a:t>
            </a:r>
          </a:p>
          <a:p>
            <a:pPr marL="0" indent="0" algn="just">
              <a:buNone/>
            </a:pPr>
            <a:endPar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just">
              <a:buNone/>
            </a:pP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Avant d'exploiter la fonctionnalité de PHP relative aux sessions, il faut commencer par ouvrir une session. Trois possibilités nous sont offertes:</a:t>
            </a:r>
            <a: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fr-FR" sz="2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 name="Rectangle 1"/>
          <p:cNvSpPr/>
          <p:nvPr/>
        </p:nvSpPr>
        <p:spPr>
          <a:xfrm>
            <a:off x="268303" y="764704"/>
            <a:ext cx="8352928" cy="58477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fr-FR" sz="3200" b="1" dirty="0">
                <a:solidFill>
                  <a:srgbClr val="FF0000"/>
                </a:solidFill>
                <a:latin typeface="Times New Roman" panose="02020603050405020304" pitchFamily="18" charset="0"/>
                <a:cs typeface="Times New Roman" panose="02020603050405020304" pitchFamily="18" charset="0"/>
              </a:rPr>
              <a:t>Démarrage d'une session</a:t>
            </a:r>
            <a:endParaRPr lang="fr-FR" sz="1050" dirty="0"/>
          </a:p>
        </p:txBody>
      </p:sp>
      <p:sp>
        <p:nvSpPr>
          <p:cNvPr id="6" name="Rectangle 2"/>
          <p:cNvSpPr>
            <a:spLocks noGrp="1" noChangeArrowheads="1"/>
          </p:cNvSpPr>
          <p:nvPr>
            <p:ph type="title"/>
          </p:nvPr>
        </p:nvSpPr>
        <p:spPr>
          <a:xfrm>
            <a:off x="4622" y="-15074"/>
            <a:ext cx="9144000" cy="707770"/>
          </a:xfrm>
        </p:spPr>
        <p:style>
          <a:lnRef idx="0">
            <a:schemeClr val="accent3"/>
          </a:lnRef>
          <a:fillRef idx="3">
            <a:schemeClr val="accent3"/>
          </a:fillRef>
          <a:effectRef idx="3">
            <a:schemeClr val="accent3"/>
          </a:effectRef>
          <a:fontRef idx="minor">
            <a:schemeClr val="lt1"/>
          </a:fontRef>
        </p:style>
        <p:txBody>
          <a:bodyPr>
            <a:noAutofit/>
          </a:bodyPr>
          <a:lstStyle/>
          <a:p>
            <a:pPr>
              <a:defRPr/>
            </a:pP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sessions</a:t>
            </a:r>
            <a:r>
              <a:rPr lang="fr-FR" sz="5400" b="1" dirty="0">
                <a:solidFill>
                  <a:srgbClr val="FF0000"/>
                </a:solidFill>
                <a:latin typeface="Times New Roman" panose="02020603050405020304" pitchFamily="18" charset="0"/>
                <a:cs typeface="Times New Roman" panose="02020603050405020304" pitchFamily="18" charset="0"/>
              </a:rPr>
              <a:t/>
            </a:r>
            <a:br>
              <a:rPr lang="fr-FR" sz="5400" b="1" dirty="0">
                <a:solidFill>
                  <a:srgbClr val="FF0000"/>
                </a:solidFill>
                <a:latin typeface="Times New Roman" panose="02020603050405020304" pitchFamily="18" charset="0"/>
                <a:cs typeface="Times New Roman" panose="02020603050405020304" pitchFamily="18" charset="0"/>
              </a:rPr>
            </a:br>
            <a:endPar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749573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8303" y="764704"/>
            <a:ext cx="8352928" cy="58477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fr-FR" sz="3200" b="1" dirty="0">
                <a:solidFill>
                  <a:srgbClr val="FF0000"/>
                </a:solidFill>
                <a:latin typeface="Times New Roman" panose="02020603050405020304" pitchFamily="18" charset="0"/>
                <a:cs typeface="Times New Roman" panose="02020603050405020304" pitchFamily="18" charset="0"/>
              </a:rPr>
              <a:t>Démarrage d'une session</a:t>
            </a:r>
            <a:endParaRPr lang="fr-FR" sz="1050" dirty="0"/>
          </a:p>
        </p:txBody>
      </p:sp>
      <p:sp>
        <p:nvSpPr>
          <p:cNvPr id="6" name="Rectangle 2"/>
          <p:cNvSpPr>
            <a:spLocks noGrp="1" noChangeArrowheads="1"/>
          </p:cNvSpPr>
          <p:nvPr>
            <p:ph type="title"/>
          </p:nvPr>
        </p:nvSpPr>
        <p:spPr>
          <a:xfrm>
            <a:off x="4622" y="-15074"/>
            <a:ext cx="9144000" cy="707770"/>
          </a:xfrm>
        </p:spPr>
        <p:style>
          <a:lnRef idx="0">
            <a:schemeClr val="accent3"/>
          </a:lnRef>
          <a:fillRef idx="3">
            <a:schemeClr val="accent3"/>
          </a:fillRef>
          <a:effectRef idx="3">
            <a:schemeClr val="accent3"/>
          </a:effectRef>
          <a:fontRef idx="minor">
            <a:schemeClr val="lt1"/>
          </a:fontRef>
        </p:style>
        <p:txBody>
          <a:bodyPr>
            <a:noAutofit/>
          </a:bodyPr>
          <a:lstStyle/>
          <a:p>
            <a:pPr>
              <a:defRPr/>
            </a:pP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sessions</a:t>
            </a:r>
            <a:r>
              <a:rPr lang="fr-FR" sz="5400" b="1" dirty="0">
                <a:solidFill>
                  <a:srgbClr val="FF0000"/>
                </a:solidFill>
                <a:latin typeface="Times New Roman" panose="02020603050405020304" pitchFamily="18" charset="0"/>
                <a:cs typeface="Times New Roman" panose="02020603050405020304" pitchFamily="18" charset="0"/>
              </a:rPr>
              <a:t/>
            </a:r>
            <a:br>
              <a:rPr lang="fr-FR" sz="5400" b="1" dirty="0">
                <a:solidFill>
                  <a:srgbClr val="FF0000"/>
                </a:solidFill>
                <a:latin typeface="Times New Roman" panose="02020603050405020304" pitchFamily="18" charset="0"/>
                <a:cs typeface="Times New Roman" panose="02020603050405020304" pitchFamily="18" charset="0"/>
              </a:rPr>
            </a:br>
            <a:endPar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Rectangle 3"/>
          <p:cNvSpPr/>
          <p:nvPr/>
        </p:nvSpPr>
        <p:spPr>
          <a:xfrm>
            <a:off x="242964" y="1484784"/>
            <a:ext cx="8768193" cy="4955203"/>
          </a:xfrm>
          <a:prstGeom prst="rect">
            <a:avLst/>
          </a:prstGeom>
        </p:spPr>
        <p:txBody>
          <a:bodyPr wrap="square">
            <a:spAutoFit/>
          </a:bodyPr>
          <a:lstStyle/>
          <a:p>
            <a:r>
              <a:rPr lang="fr-FR" sz="2000" dirty="0">
                <a:solidFill>
                  <a:srgbClr val="CC3300"/>
                </a:solidFill>
                <a:latin typeface="Times New Roman" panose="02020603050405020304" pitchFamily="18" charset="0"/>
                <a:cs typeface="Times New Roman" panose="02020603050405020304" pitchFamily="18" charset="0"/>
              </a:rPr>
              <a:t> </a:t>
            </a:r>
            <a:r>
              <a:rPr lang="fr-FR" sz="2800" dirty="0">
                <a:solidFill>
                  <a:srgbClr val="CC3300"/>
                </a:solidFill>
                <a:latin typeface="Times New Roman" panose="02020603050405020304" pitchFamily="18" charset="0"/>
                <a:cs typeface="Times New Roman" panose="02020603050405020304" pitchFamily="18" charset="0"/>
              </a:rPr>
              <a:t>Initialiser une session</a:t>
            </a:r>
            <a:br>
              <a:rPr lang="fr-FR" sz="2800" dirty="0">
                <a:solidFill>
                  <a:srgbClr val="CC3300"/>
                </a:solidFill>
                <a:latin typeface="Times New Roman" panose="02020603050405020304" pitchFamily="18" charset="0"/>
                <a:cs typeface="Times New Roman" panose="02020603050405020304" pitchFamily="18" charset="0"/>
              </a:rPr>
            </a:br>
            <a:r>
              <a:rPr lang="fr-FR" dirty="0">
                <a:solidFill>
                  <a:srgbClr val="000000"/>
                </a:solidFill>
                <a:latin typeface="Times New Roman" panose="02020603050405020304" pitchFamily="18" charset="0"/>
                <a:cs typeface="Times New Roman" panose="02020603050405020304" pitchFamily="18" charset="0"/>
              </a:rPr>
              <a:t>– </a:t>
            </a:r>
            <a:r>
              <a:rPr lang="fr-FR" sz="2400" dirty="0">
                <a:solidFill>
                  <a:srgbClr val="000000"/>
                </a:solidFill>
                <a:latin typeface="Times New Roman" panose="02020603050405020304" pitchFamily="18" charset="0"/>
                <a:cs typeface="Times New Roman" panose="02020603050405020304" pitchFamily="18" charset="0"/>
              </a:rPr>
              <a:t>Pour pouvoir utiliser la fonctionnalité de session de </a:t>
            </a:r>
            <a:r>
              <a:rPr lang="fr-FR" sz="2400" dirty="0" smtClean="0">
                <a:solidFill>
                  <a:srgbClr val="000000"/>
                </a:solidFill>
                <a:latin typeface="Times New Roman" panose="02020603050405020304" pitchFamily="18" charset="0"/>
                <a:cs typeface="Times New Roman" panose="02020603050405020304" pitchFamily="18" charset="0"/>
              </a:rPr>
              <a:t>PHP, il </a:t>
            </a:r>
            <a:r>
              <a:rPr lang="fr-FR" sz="2400" dirty="0">
                <a:solidFill>
                  <a:srgbClr val="000000"/>
                </a:solidFill>
                <a:latin typeface="Times New Roman" panose="02020603050405020304" pitchFamily="18" charset="0"/>
                <a:cs typeface="Times New Roman" panose="02020603050405020304" pitchFamily="18" charset="0"/>
              </a:rPr>
              <a:t>faut lancer le moteur de session en utilisant la fonction</a:t>
            </a:r>
            <a:br>
              <a:rPr lang="fr-FR" sz="2400" dirty="0">
                <a:solidFill>
                  <a:srgbClr val="000000"/>
                </a:solidFill>
                <a:latin typeface="Times New Roman" panose="02020603050405020304" pitchFamily="18" charset="0"/>
                <a:cs typeface="Times New Roman" panose="02020603050405020304" pitchFamily="18" charset="0"/>
              </a:rPr>
            </a:br>
            <a:r>
              <a:rPr lang="fr-FR" sz="2400" dirty="0" err="1">
                <a:solidFill>
                  <a:srgbClr val="FF0000"/>
                </a:solidFill>
                <a:latin typeface="Times New Roman" panose="02020603050405020304" pitchFamily="18" charset="0"/>
                <a:cs typeface="Times New Roman" panose="02020603050405020304" pitchFamily="18" charset="0"/>
              </a:rPr>
              <a:t>session_start</a:t>
            </a:r>
            <a:r>
              <a:rPr lang="fr-FR" sz="2400" dirty="0">
                <a:solidFill>
                  <a:srgbClr val="FF0000"/>
                </a:solidFill>
                <a:latin typeface="Times New Roman" panose="02020603050405020304" pitchFamily="18" charset="0"/>
                <a:cs typeface="Times New Roman" panose="02020603050405020304" pitchFamily="18" charset="0"/>
              </a:rPr>
              <a:t>()</a:t>
            </a:r>
            <a:br>
              <a:rPr lang="fr-FR" sz="2400" dirty="0">
                <a:solidFill>
                  <a:srgbClr val="FF0000"/>
                </a:solidFill>
                <a:latin typeface="Times New Roman" panose="02020603050405020304" pitchFamily="18" charset="0"/>
                <a:cs typeface="Times New Roman" panose="02020603050405020304" pitchFamily="18" charset="0"/>
              </a:rPr>
            </a:br>
            <a:r>
              <a:rPr lang="fr-FR" dirty="0">
                <a:solidFill>
                  <a:srgbClr val="000000"/>
                </a:solidFill>
                <a:latin typeface="Times New Roman" panose="02020603050405020304" pitchFamily="18" charset="0"/>
                <a:cs typeface="Times New Roman" panose="02020603050405020304" pitchFamily="18" charset="0"/>
              </a:rPr>
              <a:t>– </a:t>
            </a:r>
            <a:r>
              <a:rPr lang="fr-FR" sz="2400" dirty="0">
                <a:solidFill>
                  <a:srgbClr val="000000"/>
                </a:solidFill>
                <a:latin typeface="Times New Roman" panose="02020603050405020304" pitchFamily="18" charset="0"/>
                <a:cs typeface="Times New Roman" panose="02020603050405020304" pitchFamily="18" charset="0"/>
              </a:rPr>
              <a:t>Cette fonction doit être en mesure d'envoyer des </a:t>
            </a:r>
            <a:r>
              <a:rPr lang="fr-FR" sz="2400" i="1" dirty="0" smtClean="0">
                <a:solidFill>
                  <a:srgbClr val="000000"/>
                </a:solidFill>
                <a:latin typeface="Times New Roman" panose="02020603050405020304" pitchFamily="18" charset="0"/>
                <a:cs typeface="Times New Roman" panose="02020603050405020304" pitchFamily="18" charset="0"/>
              </a:rPr>
              <a:t>entêtes</a:t>
            </a:r>
            <a:r>
              <a:rPr lang="fr-FR" sz="2400" dirty="0" smtClean="0">
                <a:solidFill>
                  <a:srgbClr val="000000"/>
                </a:solidFill>
                <a:latin typeface="Times New Roman" panose="02020603050405020304" pitchFamily="18" charset="0"/>
                <a:cs typeface="Times New Roman" panose="02020603050405020304" pitchFamily="18" charset="0"/>
              </a:rPr>
              <a:t> HTTP</a:t>
            </a:r>
            <a:r>
              <a:rPr lang="fr-FR" sz="2400" dirty="0">
                <a:solidFill>
                  <a:srgbClr val="000000"/>
                </a:solidFill>
                <a:latin typeface="Times New Roman" panose="02020603050405020304" pitchFamily="18" charset="0"/>
                <a:cs typeface="Times New Roman" panose="02020603050405020304" pitchFamily="18" charset="0"/>
              </a:rPr>
              <a:t/>
            </a:r>
            <a:br>
              <a:rPr lang="fr-FR" sz="2400" dirty="0">
                <a:solidFill>
                  <a:srgbClr val="000000"/>
                </a:solidFill>
                <a:latin typeface="Times New Roman" panose="02020603050405020304" pitchFamily="18" charset="0"/>
                <a:cs typeface="Times New Roman" panose="02020603050405020304" pitchFamily="18" charset="0"/>
              </a:rPr>
            </a:br>
            <a:r>
              <a:rPr lang="fr-FR" dirty="0">
                <a:solidFill>
                  <a:srgbClr val="000000"/>
                </a:solidFill>
                <a:latin typeface="Times New Roman" panose="02020603050405020304" pitchFamily="18" charset="0"/>
                <a:cs typeface="Times New Roman" panose="02020603050405020304" pitchFamily="18" charset="0"/>
              </a:rPr>
              <a:t>– </a:t>
            </a:r>
            <a:r>
              <a:rPr lang="fr-FR" sz="2400" dirty="0">
                <a:solidFill>
                  <a:srgbClr val="000000"/>
                </a:solidFill>
                <a:latin typeface="Times New Roman" panose="02020603050405020304" pitchFamily="18" charset="0"/>
                <a:cs typeface="Times New Roman" panose="02020603050405020304" pitchFamily="18" charset="0"/>
              </a:rPr>
              <a:t>Pour cela :</a:t>
            </a:r>
            <a:br>
              <a:rPr lang="fr-FR" sz="2400" dirty="0">
                <a:solidFill>
                  <a:srgbClr val="000000"/>
                </a:solidFill>
                <a:latin typeface="Times New Roman" panose="02020603050405020304" pitchFamily="18" charset="0"/>
                <a:cs typeface="Times New Roman" panose="02020603050405020304" pitchFamily="18" charset="0"/>
              </a:rPr>
            </a:br>
            <a:r>
              <a:rPr lang="fr-FR" sz="2000" dirty="0">
                <a:solidFill>
                  <a:srgbClr val="3333CC"/>
                </a:solidFill>
                <a:latin typeface="Times New Roman" panose="02020603050405020304" pitchFamily="18" charset="0"/>
                <a:cs typeface="Times New Roman" panose="02020603050405020304" pitchFamily="18" charset="0"/>
              </a:rPr>
              <a:t>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aucune donnée ne doit donc avoir été transmise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au navigateur</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vous devez placer ce code au tout début de votre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script pour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éviter que des choses soient transmises avant</a:t>
            </a:r>
            <a:b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400" dirty="0">
                <a:solidFill>
                  <a:srgbClr val="FF0000"/>
                </a:solidFill>
                <a:latin typeface="Times New Roman" panose="02020603050405020304" pitchFamily="18" charset="0"/>
                <a:cs typeface="Times New Roman" panose="02020603050405020304" pitchFamily="18" charset="0"/>
              </a:rPr>
              <a:t>&lt;?</a:t>
            </a:r>
            <a:r>
              <a:rPr lang="fr-FR" sz="2400" dirty="0" err="1">
                <a:solidFill>
                  <a:srgbClr val="FF0000"/>
                </a:solidFill>
                <a:latin typeface="Times New Roman" panose="02020603050405020304" pitchFamily="18" charset="0"/>
                <a:cs typeface="Times New Roman" panose="02020603050405020304" pitchFamily="18" charset="0"/>
              </a:rPr>
              <a:t>php</a:t>
            </a:r>
            <a:r>
              <a:rPr lang="fr-FR" sz="2400" dirty="0">
                <a:solidFill>
                  <a:srgbClr val="FF0000"/>
                </a:solidFill>
                <a:latin typeface="Times New Roman" panose="02020603050405020304" pitchFamily="18" charset="0"/>
                <a:cs typeface="Times New Roman" panose="02020603050405020304" pitchFamily="18" charset="0"/>
              </a:rPr>
              <a:t/>
            </a:r>
            <a:br>
              <a:rPr lang="fr-FR" sz="2400" dirty="0">
                <a:solidFill>
                  <a:srgbClr val="FF0000"/>
                </a:solidFill>
                <a:latin typeface="Times New Roman" panose="02020603050405020304" pitchFamily="18" charset="0"/>
                <a:cs typeface="Times New Roman" panose="02020603050405020304" pitchFamily="18" charset="0"/>
              </a:rPr>
            </a:br>
            <a:r>
              <a:rPr lang="fr-FR" sz="2400" dirty="0" err="1">
                <a:solidFill>
                  <a:srgbClr val="FF0000"/>
                </a:solidFill>
                <a:latin typeface="Times New Roman" panose="02020603050405020304" pitchFamily="18" charset="0"/>
                <a:cs typeface="Times New Roman" panose="02020603050405020304" pitchFamily="18" charset="0"/>
              </a:rPr>
              <a:t>session_start</a:t>
            </a:r>
            <a:r>
              <a:rPr lang="fr-FR" sz="2400" dirty="0">
                <a:solidFill>
                  <a:srgbClr val="FF0000"/>
                </a:solidFill>
                <a:latin typeface="Times New Roman" panose="02020603050405020304" pitchFamily="18" charset="0"/>
                <a:cs typeface="Times New Roman" panose="02020603050405020304" pitchFamily="18" charset="0"/>
              </a:rPr>
              <a:t>();</a:t>
            </a:r>
            <a:br>
              <a:rPr lang="fr-FR" sz="2400" dirty="0">
                <a:solidFill>
                  <a:srgbClr val="FF0000"/>
                </a:solidFill>
                <a:latin typeface="Times New Roman" panose="02020603050405020304" pitchFamily="18" charset="0"/>
                <a:cs typeface="Times New Roman" panose="02020603050405020304" pitchFamily="18" charset="0"/>
              </a:rPr>
            </a:br>
            <a:r>
              <a:rPr lang="fr-FR" sz="2400" dirty="0">
                <a:solidFill>
                  <a:srgbClr val="FF0000"/>
                </a:solidFill>
                <a:latin typeface="Times New Roman" panose="02020603050405020304" pitchFamily="18" charset="0"/>
                <a:cs typeface="Times New Roman" panose="02020603050405020304" pitchFamily="18" charset="0"/>
              </a:rPr>
              <a:t>?&gt;</a:t>
            </a:r>
            <a:br>
              <a:rPr lang="fr-FR" sz="2400" dirty="0">
                <a:solidFill>
                  <a:srgbClr val="FF0000"/>
                </a:solidFill>
                <a:latin typeface="Times New Roman" panose="02020603050405020304" pitchFamily="18" charset="0"/>
                <a:cs typeface="Times New Roman" panose="02020603050405020304" pitchFamily="18" charset="0"/>
              </a:rPr>
            </a:b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717132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8303" y="764704"/>
            <a:ext cx="8352928" cy="58477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fr-FR" sz="3200" b="1" dirty="0">
                <a:solidFill>
                  <a:srgbClr val="FF0000"/>
                </a:solidFill>
                <a:latin typeface="Times New Roman" panose="02020603050405020304" pitchFamily="18" charset="0"/>
                <a:cs typeface="Times New Roman" panose="02020603050405020304" pitchFamily="18" charset="0"/>
              </a:rPr>
              <a:t>Démarrage d'une session</a:t>
            </a:r>
            <a:endParaRPr lang="fr-FR" sz="1050" dirty="0"/>
          </a:p>
        </p:txBody>
      </p:sp>
      <p:sp>
        <p:nvSpPr>
          <p:cNvPr id="6" name="Rectangle 2"/>
          <p:cNvSpPr>
            <a:spLocks noGrp="1" noChangeArrowheads="1"/>
          </p:cNvSpPr>
          <p:nvPr>
            <p:ph type="title"/>
          </p:nvPr>
        </p:nvSpPr>
        <p:spPr>
          <a:xfrm>
            <a:off x="4622" y="-15074"/>
            <a:ext cx="9144000" cy="707770"/>
          </a:xfrm>
        </p:spPr>
        <p:style>
          <a:lnRef idx="0">
            <a:schemeClr val="accent3"/>
          </a:lnRef>
          <a:fillRef idx="3">
            <a:schemeClr val="accent3"/>
          </a:fillRef>
          <a:effectRef idx="3">
            <a:schemeClr val="accent3"/>
          </a:effectRef>
          <a:fontRef idx="minor">
            <a:schemeClr val="lt1"/>
          </a:fontRef>
        </p:style>
        <p:txBody>
          <a:bodyPr>
            <a:noAutofit/>
          </a:bodyPr>
          <a:lstStyle/>
          <a:p>
            <a:pPr>
              <a:defRPr/>
            </a:pP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sessions</a:t>
            </a:r>
            <a:r>
              <a:rPr lang="fr-FR" sz="5400" b="1" dirty="0">
                <a:solidFill>
                  <a:srgbClr val="FF0000"/>
                </a:solidFill>
                <a:latin typeface="Times New Roman" panose="02020603050405020304" pitchFamily="18" charset="0"/>
                <a:cs typeface="Times New Roman" panose="02020603050405020304" pitchFamily="18" charset="0"/>
              </a:rPr>
              <a:t/>
            </a:r>
            <a:br>
              <a:rPr lang="fr-FR" sz="5400" b="1" dirty="0">
                <a:solidFill>
                  <a:srgbClr val="FF0000"/>
                </a:solidFill>
                <a:latin typeface="Times New Roman" panose="02020603050405020304" pitchFamily="18" charset="0"/>
                <a:cs typeface="Times New Roman" panose="02020603050405020304" pitchFamily="18" charset="0"/>
              </a:rPr>
            </a:br>
            <a:endPar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Rectangle 3"/>
          <p:cNvSpPr/>
          <p:nvPr/>
        </p:nvSpPr>
        <p:spPr>
          <a:xfrm>
            <a:off x="231073" y="1349479"/>
            <a:ext cx="8768193" cy="5816977"/>
          </a:xfrm>
          <a:prstGeom prst="rect">
            <a:avLst/>
          </a:prstGeom>
        </p:spPr>
        <p:txBody>
          <a:bodyPr wrap="square">
            <a:spAutoFit/>
          </a:bodyPr>
          <a:lstStyle/>
          <a:p>
            <a:r>
              <a:rPr lang="fr-FR" sz="3200" dirty="0" smtClean="0">
                <a:solidFill>
                  <a:srgbClr val="CC3300"/>
                </a:solidFill>
                <a:latin typeface="Times New Roman" panose="02020603050405020304" pitchFamily="18" charset="0"/>
                <a:cs typeface="Times New Roman" panose="02020603050405020304" pitchFamily="18" charset="0"/>
              </a:rPr>
              <a:t>Une </a:t>
            </a:r>
            <a:r>
              <a:rPr lang="fr-FR" sz="3200" dirty="0">
                <a:solidFill>
                  <a:srgbClr val="CC3300"/>
                </a:solidFill>
                <a:latin typeface="Times New Roman" panose="02020603050405020304" pitchFamily="18" charset="0"/>
                <a:cs typeface="Times New Roman" panose="02020603050405020304" pitchFamily="18" charset="0"/>
              </a:rPr>
              <a:t>session portant un nom personnalisé</a:t>
            </a:r>
            <a:br>
              <a:rPr lang="fr-FR" sz="3200" dirty="0">
                <a:solidFill>
                  <a:srgbClr val="CC3300"/>
                </a:solidFill>
                <a:latin typeface="Times New Roman" panose="02020603050405020304" pitchFamily="18" charset="0"/>
                <a:cs typeface="Times New Roman" panose="02020603050405020304" pitchFamily="18" charset="0"/>
              </a:rPr>
            </a:br>
            <a:r>
              <a:rPr lang="fr-FR" dirty="0">
                <a:solidFill>
                  <a:srgbClr val="000000"/>
                </a:solidFill>
                <a:latin typeface="Times New Roman" panose="02020603050405020304" pitchFamily="18" charset="0"/>
                <a:cs typeface="Times New Roman" panose="02020603050405020304" pitchFamily="18" charset="0"/>
              </a:rPr>
              <a:t>– </a:t>
            </a:r>
            <a:r>
              <a:rPr lang="fr-FR" sz="2800" dirty="0">
                <a:solidFill>
                  <a:srgbClr val="000000"/>
                </a:solidFill>
                <a:latin typeface="Times New Roman" panose="02020603050405020304" pitchFamily="18" charset="0"/>
                <a:cs typeface="Times New Roman" panose="02020603050405020304" pitchFamily="18" charset="0"/>
              </a:rPr>
              <a:t>Une session porte par défaut le nom "PHPSESSID"</a:t>
            </a:r>
            <a:br>
              <a:rPr lang="fr-FR" sz="2800" dirty="0">
                <a:solidFill>
                  <a:srgbClr val="000000"/>
                </a:solidFill>
                <a:latin typeface="Times New Roman" panose="02020603050405020304" pitchFamily="18" charset="0"/>
                <a:cs typeface="Times New Roman" panose="02020603050405020304" pitchFamily="18" charset="0"/>
              </a:rPr>
            </a:br>
            <a:r>
              <a:rPr lang="fr-FR" dirty="0">
                <a:solidFill>
                  <a:srgbClr val="000000"/>
                </a:solidFill>
                <a:latin typeface="Times New Roman" panose="02020603050405020304" pitchFamily="18" charset="0"/>
                <a:cs typeface="Times New Roman" panose="02020603050405020304" pitchFamily="18" charset="0"/>
              </a:rPr>
              <a:t>– </a:t>
            </a:r>
            <a:r>
              <a:rPr lang="fr-FR" sz="2800" dirty="0">
                <a:solidFill>
                  <a:srgbClr val="000000"/>
                </a:solidFill>
                <a:latin typeface="Times New Roman" panose="02020603050405020304" pitchFamily="18" charset="0"/>
                <a:cs typeface="Times New Roman" panose="02020603050405020304" pitchFamily="18" charset="0"/>
              </a:rPr>
              <a:t>C'est lui qui sera utilisé comme nom de cookie </a:t>
            </a:r>
            <a:r>
              <a:rPr lang="fr-FR" sz="2800" dirty="0" smtClean="0">
                <a:solidFill>
                  <a:srgbClr val="000000"/>
                </a:solidFill>
                <a:latin typeface="Times New Roman" panose="02020603050405020304" pitchFamily="18" charset="0"/>
                <a:cs typeface="Times New Roman" panose="02020603050405020304" pitchFamily="18" charset="0"/>
              </a:rPr>
              <a:t>ou comme </a:t>
            </a:r>
            <a:r>
              <a:rPr lang="fr-FR" sz="2800" dirty="0">
                <a:solidFill>
                  <a:srgbClr val="000000"/>
                </a:solidFill>
                <a:latin typeface="Times New Roman" panose="02020603050405020304" pitchFamily="18" charset="0"/>
                <a:cs typeface="Times New Roman" panose="02020603050405020304" pitchFamily="18" charset="0"/>
              </a:rPr>
              <a:t>paramètre GET dans les liens</a:t>
            </a:r>
            <a:br>
              <a:rPr lang="fr-FR" sz="2800" dirty="0">
                <a:solidFill>
                  <a:srgbClr val="000000"/>
                </a:solidFill>
                <a:latin typeface="Times New Roman" panose="02020603050405020304" pitchFamily="18" charset="0"/>
                <a:cs typeface="Times New Roman" panose="02020603050405020304" pitchFamily="18" charset="0"/>
              </a:rPr>
            </a:br>
            <a:r>
              <a:rPr lang="fr-FR" dirty="0">
                <a:solidFill>
                  <a:srgbClr val="000000"/>
                </a:solidFill>
                <a:latin typeface="Times New Roman" panose="02020603050405020304" pitchFamily="18" charset="0"/>
                <a:cs typeface="Times New Roman" panose="02020603050405020304" pitchFamily="18" charset="0"/>
              </a:rPr>
              <a:t>– </a:t>
            </a:r>
            <a:r>
              <a:rPr lang="fr-FR" sz="2800" dirty="0">
                <a:solidFill>
                  <a:srgbClr val="000000"/>
                </a:solidFill>
                <a:latin typeface="Times New Roman" panose="02020603050405020304" pitchFamily="18" charset="0"/>
                <a:cs typeface="Times New Roman" panose="02020603050405020304" pitchFamily="18" charset="0"/>
              </a:rPr>
              <a:t>Pour le changer, utiliser la fonction </a:t>
            </a:r>
            <a:r>
              <a:rPr lang="fr-FR" sz="2800" dirty="0" err="1">
                <a:solidFill>
                  <a:srgbClr val="000000"/>
                </a:solidFill>
                <a:latin typeface="Times New Roman" panose="02020603050405020304" pitchFamily="18" charset="0"/>
                <a:cs typeface="Times New Roman" panose="02020603050405020304" pitchFamily="18" charset="0"/>
              </a:rPr>
              <a:t>session_name</a:t>
            </a:r>
            <a:r>
              <a:rPr lang="fr-FR" sz="2800" dirty="0">
                <a:solidFill>
                  <a:srgbClr val="000000"/>
                </a:solidFill>
                <a:latin typeface="Times New Roman" panose="02020603050405020304" pitchFamily="18" charset="0"/>
                <a:cs typeface="Times New Roman" panose="02020603050405020304" pitchFamily="18" charset="0"/>
              </a:rPr>
              <a:t>()</a:t>
            </a:r>
            <a:br>
              <a:rPr lang="fr-FR" sz="2800" dirty="0">
                <a:solidFill>
                  <a:srgbClr val="000000"/>
                </a:solidFill>
                <a:latin typeface="Times New Roman" panose="02020603050405020304" pitchFamily="18" charset="0"/>
                <a:cs typeface="Times New Roman" panose="02020603050405020304" pitchFamily="18" charset="0"/>
              </a:rPr>
            </a:br>
            <a:r>
              <a:rPr lang="fr-FR" sz="2800" dirty="0">
                <a:solidFill>
                  <a:srgbClr val="FF0000"/>
                </a:solidFill>
                <a:latin typeface="Times New Roman" panose="02020603050405020304" pitchFamily="18" charset="0"/>
                <a:cs typeface="Times New Roman" panose="02020603050405020304" pitchFamily="18" charset="0"/>
              </a:rPr>
              <a:t>&lt;?</a:t>
            </a:r>
            <a:r>
              <a:rPr lang="fr-FR" sz="2800" dirty="0" err="1">
                <a:solidFill>
                  <a:srgbClr val="FF0000"/>
                </a:solidFill>
                <a:latin typeface="Times New Roman" panose="02020603050405020304" pitchFamily="18" charset="0"/>
                <a:cs typeface="Times New Roman" panose="02020603050405020304" pitchFamily="18" charset="0"/>
              </a:rPr>
              <a:t>php</a:t>
            </a:r>
            <a:r>
              <a:rPr lang="fr-FR" sz="2800" dirty="0">
                <a:solidFill>
                  <a:srgbClr val="FF0000"/>
                </a:solidFill>
                <a:latin typeface="Times New Roman" panose="02020603050405020304" pitchFamily="18" charset="0"/>
                <a:cs typeface="Times New Roman" panose="02020603050405020304" pitchFamily="18" charset="0"/>
              </a:rPr>
              <a:t/>
            </a:r>
            <a:br>
              <a:rPr lang="fr-FR" sz="2800" dirty="0">
                <a:solidFill>
                  <a:srgbClr val="FF0000"/>
                </a:solidFill>
                <a:latin typeface="Times New Roman" panose="02020603050405020304" pitchFamily="18" charset="0"/>
                <a:cs typeface="Times New Roman" panose="02020603050405020304" pitchFamily="18" charset="0"/>
              </a:rPr>
            </a:br>
            <a:r>
              <a:rPr lang="fr-FR" sz="2800" dirty="0" err="1">
                <a:solidFill>
                  <a:srgbClr val="FF0000"/>
                </a:solidFill>
                <a:latin typeface="Times New Roman" panose="02020603050405020304" pitchFamily="18" charset="0"/>
                <a:cs typeface="Times New Roman" panose="02020603050405020304" pitchFamily="18" charset="0"/>
              </a:rPr>
              <a:t>session_name</a:t>
            </a:r>
            <a:r>
              <a:rPr lang="fr-FR" sz="2800" dirty="0">
                <a:solidFill>
                  <a:srgbClr val="FF0000"/>
                </a:solidFill>
                <a:latin typeface="Times New Roman" panose="02020603050405020304" pitchFamily="18" charset="0"/>
                <a:cs typeface="Times New Roman" panose="02020603050405020304" pitchFamily="18" charset="0"/>
              </a:rPr>
              <a:t>('</a:t>
            </a:r>
            <a:r>
              <a:rPr lang="fr-FR" sz="2800" dirty="0" err="1">
                <a:solidFill>
                  <a:srgbClr val="FF0000"/>
                </a:solidFill>
                <a:latin typeface="Times New Roman" panose="02020603050405020304" pitchFamily="18" charset="0"/>
                <a:cs typeface="Times New Roman" panose="02020603050405020304" pitchFamily="18" charset="0"/>
              </a:rPr>
              <a:t>nom_de_session</a:t>
            </a:r>
            <a:r>
              <a:rPr lang="fr-FR" sz="2800" dirty="0">
                <a:solidFill>
                  <a:srgbClr val="FF0000"/>
                </a:solidFill>
                <a:latin typeface="Times New Roman" panose="02020603050405020304" pitchFamily="18" charset="0"/>
                <a:cs typeface="Times New Roman" panose="02020603050405020304" pitchFamily="18" charset="0"/>
              </a:rPr>
              <a:t>');</a:t>
            </a:r>
            <a:br>
              <a:rPr lang="fr-FR" sz="2800" dirty="0">
                <a:solidFill>
                  <a:srgbClr val="FF0000"/>
                </a:solidFill>
                <a:latin typeface="Times New Roman" panose="02020603050405020304" pitchFamily="18" charset="0"/>
                <a:cs typeface="Times New Roman" panose="02020603050405020304" pitchFamily="18" charset="0"/>
              </a:rPr>
            </a:br>
            <a:r>
              <a:rPr lang="fr-FR" sz="2800" dirty="0" err="1">
                <a:solidFill>
                  <a:srgbClr val="FF0000"/>
                </a:solidFill>
                <a:latin typeface="Times New Roman" panose="02020603050405020304" pitchFamily="18" charset="0"/>
                <a:cs typeface="Times New Roman" panose="02020603050405020304" pitchFamily="18" charset="0"/>
              </a:rPr>
              <a:t>session_start</a:t>
            </a:r>
            <a:r>
              <a:rPr lang="fr-FR" sz="2800" dirty="0">
                <a:solidFill>
                  <a:srgbClr val="FF0000"/>
                </a:solidFill>
                <a:latin typeface="Times New Roman" panose="02020603050405020304" pitchFamily="18" charset="0"/>
                <a:cs typeface="Times New Roman" panose="02020603050405020304" pitchFamily="18" charset="0"/>
              </a:rPr>
              <a:t>();</a:t>
            </a:r>
            <a:br>
              <a:rPr lang="fr-FR" sz="2800" dirty="0">
                <a:solidFill>
                  <a:srgbClr val="FF0000"/>
                </a:solidFill>
                <a:latin typeface="Times New Roman" panose="02020603050405020304" pitchFamily="18" charset="0"/>
                <a:cs typeface="Times New Roman" panose="02020603050405020304" pitchFamily="18" charset="0"/>
              </a:rPr>
            </a:br>
            <a:r>
              <a:rPr lang="fr-FR" sz="2800" dirty="0">
                <a:solidFill>
                  <a:srgbClr val="FF0000"/>
                </a:solidFill>
                <a:latin typeface="Times New Roman" panose="02020603050405020304" pitchFamily="18" charset="0"/>
                <a:cs typeface="Times New Roman" panose="02020603050405020304" pitchFamily="18" charset="0"/>
              </a:rPr>
              <a:t>?&gt;</a:t>
            </a:r>
            <a:br>
              <a:rPr lang="fr-FR" sz="2800" dirty="0">
                <a:solidFill>
                  <a:srgbClr val="FF0000"/>
                </a:solidFill>
                <a:latin typeface="Times New Roman" panose="02020603050405020304" pitchFamily="18" charset="0"/>
                <a:cs typeface="Times New Roman" panose="02020603050405020304" pitchFamily="18" charset="0"/>
              </a:rPr>
            </a:br>
            <a:r>
              <a:rPr lang="fr-FR" dirty="0">
                <a:solidFill>
                  <a:srgbClr val="000000"/>
                </a:solidFill>
                <a:latin typeface="Times New Roman" panose="02020603050405020304" pitchFamily="18" charset="0"/>
                <a:cs typeface="Times New Roman" panose="02020603050405020304" pitchFamily="18" charset="0"/>
              </a:rPr>
              <a:t>– </a:t>
            </a:r>
            <a:r>
              <a:rPr lang="fr-FR" sz="2800" dirty="0">
                <a:solidFill>
                  <a:srgbClr val="000000"/>
                </a:solidFill>
                <a:latin typeface="Times New Roman" panose="02020603050405020304" pitchFamily="18" charset="0"/>
                <a:cs typeface="Times New Roman" panose="02020603050405020304" pitchFamily="18" charset="0"/>
              </a:rPr>
              <a:t>Ce code va donc charger une session avec </a:t>
            </a:r>
            <a:r>
              <a:rPr lang="fr-FR" sz="2800" dirty="0" smtClean="0">
                <a:solidFill>
                  <a:srgbClr val="000000"/>
                </a:solidFill>
                <a:latin typeface="Times New Roman" panose="02020603050405020304" pitchFamily="18" charset="0"/>
                <a:cs typeface="Times New Roman" panose="02020603050405020304" pitchFamily="18" charset="0"/>
              </a:rPr>
              <a:t>l'identifiant provenant </a:t>
            </a:r>
            <a:r>
              <a:rPr lang="fr-FR" sz="2800" dirty="0">
                <a:solidFill>
                  <a:srgbClr val="000000"/>
                </a:solidFill>
                <a:latin typeface="Times New Roman" panose="02020603050405020304" pitchFamily="18" charset="0"/>
                <a:cs typeface="Times New Roman" panose="02020603050405020304" pitchFamily="18" charset="0"/>
              </a:rPr>
              <a:t>du cookie ou du paramètre GET portant le</a:t>
            </a:r>
            <a:br>
              <a:rPr lang="fr-FR" sz="2800" dirty="0">
                <a:solidFill>
                  <a:srgbClr val="000000"/>
                </a:solidFill>
                <a:latin typeface="Times New Roman" panose="02020603050405020304" pitchFamily="18" charset="0"/>
                <a:cs typeface="Times New Roman" panose="02020603050405020304" pitchFamily="18" charset="0"/>
              </a:rPr>
            </a:br>
            <a:r>
              <a:rPr lang="fr-FR" sz="2800" dirty="0">
                <a:solidFill>
                  <a:srgbClr val="000000"/>
                </a:solidFill>
                <a:latin typeface="Times New Roman" panose="02020603050405020304" pitchFamily="18" charset="0"/>
                <a:cs typeface="Times New Roman" panose="02020603050405020304" pitchFamily="18" charset="0"/>
              </a:rPr>
              <a:t>nom : </a:t>
            </a:r>
            <a:r>
              <a:rPr lang="fr-FR" sz="2800" dirty="0" err="1">
                <a:solidFill>
                  <a:srgbClr val="FF0000"/>
                </a:solidFill>
                <a:latin typeface="Times New Roman" panose="02020603050405020304" pitchFamily="18" charset="0"/>
                <a:cs typeface="Times New Roman" panose="02020603050405020304" pitchFamily="18" charset="0"/>
              </a:rPr>
              <a:t>nom_de_session</a:t>
            </a:r>
            <a:r>
              <a:rPr lang="fr-FR" sz="2800" dirty="0">
                <a:solidFill>
                  <a:srgbClr val="000000"/>
                </a:solidFill>
                <a:latin typeface="Times New Roman" panose="02020603050405020304" pitchFamily="18" charset="0"/>
                <a:cs typeface="Times New Roman" panose="02020603050405020304" pitchFamily="18" charset="0"/>
              </a:rPr>
              <a:t/>
            </a:r>
            <a:br>
              <a:rPr lang="fr-FR" sz="2800" dirty="0">
                <a:solidFill>
                  <a:srgbClr val="000000"/>
                </a:solidFill>
                <a:latin typeface="Times New Roman" panose="02020603050405020304" pitchFamily="18" charset="0"/>
                <a:cs typeface="Times New Roman" panose="02020603050405020304" pitchFamily="18" charset="0"/>
              </a:rPr>
            </a:br>
            <a:endParaRPr lang="fr-F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57473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2"/>
          <p:cNvSpPr>
            <a:spLocks noGrp="1" noRot="1" noChangeArrowheads="1"/>
          </p:cNvSpPr>
          <p:nvPr>
            <p:ph type="title"/>
          </p:nvPr>
        </p:nvSpPr>
        <p:spPr>
          <a:xfrm>
            <a:off x="0" y="0"/>
            <a:ext cx="9144000" cy="908720"/>
          </a:xfrm>
          <a:ln/>
        </p:spPr>
        <p:style>
          <a:lnRef idx="1">
            <a:schemeClr val="accent4"/>
          </a:lnRef>
          <a:fillRef idx="2">
            <a:schemeClr val="accent4"/>
          </a:fillRef>
          <a:effectRef idx="1">
            <a:schemeClr val="accent4"/>
          </a:effectRef>
          <a:fontRef idx="minor">
            <a:schemeClr val="dk1"/>
          </a:fontRef>
        </p:style>
        <p:txBody>
          <a:bodyPr lIns="90000" tIns="46800" rIns="90000" bIns="46800">
            <a:normAutofit fontScale="90000"/>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5400" dirty="0" smtClean="0">
                <a:solidFill>
                  <a:srgbClr val="FF0000"/>
                </a:solidFill>
                <a:latin typeface="Times New Roman" panose="02020603050405020304" pitchFamily="18" charset="0"/>
                <a:cs typeface="Times New Roman" panose="02020603050405020304" pitchFamily="18" charset="0"/>
              </a:rPr>
              <a:t>PHP </a:t>
            </a:r>
            <a:r>
              <a:rPr lang="en-GB" sz="5400" dirty="0" err="1" smtClean="0">
                <a:solidFill>
                  <a:srgbClr val="FF0000"/>
                </a:solidFill>
                <a:latin typeface="Times New Roman" panose="02020603050405020304" pitchFamily="18" charset="0"/>
                <a:cs typeface="Times New Roman" panose="02020603050405020304" pitchFamily="18" charset="0"/>
              </a:rPr>
              <a:t>Définition</a:t>
            </a:r>
            <a:endParaRPr lang="en-GB" sz="5400" dirty="0">
              <a:solidFill>
                <a:srgbClr val="FF0000"/>
              </a:solidFill>
              <a:latin typeface="Times New Roman" panose="02020603050405020304" pitchFamily="18" charset="0"/>
              <a:cs typeface="Times New Roman" panose="02020603050405020304" pitchFamily="18" charset="0"/>
            </a:endParaRPr>
          </a:p>
        </p:txBody>
      </p:sp>
      <p:sp>
        <p:nvSpPr>
          <p:cNvPr id="14" name="Rectangle 2"/>
          <p:cNvSpPr txBox="1">
            <a:spLocks noChangeArrowheads="1"/>
          </p:cNvSpPr>
          <p:nvPr/>
        </p:nvSpPr>
        <p:spPr>
          <a:xfrm>
            <a:off x="179512" y="927884"/>
            <a:ext cx="8856984" cy="3869267"/>
          </a:xfrm>
          <a:prstGeom prst="rect">
            <a:avLst/>
          </a:prstGeom>
          <a:ln/>
          <a:extLst>
            <a:ext uri="{91240B29-F687-4F45-9708-019B960494DF}">
              <a14:hiddenLine xmlns:a14="http://schemas.microsoft.com/office/drawing/2010/main" w="9525" cap="flat">
                <a:solidFill>
                  <a:srgbClr val="808080"/>
                </a:solidFill>
                <a:round/>
                <a:headEnd/>
                <a:tailEnd/>
              </a14:hiddenLine>
            </a:ext>
          </a:extLst>
        </p:spPr>
        <p:txBody>
          <a:bodyPr vert="horz">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lvl="2">
              <a:lnSpc>
                <a:spcPct val="90000"/>
              </a:lnSpc>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900" dirty="0" smtClean="0">
              <a:latin typeface="Times New Roman" panose="02020603050405020304" pitchFamily="18" charset="0"/>
              <a:cs typeface="Times New Roman" panose="02020603050405020304" pitchFamily="18" charset="0"/>
            </a:endParaRPr>
          </a:p>
          <a:p>
            <a:pPr marL="485331" indent="-284163">
              <a:lnSpc>
                <a:spcPct val="90000"/>
              </a:lnSpc>
              <a:spcBef>
                <a:spcPts val="500"/>
              </a:spcBef>
              <a:buClr>
                <a:srgbClr val="114FFB"/>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800" dirty="0" smtClean="0">
                <a:latin typeface="Times New Roman" panose="02020603050405020304" pitchFamily="18" charset="0"/>
                <a:cs typeface="Times New Roman" panose="02020603050405020304" pitchFamily="18" charset="0"/>
              </a:rPr>
              <a:t>Pages côté serveur et côté client : </a:t>
            </a:r>
          </a:p>
          <a:p>
            <a:pPr marL="741363" lvl="1" indent="-284163">
              <a:lnSpc>
                <a:spcPct val="90000"/>
              </a:lnSpc>
              <a:spcBef>
                <a:spcPts val="225"/>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000" dirty="0" smtClean="0">
              <a:latin typeface="Times New Roman" panose="02020603050405020304" pitchFamily="18" charset="0"/>
              <a:cs typeface="Times New Roman" panose="02020603050405020304" pitchFamily="18" charset="0"/>
            </a:endParaRPr>
          </a:p>
          <a:p>
            <a:pPr lvl="2">
              <a:lnSpc>
                <a:spcPct val="90000"/>
              </a:lnSpc>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3200" dirty="0" smtClean="0">
                <a:latin typeface="Times New Roman" panose="02020603050405020304" pitchFamily="18" charset="0"/>
                <a:cs typeface="Times New Roman" panose="02020603050405020304" pitchFamily="18" charset="0"/>
              </a:rPr>
              <a:t>Script côté client pour des calculs et des traitement simples</a:t>
            </a:r>
          </a:p>
          <a:p>
            <a:pPr lvl="2">
              <a:lnSpc>
                <a:spcPct val="90000"/>
              </a:lnSpc>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100" dirty="0" smtClean="0">
              <a:latin typeface="Times New Roman" panose="02020603050405020304" pitchFamily="18" charset="0"/>
              <a:cs typeface="Times New Roman" panose="02020603050405020304" pitchFamily="18" charset="0"/>
            </a:endParaRPr>
          </a:p>
          <a:p>
            <a:pPr lvl="2">
              <a:lnSpc>
                <a:spcPct val="90000"/>
              </a:lnSpc>
              <a:spcBef>
                <a:spcPts val="450"/>
              </a:spcBef>
              <a:buClr>
                <a:srgbClr val="00FF00"/>
              </a:buClr>
              <a:buSzPct val="75000"/>
              <a:buFont typeface="Wingdings" pitchFamily="2"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3200" dirty="0" smtClean="0">
                <a:latin typeface="Times New Roman" panose="02020603050405020304" pitchFamily="18" charset="0"/>
                <a:cs typeface="Times New Roman" panose="02020603050405020304" pitchFamily="18" charset="0"/>
              </a:rPr>
              <a:t>Scripts côté serveur pour des calculs, des traitements et des mises à jours plus conséquents.</a:t>
            </a:r>
            <a:endParaRPr lang="fr-FR" altLang="fr-F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45699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body" idx="1"/>
          </p:nvPr>
        </p:nvSpPr>
        <p:spPr>
          <a:xfrm>
            <a:off x="251520" y="881336"/>
            <a:ext cx="8712968" cy="5976664"/>
          </a:xfrm>
          <a:ln/>
          <a:extLst>
            <a:ext uri="{91240B29-F687-4F45-9708-019B960494DF}">
              <a14:hiddenLine xmlns:a14="http://schemas.microsoft.com/office/drawing/2010/main" w="9525" cap="flat">
                <a:solidFill>
                  <a:srgbClr val="808080"/>
                </a:solidFill>
                <a:round/>
                <a:headEnd/>
                <a:tailEnd/>
              </a14:hiddenLine>
            </a:ext>
          </a:extLst>
        </p:spPr>
        <p:txBody>
          <a:bodyPr>
            <a:noAutofit/>
          </a:bodyPr>
          <a:lstStyle/>
          <a:p>
            <a:pPr marL="341313" indent="-341313">
              <a:buClr>
                <a:srgbClr val="FC0128"/>
              </a:buClr>
              <a:buSzPct val="75000"/>
              <a:buFont typeface="Wingdings"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3600" i="0" dirty="0">
                <a:latin typeface="Times New Roman" panose="02020603050405020304" pitchFamily="18" charset="0"/>
                <a:cs typeface="Times New Roman" panose="02020603050405020304" pitchFamily="18" charset="0"/>
              </a:rPr>
              <a:t>Principe</a:t>
            </a:r>
          </a:p>
          <a:p>
            <a:pPr marL="741363" lvl="1" indent="-284163">
              <a:spcBef>
                <a:spcPts val="500"/>
              </a:spcBef>
              <a:buClr>
                <a:srgbClr val="114FFB"/>
              </a:buClr>
              <a:buSzPct val="75000"/>
              <a:buFont typeface="Wingdings"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i="0" dirty="0">
                <a:latin typeface="Times New Roman" panose="02020603050405020304" pitchFamily="18" charset="0"/>
                <a:cs typeface="Times New Roman" panose="02020603050405020304" pitchFamily="18" charset="0"/>
              </a:rPr>
              <a:t>Un répertoire est créé sur le serveur à l'emplacement désigné par le fichier de configuration php.ini, afin de recueillir les données de la nouvelle session.</a:t>
            </a:r>
          </a:p>
          <a:p>
            <a:pPr marL="741363" lvl="1" indent="-284163">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900" i="0" dirty="0">
              <a:latin typeface="Times New Roman" panose="02020603050405020304" pitchFamily="18" charset="0"/>
              <a:cs typeface="Times New Roman" panose="02020603050405020304" pitchFamily="18" charset="0"/>
            </a:endParaRPr>
          </a:p>
          <a:p>
            <a:pPr lvl="2" indent="-227013" algn="just">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en-GB" altLang="fr-FR" sz="1800" i="0" dirty="0">
                <a:solidFill>
                  <a:srgbClr val="FC0128"/>
                </a:solidFill>
                <a:effectLst/>
                <a:latin typeface="Times New Roman" panose="02020603050405020304" pitchFamily="18" charset="0"/>
                <a:cs typeface="Times New Roman" panose="02020603050405020304" pitchFamily="18" charset="0"/>
              </a:rPr>
              <a:t>[Session]</a:t>
            </a:r>
          </a:p>
          <a:p>
            <a:pPr lvl="2" indent="-227013" algn="just">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en-GB" altLang="fr-FR" sz="1800" i="0" dirty="0" err="1">
                <a:solidFill>
                  <a:srgbClr val="FC0128"/>
                </a:solidFill>
                <a:effectLst/>
                <a:latin typeface="Times New Roman" panose="02020603050405020304" pitchFamily="18" charset="0"/>
                <a:cs typeface="Times New Roman" panose="02020603050405020304" pitchFamily="18" charset="0"/>
              </a:rPr>
              <a:t>session.save_path</a:t>
            </a:r>
            <a:r>
              <a:rPr lang="en-GB" altLang="fr-FR" sz="1800" i="0" dirty="0">
                <a:solidFill>
                  <a:srgbClr val="FC0128"/>
                </a:solidFill>
                <a:effectLst/>
                <a:latin typeface="Times New Roman" panose="02020603050405020304" pitchFamily="18" charset="0"/>
                <a:cs typeface="Times New Roman" panose="02020603050405020304" pitchFamily="18" charset="0"/>
              </a:rPr>
              <a:t>= C:\PHP\sessiondata</a:t>
            </a:r>
          </a:p>
          <a:p>
            <a:pPr lvl="2" indent="-227013" algn="just">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en-GB" altLang="fr-FR" sz="1800" i="0" dirty="0">
                <a:solidFill>
                  <a:srgbClr val="FC0128"/>
                </a:solidFill>
                <a:effectLst/>
                <a:latin typeface="Times New Roman" panose="02020603050405020304" pitchFamily="18" charset="0"/>
                <a:cs typeface="Times New Roman" panose="02020603050405020304" pitchFamily="18" charset="0"/>
              </a:rPr>
              <a:t>; </a:t>
            </a:r>
            <a:r>
              <a:rPr lang="en-GB" altLang="fr-FR" sz="1800" i="0" dirty="0" err="1">
                <a:solidFill>
                  <a:srgbClr val="FC0128"/>
                </a:solidFill>
                <a:effectLst/>
                <a:latin typeface="Times New Roman" panose="02020603050405020304" pitchFamily="18" charset="0"/>
                <a:cs typeface="Times New Roman" panose="02020603050405020304" pitchFamily="18" charset="0"/>
              </a:rPr>
              <a:t>Rép</a:t>
            </a:r>
            <a:r>
              <a:rPr lang="en-GB" altLang="fr-FR" sz="1800" i="0" dirty="0">
                <a:solidFill>
                  <a:srgbClr val="FC0128"/>
                </a:solidFill>
                <a:effectLst/>
                <a:latin typeface="Times New Roman" panose="02020603050405020304" pitchFamily="18" charset="0"/>
                <a:cs typeface="Times New Roman" panose="02020603050405020304" pitchFamily="18" charset="0"/>
              </a:rPr>
              <a:t> session = \sess_7edf48ca359ee24dbc5b3f6ed2557e90</a:t>
            </a:r>
          </a:p>
          <a:p>
            <a:pPr marL="341313" indent="-341313" algn="just">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900" i="0" dirty="0">
              <a:effectLst/>
              <a:latin typeface="Times New Roman" panose="02020603050405020304" pitchFamily="18" charset="0"/>
              <a:cs typeface="Times New Roman" panose="02020603050405020304" pitchFamily="18" charset="0"/>
            </a:endParaRPr>
          </a:p>
          <a:p>
            <a:pPr marL="741363" lvl="1" indent="-284163">
              <a:spcBef>
                <a:spcPts val="500"/>
              </a:spcBef>
              <a:buClr>
                <a:srgbClr val="114FFB"/>
              </a:buClr>
              <a:buSzPct val="75000"/>
              <a:buFont typeface="Wingdings"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i="0" dirty="0">
                <a:latin typeface="Times New Roman" panose="02020603050405020304" pitchFamily="18" charset="0"/>
                <a:cs typeface="Times New Roman" panose="02020603050405020304" pitchFamily="18" charset="0"/>
              </a:rPr>
              <a:t>Le fichier php.ini peut également préciser un nom de session par l'option </a:t>
            </a:r>
            <a:r>
              <a:rPr lang="fr-FR" altLang="fr-FR" sz="2400" i="0" dirty="0">
                <a:solidFill>
                  <a:srgbClr val="0347F1"/>
                </a:solidFill>
                <a:latin typeface="Times New Roman" panose="02020603050405020304" pitchFamily="18" charset="0"/>
                <a:cs typeface="Times New Roman" panose="02020603050405020304" pitchFamily="18" charset="0"/>
              </a:rPr>
              <a:t>session.name</a:t>
            </a:r>
            <a:r>
              <a:rPr lang="fr-FR" altLang="fr-FR" sz="2400" i="0" dirty="0">
                <a:latin typeface="Times New Roman" panose="02020603050405020304" pitchFamily="18" charset="0"/>
                <a:cs typeface="Times New Roman" panose="02020603050405020304" pitchFamily="18" charset="0"/>
              </a:rPr>
              <a:t> ou sa durée de vie par </a:t>
            </a:r>
            <a:r>
              <a:rPr lang="fr-FR" altLang="fr-FR" sz="2400" i="0" dirty="0" err="1">
                <a:solidFill>
                  <a:srgbClr val="0347F1"/>
                </a:solidFill>
                <a:latin typeface="Times New Roman" panose="02020603050405020304" pitchFamily="18" charset="0"/>
                <a:cs typeface="Times New Roman" panose="02020603050405020304" pitchFamily="18" charset="0"/>
              </a:rPr>
              <a:t>session.gc_maxlifetime</a:t>
            </a:r>
            <a:endParaRPr lang="fr-FR" altLang="fr-FR" sz="2400" i="0" dirty="0">
              <a:solidFill>
                <a:srgbClr val="0347F1"/>
              </a:solidFill>
              <a:latin typeface="Times New Roman" panose="02020603050405020304" pitchFamily="18" charset="0"/>
              <a:cs typeface="Times New Roman" panose="02020603050405020304" pitchFamily="18" charset="0"/>
            </a:endParaRPr>
          </a:p>
          <a:p>
            <a:pPr marL="741363" lvl="1" indent="-284163">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900" i="0" dirty="0">
              <a:latin typeface="Times New Roman" panose="02020603050405020304" pitchFamily="18" charset="0"/>
              <a:cs typeface="Times New Roman" panose="02020603050405020304" pitchFamily="18" charset="0"/>
            </a:endParaRPr>
          </a:p>
          <a:p>
            <a:pPr marL="741363" lvl="1" indent="-284163" algn="just">
              <a:spcBef>
                <a:spcPts val="500"/>
              </a:spcBef>
              <a:buClr>
                <a:srgbClr val="114FFB"/>
              </a:buClr>
              <a:buSzPct val="75000"/>
              <a:buFont typeface="Wingdings"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i="0" dirty="0">
                <a:latin typeface="Times New Roman" panose="02020603050405020304" pitchFamily="18" charset="0"/>
                <a:cs typeface="Times New Roman" panose="02020603050405020304" pitchFamily="18" charset="0"/>
              </a:rPr>
              <a:t>La session en cours peut être détruite par la fonction </a:t>
            </a:r>
            <a:r>
              <a:rPr lang="fr-FR" altLang="fr-FR" sz="2400" i="0" dirty="0" err="1">
                <a:solidFill>
                  <a:srgbClr val="0347F1"/>
                </a:solidFill>
                <a:latin typeface="Times New Roman" panose="02020603050405020304" pitchFamily="18" charset="0"/>
                <a:cs typeface="Times New Roman" panose="02020603050405020304" pitchFamily="18" charset="0"/>
              </a:rPr>
              <a:t>session_destroy</a:t>
            </a:r>
            <a:r>
              <a:rPr lang="fr-FR" altLang="fr-FR" sz="2400" i="0" dirty="0">
                <a:solidFill>
                  <a:srgbClr val="0347F1"/>
                </a:solidFill>
                <a:latin typeface="Times New Roman" panose="02020603050405020304" pitchFamily="18" charset="0"/>
                <a:cs typeface="Times New Roman" panose="02020603050405020304" pitchFamily="18" charset="0"/>
              </a:rPr>
              <a:t>().</a:t>
            </a:r>
            <a:r>
              <a:rPr lang="fr-FR" altLang="fr-FR" sz="2400" i="0" dirty="0">
                <a:latin typeface="Times New Roman" panose="02020603050405020304" pitchFamily="18" charset="0"/>
                <a:cs typeface="Times New Roman" panose="02020603050405020304" pitchFamily="18" charset="0"/>
              </a:rPr>
              <a:t> Cette commande supprime toutes les informations relatives à l'utilisateur.</a:t>
            </a:r>
          </a:p>
          <a:p>
            <a:pPr marL="341313" indent="-341313" algn="just">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i="0" dirty="0">
                <a:latin typeface="Times New Roman" panose="02020603050405020304" pitchFamily="18" charset="0"/>
                <a:cs typeface="Times New Roman" panose="02020603050405020304" pitchFamily="18" charset="0"/>
              </a:rPr>
              <a:t>			</a:t>
            </a:r>
            <a:r>
              <a:rPr lang="fr-FR" altLang="fr-FR" sz="1800" i="0" dirty="0" err="1">
                <a:solidFill>
                  <a:srgbClr val="FC0128"/>
                </a:solidFill>
                <a:effectLst/>
                <a:latin typeface="Times New Roman" panose="02020603050405020304" pitchFamily="18" charset="0"/>
                <a:cs typeface="Times New Roman" panose="02020603050405020304" pitchFamily="18" charset="0"/>
              </a:rPr>
              <a:t>session_destroy</a:t>
            </a:r>
            <a:r>
              <a:rPr lang="fr-FR" altLang="fr-FR" sz="1800" i="0" dirty="0">
                <a:solidFill>
                  <a:srgbClr val="FC0128"/>
                </a:solidFill>
                <a:effectLst/>
                <a:latin typeface="Times New Roman" panose="02020603050405020304" pitchFamily="18" charset="0"/>
                <a:cs typeface="Times New Roman" panose="02020603050405020304" pitchFamily="18" charset="0"/>
              </a:rPr>
              <a:t>();</a:t>
            </a:r>
          </a:p>
        </p:txBody>
      </p:sp>
      <p:sp>
        <p:nvSpPr>
          <p:cNvPr id="4" name="Rectangle 2"/>
          <p:cNvSpPr>
            <a:spLocks noGrp="1" noChangeArrowheads="1"/>
          </p:cNvSpPr>
          <p:nvPr>
            <p:ph type="title"/>
          </p:nvPr>
        </p:nvSpPr>
        <p:spPr>
          <a:xfrm>
            <a:off x="4622" y="-15074"/>
            <a:ext cx="9144000" cy="923794"/>
          </a:xfrm>
        </p:spPr>
        <p:style>
          <a:lnRef idx="0">
            <a:schemeClr val="accent3"/>
          </a:lnRef>
          <a:fillRef idx="3">
            <a:schemeClr val="accent3"/>
          </a:fillRef>
          <a:effectRef idx="3">
            <a:schemeClr val="accent3"/>
          </a:effectRef>
          <a:fontRef idx="minor">
            <a:schemeClr val="lt1"/>
          </a:fontRef>
        </p:style>
        <p:txBody>
          <a:bodyPr>
            <a:noAutofit/>
          </a:bodyPr>
          <a:lstStyle/>
          <a:p>
            <a:pPr>
              <a:defRPr/>
            </a:pP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sessions</a:t>
            </a:r>
            <a:r>
              <a:rPr lang="fr-FR" sz="5400" b="1" dirty="0">
                <a:solidFill>
                  <a:srgbClr val="FF0000"/>
                </a:solidFill>
                <a:latin typeface="Times New Roman" panose="02020603050405020304" pitchFamily="18" charset="0"/>
                <a:cs typeface="Times New Roman" panose="02020603050405020304" pitchFamily="18" charset="0"/>
              </a:rPr>
              <a:t/>
            </a:r>
            <a:br>
              <a:rPr lang="fr-FR" sz="5400" b="1" dirty="0">
                <a:solidFill>
                  <a:srgbClr val="FF0000"/>
                </a:solidFill>
                <a:latin typeface="Times New Roman" panose="02020603050405020304" pitchFamily="18" charset="0"/>
                <a:cs typeface="Times New Roman" panose="02020603050405020304" pitchFamily="18" charset="0"/>
              </a:rPr>
            </a:br>
            <a:endPar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1039880"/>
      </p:ext>
    </p:extLst>
  </p:cSld>
  <p:clrMapOvr>
    <a:masterClrMapping/>
  </p:clrMapOvr>
  <p:transition>
    <p:diamond/>
  </p:transition>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body" idx="1"/>
          </p:nvPr>
        </p:nvSpPr>
        <p:spPr>
          <a:xfrm>
            <a:off x="539552" y="980728"/>
            <a:ext cx="7935251" cy="5410200"/>
          </a:xfrm>
          <a:ln/>
          <a:extLst>
            <a:ext uri="{91240B29-F687-4F45-9708-019B960494DF}">
              <a14:hiddenLine xmlns:a14="http://schemas.microsoft.com/office/drawing/2010/main" w="9525" cap="flat">
                <a:solidFill>
                  <a:srgbClr val="808080"/>
                </a:solidFill>
                <a:round/>
                <a:headEnd/>
                <a:tailEnd/>
              </a14:hiddenLine>
            </a:ext>
          </a:extLst>
        </p:spPr>
        <p:txBody>
          <a:bodyPr/>
          <a:lstStyle/>
          <a:p>
            <a:pPr marL="341313" indent="-341313">
              <a:lnSpc>
                <a:spcPct val="90000"/>
              </a:lnSpc>
              <a:buClr>
                <a:srgbClr val="FC0128"/>
              </a:buClr>
              <a:buSzPct val="75000"/>
              <a:buFont typeface="Wingdings"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a:latin typeface="Book Antiqua" pitchFamily="16" charset="0"/>
                <a:cs typeface="Times New Roman" charset="0"/>
              </a:rPr>
              <a:t>Le traitement des variables de session</a:t>
            </a:r>
            <a:r>
              <a:rPr lang="en-GB" altLang="fr-FR" i="0"/>
              <a:t> </a:t>
            </a:r>
          </a:p>
          <a:p>
            <a:pPr marL="741363" lvl="1" indent="-284163">
              <a:lnSpc>
                <a:spcPct val="90000"/>
              </a:lnSpc>
              <a:spcBef>
                <a:spcPts val="500"/>
              </a:spcBef>
              <a:buClr>
                <a:srgbClr val="114FFB"/>
              </a:buClr>
              <a:buSzPct val="75000"/>
              <a:buFont typeface="Wingdings"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000" i="0">
                <a:latin typeface="Book Antiqua" pitchFamily="16" charset="0"/>
                <a:cs typeface="Times New Roman" charset="0"/>
              </a:rPr>
              <a:t>Les variables de session sont chargées dans une session par l'intermédiaire de la fonction </a:t>
            </a:r>
            <a:r>
              <a:rPr lang="fr-FR" altLang="fr-FR" sz="2000" i="0">
                <a:solidFill>
                  <a:srgbClr val="0347F1"/>
                </a:solidFill>
                <a:latin typeface="Book Antiqua" pitchFamily="16" charset="0"/>
                <a:cs typeface="Times New Roman" charset="0"/>
              </a:rPr>
              <a:t>session_register()</a:t>
            </a:r>
          </a:p>
          <a:p>
            <a:pPr marL="741363" lvl="1" indent="-284163">
              <a:lnSpc>
                <a:spcPct val="90000"/>
              </a:lnSpc>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800" i="0"/>
          </a:p>
          <a:p>
            <a:pPr lvl="2" indent="-227013" algn="just">
              <a:lnSpc>
                <a:spcPct val="90000"/>
              </a:lnSpc>
              <a:spcBef>
                <a:spcPts val="5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en-GB" altLang="fr-FR" sz="2000" i="0">
                <a:solidFill>
                  <a:srgbClr val="FC0128"/>
                </a:solidFill>
                <a:effectLst/>
                <a:latin typeface="Book Antiqua" pitchFamily="16" charset="0"/>
                <a:cs typeface="Arial Unicode MS" pitchFamily="32" charset="0"/>
              </a:rPr>
              <a:t>&lt;?php</a:t>
            </a:r>
          </a:p>
          <a:p>
            <a:pPr lvl="2" indent="-227013" algn="just">
              <a:lnSpc>
                <a:spcPct val="90000"/>
              </a:lnSpc>
              <a:spcBef>
                <a:spcPts val="5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en-GB" altLang="fr-FR" sz="2000" i="0">
                <a:solidFill>
                  <a:srgbClr val="FC0128"/>
                </a:solidFill>
                <a:effectLst/>
                <a:latin typeface="Book Antiqua" pitchFamily="16" charset="0"/>
                <a:cs typeface="Arial Unicode MS" pitchFamily="32" charset="0"/>
              </a:rPr>
              <a:t>  session_start();</a:t>
            </a:r>
          </a:p>
          <a:p>
            <a:pPr lvl="2" indent="-227013" algn="just">
              <a:lnSpc>
                <a:spcPct val="90000"/>
              </a:lnSpc>
              <a:spcBef>
                <a:spcPts val="5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en-GB" altLang="fr-FR" sz="2000" i="0">
                <a:solidFill>
                  <a:srgbClr val="FC0128"/>
                </a:solidFill>
                <a:effectLst/>
                <a:latin typeface="Book Antiqua" pitchFamily="16" charset="0"/>
                <a:cs typeface="Arial Unicode MS" pitchFamily="32" charset="0"/>
              </a:rPr>
              <a:t>  </a:t>
            </a:r>
            <a:r>
              <a:rPr lang="fr-FR" altLang="fr-FR" sz="2000" i="0">
                <a:solidFill>
                  <a:srgbClr val="FC0128"/>
                </a:solidFill>
                <a:effectLst/>
                <a:latin typeface="Book Antiqua" pitchFamily="16" charset="0"/>
                <a:cs typeface="Arial Unicode MS" pitchFamily="32" charset="0"/>
              </a:rPr>
              <a:t>session_register("nom_variable");</a:t>
            </a:r>
          </a:p>
          <a:p>
            <a:pPr lvl="2" indent="-227013" algn="just">
              <a:lnSpc>
                <a:spcPct val="90000"/>
              </a:lnSpc>
              <a:spcBef>
                <a:spcPts val="5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000" i="0">
                <a:solidFill>
                  <a:srgbClr val="FC0128"/>
                </a:solidFill>
                <a:effectLst/>
                <a:latin typeface="Book Antiqua" pitchFamily="16" charset="0"/>
                <a:cs typeface="Arial Unicode MS" pitchFamily="32" charset="0"/>
              </a:rPr>
              <a:t>  ...</a:t>
            </a:r>
          </a:p>
          <a:p>
            <a:pPr lvl="2" indent="-227013" algn="just">
              <a:lnSpc>
                <a:spcPct val="90000"/>
              </a:lnSpc>
              <a:spcBef>
                <a:spcPts val="5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000" i="0">
                <a:solidFill>
                  <a:srgbClr val="FC0128"/>
                </a:solidFill>
                <a:effectLst/>
                <a:latin typeface="Book Antiqua" pitchFamily="16" charset="0"/>
                <a:cs typeface="Arial Unicode MS" pitchFamily="32" charset="0"/>
              </a:rPr>
              <a:t>  session_register("nom_variableN");</a:t>
            </a:r>
          </a:p>
          <a:p>
            <a:pPr lvl="2" indent="-227013" algn="just">
              <a:lnSpc>
                <a:spcPct val="90000"/>
              </a:lnSpc>
              <a:spcBef>
                <a:spcPts val="5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000" i="0">
                <a:solidFill>
                  <a:srgbClr val="FC0128"/>
                </a:solidFill>
                <a:effectLst/>
                <a:latin typeface="Book Antiqua" pitchFamily="16" charset="0"/>
                <a:cs typeface="Arial Unicode MS" pitchFamily="32" charset="0"/>
              </a:rPr>
              <a:t>?&gt;</a:t>
            </a:r>
          </a:p>
          <a:p>
            <a:pPr lvl="2" indent="-227013" algn="just">
              <a:lnSpc>
                <a:spcPct val="90000"/>
              </a:lnSpc>
              <a:spcBef>
                <a:spcPts val="5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2000" i="0">
              <a:solidFill>
                <a:srgbClr val="FC0128"/>
              </a:solidFill>
              <a:effectLst/>
              <a:latin typeface="Book Antiqua" pitchFamily="16" charset="0"/>
              <a:cs typeface="Arial Unicode MS" pitchFamily="32" charset="0"/>
            </a:endParaRPr>
          </a:p>
          <a:p>
            <a:pPr marL="741363" lvl="1" indent="-284163">
              <a:spcBef>
                <a:spcPts val="500"/>
              </a:spcBef>
              <a:buClr>
                <a:srgbClr val="114FFB"/>
              </a:buClr>
              <a:buSzPct val="75000"/>
              <a:buFont typeface="Wingdings"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a:latin typeface="Book Antiqua" pitchFamily="16" charset="0"/>
                <a:cs typeface="Times New Roman" charset="0"/>
              </a:rPr>
              <a:t>Une fois la variable enregistrée, elle est accessible à travers le tableau associatif </a:t>
            </a:r>
            <a:r>
              <a:rPr lang="fr-FR" altLang="fr-FR" sz="2000" i="0">
                <a:solidFill>
                  <a:srgbClr val="FC0128"/>
                </a:solidFill>
                <a:effectLst/>
                <a:latin typeface="Book Antiqua" pitchFamily="16" charset="0"/>
                <a:cs typeface="Arial Unicode MS" pitchFamily="32" charset="0"/>
              </a:rPr>
              <a:t>$_SESSION["nom_variable"]</a:t>
            </a:r>
          </a:p>
          <a:p>
            <a:pPr lvl="2" indent="-227013" algn="just">
              <a:lnSpc>
                <a:spcPct val="90000"/>
              </a:lnSpc>
              <a:spcBef>
                <a:spcPts val="5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2000" i="0">
              <a:solidFill>
                <a:srgbClr val="FC0128"/>
              </a:solidFill>
              <a:effectLst/>
              <a:latin typeface="Book Antiqua" pitchFamily="16" charset="0"/>
              <a:cs typeface="Arial Unicode MS" pitchFamily="32" charset="0"/>
            </a:endParaRPr>
          </a:p>
        </p:txBody>
      </p:sp>
      <p:sp>
        <p:nvSpPr>
          <p:cNvPr id="4" name="Rectangle 2"/>
          <p:cNvSpPr>
            <a:spLocks noGrp="1" noChangeArrowheads="1"/>
          </p:cNvSpPr>
          <p:nvPr>
            <p:ph type="title"/>
          </p:nvPr>
        </p:nvSpPr>
        <p:spPr>
          <a:xfrm>
            <a:off x="4622" y="-15074"/>
            <a:ext cx="9144000" cy="707770"/>
          </a:xfrm>
        </p:spPr>
        <p:style>
          <a:lnRef idx="0">
            <a:schemeClr val="accent3"/>
          </a:lnRef>
          <a:fillRef idx="3">
            <a:schemeClr val="accent3"/>
          </a:fillRef>
          <a:effectRef idx="3">
            <a:schemeClr val="accent3"/>
          </a:effectRef>
          <a:fontRef idx="minor">
            <a:schemeClr val="lt1"/>
          </a:fontRef>
        </p:style>
        <p:txBody>
          <a:bodyPr>
            <a:noAutofit/>
          </a:bodyPr>
          <a:lstStyle/>
          <a:p>
            <a:pPr>
              <a:defRPr/>
            </a:pP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sessions</a:t>
            </a:r>
            <a:r>
              <a:rPr lang="fr-FR" sz="5400" b="1" dirty="0">
                <a:solidFill>
                  <a:srgbClr val="FF0000"/>
                </a:solidFill>
                <a:latin typeface="Times New Roman" panose="02020603050405020304" pitchFamily="18" charset="0"/>
                <a:cs typeface="Times New Roman" panose="02020603050405020304" pitchFamily="18" charset="0"/>
              </a:rPr>
              <a:t/>
            </a:r>
            <a:br>
              <a:rPr lang="fr-FR" sz="5400" b="1" dirty="0">
                <a:solidFill>
                  <a:srgbClr val="FF0000"/>
                </a:solidFill>
                <a:latin typeface="Times New Roman" panose="02020603050405020304" pitchFamily="18" charset="0"/>
                <a:cs typeface="Times New Roman" panose="02020603050405020304" pitchFamily="18" charset="0"/>
              </a:rPr>
            </a:br>
            <a:endPar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6986305"/>
      </p:ext>
    </p:extLst>
  </p:cSld>
  <p:clrMapOvr>
    <a:masterClrMapping/>
  </p:clrMapOvr>
  <p:transition>
    <p:diamond/>
  </p:transition>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body" idx="1"/>
          </p:nvPr>
        </p:nvSpPr>
        <p:spPr>
          <a:xfrm>
            <a:off x="632944" y="1447800"/>
            <a:ext cx="8087627" cy="3505200"/>
          </a:xfrm>
          <a:ln/>
          <a:extLst>
            <a:ext uri="{91240B29-F687-4F45-9708-019B960494DF}">
              <a14:hiddenLine xmlns:a14="http://schemas.microsoft.com/office/drawing/2010/main" w="9525" cap="flat">
                <a:solidFill>
                  <a:srgbClr val="808080"/>
                </a:solidFill>
                <a:round/>
                <a:headEnd/>
                <a:tailEnd/>
              </a14:hiddenLine>
            </a:ext>
          </a:extLst>
        </p:spPr>
        <p:txBody>
          <a:bodyPr>
            <a:normAutofit fontScale="92500" lnSpcReduction="10000"/>
          </a:bodyPr>
          <a:lstStyle/>
          <a:p>
            <a:pPr marL="341313" indent="-341313">
              <a:lnSpc>
                <a:spcPct val="90000"/>
              </a:lnSpc>
              <a:buClr>
                <a:srgbClr val="FC0128"/>
              </a:buClr>
              <a:buSzPct val="75000"/>
              <a:buFont typeface="Wingdings"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a:effectLst/>
                <a:latin typeface="Book Antiqua" pitchFamily="16" charset="0"/>
                <a:cs typeface="Times New Roman" charset="0"/>
              </a:rPr>
              <a:t>Le traitement des variables de session</a:t>
            </a:r>
          </a:p>
          <a:p>
            <a:pPr marL="341313" indent="-341313">
              <a:lnSpc>
                <a:spcPct val="90000"/>
              </a:lnSpc>
              <a:spcBef>
                <a:spcPts val="4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800" i="0">
              <a:effectLst/>
              <a:latin typeface="Book Antiqua" pitchFamily="16" charset="0"/>
              <a:cs typeface="Arial Unicode MS" pitchFamily="32" charset="0"/>
            </a:endParaRPr>
          </a:p>
          <a:p>
            <a:pPr marL="341313" indent="-341313">
              <a:lnSpc>
                <a:spcPct val="90000"/>
              </a:lnSpc>
              <a:spcBef>
                <a:spcPts val="4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800" i="0">
                <a:effectLst/>
                <a:latin typeface="Book Antiqua" pitchFamily="16" charset="0"/>
                <a:cs typeface="Arial Unicode MS" pitchFamily="32" charset="0"/>
              </a:rPr>
              <a:t>Le transport des informations entre les documents est réalisé par l'entremise</a:t>
            </a:r>
          </a:p>
          <a:p>
            <a:pPr marL="741363" lvl="1" indent="-284163">
              <a:lnSpc>
                <a:spcPct val="90000"/>
              </a:lnSpc>
              <a:spcBef>
                <a:spcPts val="450"/>
              </a:spcBef>
              <a:buClr>
                <a:srgbClr val="114FFB"/>
              </a:buClr>
              <a:buSzPct val="75000"/>
              <a:buFont typeface="Wingdings"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800" i="0">
                <a:effectLst/>
                <a:latin typeface="Book Antiqua" pitchFamily="16" charset="0"/>
                <a:cs typeface="Arial Unicode MS" pitchFamily="32" charset="0"/>
              </a:rPr>
              <a:t>soit d'un cookie</a:t>
            </a:r>
          </a:p>
          <a:p>
            <a:pPr marL="741363" lvl="1" indent="-284163">
              <a:lnSpc>
                <a:spcPct val="90000"/>
              </a:lnSpc>
              <a:spcBef>
                <a:spcPts val="450"/>
              </a:spcBef>
              <a:buClr>
                <a:srgbClr val="114FFB"/>
              </a:buClr>
              <a:buSzPct val="75000"/>
              <a:buFont typeface="Wingdings"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800" i="0">
                <a:effectLst/>
                <a:latin typeface="Book Antiqua" pitchFamily="16" charset="0"/>
                <a:cs typeface="Arial Unicode MS" pitchFamily="32" charset="0"/>
              </a:rPr>
              <a:t>soit d'une requête HTTP</a:t>
            </a:r>
          </a:p>
          <a:p>
            <a:pPr marL="741363" lvl="1" indent="-284163">
              <a:lnSpc>
                <a:spcPct val="90000"/>
              </a:lnSpc>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800" i="0">
              <a:effectLst/>
              <a:latin typeface="Book Antiqua" pitchFamily="16" charset="0"/>
              <a:cs typeface="Arial Unicode MS" pitchFamily="32" charset="0"/>
            </a:endParaRPr>
          </a:p>
          <a:p>
            <a:pPr lvl="2">
              <a:lnSpc>
                <a:spcPct val="90000"/>
              </a:lnSpc>
              <a:spcBef>
                <a:spcPts val="400"/>
              </a:spcBef>
              <a:buClr>
                <a:srgbClr val="00FF00"/>
              </a:buClr>
              <a:buSzPct val="75000"/>
              <a:buFont typeface="Wingdings"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600" i="0">
                <a:effectLst/>
                <a:latin typeface="Book Antiqua" pitchFamily="16" charset="0"/>
                <a:cs typeface="Arial Unicode MS" pitchFamily="32" charset="0"/>
              </a:rPr>
              <a:t>Cette dernière solution est la plus fiable puisque les cookies peuvent ne pas être acceptés par le client ou celui-ci pourrait les détruire en cours de session.</a:t>
            </a:r>
          </a:p>
          <a:p>
            <a:pPr lvl="2">
              <a:lnSpc>
                <a:spcPct val="90000"/>
              </a:lnSpc>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800" i="0">
              <a:effectLst/>
              <a:latin typeface="Book Antiqua" pitchFamily="16" charset="0"/>
              <a:cs typeface="Arial Unicode MS" pitchFamily="32" charset="0"/>
            </a:endParaRPr>
          </a:p>
          <a:p>
            <a:pPr lvl="2">
              <a:lnSpc>
                <a:spcPct val="90000"/>
              </a:lnSpc>
              <a:spcBef>
                <a:spcPts val="400"/>
              </a:spcBef>
              <a:buClr>
                <a:srgbClr val="00FF00"/>
              </a:buClr>
              <a:buSzPct val="75000"/>
              <a:buFont typeface="Wingdings"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600" i="0">
                <a:effectLst/>
                <a:latin typeface="Book Antiqua" pitchFamily="16" charset="0"/>
                <a:cs typeface="Arial Unicode MS" pitchFamily="32" charset="0"/>
              </a:rPr>
              <a:t>Il suffit de concaténer l'identifiant de session à l'adresse URL de la page cible pour que cette dernière puisse accéder aux informations conservées par la session.</a:t>
            </a:r>
          </a:p>
          <a:p>
            <a:pPr marL="341313" indent="-341313" algn="just">
              <a:lnSpc>
                <a:spcPct val="90000"/>
              </a:lnSpc>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en-GB" altLang="fr-FR" sz="1600" b="0" i="0">
                <a:effectLst/>
                <a:latin typeface="Book Antiqua" pitchFamily="16" charset="0"/>
                <a:cs typeface="Arial Unicode MS" pitchFamily="32" charset="0"/>
              </a:rPr>
              <a:t>echo '&lt;a href=” </a:t>
            </a:r>
            <a:r>
              <a:rPr lang="fr-FR" altLang="fr-FR" sz="1600" b="0" i="0">
                <a:effectLst/>
                <a:latin typeface="Book Antiqua" pitchFamily="16" charset="0"/>
                <a:cs typeface="Arial Unicode MS" pitchFamily="32" charset="0"/>
              </a:rPr>
              <a:t>http://www.site.com/doc.php? ’. session_name(). ’=‘ . session_id().</a:t>
            </a:r>
            <a:r>
              <a:rPr lang="de-DE" altLang="fr-FR" sz="1600" b="0" i="0">
                <a:effectLst/>
                <a:latin typeface="Book Antiqua" pitchFamily="16" charset="0"/>
                <a:cs typeface="Arial Unicode MS" pitchFamily="32" charset="0"/>
              </a:rPr>
              <a:t>‘</a:t>
            </a:r>
            <a:r>
              <a:rPr lang="fr-FR" altLang="fr-FR" sz="1600" b="0" i="0">
                <a:effectLst/>
                <a:latin typeface="Book Antiqua" pitchFamily="16" charset="0"/>
                <a:cs typeface="Arial Unicode MS" pitchFamily="32" charset="0"/>
              </a:rPr>
              <a:t>&gt; lien&lt;/a&gt;‘ </a:t>
            </a:r>
          </a:p>
        </p:txBody>
      </p:sp>
      <p:sp>
        <p:nvSpPr>
          <p:cNvPr id="4" name="Rectangle 2"/>
          <p:cNvSpPr>
            <a:spLocks noGrp="1" noChangeArrowheads="1"/>
          </p:cNvSpPr>
          <p:nvPr>
            <p:ph type="title"/>
          </p:nvPr>
        </p:nvSpPr>
        <p:spPr>
          <a:xfrm>
            <a:off x="4622" y="-15074"/>
            <a:ext cx="9144000" cy="995802"/>
          </a:xfrm>
        </p:spPr>
        <p:style>
          <a:lnRef idx="0">
            <a:schemeClr val="accent3"/>
          </a:lnRef>
          <a:fillRef idx="3">
            <a:schemeClr val="accent3"/>
          </a:fillRef>
          <a:effectRef idx="3">
            <a:schemeClr val="accent3"/>
          </a:effectRef>
          <a:fontRef idx="minor">
            <a:schemeClr val="lt1"/>
          </a:fontRef>
        </p:style>
        <p:txBody>
          <a:bodyPr>
            <a:noAutofit/>
          </a:bodyPr>
          <a:lstStyle/>
          <a:p>
            <a:pPr>
              <a:defRPr/>
            </a:pP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sessions</a:t>
            </a:r>
            <a:r>
              <a:rPr lang="fr-FR" sz="5400" b="1" dirty="0">
                <a:solidFill>
                  <a:srgbClr val="FF0000"/>
                </a:solidFill>
                <a:latin typeface="Times New Roman" panose="02020603050405020304" pitchFamily="18" charset="0"/>
                <a:cs typeface="Times New Roman" panose="02020603050405020304" pitchFamily="18" charset="0"/>
              </a:rPr>
              <a:t/>
            </a:r>
            <a:br>
              <a:rPr lang="fr-FR" sz="5400" b="1" dirty="0">
                <a:solidFill>
                  <a:srgbClr val="FF0000"/>
                </a:solidFill>
                <a:latin typeface="Times New Roman" panose="02020603050405020304" pitchFamily="18" charset="0"/>
                <a:cs typeface="Times New Roman" panose="02020603050405020304" pitchFamily="18" charset="0"/>
              </a:rPr>
            </a:br>
            <a:endPar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5809879"/>
      </p:ext>
    </p:extLst>
  </p:cSld>
  <p:clrMapOvr>
    <a:masterClrMapping/>
  </p:clrMapOvr>
  <p:transition>
    <p:diamond/>
  </p:transition>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body" idx="1"/>
          </p:nvPr>
        </p:nvSpPr>
        <p:spPr>
          <a:xfrm>
            <a:off x="1125235" y="1447800"/>
            <a:ext cx="7935251" cy="4800600"/>
          </a:xfrm>
          <a:ln/>
          <a:extLst>
            <a:ext uri="{91240B29-F687-4F45-9708-019B960494DF}">
              <a14:hiddenLine xmlns:a14="http://schemas.microsoft.com/office/drawing/2010/main" w="9525" cap="flat">
                <a:solidFill>
                  <a:srgbClr val="808080"/>
                </a:solidFill>
                <a:round/>
                <a:headEnd/>
                <a:tailEnd/>
              </a14:hiddenLine>
            </a:ext>
          </a:extLst>
        </p:spPr>
        <p:txBody>
          <a:bodyPr/>
          <a:lstStyle/>
          <a:p>
            <a:pPr marL="341313" indent="-341313">
              <a:spcBef>
                <a:spcPts val="500"/>
              </a:spcBef>
              <a:buClr>
                <a:srgbClr val="FC0128"/>
              </a:buClr>
              <a:buSzPct val="75000"/>
              <a:buFont typeface="Wingdings"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a:latin typeface="Book Antiqua" pitchFamily="16" charset="0"/>
                <a:cs typeface="Times New Roman" charset="0"/>
              </a:rPr>
              <a:t>Le traitement des variables de session</a:t>
            </a:r>
            <a:r>
              <a:rPr lang="fr-FR" altLang="fr-FR" sz="2000" i="0">
                <a:latin typeface="Book Antiqua" pitchFamily="16" charset="0"/>
                <a:cs typeface="Times New Roman" charset="0"/>
              </a:rPr>
              <a:t> </a:t>
            </a:r>
          </a:p>
          <a:p>
            <a:pPr marL="741363" lvl="1" indent="-284163" algn="just">
              <a:spcBef>
                <a:spcPts val="500"/>
              </a:spcBef>
              <a:buClr>
                <a:srgbClr val="114FFB"/>
              </a:buClr>
              <a:buSzPct val="75000"/>
              <a:buFont typeface="Wingdings" charset="2"/>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2000" i="0">
              <a:latin typeface="Book Antiqua" pitchFamily="16" charset="0"/>
              <a:cs typeface="Arial Unicode MS" pitchFamily="32" charset="0"/>
            </a:endParaRPr>
          </a:p>
          <a:p>
            <a:pPr marL="741363" lvl="1" indent="-284163" algn="just">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800" i="0">
              <a:latin typeface="Book Antiqua" pitchFamily="16" charset="0"/>
              <a:cs typeface="Arial Unicode MS" pitchFamily="32" charset="0"/>
            </a:endParaRPr>
          </a:p>
          <a:p>
            <a:pPr marL="741363" lvl="1" indent="-284163" algn="just">
              <a:spcBef>
                <a:spcPts val="500"/>
              </a:spcBef>
              <a:buClr>
                <a:srgbClr val="114FFB"/>
              </a:buClr>
              <a:buSzPct val="75000"/>
              <a:buFont typeface="Wingdings"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000" i="0">
                <a:latin typeface="Book Antiqua" pitchFamily="16" charset="0"/>
                <a:cs typeface="Arial Unicode MS" pitchFamily="32" charset="0"/>
              </a:rPr>
              <a:t>Par défaut, PHP tente de passer par les cookies pour sauvegarder l'identifiant de session dans le cas où le client les accepterait. Il est possible d’éviter cela, il suffit de désactiver l'option de configuration session.use_cookies dans le fichier php.ini.</a:t>
            </a:r>
          </a:p>
          <a:p>
            <a:pPr marL="741363" lvl="1" indent="-284163" algn="just">
              <a:spcBef>
                <a:spcPts val="2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800" i="0">
              <a:latin typeface="Book Antiqua" pitchFamily="16" charset="0"/>
              <a:cs typeface="Arial Unicode MS" pitchFamily="32" charset="0"/>
            </a:endParaRPr>
          </a:p>
          <a:p>
            <a:pPr lvl="2" indent="-227013" algn="just">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600" i="0">
                <a:solidFill>
                  <a:srgbClr val="FC0128"/>
                </a:solidFill>
                <a:effectLst/>
                <a:latin typeface="Book Antiqua" pitchFamily="16" charset="0"/>
                <a:cs typeface="Arial Unicode MS" pitchFamily="32" charset="0"/>
              </a:rPr>
              <a:t>[Session]</a:t>
            </a:r>
          </a:p>
          <a:p>
            <a:pPr lvl="2" indent="-227013" algn="just">
              <a:spcBef>
                <a:spcPts val="40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1600" b="1" i="0">
                <a:solidFill>
                  <a:srgbClr val="FC0128"/>
                </a:solidFill>
                <a:effectLst/>
                <a:latin typeface="Book Antiqua" pitchFamily="16" charset="0"/>
                <a:cs typeface="Arial Unicode MS" pitchFamily="32" charset="0"/>
              </a:rPr>
              <a:t>session.use_cookies 0</a:t>
            </a:r>
            <a:r>
              <a:rPr lang="fr-FR" altLang="fr-FR" sz="1600" i="0">
                <a:solidFill>
                  <a:srgbClr val="FC0128"/>
                </a:solidFill>
                <a:effectLst/>
                <a:latin typeface="Book Antiqua" pitchFamily="16" charset="0"/>
                <a:cs typeface="Arial Unicode MS" pitchFamily="32" charset="0"/>
              </a:rPr>
              <a:t>; //désactive la gestion des sessions par cookie</a:t>
            </a:r>
          </a:p>
          <a:p>
            <a:pPr marL="341313" indent="-341313">
              <a:spcBef>
                <a:spcPts val="400"/>
              </a:spcBef>
              <a:buClr>
                <a:srgbClr val="FC0128"/>
              </a:buClr>
              <a:buSzPct val="75000"/>
              <a:buFont typeface="Wingdings" charset="2"/>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600" i="0">
              <a:solidFill>
                <a:srgbClr val="FC0128"/>
              </a:solidFill>
              <a:effectLst/>
              <a:latin typeface="Book Antiqua" pitchFamily="16" charset="0"/>
              <a:cs typeface="Arial Unicode MS" pitchFamily="32" charset="0"/>
            </a:endParaRPr>
          </a:p>
        </p:txBody>
      </p:sp>
      <p:sp>
        <p:nvSpPr>
          <p:cNvPr id="4" name="Rectangle 2"/>
          <p:cNvSpPr>
            <a:spLocks noGrp="1" noChangeArrowheads="1"/>
          </p:cNvSpPr>
          <p:nvPr>
            <p:ph type="title"/>
          </p:nvPr>
        </p:nvSpPr>
        <p:spPr>
          <a:xfrm>
            <a:off x="4622" y="-15074"/>
            <a:ext cx="9144000" cy="995802"/>
          </a:xfrm>
        </p:spPr>
        <p:style>
          <a:lnRef idx="0">
            <a:schemeClr val="accent3"/>
          </a:lnRef>
          <a:fillRef idx="3">
            <a:schemeClr val="accent3"/>
          </a:fillRef>
          <a:effectRef idx="3">
            <a:schemeClr val="accent3"/>
          </a:effectRef>
          <a:fontRef idx="minor">
            <a:schemeClr val="lt1"/>
          </a:fontRef>
        </p:style>
        <p:txBody>
          <a:bodyPr>
            <a:noAutofit/>
          </a:bodyPr>
          <a:lstStyle/>
          <a:p>
            <a:pPr>
              <a:defRPr/>
            </a:pP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sessions</a:t>
            </a:r>
            <a:r>
              <a:rPr lang="fr-FR" sz="5400" b="1" dirty="0">
                <a:solidFill>
                  <a:srgbClr val="FF0000"/>
                </a:solidFill>
                <a:latin typeface="Times New Roman" panose="02020603050405020304" pitchFamily="18" charset="0"/>
                <a:cs typeface="Times New Roman" panose="02020603050405020304" pitchFamily="18" charset="0"/>
              </a:rPr>
              <a:t/>
            </a:r>
            <a:br>
              <a:rPr lang="fr-FR" sz="5400" b="1" dirty="0">
                <a:solidFill>
                  <a:srgbClr val="FF0000"/>
                </a:solidFill>
                <a:latin typeface="Times New Roman" panose="02020603050405020304" pitchFamily="18" charset="0"/>
                <a:cs typeface="Times New Roman" panose="02020603050405020304" pitchFamily="18" charset="0"/>
              </a:rPr>
            </a:br>
            <a:endPar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0361282"/>
      </p:ext>
    </p:extLst>
  </p:cSld>
  <p:clrMapOvr>
    <a:masterClrMapping/>
  </p:clrMapOvr>
  <p:transition>
    <p:diamond/>
  </p:transition>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body" idx="1"/>
          </p:nvPr>
        </p:nvSpPr>
        <p:spPr>
          <a:xfrm>
            <a:off x="703272" y="1676400"/>
            <a:ext cx="8286887" cy="4800600"/>
          </a:xfrm>
          <a:ln/>
          <a:extLst>
            <a:ext uri="{91240B29-F687-4F45-9708-019B960494DF}">
              <a14:hiddenLine xmlns:a14="http://schemas.microsoft.com/office/drawing/2010/main" w="9525" cap="flat">
                <a:solidFill>
                  <a:srgbClr val="808080"/>
                </a:solidFill>
                <a:round/>
                <a:headEnd/>
                <a:tailEnd/>
              </a14:hiddenLine>
            </a:ext>
          </a:extLst>
        </p:spPr>
        <p:txBody>
          <a:bodyPr>
            <a:normAutofit lnSpcReduction="10000"/>
          </a:bodyPr>
          <a:lstStyle/>
          <a:p>
            <a:pPr marL="341313" indent="-341313">
              <a:lnSpc>
                <a:spcPct val="90000"/>
              </a:lnSpc>
              <a:spcBef>
                <a:spcPts val="500"/>
              </a:spcBef>
              <a:buClr>
                <a:srgbClr val="FC0128"/>
              </a:buClr>
              <a:buSzPct val="75000"/>
              <a:buFont typeface="Wingdings"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000" i="0">
                <a:latin typeface="Book Antiqua" pitchFamily="16" charset="0"/>
                <a:cs typeface="Times New Roman" charset="0"/>
              </a:rPr>
              <a:t>Les fonctions de sessions</a:t>
            </a:r>
            <a:r>
              <a:rPr lang="en-GB" altLang="fr-FR" sz="2000" i="0"/>
              <a:t> </a:t>
            </a:r>
          </a:p>
          <a:p>
            <a:pPr marL="341313" indent="-341313" algn="ctr">
              <a:lnSpc>
                <a:spcPct val="90000"/>
              </a:lnSpc>
              <a:spcBef>
                <a:spcPts val="2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sz="1000" i="0">
              <a:latin typeface="Book Antiqua" pitchFamily="16" charset="0"/>
              <a:cs typeface="Arial Unicode MS" pitchFamily="32" charset="0"/>
            </a:endParaRPr>
          </a:p>
          <a:p>
            <a:pPr marL="341313" indent="-341313">
              <a:spcBef>
                <a:spcPts val="500"/>
              </a:spcBef>
              <a:spcAft>
                <a:spcPts val="500"/>
              </a:spcAft>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en-US" altLang="fr-FR" sz="1600" i="0">
                <a:effectLst/>
              </a:rPr>
              <a:t>session_start()</a:t>
            </a:r>
            <a:r>
              <a:rPr lang="en-US" altLang="fr-FR" sz="1600" b="0" i="0">
                <a:effectLst/>
              </a:rPr>
              <a:t> -- Initialise les données de session</a:t>
            </a:r>
          </a:p>
          <a:p>
            <a:pPr marL="341313" indent="-341313">
              <a:spcBef>
                <a:spcPts val="500"/>
              </a:spcBef>
              <a:spcAft>
                <a:spcPts val="500"/>
              </a:spcAft>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en-US" altLang="fr-FR" sz="1600" i="0">
                <a:effectLst/>
              </a:rPr>
              <a:t>session_id()</a:t>
            </a:r>
            <a:r>
              <a:rPr lang="en-US" altLang="fr-FR" sz="1600" b="0" i="0">
                <a:effectLst/>
              </a:rPr>
              <a:t> -- Affecte et/ou retourne l'identifiant de session courante</a:t>
            </a:r>
            <a:r>
              <a:rPr lang="en-US" altLang="fr-FR" sz="1600" i="0">
                <a:effectLst/>
              </a:rPr>
              <a:t> 	</a:t>
            </a:r>
          </a:p>
          <a:p>
            <a:pPr marL="341313" indent="-341313">
              <a:spcBef>
                <a:spcPts val="500"/>
              </a:spcBef>
              <a:spcAft>
                <a:spcPts val="500"/>
              </a:spcAft>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en-US" altLang="fr-FR" sz="1600" i="0">
                <a:effectLst/>
              </a:rPr>
              <a:t>session_name()</a:t>
            </a:r>
            <a:r>
              <a:rPr lang="en-US" altLang="fr-FR" sz="1600" b="0" i="0">
                <a:effectLst/>
              </a:rPr>
              <a:t> -- Affecte et/ou retourne le nom de la session courante </a:t>
            </a:r>
          </a:p>
          <a:p>
            <a:pPr marL="341313" indent="-341313">
              <a:spcBef>
                <a:spcPts val="500"/>
              </a:spcBef>
              <a:spcAft>
                <a:spcPts val="500"/>
              </a:spcAft>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en-US" altLang="fr-FR" sz="1600" i="0">
                <a:effectLst/>
              </a:rPr>
              <a:t>session_register()</a:t>
            </a:r>
            <a:r>
              <a:rPr lang="en-US" altLang="fr-FR" sz="1600" b="0" i="0">
                <a:effectLst/>
              </a:rPr>
              <a:t> -- Enregistre une variable dans la session courante </a:t>
            </a:r>
          </a:p>
          <a:p>
            <a:pPr marL="341313" indent="-341313">
              <a:spcBef>
                <a:spcPts val="500"/>
              </a:spcBef>
              <a:spcAft>
                <a:spcPts val="500"/>
              </a:spcAft>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en-US" altLang="fr-FR" sz="1600" i="0">
                <a:effectLst/>
              </a:rPr>
              <a:t>session_destroy()</a:t>
            </a:r>
            <a:r>
              <a:rPr lang="en-US" altLang="fr-FR" sz="1600" b="0" i="0">
                <a:effectLst/>
              </a:rPr>
              <a:t> -- Détruit toutes les données enregistrées d'une session</a:t>
            </a:r>
          </a:p>
          <a:p>
            <a:pPr marL="341313" indent="-341313">
              <a:spcBef>
                <a:spcPts val="500"/>
              </a:spcBef>
              <a:spcAft>
                <a:spcPts val="500"/>
              </a:spcAft>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en-US" altLang="fr-FR" sz="1600" i="0">
                <a:effectLst/>
              </a:rPr>
              <a:t>session_is_registered()</a:t>
            </a:r>
            <a:r>
              <a:rPr lang="en-US" altLang="fr-FR" sz="1600" b="0" i="0">
                <a:effectLst/>
              </a:rPr>
              <a:t> -- Indique si une variable a été enregistrée dans la session ou pas </a:t>
            </a:r>
          </a:p>
          <a:p>
            <a:pPr marL="341313" indent="-341313">
              <a:spcBef>
                <a:spcPts val="500"/>
              </a:spcBef>
              <a:spcAft>
                <a:spcPts val="500"/>
              </a:spcAft>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en-US" altLang="fr-FR" sz="1600" i="0">
                <a:effectLst/>
              </a:rPr>
              <a:t>session_unregister()</a:t>
            </a:r>
            <a:r>
              <a:rPr lang="en-US" altLang="fr-FR" sz="1600" b="0" i="0">
                <a:effectLst/>
              </a:rPr>
              <a:t> -- Supprime une variable dans la session courante </a:t>
            </a:r>
          </a:p>
          <a:p>
            <a:pPr marL="341313" indent="-341313">
              <a:spcBef>
                <a:spcPts val="500"/>
              </a:spcBef>
              <a:spcAft>
                <a:spcPts val="500"/>
              </a:spcAft>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en-US" altLang="fr-FR" sz="1600" i="0">
                <a:effectLst/>
              </a:rPr>
              <a:t>session_unset()</a:t>
            </a:r>
            <a:r>
              <a:rPr lang="en-US" altLang="fr-FR" sz="1600" b="0" i="0">
                <a:effectLst/>
              </a:rPr>
              <a:t> -- Détruit toutes les variables de session </a:t>
            </a:r>
          </a:p>
          <a:p>
            <a:pPr marL="341313" indent="-341313">
              <a:spcBef>
                <a:spcPts val="500"/>
              </a:spcBef>
              <a:spcAft>
                <a:spcPts val="500"/>
              </a:spcAft>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en-US" altLang="fr-FR" sz="1600" i="0">
                <a:effectLst/>
              </a:rPr>
              <a:t>session_cache_expire()</a:t>
            </a:r>
            <a:r>
              <a:rPr lang="en-US" altLang="fr-FR" sz="1600" b="0" i="0">
                <a:effectLst/>
              </a:rPr>
              <a:t> -- Retourne la date d'expiration du cache de la session</a:t>
            </a:r>
          </a:p>
          <a:p>
            <a:pPr marL="341313" indent="-341313">
              <a:spcBef>
                <a:spcPts val="500"/>
              </a:spcBef>
              <a:spcAft>
                <a:spcPts val="500"/>
              </a:spcAft>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en-US" altLang="fr-FR" sz="1600" i="0">
                <a:effectLst/>
              </a:rPr>
              <a:t>session_save_path()</a:t>
            </a:r>
            <a:r>
              <a:rPr lang="en-US" altLang="fr-FR" sz="1600" b="0" i="0">
                <a:effectLst/>
              </a:rPr>
              <a:t> -- Affecte et/ou retourne le chemin de sauvegarde de la session courante </a:t>
            </a:r>
          </a:p>
          <a:p>
            <a:pPr marL="341313" indent="-341313">
              <a:spcBef>
                <a:spcPts val="500"/>
              </a:spcBef>
              <a:spcAft>
                <a:spcPts val="500"/>
              </a:spcAft>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en-US" altLang="fr-FR" sz="1600" i="0">
                <a:effectLst/>
              </a:rPr>
              <a:t>session_decode()</a:t>
            </a:r>
            <a:r>
              <a:rPr lang="en-US" altLang="fr-FR" sz="1600" b="0" i="0">
                <a:effectLst/>
              </a:rPr>
              <a:t> -- Décode les données de session à partir d'une chaîne</a:t>
            </a:r>
          </a:p>
          <a:p>
            <a:pPr marL="341313" indent="-341313">
              <a:spcBef>
                <a:spcPts val="500"/>
              </a:spcBef>
              <a:spcAft>
                <a:spcPts val="500"/>
              </a:spcAft>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en-US" altLang="fr-FR" sz="1600" i="0">
                <a:effectLst/>
              </a:rPr>
              <a:t>session_encode()</a:t>
            </a:r>
            <a:r>
              <a:rPr lang="en-US" altLang="fr-FR" sz="1600" b="0" i="0">
                <a:effectLst/>
              </a:rPr>
              <a:t> -- Encode les données de session dans une chaîne </a:t>
            </a:r>
          </a:p>
        </p:txBody>
      </p:sp>
      <p:sp>
        <p:nvSpPr>
          <p:cNvPr id="4" name="Rectangle 2"/>
          <p:cNvSpPr>
            <a:spLocks noGrp="1" noChangeArrowheads="1"/>
          </p:cNvSpPr>
          <p:nvPr>
            <p:ph type="title"/>
          </p:nvPr>
        </p:nvSpPr>
        <p:spPr>
          <a:xfrm>
            <a:off x="4622" y="-15074"/>
            <a:ext cx="9144000" cy="1067810"/>
          </a:xfrm>
        </p:spPr>
        <p:style>
          <a:lnRef idx="0">
            <a:schemeClr val="accent3"/>
          </a:lnRef>
          <a:fillRef idx="3">
            <a:schemeClr val="accent3"/>
          </a:fillRef>
          <a:effectRef idx="3">
            <a:schemeClr val="accent3"/>
          </a:effectRef>
          <a:fontRef idx="minor">
            <a:schemeClr val="lt1"/>
          </a:fontRef>
        </p:style>
        <p:txBody>
          <a:bodyPr>
            <a:noAutofit/>
          </a:bodyPr>
          <a:lstStyle/>
          <a:p>
            <a:pPr>
              <a:defRPr/>
            </a:pP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5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sessions</a:t>
            </a:r>
            <a:r>
              <a:rPr lang="fr-FR" sz="5400" b="1" dirty="0">
                <a:solidFill>
                  <a:srgbClr val="FF0000"/>
                </a:solidFill>
                <a:latin typeface="Times New Roman" panose="02020603050405020304" pitchFamily="18" charset="0"/>
                <a:cs typeface="Times New Roman" panose="02020603050405020304" pitchFamily="18" charset="0"/>
              </a:rPr>
              <a:t/>
            </a:r>
            <a:br>
              <a:rPr lang="fr-FR" sz="5400" b="1" dirty="0">
                <a:solidFill>
                  <a:srgbClr val="FF0000"/>
                </a:solidFill>
                <a:latin typeface="Times New Roman" panose="02020603050405020304" pitchFamily="18" charset="0"/>
                <a:cs typeface="Times New Roman" panose="02020603050405020304" pitchFamily="18" charset="0"/>
              </a:rPr>
            </a:br>
            <a:endParaRPr lang="fr-FR" sz="5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997420"/>
      </p:ext>
    </p:extLst>
  </p:cSld>
  <p:clrMapOvr>
    <a:masterClrMapping/>
  </p:clrMapOvr>
  <p:transition>
    <p:diamond/>
  </p:transition>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7" name="Rectangle 1"/>
          <p:cNvSpPr>
            <a:spLocks noGrp="1" noChangeArrowheads="1"/>
          </p:cNvSpPr>
          <p:nvPr>
            <p:ph type="title" idx="4294967295"/>
          </p:nvPr>
        </p:nvSpPr>
        <p:spPr>
          <a:xfrm>
            <a:off x="0" y="0"/>
            <a:ext cx="9144000" cy="908720"/>
          </a:xfrm>
          <a:ln/>
        </p:spPr>
        <p:style>
          <a:lnRef idx="1">
            <a:schemeClr val="accent5"/>
          </a:lnRef>
          <a:fillRef idx="2">
            <a:schemeClr val="accent5"/>
          </a:fillRef>
          <a:effectRef idx="1">
            <a:schemeClr val="accent5"/>
          </a:effectRef>
          <a:fontRef idx="minor">
            <a:schemeClr val="dk1"/>
          </a:fontRef>
        </p:style>
        <p:txBody>
          <a:bodyPr>
            <a:noAutofit/>
          </a:bodyPr>
          <a:lstStyle/>
          <a:p>
            <a:pPr>
              <a:buClrTx/>
              <a:buFontTx/>
              <a:buNone/>
              <a:tabLst>
                <a:tab pos="0" algn="l"/>
                <a:tab pos="760413" algn="l"/>
                <a:tab pos="1522413" algn="l"/>
                <a:tab pos="2286000" algn="l"/>
                <a:tab pos="3046413" algn="l"/>
                <a:tab pos="3808413" algn="l"/>
                <a:tab pos="4572000" algn="l"/>
                <a:tab pos="5332413" algn="l"/>
                <a:tab pos="6094413" algn="l"/>
                <a:tab pos="6858000" algn="l"/>
                <a:tab pos="7618413" algn="l"/>
                <a:tab pos="8380413" algn="l"/>
                <a:tab pos="9144000" algn="l"/>
                <a:tab pos="9904413" algn="l"/>
                <a:tab pos="10666413" algn="l"/>
              </a:tabLst>
            </a:pPr>
            <a:r>
              <a:rPr lang="en-US" altLang="fr-FR" sz="5400" dirty="0" smtClean="0"/>
              <a:t>Mail</a:t>
            </a:r>
            <a:endParaRPr lang="en-US" altLang="fr-FR" sz="5400" dirty="0"/>
          </a:p>
        </p:txBody>
      </p:sp>
      <p:sp>
        <p:nvSpPr>
          <p:cNvPr id="203778" name="Rectangle 2"/>
          <p:cNvSpPr>
            <a:spLocks noGrp="1" noChangeArrowheads="1"/>
          </p:cNvSpPr>
          <p:nvPr>
            <p:ph type="body" idx="1"/>
          </p:nvPr>
        </p:nvSpPr>
        <p:spPr>
          <a:xfrm>
            <a:off x="251520" y="1052736"/>
            <a:ext cx="8640960" cy="5328592"/>
          </a:xfrm>
          <a:ln/>
          <a:extLst>
            <a:ext uri="{91240B29-F687-4F45-9708-019B960494DF}">
              <a14:hiddenLine xmlns:a14="http://schemas.microsoft.com/office/drawing/2010/main" w="9525" cap="flat">
                <a:solidFill>
                  <a:srgbClr val="808080"/>
                </a:solidFill>
                <a:round/>
                <a:headEnd/>
                <a:tailEnd/>
              </a14:hiddenLine>
            </a:ext>
          </a:extLst>
        </p:spPr>
        <p:txBody>
          <a:bodyPr>
            <a:normAutofit fontScale="92500" lnSpcReduction="20000"/>
          </a:bodyPr>
          <a:lstStyle/>
          <a:p>
            <a:pPr marL="341313" indent="-341313">
              <a:buClr>
                <a:srgbClr val="FC0128"/>
              </a:buClr>
              <a:buSzPct val="75000"/>
              <a:buFont typeface="Wingdings"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dirty="0">
                <a:latin typeface="Times New Roman" panose="02020603050405020304" pitchFamily="18" charset="0"/>
                <a:cs typeface="Times New Roman" panose="02020603050405020304" pitchFamily="18" charset="0"/>
              </a:rPr>
              <a:t>La fonction </a:t>
            </a:r>
            <a:r>
              <a:rPr lang="fr-FR" altLang="fr-FR" b="0" dirty="0">
                <a:latin typeface="Times New Roman" panose="02020603050405020304" pitchFamily="18" charset="0"/>
                <a:cs typeface="Times New Roman" panose="02020603050405020304" pitchFamily="18" charset="0"/>
              </a:rPr>
              <a:t>mail</a:t>
            </a:r>
            <a:r>
              <a:rPr lang="fr-FR" altLang="fr-FR" dirty="0">
                <a:latin typeface="Times New Roman" panose="02020603050405020304" pitchFamily="18" charset="0"/>
                <a:cs typeface="Times New Roman" panose="02020603050405020304" pitchFamily="18" charset="0"/>
              </a:rPr>
              <a:t> envoie un message électronique.</a:t>
            </a:r>
          </a:p>
          <a:p>
            <a:pPr marL="341313" indent="-341313">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dirty="0">
                <a:latin typeface="Times New Roman" panose="02020603050405020304" pitchFamily="18" charset="0"/>
                <a:cs typeface="Times New Roman" panose="02020603050405020304" pitchFamily="18" charset="0"/>
              </a:rPr>
              <a:t>Syntaxe : </a:t>
            </a:r>
          </a:p>
          <a:p>
            <a:pPr marL="341313" indent="-341313">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b="0" dirty="0">
                <a:latin typeface="Times New Roman" panose="02020603050405020304" pitchFamily="18" charset="0"/>
                <a:cs typeface="Times New Roman" panose="02020603050405020304" pitchFamily="18" charset="0"/>
              </a:rPr>
              <a:t>mail($</a:t>
            </a:r>
            <a:r>
              <a:rPr lang="fr-FR" altLang="fr-FR" b="0" dirty="0" err="1">
                <a:latin typeface="Times New Roman" panose="02020603050405020304" pitchFamily="18" charset="0"/>
                <a:cs typeface="Times New Roman" panose="02020603050405020304" pitchFamily="18" charset="0"/>
              </a:rPr>
              <a:t>recipient</a:t>
            </a:r>
            <a:r>
              <a:rPr lang="fr-FR" altLang="fr-FR" b="0" dirty="0">
                <a:latin typeface="Times New Roman" panose="02020603050405020304" pitchFamily="18" charset="0"/>
                <a:cs typeface="Times New Roman" panose="02020603050405020304" pitchFamily="18" charset="0"/>
              </a:rPr>
              <a:t>, $</a:t>
            </a:r>
            <a:r>
              <a:rPr lang="fr-FR" altLang="fr-FR" b="0" dirty="0" err="1">
                <a:latin typeface="Times New Roman" panose="02020603050405020304" pitchFamily="18" charset="0"/>
                <a:cs typeface="Times New Roman" panose="02020603050405020304" pitchFamily="18" charset="0"/>
              </a:rPr>
              <a:t>subject</a:t>
            </a:r>
            <a:r>
              <a:rPr lang="fr-FR" altLang="fr-FR" b="0" dirty="0">
                <a:latin typeface="Times New Roman" panose="02020603050405020304" pitchFamily="18" charset="0"/>
                <a:cs typeface="Times New Roman" panose="02020603050405020304" pitchFamily="18" charset="0"/>
              </a:rPr>
              <a:t>, $message[, $headers, $</a:t>
            </a:r>
            <a:r>
              <a:rPr lang="fr-FR" altLang="fr-FR" b="0" dirty="0" err="1">
                <a:latin typeface="Times New Roman" panose="02020603050405020304" pitchFamily="18" charset="0"/>
                <a:cs typeface="Times New Roman" panose="02020603050405020304" pitchFamily="18" charset="0"/>
              </a:rPr>
              <a:t>params</a:t>
            </a:r>
            <a:r>
              <a:rPr lang="fr-FR" altLang="fr-FR" b="0" dirty="0">
                <a:latin typeface="Times New Roman" panose="02020603050405020304" pitchFamily="18" charset="0"/>
                <a:cs typeface="Times New Roman" panose="02020603050405020304" pitchFamily="18" charset="0"/>
              </a:rPr>
              <a:t>]);</a:t>
            </a:r>
          </a:p>
          <a:p>
            <a:pPr marL="341313" indent="-341313">
              <a:buClr>
                <a:srgbClr val="FC0128"/>
              </a:buClr>
              <a:buSzPct val="75000"/>
              <a:buFont typeface="Wingdings" charset="2"/>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b="0" dirty="0">
              <a:latin typeface="Times New Roman" panose="02020603050405020304" pitchFamily="18" charset="0"/>
              <a:cs typeface="Times New Roman" panose="02020603050405020304" pitchFamily="18" charset="0"/>
            </a:endParaRPr>
          </a:p>
          <a:p>
            <a:pPr marL="341313" indent="-341313">
              <a:spcBef>
                <a:spcPts val="4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600" dirty="0">
                <a:latin typeface="Times New Roman" panose="02020603050405020304" pitchFamily="18" charset="0"/>
                <a:cs typeface="Times New Roman" panose="02020603050405020304" pitchFamily="18" charset="0"/>
              </a:rPr>
              <a:t>Exemple : </a:t>
            </a:r>
          </a:p>
          <a:p>
            <a:pPr marL="341313" indent="-341313">
              <a:spcBef>
                <a:spcPts val="4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600" b="0" dirty="0">
                <a:latin typeface="Times New Roman" panose="02020603050405020304" pitchFamily="18" charset="0"/>
                <a:cs typeface="Times New Roman" panose="02020603050405020304" pitchFamily="18" charset="0"/>
              </a:rPr>
              <a:t>$message = "Bonjour, ceci est mon message.’’;</a:t>
            </a:r>
          </a:p>
          <a:p>
            <a:pPr marL="341313" indent="-341313">
              <a:spcBef>
                <a:spcPts val="4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600" b="0" dirty="0">
                <a:latin typeface="Times New Roman" panose="02020603050405020304" pitchFamily="18" charset="0"/>
                <a:cs typeface="Times New Roman" panose="02020603050405020304" pitchFamily="18" charset="0"/>
              </a:rPr>
              <a:t>$objet ="Bonjour"</a:t>
            </a:r>
          </a:p>
          <a:p>
            <a:pPr marL="341313" indent="-341313">
              <a:spcBef>
                <a:spcPts val="4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600" b="0" dirty="0">
                <a:solidFill>
                  <a:srgbClr val="00AE00"/>
                </a:solidFill>
                <a:latin typeface="Times New Roman" panose="02020603050405020304" pitchFamily="18" charset="0"/>
                <a:cs typeface="Times New Roman" panose="02020603050405020304" pitchFamily="18" charset="0"/>
              </a:rPr>
              <a:t>mail</a:t>
            </a:r>
            <a:r>
              <a:rPr lang="fr-FR" altLang="fr-FR" sz="2600" b="0" dirty="0" smtClean="0">
                <a:latin typeface="Times New Roman" panose="02020603050405020304" pitchFamily="18" charset="0"/>
                <a:cs typeface="Times New Roman" panose="02020603050405020304" pitchFamily="18" charset="0"/>
              </a:rPr>
              <a:t>(‘’hafstoufik@gmail.com’’, </a:t>
            </a:r>
            <a:r>
              <a:rPr lang="fr-FR" altLang="fr-FR" sz="2600" b="0" dirty="0">
                <a:latin typeface="Times New Roman" panose="02020603050405020304" pitchFamily="18" charset="0"/>
                <a:cs typeface="Times New Roman" panose="02020603050405020304" pitchFamily="18" charset="0"/>
              </a:rPr>
              <a:t>$objet, $message);</a:t>
            </a:r>
          </a:p>
          <a:p>
            <a:pPr marL="341313" indent="-341313">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dirty="0">
              <a:latin typeface="Times New Roman" panose="02020603050405020304" pitchFamily="18" charset="0"/>
              <a:cs typeface="Times New Roman" panose="02020603050405020304" pitchFamily="18" charset="0"/>
            </a:endParaRPr>
          </a:p>
          <a:p>
            <a:pPr marL="341313" indent="-341313" algn="ctr">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b="0" dirty="0">
                <a:latin typeface="Times New Roman" panose="02020603050405020304" pitchFamily="18" charset="0"/>
                <a:cs typeface="Times New Roman" panose="02020603050405020304" pitchFamily="18" charset="0"/>
              </a:rPr>
              <a:t>    </a:t>
            </a:r>
            <a:r>
              <a:rPr lang="fr-FR" altLang="fr-FR" sz="3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Cette fonction ne marche que si un programme de messagerie électronique (appelé « mailer ») est préalablement installé sur le serveur.</a:t>
            </a:r>
          </a:p>
          <a:p>
            <a:pPr marL="341313" indent="-341313">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5550888"/>
      </p:ext>
    </p:extLst>
  </p:cSld>
  <p:clrMapOvr>
    <a:masterClrMapping/>
  </p:clrMapOvr>
  <p:transition>
    <p:diamond/>
  </p:transition>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1" name="Rectangle 1"/>
          <p:cNvSpPr>
            <a:spLocks noGrp="1" noChangeArrowheads="1"/>
          </p:cNvSpPr>
          <p:nvPr>
            <p:ph type="title" idx="4294967295"/>
          </p:nvPr>
        </p:nvSpPr>
        <p:spPr>
          <a:xfrm>
            <a:off x="0" y="0"/>
            <a:ext cx="9144000" cy="908720"/>
          </a:xfrm>
          <a:ln/>
        </p:spPr>
        <p:style>
          <a:lnRef idx="1">
            <a:schemeClr val="accent1"/>
          </a:lnRef>
          <a:fillRef idx="2">
            <a:schemeClr val="accent1"/>
          </a:fillRef>
          <a:effectRef idx="1">
            <a:schemeClr val="accent1"/>
          </a:effectRef>
          <a:fontRef idx="minor">
            <a:schemeClr val="dk1"/>
          </a:fontRef>
        </p:style>
        <p:txBody>
          <a:bodyPr/>
          <a:lstStyle/>
          <a:p>
            <a:pPr>
              <a:buClrTx/>
              <a:buFontTx/>
              <a:buNone/>
              <a:tabLst>
                <a:tab pos="0" algn="l"/>
                <a:tab pos="760413" algn="l"/>
                <a:tab pos="1522413" algn="l"/>
                <a:tab pos="2286000" algn="l"/>
                <a:tab pos="3046413" algn="l"/>
                <a:tab pos="3808413" algn="l"/>
                <a:tab pos="4572000" algn="l"/>
                <a:tab pos="5332413" algn="l"/>
                <a:tab pos="6094413" algn="l"/>
                <a:tab pos="6858000" algn="l"/>
                <a:tab pos="7618413" algn="l"/>
                <a:tab pos="8380413" algn="l"/>
                <a:tab pos="9144000" algn="l"/>
                <a:tab pos="9904413" algn="l"/>
                <a:tab pos="10666413" algn="l"/>
              </a:tabLst>
            </a:pPr>
            <a:r>
              <a:rPr lang="en-US" altLang="fr-FR" dirty="0" smtClean="0"/>
              <a:t>Mail</a:t>
            </a:r>
            <a:endParaRPr lang="en-US" altLang="fr-FR" dirty="0"/>
          </a:p>
        </p:txBody>
      </p:sp>
      <p:sp>
        <p:nvSpPr>
          <p:cNvPr id="204802" name="Rectangle 2"/>
          <p:cNvSpPr>
            <a:spLocks noGrp="1" noChangeArrowheads="1"/>
          </p:cNvSpPr>
          <p:nvPr>
            <p:ph type="body" idx="1"/>
          </p:nvPr>
        </p:nvSpPr>
        <p:spPr>
          <a:xfrm>
            <a:off x="323528" y="1124744"/>
            <a:ext cx="8496944" cy="5544616"/>
          </a:xfrm>
          <a:ln/>
          <a:extLst>
            <a:ext uri="{91240B29-F687-4F45-9708-019B960494DF}">
              <a14:hiddenLine xmlns:a14="http://schemas.microsoft.com/office/drawing/2010/main" w="9525" cap="flat">
                <a:solidFill>
                  <a:srgbClr val="808080"/>
                </a:solidFill>
                <a:round/>
                <a:headEnd/>
                <a:tailEnd/>
              </a14:hiddenLine>
            </a:ext>
          </a:extLst>
        </p:spPr>
        <p:txBody>
          <a:bodyPr>
            <a:normAutofit lnSpcReduction="10000"/>
          </a:bodyPr>
          <a:lstStyle/>
          <a:p>
            <a:pPr marL="341313" indent="-341313">
              <a:buClr>
                <a:srgbClr val="FC0128"/>
              </a:buClr>
              <a:buSzPct val="75000"/>
              <a:buFont typeface="Wingdings" charset="2"/>
              <a:buChar char=""/>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i="0" dirty="0"/>
              <a:t>Exemple plus complet :</a:t>
            </a:r>
          </a:p>
          <a:p>
            <a:pPr marL="341313" indent="-341313">
              <a:buClr>
                <a:srgbClr val="FC0128"/>
              </a:buClr>
              <a:buSzPct val="75000"/>
              <a:buFont typeface="Wingdings" charset="2"/>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endParaRPr lang="fr-FR" altLang="fr-FR" i="0" dirty="0"/>
          </a:p>
          <a:p>
            <a:pPr marL="341313" indent="-341313">
              <a:spcBef>
                <a:spcPts val="4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b="0" dirty="0"/>
              <a:t>&lt;?</a:t>
            </a:r>
            <a:r>
              <a:rPr lang="fr-FR" altLang="fr-FR" sz="2400" b="0" dirty="0" err="1"/>
              <a:t>php</a:t>
            </a:r>
            <a:endParaRPr lang="fr-FR" altLang="fr-FR" sz="2400" b="0" dirty="0"/>
          </a:p>
          <a:p>
            <a:pPr marL="341313" indent="-341313">
              <a:spcBef>
                <a:spcPts val="4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b="0" dirty="0"/>
              <a:t>$</a:t>
            </a:r>
            <a:r>
              <a:rPr lang="fr-FR" altLang="fr-FR" sz="2400" b="0" dirty="0" err="1"/>
              <a:t>recipient</a:t>
            </a:r>
            <a:r>
              <a:rPr lang="fr-FR" altLang="fr-FR" sz="2400" b="0" dirty="0"/>
              <a:t> = </a:t>
            </a:r>
            <a:r>
              <a:rPr lang="fr-FR" altLang="fr-FR" sz="2400" b="0" dirty="0" smtClean="0"/>
              <a:t>‘’ &lt;toufik@toufik.com</a:t>
            </a:r>
            <a:r>
              <a:rPr lang="fr-FR" altLang="fr-FR" sz="2400" b="0" dirty="0"/>
              <a:t>&gt;, ‘’; </a:t>
            </a:r>
          </a:p>
          <a:p>
            <a:pPr marL="341313" indent="-341313">
              <a:spcBef>
                <a:spcPts val="4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b="0" dirty="0"/>
              <a:t>$</a:t>
            </a:r>
            <a:r>
              <a:rPr lang="fr-FR" altLang="fr-FR" sz="2400" b="0" dirty="0" err="1"/>
              <a:t>recipient</a:t>
            </a:r>
            <a:r>
              <a:rPr lang="fr-FR" altLang="fr-FR" sz="2400" b="0" dirty="0"/>
              <a:t> </a:t>
            </a:r>
            <a:r>
              <a:rPr lang="fr-FR" altLang="fr-FR" sz="2400" dirty="0"/>
              <a:t>.</a:t>
            </a:r>
            <a:r>
              <a:rPr lang="fr-FR" altLang="fr-FR" sz="2400" b="0" dirty="0"/>
              <a:t>= ‘‘</a:t>
            </a:r>
            <a:r>
              <a:rPr lang="fr-FR" altLang="fr-FR" sz="2400" b="0" dirty="0" smtClean="0"/>
              <a:t>’</a:t>
            </a:r>
            <a:r>
              <a:rPr lang="fr-FR" altLang="fr-FR" sz="2400" b="0" dirty="0" err="1" smtClean="0"/>
              <a:t>hafs</a:t>
            </a:r>
            <a:r>
              <a:rPr lang="fr-FR" altLang="fr-FR" sz="2400" b="0" dirty="0" smtClean="0"/>
              <a:t> &lt;hafs@hafs.net</a:t>
            </a:r>
            <a:r>
              <a:rPr lang="fr-FR" altLang="fr-FR" sz="2400" b="0" dirty="0"/>
              <a:t>&gt;’’;</a:t>
            </a:r>
          </a:p>
          <a:p>
            <a:pPr marL="341313" indent="-341313">
              <a:spcBef>
                <a:spcPts val="4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b="0" dirty="0"/>
              <a:t>$</a:t>
            </a:r>
            <a:r>
              <a:rPr lang="fr-FR" altLang="fr-FR" sz="2400" b="0" dirty="0" err="1"/>
              <a:t>subject</a:t>
            </a:r>
            <a:r>
              <a:rPr lang="fr-FR" altLang="fr-FR" sz="2400" b="0" dirty="0"/>
              <a:t> = ‘’Notre rendez-vous’’;</a:t>
            </a:r>
          </a:p>
          <a:p>
            <a:pPr marL="341313" indent="-341313">
              <a:spcBef>
                <a:spcPts val="4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b="0" dirty="0"/>
              <a:t>$message = ‘‘’Je vous propose le samedi 15 juin \n’’;</a:t>
            </a:r>
          </a:p>
          <a:p>
            <a:pPr marL="341313" indent="-341313">
              <a:spcBef>
                <a:spcPts val="4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b="0" dirty="0"/>
              <a:t>$message .= ’’--\r\n’’; 		</a:t>
            </a:r>
            <a:r>
              <a:rPr lang="fr-FR" altLang="fr-FR" sz="2400" dirty="0">
                <a:solidFill>
                  <a:srgbClr val="919191"/>
                </a:solidFill>
              </a:rPr>
              <a:t>// Délimiteur de signature</a:t>
            </a:r>
          </a:p>
          <a:p>
            <a:pPr marL="341313" indent="-341313">
              <a:spcBef>
                <a:spcPts val="4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b="0" dirty="0"/>
              <a:t>$message .= ‘</a:t>
            </a:r>
            <a:r>
              <a:rPr lang="fr-FR" altLang="fr-FR" sz="2400" b="0" dirty="0" smtClean="0"/>
              <a:t>’</a:t>
            </a:r>
            <a:r>
              <a:rPr lang="fr-FR" altLang="fr-FR" sz="2400" b="0" dirty="0" err="1" smtClean="0"/>
              <a:t>telecom</a:t>
            </a:r>
            <a:r>
              <a:rPr lang="fr-FR" altLang="fr-FR" sz="2400" b="0" dirty="0" smtClean="0"/>
              <a:t>’’;</a:t>
            </a:r>
            <a:endParaRPr lang="fr-FR" altLang="fr-FR" sz="2400" b="0" dirty="0"/>
          </a:p>
          <a:p>
            <a:pPr marL="341313" indent="-341313">
              <a:spcBef>
                <a:spcPts val="4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b="0" dirty="0"/>
              <a:t>$headers = ‘’</a:t>
            </a:r>
            <a:r>
              <a:rPr lang="fr-FR" altLang="fr-FR" sz="2400" b="0" dirty="0" err="1"/>
              <a:t>From</a:t>
            </a:r>
            <a:r>
              <a:rPr lang="fr-FR" altLang="fr-FR" sz="2400" b="0" dirty="0"/>
              <a:t>: </a:t>
            </a:r>
            <a:r>
              <a:rPr lang="fr-FR" altLang="fr-FR" sz="2400" b="0" dirty="0" smtClean="0"/>
              <a:t>&lt;reseaux@telecom.com</a:t>
            </a:r>
            <a:r>
              <a:rPr lang="fr-FR" altLang="fr-FR" sz="2400" b="0" dirty="0"/>
              <a:t>&gt;\n’’;</a:t>
            </a:r>
          </a:p>
          <a:p>
            <a:pPr marL="341313" indent="-341313">
              <a:spcBef>
                <a:spcPts val="4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b="0" dirty="0"/>
              <a:t>$headers .= ‘’Content-Type: </a:t>
            </a:r>
            <a:r>
              <a:rPr lang="fr-FR" altLang="fr-FR" sz="2400" b="0" dirty="0" err="1"/>
              <a:t>text</a:t>
            </a:r>
            <a:r>
              <a:rPr lang="fr-FR" altLang="fr-FR" sz="2400" b="0" dirty="0"/>
              <a:t>/html; </a:t>
            </a:r>
            <a:r>
              <a:rPr lang="fr-FR" altLang="fr-FR" sz="2400" b="0" dirty="0" err="1"/>
              <a:t>charset</a:t>
            </a:r>
            <a:r>
              <a:rPr lang="fr-FR" altLang="fr-FR" sz="2400" b="0" dirty="0"/>
              <a:t>=iso-8859-1\n’’ ;</a:t>
            </a:r>
          </a:p>
          <a:p>
            <a:pPr marL="341313" indent="-341313">
              <a:spcBef>
                <a:spcPts val="4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b="0" dirty="0" smtClean="0">
                <a:solidFill>
                  <a:srgbClr val="00AE00"/>
                </a:solidFill>
              </a:rPr>
              <a:t>mail</a:t>
            </a:r>
            <a:r>
              <a:rPr lang="fr-FR" altLang="fr-FR" sz="2400" b="0" dirty="0"/>
              <a:t>($</a:t>
            </a:r>
            <a:r>
              <a:rPr lang="fr-FR" altLang="fr-FR" sz="2400" b="0" dirty="0" err="1"/>
              <a:t>recipient</a:t>
            </a:r>
            <a:r>
              <a:rPr lang="fr-FR" altLang="fr-FR" sz="2400" b="0" dirty="0"/>
              <a:t>, $</a:t>
            </a:r>
            <a:r>
              <a:rPr lang="fr-FR" altLang="fr-FR" sz="2400" b="0" dirty="0" err="1"/>
              <a:t>subject</a:t>
            </a:r>
            <a:r>
              <a:rPr lang="fr-FR" altLang="fr-FR" sz="2400" b="0" dirty="0"/>
              <a:t>, $message, $headers);</a:t>
            </a:r>
          </a:p>
          <a:p>
            <a:pPr marL="341313" indent="-341313">
              <a:spcBef>
                <a:spcPts val="450"/>
              </a:spcBef>
              <a:buClrTx/>
              <a:buSzPct val="75000"/>
              <a:buFontTx/>
              <a:buNone/>
              <a:tabLst>
                <a:tab pos="758825" algn="l"/>
                <a:tab pos="1520825" algn="l"/>
                <a:tab pos="2282825" algn="l"/>
                <a:tab pos="3044825" algn="l"/>
                <a:tab pos="3806825" algn="l"/>
                <a:tab pos="4568825" algn="l"/>
                <a:tab pos="5330825" algn="l"/>
                <a:tab pos="6092825" algn="l"/>
                <a:tab pos="6854825" algn="l"/>
                <a:tab pos="7616825" algn="l"/>
                <a:tab pos="8378825" algn="l"/>
                <a:tab pos="9140825" algn="l"/>
                <a:tab pos="9902825" algn="l"/>
                <a:tab pos="10664825" algn="l"/>
              </a:tabLst>
            </a:pPr>
            <a:r>
              <a:rPr lang="fr-FR" altLang="fr-FR" sz="2400" b="0" dirty="0"/>
              <a:t>?&gt;</a:t>
            </a:r>
          </a:p>
        </p:txBody>
      </p:sp>
    </p:spTree>
    <p:extLst>
      <p:ext uri="{BB962C8B-B14F-4D97-AF65-F5344CB8AC3E}">
        <p14:creationId xmlns:p14="http://schemas.microsoft.com/office/powerpoint/2010/main" val="2487725980"/>
      </p:ext>
    </p:extLst>
  </p:cSld>
  <p:clrMapOvr>
    <a:masterClrMapping/>
  </p:clrMapOvr>
  <p:transition>
    <p:diamond/>
  </p:transition>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0" y="20078"/>
            <a:ext cx="9144000" cy="456594"/>
          </a:xfrm>
        </p:spPr>
        <p:style>
          <a:lnRef idx="0">
            <a:schemeClr val="accent2"/>
          </a:lnRef>
          <a:fillRef idx="3">
            <a:schemeClr val="accent2"/>
          </a:fillRef>
          <a:effectRef idx="3">
            <a:schemeClr val="accent2"/>
          </a:effectRef>
          <a:fontRef idx="minor">
            <a:schemeClr val="lt1"/>
          </a:fontRef>
        </p:style>
        <p:txBody>
          <a:bodyPr>
            <a:normAutofit fontScale="90000"/>
          </a:bodyPr>
          <a:lstStyle/>
          <a:p>
            <a:pPr eaLnBrk="1" hangingPunct="1">
              <a:defRPr/>
            </a:pPr>
            <a:r>
              <a:rPr lang="fr-FR" dirty="0" smtClean="0"/>
              <a:t>Exercice </a:t>
            </a:r>
          </a:p>
        </p:txBody>
      </p:sp>
      <p:sp>
        <p:nvSpPr>
          <p:cNvPr id="308227" name="Rectangle 3"/>
          <p:cNvSpPr>
            <a:spLocks noGrp="1" noChangeArrowheads="1"/>
          </p:cNvSpPr>
          <p:nvPr>
            <p:ph idx="1"/>
          </p:nvPr>
        </p:nvSpPr>
        <p:spPr>
          <a:xfrm>
            <a:off x="0" y="548680"/>
            <a:ext cx="8928992" cy="4830763"/>
          </a:xfrm>
        </p:spPr>
        <p:txBody>
          <a:bodyPr>
            <a:noAutofit/>
          </a:bodyPr>
          <a:lstStyle/>
          <a:p>
            <a:pPr marL="457200" indent="-457200">
              <a:spcBef>
                <a:spcPct val="5000"/>
              </a:spcBef>
              <a:buAutoNum type="arabicPeriod"/>
              <a:defRPr/>
            </a:pPr>
            <a:endParaRPr lang="fr-FR" sz="2400" b="1" dirty="0" smtClean="0">
              <a:solidFill>
                <a:srgbClr val="000000"/>
              </a:solidFill>
              <a:latin typeface="Times New Roman" panose="02020603050405020304" pitchFamily="18" charset="0"/>
              <a:cs typeface="Times New Roman" panose="02020603050405020304" pitchFamily="18" charset="0"/>
            </a:endParaRPr>
          </a:p>
          <a:p>
            <a:pPr marL="457200" indent="-457200">
              <a:spcBef>
                <a:spcPct val="5000"/>
              </a:spcBef>
              <a:buAutoNum type="arabicPeriod"/>
              <a:defRPr/>
            </a:pPr>
            <a:r>
              <a:rPr lang="fr-FR" sz="4000" b="1" dirty="0" smtClean="0">
                <a:solidFill>
                  <a:srgbClr val="000000"/>
                </a:solidFill>
                <a:latin typeface="Times New Roman" panose="02020603050405020304" pitchFamily="18" charset="0"/>
                <a:cs typeface="Times New Roman" panose="02020603050405020304" pitchFamily="18" charset="0"/>
              </a:rPr>
              <a:t>Écrivez </a:t>
            </a:r>
            <a:r>
              <a:rPr lang="fr-FR" sz="4000" b="1" dirty="0">
                <a:solidFill>
                  <a:srgbClr val="000000"/>
                </a:solidFill>
                <a:latin typeface="Times New Roman" panose="02020603050405020304" pitchFamily="18" charset="0"/>
                <a:cs typeface="Times New Roman" panose="02020603050405020304" pitchFamily="18" charset="0"/>
              </a:rPr>
              <a:t>un tableau multidimensionnel associatif dont les clés sont des noms de personne et les valeurs des tableaux indicés contenant le prénom, la ville de résidence et </a:t>
            </a:r>
            <a:r>
              <a:rPr lang="fr-FR" sz="4000" b="1" dirty="0" smtClean="0">
                <a:solidFill>
                  <a:srgbClr val="000000"/>
                </a:solidFill>
                <a:latin typeface="Times New Roman" panose="02020603050405020304" pitchFamily="18" charset="0"/>
                <a:cs typeface="Times New Roman" panose="02020603050405020304" pitchFamily="18" charset="0"/>
              </a:rPr>
              <a:t>l'âge </a:t>
            </a:r>
            <a:r>
              <a:rPr lang="fr-FR" sz="4000" b="1" dirty="0">
                <a:solidFill>
                  <a:srgbClr val="000000"/>
                </a:solidFill>
                <a:latin typeface="Times New Roman" panose="02020603050405020304" pitchFamily="18" charset="0"/>
                <a:cs typeface="Times New Roman" panose="02020603050405020304" pitchFamily="18" charset="0"/>
              </a:rPr>
              <a:t>de la personne</a:t>
            </a:r>
            <a:r>
              <a:rPr lang="fr-FR" sz="4000" b="1" dirty="0" smtClean="0">
                <a:solidFill>
                  <a:srgbClr val="000000"/>
                </a:solidFill>
                <a:latin typeface="Times New Roman" panose="02020603050405020304" pitchFamily="18" charset="0"/>
                <a:cs typeface="Times New Roman" panose="02020603050405020304" pitchFamily="18" charset="0"/>
              </a:rPr>
              <a:t>.</a:t>
            </a:r>
          </a:p>
          <a:p>
            <a:pPr marL="457200" indent="-457200">
              <a:spcBef>
                <a:spcPct val="5000"/>
              </a:spcBef>
              <a:buAutoNum type="arabicPeriod"/>
              <a:defRPr/>
            </a:pPr>
            <a:endParaRPr lang="fr-FR" sz="2400" b="1" dirty="0" smtClean="0">
              <a:solidFill>
                <a:srgbClr val="000000"/>
              </a:solidFill>
              <a:latin typeface="Times New Roman" panose="02020603050405020304" pitchFamily="18" charset="0"/>
              <a:cs typeface="Times New Roman" panose="02020603050405020304" pitchFamily="18" charset="0"/>
            </a:endParaRPr>
          </a:p>
          <a:p>
            <a:pPr marL="457200" indent="-457200">
              <a:spcBef>
                <a:spcPct val="5000"/>
              </a:spcBef>
              <a:buAutoNum type="arabicPeriod"/>
              <a:defRPr/>
            </a:pPr>
            <a:endParaRPr lang="fr-FR" sz="2400" b="1"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0521543"/>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0" y="20078"/>
            <a:ext cx="9144000" cy="456594"/>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eaLnBrk="1" hangingPunct="1">
              <a:defRPr/>
            </a:pPr>
            <a:r>
              <a:rPr lang="fr-FR" dirty="0" smtClean="0"/>
              <a:t>Solution </a:t>
            </a:r>
            <a:endParaRPr lang="fr-FR" dirty="0" smtClean="0"/>
          </a:p>
        </p:txBody>
      </p:sp>
      <p:sp>
        <p:nvSpPr>
          <p:cNvPr id="308227" name="Rectangle 3"/>
          <p:cNvSpPr>
            <a:spLocks noGrp="1" noChangeArrowheads="1"/>
          </p:cNvSpPr>
          <p:nvPr>
            <p:ph idx="1"/>
          </p:nvPr>
        </p:nvSpPr>
        <p:spPr>
          <a:xfrm>
            <a:off x="0" y="548680"/>
            <a:ext cx="8928992" cy="4830763"/>
          </a:xfrm>
        </p:spPr>
        <p:txBody>
          <a:bodyPr>
            <a:noAutofit/>
          </a:bodyPr>
          <a:lstStyle/>
          <a:p>
            <a:pPr marL="457200" indent="-457200">
              <a:spcBef>
                <a:spcPct val="5000"/>
              </a:spcBef>
              <a:buAutoNum type="arabicPeriod"/>
              <a:defRPr/>
            </a:pPr>
            <a:endParaRPr lang="fr-FR" sz="2400" b="1" dirty="0" smtClean="0">
              <a:solidFill>
                <a:srgbClr val="000000"/>
              </a:solidFill>
              <a:latin typeface="Times New Roman" panose="02020603050405020304" pitchFamily="18" charset="0"/>
              <a:cs typeface="Times New Roman" panose="02020603050405020304" pitchFamily="18" charset="0"/>
            </a:endParaRPr>
          </a:p>
          <a:p>
            <a:pPr marL="0" indent="0">
              <a:buNone/>
            </a:pPr>
            <a:r>
              <a:rPr lang="en-US" b="1" dirty="0"/>
              <a:t>&lt;?</a:t>
            </a:r>
            <a:r>
              <a:rPr lang="en-US" b="1" dirty="0" err="1"/>
              <a:t>php</a:t>
            </a:r>
            <a:endParaRPr lang="en-US" dirty="0"/>
          </a:p>
          <a:p>
            <a:pPr marL="0" indent="0">
              <a:buNone/>
            </a:pPr>
            <a:r>
              <a:rPr lang="en-US" b="1" dirty="0"/>
              <a:t>$tab=array</a:t>
            </a:r>
            <a:r>
              <a:rPr lang="en-US" b="1" dirty="0" smtClean="0"/>
              <a:t>(“BILEL"=&gt;</a:t>
            </a:r>
            <a:r>
              <a:rPr lang="en-US" b="1" dirty="0"/>
              <a:t>array</a:t>
            </a:r>
            <a:r>
              <a:rPr lang="en-US" b="1" dirty="0" smtClean="0"/>
              <a:t>(“toufik",“annaba",67),“MOHAMED"=&gt;</a:t>
            </a:r>
            <a:r>
              <a:rPr lang="en-US" b="1" dirty="0"/>
              <a:t>array</a:t>
            </a:r>
            <a:r>
              <a:rPr lang="en-US" b="1" dirty="0" smtClean="0"/>
              <a:t>(“SAMIR",“Alger",</a:t>
            </a:r>
            <a:r>
              <a:rPr lang="en-US" b="1" dirty="0"/>
              <a:t>35</a:t>
            </a:r>
            <a:r>
              <a:rPr lang="en-US" b="1" dirty="0" smtClean="0"/>
              <a:t>),“</a:t>
            </a:r>
            <a:r>
              <a:rPr lang="en-US" b="1" dirty="0" err="1" smtClean="0"/>
              <a:t>salim</a:t>
            </a:r>
            <a:r>
              <a:rPr lang="en-US" b="1" dirty="0" smtClean="0"/>
              <a:t>"=&gt;</a:t>
            </a:r>
            <a:r>
              <a:rPr lang="en-US" b="1" dirty="0"/>
              <a:t>array</a:t>
            </a:r>
            <a:r>
              <a:rPr lang="en-US" b="1" dirty="0" smtClean="0"/>
              <a:t>(“hacene",“oran",</a:t>
            </a:r>
            <a:r>
              <a:rPr lang="en-US" b="1" dirty="0"/>
              <a:t>45));</a:t>
            </a:r>
            <a:endParaRPr lang="en-US" dirty="0"/>
          </a:p>
          <a:p>
            <a:pPr marL="0" indent="0">
              <a:buNone/>
            </a:pPr>
            <a:r>
              <a:rPr lang="en-US" b="1" dirty="0" err="1"/>
              <a:t>print_r</a:t>
            </a:r>
            <a:r>
              <a:rPr lang="en-US" b="1" dirty="0"/>
              <a:t>($tab);</a:t>
            </a:r>
            <a:endParaRPr lang="en-US" dirty="0"/>
          </a:p>
          <a:p>
            <a:pPr marL="0" indent="0">
              <a:buNone/>
            </a:pPr>
            <a:r>
              <a:rPr lang="en-US" b="1" dirty="0"/>
              <a:t>?&gt;</a:t>
            </a:r>
            <a:endParaRPr lang="en-US" dirty="0"/>
          </a:p>
          <a:p>
            <a:pPr marL="457200" indent="-457200">
              <a:spcBef>
                <a:spcPct val="5000"/>
              </a:spcBef>
              <a:buAutoNum type="arabicPeriod"/>
              <a:defRPr/>
            </a:pPr>
            <a:endParaRPr lang="fr-FR" sz="2400" b="1" dirty="0" smtClean="0">
              <a:solidFill>
                <a:srgbClr val="000000"/>
              </a:solidFill>
              <a:latin typeface="Times New Roman" panose="02020603050405020304" pitchFamily="18" charset="0"/>
              <a:cs typeface="Times New Roman" panose="02020603050405020304" pitchFamily="18" charset="0"/>
            </a:endParaRPr>
          </a:p>
          <a:p>
            <a:pPr marL="457200" indent="-457200">
              <a:spcBef>
                <a:spcPct val="5000"/>
              </a:spcBef>
              <a:buAutoNum type="arabicPeriod"/>
              <a:defRPr/>
            </a:pPr>
            <a:endParaRPr lang="fr-FR" sz="2400" b="1"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4181018"/>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0" y="20078"/>
            <a:ext cx="9144000" cy="456594"/>
          </a:xfrm>
        </p:spPr>
        <p:style>
          <a:lnRef idx="0">
            <a:schemeClr val="accent2"/>
          </a:lnRef>
          <a:fillRef idx="3">
            <a:schemeClr val="accent2"/>
          </a:fillRef>
          <a:effectRef idx="3">
            <a:schemeClr val="accent2"/>
          </a:effectRef>
          <a:fontRef idx="minor">
            <a:schemeClr val="lt1"/>
          </a:fontRef>
        </p:style>
        <p:txBody>
          <a:bodyPr>
            <a:normAutofit fontScale="90000"/>
          </a:bodyPr>
          <a:lstStyle/>
          <a:p>
            <a:pPr eaLnBrk="1" hangingPunct="1">
              <a:defRPr/>
            </a:pPr>
            <a:r>
              <a:rPr lang="fr-FR" dirty="0" smtClean="0"/>
              <a:t>Exercice </a:t>
            </a:r>
          </a:p>
        </p:txBody>
      </p:sp>
      <p:sp>
        <p:nvSpPr>
          <p:cNvPr id="308227" name="Rectangle 3"/>
          <p:cNvSpPr>
            <a:spLocks noGrp="1" noChangeArrowheads="1"/>
          </p:cNvSpPr>
          <p:nvPr>
            <p:ph idx="1"/>
          </p:nvPr>
        </p:nvSpPr>
        <p:spPr>
          <a:xfrm>
            <a:off x="0" y="548681"/>
            <a:ext cx="8928992" cy="2880320"/>
          </a:xfrm>
        </p:spPr>
        <p:txBody>
          <a:bodyPr>
            <a:noAutofit/>
          </a:bodyPr>
          <a:lstStyle/>
          <a:p>
            <a:pPr marL="0" indent="0">
              <a:spcBef>
                <a:spcPct val="5000"/>
              </a:spcBef>
              <a:buNone/>
              <a:defRPr/>
            </a:pPr>
            <a:endParaRPr lang="fr-FR" sz="2400" b="1" dirty="0">
              <a:solidFill>
                <a:srgbClr val="000000"/>
              </a:solidFill>
              <a:latin typeface="Times New Roman" panose="02020603050405020304" pitchFamily="18" charset="0"/>
              <a:cs typeface="Times New Roman" panose="02020603050405020304" pitchFamily="18" charset="0"/>
            </a:endParaRPr>
          </a:p>
          <a:p>
            <a:pPr marL="0" indent="0">
              <a:spcBef>
                <a:spcPct val="5000"/>
              </a:spcBef>
              <a:buNone/>
              <a:defRPr/>
            </a:pPr>
            <a:r>
              <a:rPr lang="fr-FR" sz="4000" b="1" dirty="0" smtClean="0">
                <a:solidFill>
                  <a:srgbClr val="000000"/>
                </a:solidFill>
                <a:latin typeface="Times New Roman" panose="02020603050405020304" pitchFamily="18" charset="0"/>
                <a:cs typeface="Times New Roman" panose="02020603050405020304" pitchFamily="18" charset="0"/>
              </a:rPr>
              <a:t>2-</a:t>
            </a:r>
            <a:r>
              <a:rPr lang="fr-FR" sz="2400" b="1" dirty="0" smtClean="0">
                <a:solidFill>
                  <a:srgbClr val="000000"/>
                </a:solidFill>
                <a:latin typeface="Times New Roman" panose="02020603050405020304" pitchFamily="18" charset="0"/>
                <a:cs typeface="Times New Roman" panose="02020603050405020304" pitchFamily="18" charset="0"/>
              </a:rPr>
              <a:t> </a:t>
            </a:r>
            <a:r>
              <a:rPr lang="fr-FR" sz="4000" b="1" dirty="0">
                <a:solidFill>
                  <a:srgbClr val="000000"/>
                </a:solidFill>
                <a:latin typeface="Times New Roman" panose="02020603050405020304" pitchFamily="18" charset="0"/>
                <a:cs typeface="Times New Roman" panose="02020603050405020304" pitchFamily="18" charset="0"/>
              </a:rPr>
              <a:t>Créer un formulaire permettant à l’utilisateur de saisir le pseudonyme à </a:t>
            </a:r>
            <a:r>
              <a:rPr lang="fr-FR" sz="4000" b="1" dirty="0" smtClean="0">
                <a:solidFill>
                  <a:srgbClr val="000000"/>
                </a:solidFill>
                <a:latin typeface="Times New Roman" panose="02020603050405020304" pitchFamily="18" charset="0"/>
                <a:cs typeface="Times New Roman" panose="02020603050405020304" pitchFamily="18" charset="0"/>
              </a:rPr>
              <a:t>rechercher afin </a:t>
            </a:r>
            <a:r>
              <a:rPr lang="fr-FR" sz="4000" b="1" dirty="0">
                <a:solidFill>
                  <a:srgbClr val="000000"/>
                </a:solidFill>
                <a:latin typeface="Times New Roman" panose="02020603050405020304" pitchFamily="18" charset="0"/>
                <a:cs typeface="Times New Roman" panose="02020603050405020304" pitchFamily="18" charset="0"/>
              </a:rPr>
              <a:t>de faciliter la saisie pour l’utilisateur</a:t>
            </a:r>
            <a:endParaRPr lang="fr-FR" sz="2400" b="1" dirty="0" smtClean="0">
              <a:solidFill>
                <a:srgbClr val="000000"/>
              </a:solidFill>
              <a:latin typeface="Times New Roman" panose="02020603050405020304" pitchFamily="18" charset="0"/>
              <a:cs typeface="Times New Roman" panose="02020603050405020304" pitchFamily="18" charset="0"/>
            </a:endParaRPr>
          </a:p>
          <a:p>
            <a:pPr marL="457200" indent="-457200">
              <a:spcBef>
                <a:spcPct val="5000"/>
              </a:spcBef>
              <a:buAutoNum type="arabicPeriod"/>
              <a:defRPr/>
            </a:pPr>
            <a:endParaRPr lang="fr-FR" sz="2400" b="1"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03325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5" name="Rectangle 3"/>
          <p:cNvSpPr>
            <a:spLocks noGrp="1" noChangeArrowheads="1"/>
          </p:cNvSpPr>
          <p:nvPr>
            <p:ph idx="1"/>
          </p:nvPr>
        </p:nvSpPr>
        <p:spPr>
          <a:xfrm>
            <a:off x="333197" y="1273176"/>
            <a:ext cx="8231188" cy="4532312"/>
          </a:xfrm>
          <a:ln/>
        </p:spPr>
        <p:txBody>
          <a:bodyPr lIns="90000" tIns="46800" rIns="90000" bIns="46800"/>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latin typeface="Times New Roman" panose="02020603050405020304" pitchFamily="18" charset="0"/>
                <a:cs typeface="Times New Roman" panose="02020603050405020304" pitchFamily="18" charset="0"/>
              </a:rPr>
              <a:t>PHP: Hypertext </a:t>
            </a:r>
            <a:r>
              <a:rPr lang="en-GB" dirty="0" err="1">
                <a:latin typeface="Times New Roman" panose="02020603050405020304" pitchFamily="18" charset="0"/>
                <a:cs typeface="Times New Roman" panose="02020603050405020304" pitchFamily="18" charset="0"/>
              </a:rPr>
              <a:t>Preprocessor</a:t>
            </a:r>
            <a:endParaRPr lang="en-GB" dirty="0">
              <a:latin typeface="Times New Roman" panose="02020603050405020304" pitchFamily="18" charset="0"/>
              <a:cs typeface="Times New Roman" panose="02020603050405020304" pitchFamily="18" charset="0"/>
            </a:endParaRP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latin typeface="Times New Roman" panose="02020603050405020304" pitchFamily="18" charset="0"/>
                <a:cs typeface="Times New Roman" panose="02020603050405020304" pitchFamily="18" charset="0"/>
              </a:rPr>
              <a:t>Code </a:t>
            </a:r>
            <a:r>
              <a:rPr lang="en-GB" dirty="0" err="1">
                <a:latin typeface="Times New Roman" panose="02020603050405020304" pitchFamily="18" charset="0"/>
                <a:cs typeface="Times New Roman" panose="02020603050405020304" pitchFamily="18" charset="0"/>
              </a:rPr>
              <a:t>exécuté</a:t>
            </a:r>
            <a:r>
              <a:rPr lang="en-GB" dirty="0">
                <a:latin typeface="Times New Roman" panose="02020603050405020304" pitchFamily="18" charset="0"/>
                <a:cs typeface="Times New Roman" panose="02020603050405020304" pitchFamily="18" charset="0"/>
              </a:rPr>
              <a:t> </a:t>
            </a:r>
            <a:r>
              <a:rPr lang="en-GB" dirty="0" err="1">
                <a:latin typeface="Times New Roman" panose="02020603050405020304" pitchFamily="18" charset="0"/>
                <a:cs typeface="Times New Roman" panose="02020603050405020304" pitchFamily="18" charset="0"/>
              </a:rPr>
              <a:t>coté</a:t>
            </a:r>
            <a:r>
              <a:rPr lang="en-GB" dirty="0">
                <a:latin typeface="Times New Roman" panose="02020603050405020304" pitchFamily="18" charset="0"/>
                <a:cs typeface="Times New Roman" panose="02020603050405020304" pitchFamily="18" charset="0"/>
              </a:rPr>
              <a:t> </a:t>
            </a:r>
            <a:r>
              <a:rPr lang="en-GB" dirty="0" err="1">
                <a:latin typeface="Times New Roman" panose="02020603050405020304" pitchFamily="18" charset="0"/>
                <a:cs typeface="Times New Roman" panose="02020603050405020304" pitchFamily="18" charset="0"/>
              </a:rPr>
              <a:t>serveur</a:t>
            </a:r>
            <a:endParaRPr lang="en-GB" dirty="0">
              <a:latin typeface="Times New Roman" panose="02020603050405020304" pitchFamily="18" charset="0"/>
              <a:cs typeface="Times New Roman" panose="02020603050405020304" pitchFamily="18" charset="0"/>
            </a:endParaRPr>
          </a:p>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err="1">
                <a:latin typeface="Times New Roman" panose="02020603050405020304" pitchFamily="18" charset="0"/>
                <a:cs typeface="Times New Roman" panose="02020603050405020304" pitchFamily="18" charset="0"/>
              </a:rPr>
              <a:t>Langage</a:t>
            </a:r>
            <a:r>
              <a:rPr lang="en-GB" dirty="0">
                <a:latin typeface="Times New Roman" panose="02020603050405020304" pitchFamily="18" charset="0"/>
                <a:cs typeface="Times New Roman" panose="02020603050405020304" pitchFamily="18" charset="0"/>
              </a:rPr>
              <a:t> </a:t>
            </a:r>
            <a:r>
              <a:rPr lang="en-GB" dirty="0" err="1">
                <a:latin typeface="Times New Roman" panose="02020603050405020304" pitchFamily="18" charset="0"/>
                <a:cs typeface="Times New Roman" panose="02020603050405020304" pitchFamily="18" charset="0"/>
              </a:rPr>
              <a:t>interprété</a:t>
            </a:r>
            <a:r>
              <a:rPr lang="en-GB" dirty="0">
                <a:latin typeface="Times New Roman" panose="02020603050405020304" pitchFamily="18" charset="0"/>
                <a:cs typeface="Times New Roman" panose="02020603050405020304" pitchFamily="18" charset="0"/>
              </a:rPr>
              <a:t> [</a:t>
            </a:r>
            <a:r>
              <a:rPr lang="en-GB" dirty="0" err="1">
                <a:latin typeface="Times New Roman" panose="02020603050405020304" pitchFamily="18" charset="0"/>
                <a:cs typeface="Times New Roman" panose="02020603050405020304" pitchFamily="18" charset="0"/>
              </a:rPr>
              <a:t>compilable</a:t>
            </a:r>
            <a:r>
              <a:rPr lang="en-GB" dirty="0">
                <a:latin typeface="Times New Roman" panose="02020603050405020304" pitchFamily="18" charset="0"/>
                <a:cs typeface="Times New Roman" panose="02020603050405020304" pitchFamily="18" charset="0"/>
              </a:rPr>
              <a:t>]</a:t>
            </a:r>
          </a:p>
          <a:p>
            <a:pPr>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dirty="0"/>
          </a:p>
          <a:p>
            <a:pPr>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dirty="0"/>
          </a:p>
        </p:txBody>
      </p:sp>
      <p:sp>
        <p:nvSpPr>
          <p:cNvPr id="310274" name="Rectangle 2"/>
          <p:cNvSpPr>
            <a:spLocks noGrp="1" noRot="1" noChangeArrowheads="1"/>
          </p:cNvSpPr>
          <p:nvPr>
            <p:ph type="title"/>
          </p:nvPr>
        </p:nvSpPr>
        <p:spPr>
          <a:xfrm>
            <a:off x="0" y="0"/>
            <a:ext cx="9144000" cy="1052736"/>
          </a:xfrm>
          <a:ln/>
        </p:spPr>
        <p:style>
          <a:lnRef idx="1">
            <a:schemeClr val="accent4"/>
          </a:lnRef>
          <a:fillRef idx="2">
            <a:schemeClr val="accent4"/>
          </a:fillRef>
          <a:effectRef idx="1">
            <a:schemeClr val="accent4"/>
          </a:effectRef>
          <a:fontRef idx="minor">
            <a:schemeClr val="dk1"/>
          </a:fontRef>
        </p:style>
        <p:txBody>
          <a:bodyPr lIns="90000" tIns="46800" rIns="90000" bIns="46800">
            <a:norm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5400" dirty="0" smtClean="0">
                <a:solidFill>
                  <a:srgbClr val="FF0000"/>
                </a:solidFill>
                <a:latin typeface="Times New Roman" panose="02020603050405020304" pitchFamily="18" charset="0"/>
                <a:cs typeface="Times New Roman" panose="02020603050405020304" pitchFamily="18" charset="0"/>
              </a:rPr>
              <a:t>PHP </a:t>
            </a:r>
            <a:r>
              <a:rPr lang="en-GB" sz="5400" dirty="0" err="1" smtClean="0">
                <a:solidFill>
                  <a:srgbClr val="FF0000"/>
                </a:solidFill>
                <a:latin typeface="Times New Roman" panose="02020603050405020304" pitchFamily="18" charset="0"/>
                <a:cs typeface="Times New Roman" panose="02020603050405020304" pitchFamily="18" charset="0"/>
              </a:rPr>
              <a:t>Définition</a:t>
            </a:r>
            <a:endParaRPr lang="en-GB" sz="5400" dirty="0">
              <a:solidFill>
                <a:srgbClr val="FF0000"/>
              </a:solidFill>
              <a:latin typeface="Times New Roman" panose="02020603050405020304" pitchFamily="18" charset="0"/>
              <a:cs typeface="Times New Roman" panose="02020603050405020304" pitchFamily="18" charset="0"/>
            </a:endParaRPr>
          </a:p>
        </p:txBody>
      </p:sp>
      <p:sp>
        <p:nvSpPr>
          <p:cNvPr id="310276" name="Rectangle 4"/>
          <p:cNvSpPr>
            <a:spLocks noChangeArrowheads="1"/>
          </p:cNvSpPr>
          <p:nvPr/>
        </p:nvSpPr>
        <p:spPr bwMode="auto">
          <a:xfrm>
            <a:off x="5435600" y="3500438"/>
            <a:ext cx="2232025" cy="2016125"/>
          </a:xfrm>
          <a:prstGeom prst="rect">
            <a:avLst/>
          </a:prstGeom>
          <a:ln>
            <a:headEnd/>
            <a:tailEnd/>
          </a:ln>
        </p:spPr>
        <p:style>
          <a:lnRef idx="1">
            <a:schemeClr val="dk1"/>
          </a:lnRef>
          <a:fillRef idx="2">
            <a:schemeClr val="dk1"/>
          </a:fillRef>
          <a:effectRef idx="1">
            <a:schemeClr val="dk1"/>
          </a:effectRef>
          <a:fontRef idx="minor">
            <a:schemeClr val="dk1"/>
          </a:fontRef>
        </p:style>
        <p:txBody>
          <a:bodyPr wrap="none" lIns="90000" tIns="46800" rIns="90000" bIns="46800" anchor="ctr"/>
          <a:lstStyle/>
          <a:p>
            <a:pPr defTabSz="449263">
              <a:buClr>
                <a:srgbClr val="FFFFFF"/>
              </a:buClr>
              <a:buSzPct val="100000"/>
              <a:buFont typeface="Tahoma"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0">
                <a:effectLst/>
                <a:latin typeface="Tahoma" pitchFamily="34" charset="0"/>
              </a:rPr>
              <a:t>Serveur PHP</a:t>
            </a:r>
          </a:p>
        </p:txBody>
      </p:sp>
      <p:sp>
        <p:nvSpPr>
          <p:cNvPr id="310277" name="Rectangle 5"/>
          <p:cNvSpPr>
            <a:spLocks noChangeArrowheads="1"/>
          </p:cNvSpPr>
          <p:nvPr/>
        </p:nvSpPr>
        <p:spPr bwMode="auto">
          <a:xfrm>
            <a:off x="1116013" y="3860800"/>
            <a:ext cx="2016125" cy="158432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wrap="none" lIns="90000" tIns="46800" rIns="90000" bIns="46800" anchor="ctr"/>
          <a:lstStyle/>
          <a:p>
            <a:pPr defTabSz="449263">
              <a:buClr>
                <a:srgbClr val="FFFFFF"/>
              </a:buClr>
              <a:buSzPct val="100000"/>
              <a:buFont typeface="Tahoma"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0">
                <a:effectLst/>
                <a:latin typeface="Tahoma" pitchFamily="34" charset="0"/>
              </a:rPr>
              <a:t>Client</a:t>
            </a:r>
          </a:p>
        </p:txBody>
      </p:sp>
      <p:sp>
        <p:nvSpPr>
          <p:cNvPr id="310278" name="AutoShape 6"/>
          <p:cNvSpPr>
            <a:spLocks noChangeArrowheads="1"/>
          </p:cNvSpPr>
          <p:nvPr/>
        </p:nvSpPr>
        <p:spPr bwMode="auto">
          <a:xfrm>
            <a:off x="395288" y="5445125"/>
            <a:ext cx="2736850" cy="360363"/>
          </a:xfrm>
          <a:prstGeom prst="parallelogram">
            <a:avLst>
              <a:gd name="adj" fmla="val 196900"/>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endParaRPr lang="fr-FR"/>
          </a:p>
        </p:txBody>
      </p:sp>
      <p:sp>
        <p:nvSpPr>
          <p:cNvPr id="310279" name="Line 7"/>
          <p:cNvSpPr>
            <a:spLocks noChangeShapeType="1"/>
          </p:cNvSpPr>
          <p:nvPr/>
        </p:nvSpPr>
        <p:spPr bwMode="auto">
          <a:xfrm>
            <a:off x="3275013" y="4149725"/>
            <a:ext cx="2089150" cy="1588"/>
          </a:xfrm>
          <a:prstGeom prst="line">
            <a:avLst/>
          </a:prstGeom>
          <a:noFill/>
          <a:ln w="12600">
            <a:solidFill>
              <a:schemeClr val="tx1"/>
            </a:solidFill>
            <a:miter lim="800000"/>
            <a:headEnd/>
            <a:tailEnd type="triangle" w="med" len="med"/>
          </a:ln>
          <a:effectLst/>
        </p:spPr>
        <p:txBody>
          <a:bodyPr/>
          <a:lstStyle/>
          <a:p>
            <a:endParaRPr lang="fr-FR"/>
          </a:p>
        </p:txBody>
      </p:sp>
      <p:sp>
        <p:nvSpPr>
          <p:cNvPr id="310280" name="Line 8"/>
          <p:cNvSpPr>
            <a:spLocks noChangeShapeType="1"/>
          </p:cNvSpPr>
          <p:nvPr/>
        </p:nvSpPr>
        <p:spPr bwMode="auto">
          <a:xfrm flipH="1">
            <a:off x="3273425" y="5229225"/>
            <a:ext cx="2163763" cy="1588"/>
          </a:xfrm>
          <a:prstGeom prst="line">
            <a:avLst/>
          </a:prstGeom>
          <a:noFill/>
          <a:ln w="12600">
            <a:solidFill>
              <a:schemeClr val="tx1"/>
            </a:solidFill>
            <a:miter lim="800000"/>
            <a:headEnd/>
            <a:tailEnd type="triangle" w="med" len="med"/>
          </a:ln>
          <a:effectLst/>
        </p:spPr>
        <p:txBody>
          <a:bodyPr/>
          <a:lstStyle/>
          <a:p>
            <a:endParaRPr lang="fr-FR"/>
          </a:p>
        </p:txBody>
      </p:sp>
      <p:sp>
        <p:nvSpPr>
          <p:cNvPr id="310281" name="Text Box 9"/>
          <p:cNvSpPr txBox="1">
            <a:spLocks noChangeArrowheads="1"/>
          </p:cNvSpPr>
          <p:nvPr/>
        </p:nvSpPr>
        <p:spPr bwMode="auto">
          <a:xfrm>
            <a:off x="3779838" y="3789363"/>
            <a:ext cx="1014412" cy="366712"/>
          </a:xfrm>
          <a:prstGeom prst="rect">
            <a:avLst/>
          </a:prstGeom>
          <a:noFill/>
          <a:ln w="9525">
            <a:noFill/>
            <a:round/>
            <a:headEnd/>
            <a:tailEnd/>
          </a:ln>
          <a:effectLst/>
        </p:spPr>
        <p:txBody>
          <a:bodyPr wrap="none" lIns="90000" tIns="46800" rIns="90000" bIns="46800">
            <a:spAutoFit/>
          </a:bodyPr>
          <a:lstStyle/>
          <a:p>
            <a:pPr algn="l" defTabSz="449263">
              <a:buClr>
                <a:srgbClr val="FFFFFF"/>
              </a:buClr>
              <a:buSzPct val="100000"/>
              <a:buFont typeface="Tahoma"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0">
                <a:effectLst/>
                <a:latin typeface="Tahoma" pitchFamily="34" charset="0"/>
              </a:rPr>
              <a:t>Requête</a:t>
            </a:r>
          </a:p>
        </p:txBody>
      </p:sp>
      <p:sp>
        <p:nvSpPr>
          <p:cNvPr id="310282" name="Text Box 10"/>
          <p:cNvSpPr txBox="1">
            <a:spLocks noChangeArrowheads="1"/>
          </p:cNvSpPr>
          <p:nvPr/>
        </p:nvSpPr>
        <p:spPr bwMode="auto">
          <a:xfrm>
            <a:off x="3203575" y="4797425"/>
            <a:ext cx="2193925" cy="366713"/>
          </a:xfrm>
          <a:prstGeom prst="rect">
            <a:avLst/>
          </a:prstGeom>
          <a:noFill/>
          <a:ln w="9525">
            <a:noFill/>
            <a:round/>
            <a:headEnd/>
            <a:tailEnd/>
          </a:ln>
          <a:effectLst/>
        </p:spPr>
        <p:txBody>
          <a:bodyPr wrap="none" lIns="90000" tIns="46800" rIns="90000" bIns="46800">
            <a:spAutoFit/>
          </a:bodyPr>
          <a:lstStyle/>
          <a:p>
            <a:pPr algn="l" defTabSz="449263">
              <a:buClr>
                <a:srgbClr val="FFFFFF"/>
              </a:buClr>
              <a:buSzPct val="100000"/>
              <a:buFont typeface="Tahoma"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0">
                <a:effectLst/>
                <a:latin typeface="Tahoma" pitchFamily="34" charset="0"/>
              </a:rPr>
              <a:t>Page Web (xhtml…)</a:t>
            </a:r>
          </a:p>
        </p:txBody>
      </p:sp>
      <p:sp>
        <p:nvSpPr>
          <p:cNvPr id="310283" name="Rectangle 11"/>
          <p:cNvSpPr>
            <a:spLocks noChangeArrowheads="1"/>
          </p:cNvSpPr>
          <p:nvPr/>
        </p:nvSpPr>
        <p:spPr bwMode="auto">
          <a:xfrm>
            <a:off x="6948488" y="3357563"/>
            <a:ext cx="1223912" cy="1008062"/>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none" lIns="90000" tIns="46800" rIns="90000" bIns="46800" anchor="ctr"/>
          <a:lstStyle/>
          <a:p>
            <a:pPr defTabSz="449263">
              <a:buClr>
                <a:srgbClr val="FFFFFF"/>
              </a:buClr>
              <a:buSzPct val="100000"/>
              <a:buFont typeface="Tahoma"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0">
                <a:effectLst/>
                <a:latin typeface="Tahoma" pitchFamily="34" charset="0"/>
              </a:rPr>
              <a:t>&lt;html&gt;</a:t>
            </a:r>
          </a:p>
          <a:p>
            <a:pPr defTabSz="449263">
              <a:buClr>
                <a:srgbClr val="FFFFFF"/>
              </a:buClr>
              <a:buSzPct val="100000"/>
              <a:buFont typeface="Tahoma"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0">
                <a:effectLst/>
                <a:latin typeface="Tahoma" pitchFamily="34" charset="0"/>
              </a:rPr>
              <a:t>code php</a:t>
            </a:r>
          </a:p>
        </p:txBody>
      </p:sp>
      <p:pic>
        <p:nvPicPr>
          <p:cNvPr id="2050" name="Picture 2"/>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rightnessContrast bright="29000"/>
                    </a14:imgEffect>
                  </a14:imgLayer>
                </a14:imgProps>
              </a:ext>
              <a:ext uri="{28A0092B-C50C-407E-A947-70E740481C1C}">
                <a14:useLocalDpi xmlns:a14="http://schemas.microsoft.com/office/drawing/2010/main" val="0"/>
              </a:ext>
            </a:extLst>
          </a:blip>
          <a:srcRect l="36266" t="13770" r="34063" b="15320"/>
          <a:stretch/>
        </p:blipFill>
        <p:spPr bwMode="auto">
          <a:xfrm>
            <a:off x="7993856" y="5229225"/>
            <a:ext cx="1150144" cy="164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727084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0" y="20078"/>
            <a:ext cx="9144000" cy="456594"/>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eaLnBrk="1" hangingPunct="1">
              <a:defRPr/>
            </a:pPr>
            <a:r>
              <a:rPr lang="fr-FR" dirty="0" smtClean="0"/>
              <a:t>Solution </a:t>
            </a:r>
            <a:endParaRPr lang="fr-FR" dirty="0" smtClean="0"/>
          </a:p>
        </p:txBody>
      </p:sp>
      <p:sp>
        <p:nvSpPr>
          <p:cNvPr id="308227" name="Rectangle 3"/>
          <p:cNvSpPr>
            <a:spLocks noGrp="1" noChangeArrowheads="1"/>
          </p:cNvSpPr>
          <p:nvPr>
            <p:ph idx="1"/>
          </p:nvPr>
        </p:nvSpPr>
        <p:spPr>
          <a:xfrm>
            <a:off x="0" y="548680"/>
            <a:ext cx="9252520" cy="5400600"/>
          </a:xfrm>
        </p:spPr>
        <p:txBody>
          <a:bodyPr>
            <a:noAutofit/>
          </a:bodyPr>
          <a:lstStyle/>
          <a:p>
            <a:pPr marL="457200" indent="-457200">
              <a:spcBef>
                <a:spcPct val="5000"/>
              </a:spcBef>
              <a:buAutoNum type="arabicPeriod"/>
              <a:defRPr/>
            </a:pPr>
            <a:endParaRPr lang="fr-FR" sz="2400" b="1" dirty="0" smtClean="0">
              <a:solidFill>
                <a:srgbClr val="000000"/>
              </a:solidFill>
              <a:latin typeface="Times New Roman" panose="02020603050405020304" pitchFamily="18" charset="0"/>
              <a:cs typeface="Times New Roman" panose="02020603050405020304" pitchFamily="18" charset="0"/>
            </a:endParaRPr>
          </a:p>
          <a:p>
            <a:pPr marL="0" indent="0">
              <a:buNone/>
            </a:pPr>
            <a:r>
              <a:rPr lang="en-US" b="1" dirty="0"/>
              <a:t>&lt;h1&gt; </a:t>
            </a:r>
            <a:r>
              <a:rPr lang="en-US" b="1" dirty="0" err="1"/>
              <a:t>Veuillez</a:t>
            </a:r>
            <a:r>
              <a:rPr lang="en-US" b="1" dirty="0"/>
              <a:t> </a:t>
            </a:r>
            <a:r>
              <a:rPr lang="en-US" b="1" dirty="0" err="1"/>
              <a:t>saisir</a:t>
            </a:r>
            <a:r>
              <a:rPr lang="en-US" b="1" dirty="0"/>
              <a:t> un </a:t>
            </a:r>
            <a:r>
              <a:rPr lang="en-US" b="1" dirty="0" err="1"/>
              <a:t>pseudonyme</a:t>
            </a:r>
            <a:r>
              <a:rPr lang="en-US" b="1" dirty="0"/>
              <a:t> : &lt;/h1&gt;</a:t>
            </a:r>
          </a:p>
          <a:p>
            <a:pPr marL="0" indent="0">
              <a:buNone/>
            </a:pPr>
            <a:r>
              <a:rPr lang="en-US" b="1" dirty="0" smtClean="0"/>
              <a:t>&lt;</a:t>
            </a:r>
            <a:r>
              <a:rPr lang="en-US" b="1" dirty="0"/>
              <a:t>form method="get" action</a:t>
            </a:r>
            <a:r>
              <a:rPr lang="en-US" b="1" dirty="0" smtClean="0"/>
              <a:t>=“</a:t>
            </a:r>
            <a:r>
              <a:rPr lang="en-US" b="1" dirty="0" err="1" smtClean="0"/>
              <a:t>psd.php</a:t>
            </a:r>
            <a:r>
              <a:rPr lang="en-US" b="1" dirty="0"/>
              <a:t>"&gt;</a:t>
            </a:r>
          </a:p>
          <a:p>
            <a:pPr marL="0" indent="0">
              <a:buNone/>
            </a:pPr>
            <a:r>
              <a:rPr lang="en-US" b="1" dirty="0" smtClean="0"/>
              <a:t>&lt;p</a:t>
            </a:r>
            <a:r>
              <a:rPr lang="en-US" b="1" dirty="0"/>
              <a:t>&gt; </a:t>
            </a:r>
            <a:r>
              <a:rPr lang="en-US" b="1" dirty="0" err="1"/>
              <a:t>Pseudonyme</a:t>
            </a:r>
            <a:r>
              <a:rPr lang="en-US" b="1" dirty="0"/>
              <a:t> : &lt;input type="text" name="pseudo" value="&lt;?</a:t>
            </a:r>
            <a:r>
              <a:rPr lang="en-US" b="1" dirty="0" err="1"/>
              <a:t>php</a:t>
            </a:r>
            <a:r>
              <a:rPr lang="en-US" b="1" dirty="0"/>
              <a:t> if(</a:t>
            </a:r>
            <a:r>
              <a:rPr lang="en-US" b="1" dirty="0" err="1"/>
              <a:t>isset</a:t>
            </a:r>
            <a:r>
              <a:rPr lang="en-US" b="1" dirty="0"/>
              <a:t>($_GET[’pseudo’]))</a:t>
            </a:r>
          </a:p>
          <a:p>
            <a:pPr marL="0" indent="0">
              <a:buNone/>
            </a:pPr>
            <a:r>
              <a:rPr lang="en-US" b="1" dirty="0" smtClean="0"/>
              <a:t>echo </a:t>
            </a:r>
            <a:r>
              <a:rPr lang="en-US" b="1" dirty="0"/>
              <a:t>$_GET[’pseudo’];?&gt;"/&gt;</a:t>
            </a:r>
          </a:p>
          <a:p>
            <a:pPr marL="0" indent="0">
              <a:buNone/>
            </a:pPr>
            <a:r>
              <a:rPr lang="en-US" b="1" dirty="0" smtClean="0"/>
              <a:t>&lt;input </a:t>
            </a:r>
            <a:r>
              <a:rPr lang="en-US" b="1" dirty="0"/>
              <a:t>type="submit" value="</a:t>
            </a:r>
            <a:r>
              <a:rPr lang="en-US" b="1" dirty="0" err="1"/>
              <a:t>Recherche</a:t>
            </a:r>
            <a:r>
              <a:rPr lang="en-US" b="1" dirty="0"/>
              <a:t>" /&gt; &lt;/p&gt;</a:t>
            </a:r>
          </a:p>
          <a:p>
            <a:pPr marL="0" indent="0">
              <a:buNone/>
            </a:pPr>
            <a:r>
              <a:rPr lang="en-US" b="1" dirty="0" smtClean="0"/>
              <a:t>&lt;/</a:t>
            </a:r>
            <a:r>
              <a:rPr lang="en-US" b="1" dirty="0"/>
              <a:t>form&gt;</a:t>
            </a:r>
            <a:endParaRPr lang="fr-FR" sz="2400" b="1" dirty="0" smtClean="0">
              <a:solidFill>
                <a:srgbClr val="000000"/>
              </a:solidFill>
              <a:latin typeface="Times New Roman" panose="02020603050405020304" pitchFamily="18" charset="0"/>
              <a:cs typeface="Times New Roman" panose="02020603050405020304" pitchFamily="18" charset="0"/>
            </a:endParaRPr>
          </a:p>
          <a:p>
            <a:pPr marL="457200" indent="-457200">
              <a:spcBef>
                <a:spcPct val="5000"/>
              </a:spcBef>
              <a:buAutoNum type="arabicPeriod"/>
              <a:defRPr/>
            </a:pPr>
            <a:endParaRPr lang="fr-FR" sz="2400" b="1"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4204282"/>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0" y="20078"/>
            <a:ext cx="9144000" cy="456594"/>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eaLnBrk="1" hangingPunct="1">
              <a:defRPr/>
            </a:pPr>
            <a:r>
              <a:rPr lang="fr-FR" dirty="0" smtClean="0"/>
              <a:t>Solution </a:t>
            </a:r>
            <a:endParaRPr lang="fr-FR" dirty="0" smtClean="0"/>
          </a:p>
        </p:txBody>
      </p:sp>
      <p:sp>
        <p:nvSpPr>
          <p:cNvPr id="308227" name="Rectangle 3"/>
          <p:cNvSpPr>
            <a:spLocks noGrp="1" noChangeArrowheads="1"/>
          </p:cNvSpPr>
          <p:nvPr>
            <p:ph idx="1"/>
          </p:nvPr>
        </p:nvSpPr>
        <p:spPr>
          <a:xfrm>
            <a:off x="0" y="548680"/>
            <a:ext cx="9252520" cy="6912768"/>
          </a:xfrm>
        </p:spPr>
        <p:txBody>
          <a:bodyPr>
            <a:noAutofit/>
          </a:bodyPr>
          <a:lstStyle/>
          <a:p>
            <a:pPr marL="0" indent="0">
              <a:buNone/>
            </a:pPr>
            <a:r>
              <a:rPr lang="en-US" sz="2400" b="1" dirty="0" smtClean="0"/>
              <a:t>&lt;?</a:t>
            </a:r>
            <a:r>
              <a:rPr lang="en-US" sz="2400" b="1" dirty="0" err="1"/>
              <a:t>php</a:t>
            </a:r>
            <a:endParaRPr lang="en-US" sz="2400" b="1" dirty="0"/>
          </a:p>
          <a:p>
            <a:pPr marL="0" indent="0">
              <a:buNone/>
            </a:pPr>
            <a:r>
              <a:rPr lang="en-US" sz="2400" b="1" dirty="0" smtClean="0"/>
              <a:t>$</a:t>
            </a:r>
            <a:r>
              <a:rPr lang="en-US" sz="2400" b="1" dirty="0" err="1" smtClean="0"/>
              <a:t>personnes</a:t>
            </a:r>
            <a:r>
              <a:rPr lang="en-US" sz="2400" b="1" dirty="0" smtClean="0"/>
              <a:t> </a:t>
            </a:r>
            <a:r>
              <a:rPr lang="en-US" sz="2400" b="1" dirty="0"/>
              <a:t>= array(...);</a:t>
            </a:r>
          </a:p>
          <a:p>
            <a:pPr marL="0" indent="0">
              <a:buNone/>
            </a:pPr>
            <a:r>
              <a:rPr lang="en-US" sz="2400" b="1" dirty="0" smtClean="0"/>
              <a:t>$</a:t>
            </a:r>
            <a:r>
              <a:rPr lang="en-US" sz="2400" b="1" dirty="0" err="1"/>
              <a:t>trouve</a:t>
            </a:r>
            <a:r>
              <a:rPr lang="en-US" sz="2400" b="1" dirty="0"/>
              <a:t>= false ;</a:t>
            </a:r>
          </a:p>
          <a:p>
            <a:pPr marL="0" indent="0">
              <a:buNone/>
            </a:pPr>
            <a:r>
              <a:rPr lang="en-US" sz="2400" b="1" dirty="0" smtClean="0"/>
              <a:t>if</a:t>
            </a:r>
            <a:r>
              <a:rPr lang="en-US" sz="2400" b="1" dirty="0"/>
              <a:t>( ( </a:t>
            </a:r>
            <a:r>
              <a:rPr lang="en-US" sz="2400" b="1" dirty="0" err="1"/>
              <a:t>isset</a:t>
            </a:r>
            <a:r>
              <a:rPr lang="en-US" sz="2400" b="1" dirty="0"/>
              <a:t>($_GET[’pseudo’]) ) and ( trim($_GET[’pseudo’]) !=’’) </a:t>
            </a:r>
            <a:r>
              <a:rPr lang="en-US" sz="2400" b="1" dirty="0" smtClean="0"/>
              <a:t>) {</a:t>
            </a:r>
            <a:endParaRPr lang="en-US" sz="2400" b="1" dirty="0"/>
          </a:p>
          <a:p>
            <a:pPr marL="0" indent="0">
              <a:buNone/>
            </a:pPr>
            <a:r>
              <a:rPr lang="en-US" sz="2400" b="1" dirty="0" smtClean="0"/>
              <a:t>$</a:t>
            </a:r>
            <a:r>
              <a:rPr lang="en-US" sz="2400" b="1" dirty="0"/>
              <a:t>pseudo = $_GET[’pseudo’];</a:t>
            </a:r>
          </a:p>
          <a:p>
            <a:pPr marL="0" indent="0">
              <a:buNone/>
            </a:pPr>
            <a:r>
              <a:rPr lang="en-US" sz="2400" b="1" dirty="0" err="1" smtClean="0"/>
              <a:t>foreach</a:t>
            </a:r>
            <a:r>
              <a:rPr lang="en-US" sz="2400" b="1" dirty="0"/>
              <a:t>($</a:t>
            </a:r>
            <a:r>
              <a:rPr lang="en-US" sz="2400" b="1" dirty="0" err="1"/>
              <a:t>personnes</a:t>
            </a:r>
            <a:r>
              <a:rPr lang="en-US" sz="2400" b="1" dirty="0"/>
              <a:t> as $p =&gt; $info)</a:t>
            </a:r>
          </a:p>
          <a:p>
            <a:pPr marL="0" indent="0">
              <a:buNone/>
            </a:pPr>
            <a:r>
              <a:rPr lang="en-US" sz="2400" b="1" dirty="0" smtClean="0"/>
              <a:t>if</a:t>
            </a:r>
            <a:r>
              <a:rPr lang="en-US" sz="2400" b="1" dirty="0"/>
              <a:t>($p==$pseudo</a:t>
            </a:r>
            <a:r>
              <a:rPr lang="en-US" sz="2400" b="1" dirty="0" smtClean="0"/>
              <a:t>) </a:t>
            </a:r>
            <a:r>
              <a:rPr lang="en-US" sz="2400" b="1" dirty="0"/>
              <a:t>{</a:t>
            </a:r>
          </a:p>
          <a:p>
            <a:pPr marL="0" indent="0">
              <a:buNone/>
            </a:pPr>
            <a:r>
              <a:rPr lang="en-US" sz="2400" b="1" dirty="0" smtClean="0"/>
              <a:t>echo </a:t>
            </a:r>
            <a:r>
              <a:rPr lang="en-US" sz="2400" b="1" dirty="0"/>
              <a:t>’&lt;p&gt; Bonjour ’ . $info[’</a:t>
            </a:r>
            <a:r>
              <a:rPr lang="en-US" sz="2400" b="1" dirty="0" err="1"/>
              <a:t>prenom</a:t>
            </a:r>
            <a:r>
              <a:rPr lang="en-US" sz="2400" b="1" dirty="0"/>
              <a:t>’] . ’ ’ . $info[’nom’] </a:t>
            </a:r>
            <a:r>
              <a:rPr lang="en-US" sz="2400" b="1" dirty="0" smtClean="0"/>
              <a:t>.’. </a:t>
            </a:r>
            <a:r>
              <a:rPr lang="en-US" sz="2400" b="1" dirty="0" err="1"/>
              <a:t>Vous</a:t>
            </a:r>
            <a:r>
              <a:rPr lang="en-US" sz="2400" b="1" dirty="0"/>
              <a:t> </a:t>
            </a:r>
            <a:r>
              <a:rPr lang="en-US" sz="2400" b="1" dirty="0" err="1"/>
              <a:t>avez</a:t>
            </a:r>
            <a:r>
              <a:rPr lang="en-US" sz="2400" b="1" dirty="0"/>
              <a:t> ’. $info[’age’] . ’ et </a:t>
            </a:r>
            <a:r>
              <a:rPr lang="en-US" sz="2400" b="1" dirty="0" err="1"/>
              <a:t>vous</a:t>
            </a:r>
            <a:r>
              <a:rPr lang="en-US" sz="2400" b="1" dirty="0"/>
              <a:t> </a:t>
            </a:r>
            <a:r>
              <a:rPr lang="en-US" sz="2400" b="1" dirty="0" err="1"/>
              <a:t>habitez</a:t>
            </a:r>
            <a:r>
              <a:rPr lang="en-US" sz="2400" b="1" dirty="0"/>
              <a:t> ’ </a:t>
            </a:r>
            <a:r>
              <a:rPr lang="en-US" sz="2400" b="1" dirty="0" smtClean="0"/>
              <a:t>. $</a:t>
            </a:r>
            <a:r>
              <a:rPr lang="en-US" sz="2400" b="1" dirty="0"/>
              <a:t>info[’</a:t>
            </a:r>
            <a:r>
              <a:rPr lang="en-US" sz="2400" b="1" dirty="0" err="1"/>
              <a:t>ville</a:t>
            </a:r>
            <a:r>
              <a:rPr lang="en-US" sz="2400" b="1" dirty="0"/>
              <a:t>’] . ’. &lt;/p&gt;’."\n";</a:t>
            </a:r>
          </a:p>
          <a:p>
            <a:pPr marL="0" indent="0">
              <a:buNone/>
            </a:pPr>
            <a:r>
              <a:rPr lang="en-US" sz="2400" b="1" dirty="0" smtClean="0"/>
              <a:t>$</a:t>
            </a:r>
            <a:r>
              <a:rPr lang="en-US" sz="2400" b="1" dirty="0" err="1"/>
              <a:t>trouve</a:t>
            </a:r>
            <a:r>
              <a:rPr lang="en-US" sz="2400" b="1" dirty="0"/>
              <a:t>=true</a:t>
            </a:r>
            <a:r>
              <a:rPr lang="en-US" sz="2400" b="1" dirty="0" smtClean="0"/>
              <a:t>; }</a:t>
            </a:r>
            <a:endParaRPr lang="en-US" sz="2400" b="1" dirty="0"/>
          </a:p>
          <a:p>
            <a:pPr marL="0" indent="0">
              <a:buNone/>
            </a:pPr>
            <a:r>
              <a:rPr lang="en-US" sz="2400" b="1" dirty="0" smtClean="0"/>
              <a:t>}</a:t>
            </a:r>
            <a:endParaRPr lang="en-US" sz="2400" b="1" dirty="0"/>
          </a:p>
          <a:p>
            <a:pPr marL="0" indent="0">
              <a:buNone/>
            </a:pPr>
            <a:r>
              <a:rPr lang="en-US" sz="2400" b="1" dirty="0" smtClean="0"/>
              <a:t>if</a:t>
            </a:r>
            <a:r>
              <a:rPr lang="en-US" sz="2400" b="1" dirty="0"/>
              <a:t>($</a:t>
            </a:r>
            <a:r>
              <a:rPr lang="en-US" sz="2400" b="1" dirty="0" err="1"/>
              <a:t>trouve</a:t>
            </a:r>
            <a:r>
              <a:rPr lang="en-US" sz="2400" b="1" dirty="0"/>
              <a:t>== false </a:t>
            </a:r>
            <a:r>
              <a:rPr lang="en-US" sz="2400" b="1" dirty="0" smtClean="0"/>
              <a:t>) </a:t>
            </a:r>
            <a:r>
              <a:rPr lang="en-US" sz="2400" b="1" dirty="0"/>
              <a:t>{</a:t>
            </a:r>
          </a:p>
          <a:p>
            <a:pPr marL="0" indent="0">
              <a:buNone/>
            </a:pPr>
            <a:r>
              <a:rPr lang="en-US" sz="2400" b="1" dirty="0" smtClean="0"/>
              <a:t>echo </a:t>
            </a:r>
            <a:r>
              <a:rPr lang="en-US" sz="2400" b="1" dirty="0"/>
              <a:t>’&lt;p&gt; </a:t>
            </a:r>
            <a:r>
              <a:rPr lang="en-US" sz="2400" b="1" dirty="0" err="1"/>
              <a:t>Désolé</a:t>
            </a:r>
            <a:r>
              <a:rPr lang="en-US" sz="2400" b="1" dirty="0"/>
              <a:t>, </a:t>
            </a:r>
            <a:r>
              <a:rPr lang="en-US" sz="2400" b="1" dirty="0" err="1"/>
              <a:t>votre</a:t>
            </a:r>
            <a:r>
              <a:rPr lang="en-US" sz="2400" b="1" dirty="0"/>
              <a:t> pseudo n\’</a:t>
            </a:r>
            <a:r>
              <a:rPr lang="en-US" sz="2400" b="1" dirty="0" err="1"/>
              <a:t>apparaît</a:t>
            </a:r>
            <a:r>
              <a:rPr lang="en-US" sz="2400" b="1" dirty="0"/>
              <a:t> pas </a:t>
            </a:r>
            <a:r>
              <a:rPr lang="en-US" sz="2400" b="1" dirty="0" err="1"/>
              <a:t>dans</a:t>
            </a:r>
            <a:r>
              <a:rPr lang="en-US" sz="2400" b="1" dirty="0"/>
              <a:t> la </a:t>
            </a:r>
            <a:r>
              <a:rPr lang="en-US" sz="2400" b="1" dirty="0" err="1"/>
              <a:t>liste</a:t>
            </a:r>
            <a:r>
              <a:rPr lang="en-US" sz="2400" b="1" dirty="0" smtClean="0"/>
              <a:t>! &lt;/</a:t>
            </a:r>
            <a:r>
              <a:rPr lang="en-US" sz="2400" b="1" dirty="0"/>
              <a:t>p&gt;’."\n";</a:t>
            </a:r>
            <a:endParaRPr lang="fr-FR" sz="1800" b="1"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77327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88" name="AutoShape 28"/>
          <p:cNvSpPr>
            <a:spLocks noChangeArrowheads="1"/>
          </p:cNvSpPr>
          <p:nvPr/>
        </p:nvSpPr>
        <p:spPr bwMode="auto">
          <a:xfrm>
            <a:off x="684213" y="908050"/>
            <a:ext cx="5327650" cy="3241675"/>
          </a:xfrm>
          <a:prstGeom prst="cloudCallout">
            <a:avLst>
              <a:gd name="adj1" fmla="val -43741"/>
              <a:gd name="adj2" fmla="val 75269"/>
            </a:avLst>
          </a:prstGeom>
          <a:ln>
            <a:headEnd/>
            <a:tailEnd/>
          </a:ln>
        </p:spPr>
        <p:style>
          <a:lnRef idx="2">
            <a:schemeClr val="accent3"/>
          </a:lnRef>
          <a:fillRef idx="1">
            <a:schemeClr val="lt1"/>
          </a:fillRef>
          <a:effectRef idx="0">
            <a:schemeClr val="accent3"/>
          </a:effectRef>
          <a:fontRef idx="minor">
            <a:schemeClr val="dk1"/>
          </a:fontRef>
        </p:style>
        <p:txBody>
          <a:bodyPr/>
          <a:lstStyle/>
          <a:p>
            <a:pPr algn="ctr" fontAlgn="base">
              <a:spcBef>
                <a:spcPct val="0"/>
              </a:spcBef>
              <a:spcAft>
                <a:spcPct val="0"/>
              </a:spcAft>
              <a:defRPr/>
            </a:pPr>
            <a:endParaRPr lang="fr-FR" sz="2400">
              <a:solidFill>
                <a:srgbClr val="000000"/>
              </a:solidFill>
              <a:effectLst>
                <a:outerShdw blurRad="38100" dist="38100" dir="2700000" algn="tl">
                  <a:srgbClr val="000000">
                    <a:alpha val="43137"/>
                  </a:srgbClr>
                </a:outerShdw>
              </a:effectLst>
            </a:endParaRPr>
          </a:p>
          <a:p>
            <a:pPr algn="ctr" fontAlgn="base">
              <a:spcBef>
                <a:spcPct val="0"/>
              </a:spcBef>
              <a:spcAft>
                <a:spcPct val="0"/>
              </a:spcAft>
              <a:defRPr/>
            </a:pPr>
            <a:r>
              <a:rPr lang="fr-FR" sz="2400">
                <a:solidFill>
                  <a:srgbClr val="000000"/>
                </a:solidFill>
                <a:effectLst>
                  <a:outerShdw blurRad="38100" dist="38100" dir="2700000" algn="tl">
                    <a:srgbClr val="000000">
                      <a:alpha val="43137"/>
                    </a:srgbClr>
                  </a:outerShdw>
                </a:effectLst>
              </a:rPr>
              <a:t>Réseau</a:t>
            </a:r>
          </a:p>
        </p:txBody>
      </p:sp>
      <p:sp>
        <p:nvSpPr>
          <p:cNvPr id="271362" name="Rectangle 2"/>
          <p:cNvSpPr>
            <a:spLocks noGrp="1" noChangeArrowheads="1"/>
          </p:cNvSpPr>
          <p:nvPr>
            <p:ph type="title"/>
          </p:nvPr>
        </p:nvSpPr>
        <p:spPr>
          <a:xfrm>
            <a:off x="-25400" y="17728"/>
            <a:ext cx="9169400" cy="818984"/>
          </a:xfrm>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algn="ctr" eaLnBrk="1" hangingPunct="1">
              <a:defRPr/>
            </a:pPr>
            <a:r>
              <a:rPr lang="fr-FR" dirty="0" smtClean="0"/>
              <a:t>Fonctionnement de PHP</a:t>
            </a:r>
          </a:p>
        </p:txBody>
      </p:sp>
      <p:pic>
        <p:nvPicPr>
          <p:cNvPr id="271406" name="Picture 46" descr="navigateur"/>
          <p:cNvPicPr>
            <a:picLocks noGrp="1" noChangeAspect="1" noChangeArrowheads="1"/>
          </p:cNvPicPr>
          <p:nvPr>
            <p:ph idx="1"/>
          </p:nvPr>
        </p:nvPicPr>
        <p:blipFill>
          <a:blip r:embed="rId3"/>
          <a:srcRect/>
          <a:stretch>
            <a:fillRect/>
          </a:stretch>
        </p:blipFill>
        <p:spPr>
          <a:xfrm>
            <a:off x="6300788" y="3068638"/>
            <a:ext cx="1943100" cy="1303337"/>
          </a:xfrm>
          <a:effectLst>
            <a:outerShdw blurRad="50800" dist="76200" dir="2700000" algn="tl" rotWithShape="0">
              <a:prstClr val="black">
                <a:alpha val="40000"/>
              </a:prstClr>
            </a:outerShdw>
          </a:effectLst>
        </p:spPr>
      </p:pic>
      <p:sp>
        <p:nvSpPr>
          <p:cNvPr id="7175" name="AutoShape 5"/>
          <p:cNvSpPr>
            <a:spLocks noChangeArrowheads="1"/>
          </p:cNvSpPr>
          <p:nvPr/>
        </p:nvSpPr>
        <p:spPr bwMode="auto">
          <a:xfrm>
            <a:off x="468313" y="3862388"/>
            <a:ext cx="3960812" cy="2519362"/>
          </a:xfrm>
          <a:prstGeom prst="roundRect">
            <a:avLst>
              <a:gd name="adj" fmla="val 16667"/>
            </a:avLst>
          </a:prstGeom>
          <a:solidFill>
            <a:schemeClr val="bg2"/>
          </a:solidFill>
          <a:ln w="25400">
            <a:solidFill>
              <a:schemeClr val="tx1"/>
            </a:solidFill>
            <a:round/>
            <a:headEnd/>
            <a:tailEnd/>
          </a:ln>
          <a:effectLst>
            <a:outerShdw blurRad="50800" dist="76200" dir="2700000" algn="tl" rotWithShape="0">
              <a:prstClr val="black">
                <a:alpha val="40000"/>
              </a:prstClr>
            </a:outerShdw>
          </a:effectLst>
        </p:spPr>
        <p:txBody>
          <a:bodyPr wrap="none"/>
          <a:lstStyle/>
          <a:p>
            <a:pPr fontAlgn="base">
              <a:spcBef>
                <a:spcPct val="0"/>
              </a:spcBef>
              <a:spcAft>
                <a:spcPct val="0"/>
              </a:spcAft>
              <a:defRPr/>
            </a:pPr>
            <a:r>
              <a:rPr lang="fr-FR">
                <a:solidFill>
                  <a:srgbClr val="000000"/>
                </a:solidFill>
                <a:effectLst>
                  <a:outerShdw blurRad="38100" dist="38100" dir="2700000" algn="tl">
                    <a:srgbClr val="000000">
                      <a:alpha val="43137"/>
                    </a:srgbClr>
                  </a:outerShdw>
                </a:effectLst>
              </a:rPr>
              <a:t>Serveur</a:t>
            </a:r>
          </a:p>
        </p:txBody>
      </p:sp>
      <p:sp>
        <p:nvSpPr>
          <p:cNvPr id="271366" name="AutoShape 6"/>
          <p:cNvSpPr>
            <a:spLocks noChangeArrowheads="1"/>
          </p:cNvSpPr>
          <p:nvPr/>
        </p:nvSpPr>
        <p:spPr bwMode="auto">
          <a:xfrm>
            <a:off x="684213" y="4365625"/>
            <a:ext cx="2447925" cy="1800225"/>
          </a:xfrm>
          <a:prstGeom prst="roundRect">
            <a:avLst>
              <a:gd name="adj" fmla="val 16667"/>
            </a:avLst>
          </a:prstGeom>
          <a:ln>
            <a:headEnd/>
            <a:tailEnd/>
          </a:ln>
        </p:spPr>
        <p:style>
          <a:lnRef idx="1">
            <a:schemeClr val="accent3"/>
          </a:lnRef>
          <a:fillRef idx="2">
            <a:schemeClr val="accent3"/>
          </a:fillRef>
          <a:effectRef idx="1">
            <a:schemeClr val="accent3"/>
          </a:effectRef>
          <a:fontRef idx="minor">
            <a:schemeClr val="dk1"/>
          </a:fontRef>
        </p:style>
        <p:txBody>
          <a:bodyPr wrap="none"/>
          <a:lstStyle/>
          <a:p>
            <a:pPr fontAlgn="base">
              <a:spcBef>
                <a:spcPct val="0"/>
              </a:spcBef>
              <a:spcAft>
                <a:spcPct val="0"/>
              </a:spcAft>
              <a:defRPr/>
            </a:pPr>
            <a:r>
              <a:rPr lang="fr-FR">
                <a:solidFill>
                  <a:srgbClr val="000000"/>
                </a:solidFill>
                <a:effectLst>
                  <a:outerShdw blurRad="38100" dist="38100" dir="2700000" algn="tl">
                    <a:srgbClr val="000000">
                      <a:alpha val="43137"/>
                    </a:srgbClr>
                  </a:outerShdw>
                </a:effectLst>
              </a:rPr>
              <a:t>Serveur Web</a:t>
            </a:r>
          </a:p>
        </p:txBody>
      </p:sp>
      <p:sp>
        <p:nvSpPr>
          <p:cNvPr id="271368" name="AutoShape 8"/>
          <p:cNvSpPr>
            <a:spLocks noChangeArrowheads="1"/>
          </p:cNvSpPr>
          <p:nvPr/>
        </p:nvSpPr>
        <p:spPr bwMode="auto">
          <a:xfrm>
            <a:off x="3421063" y="5373688"/>
            <a:ext cx="792162" cy="936625"/>
          </a:xfrm>
          <a:prstGeom prst="can">
            <a:avLst>
              <a:gd name="adj" fmla="val 29559"/>
            </a:avLst>
          </a:prstGeom>
          <a:ln>
            <a:headEnd/>
            <a:tailEnd/>
          </a:ln>
        </p:spPr>
        <p:style>
          <a:lnRef idx="0">
            <a:schemeClr val="accent4"/>
          </a:lnRef>
          <a:fillRef idx="3">
            <a:schemeClr val="accent4"/>
          </a:fillRef>
          <a:effectRef idx="3">
            <a:schemeClr val="accent4"/>
          </a:effectRef>
          <a:fontRef idx="minor">
            <a:schemeClr val="lt1"/>
          </a:fontRef>
        </p:style>
        <p:txBody>
          <a:bodyPr wrap="none" anchor="ctr"/>
          <a:lstStyle/>
          <a:p>
            <a:pPr algn="ctr" fontAlgn="base">
              <a:spcBef>
                <a:spcPct val="0"/>
              </a:spcBef>
              <a:spcAft>
                <a:spcPct val="0"/>
              </a:spcAft>
              <a:defRPr/>
            </a:pPr>
            <a:r>
              <a:rPr lang="fr-FR" dirty="0">
                <a:solidFill>
                  <a:srgbClr val="000000"/>
                </a:solidFill>
                <a:effectLst>
                  <a:outerShdw blurRad="38100" dist="38100" dir="2700000" algn="tl">
                    <a:srgbClr val="000000">
                      <a:alpha val="43137"/>
                    </a:srgbClr>
                  </a:outerShdw>
                </a:effectLst>
              </a:rPr>
              <a:t>MySQL</a:t>
            </a:r>
          </a:p>
        </p:txBody>
      </p:sp>
      <p:sp>
        <p:nvSpPr>
          <p:cNvPr id="271367" name="AutoShape 7"/>
          <p:cNvSpPr>
            <a:spLocks noChangeArrowheads="1"/>
          </p:cNvSpPr>
          <p:nvPr/>
        </p:nvSpPr>
        <p:spPr bwMode="auto">
          <a:xfrm>
            <a:off x="900113" y="4870450"/>
            <a:ext cx="2016125" cy="1079500"/>
          </a:xfrm>
          <a:prstGeom prst="roundRect">
            <a:avLst>
              <a:gd name="adj" fmla="val 16667"/>
            </a:avLst>
          </a:prstGeom>
          <a:solidFill>
            <a:schemeClr val="hlink"/>
          </a:solidFill>
          <a:ln w="9525">
            <a:solidFill>
              <a:schemeClr val="tx1"/>
            </a:solidFill>
            <a:round/>
            <a:headEnd/>
            <a:tailEnd/>
          </a:ln>
        </p:spPr>
        <p:txBody>
          <a:bodyPr wrap="none" anchor="ctr"/>
          <a:lstStyle/>
          <a:p>
            <a:pPr algn="ctr" fontAlgn="base">
              <a:spcBef>
                <a:spcPct val="0"/>
              </a:spcBef>
              <a:spcAft>
                <a:spcPct val="0"/>
              </a:spcAft>
              <a:defRPr/>
            </a:pPr>
            <a:r>
              <a:rPr lang="fr-FR">
                <a:solidFill>
                  <a:srgbClr val="000000"/>
                </a:solidFill>
                <a:effectLst>
                  <a:outerShdw blurRad="38100" dist="38100" dir="2700000" algn="tl">
                    <a:srgbClr val="000000">
                      <a:alpha val="43137"/>
                    </a:srgbClr>
                  </a:outerShdw>
                </a:effectLst>
              </a:rPr>
              <a:t>Module PHP</a:t>
            </a:r>
          </a:p>
        </p:txBody>
      </p:sp>
      <p:grpSp>
        <p:nvGrpSpPr>
          <p:cNvPr id="2" name="Group 9"/>
          <p:cNvGrpSpPr>
            <a:grpSpLocks/>
          </p:cNvGrpSpPr>
          <p:nvPr/>
        </p:nvGrpSpPr>
        <p:grpSpPr bwMode="auto">
          <a:xfrm>
            <a:off x="3421063" y="4365625"/>
            <a:ext cx="863600" cy="936625"/>
            <a:chOff x="2336" y="2659"/>
            <a:chExt cx="544" cy="590"/>
          </a:xfrm>
        </p:grpSpPr>
        <p:sp>
          <p:nvSpPr>
            <p:cNvPr id="271370" name="Rectangle 10"/>
            <p:cNvSpPr>
              <a:spLocks noChangeArrowheads="1"/>
            </p:cNvSpPr>
            <p:nvPr/>
          </p:nvSpPr>
          <p:spPr bwMode="auto">
            <a:xfrm>
              <a:off x="2336" y="2659"/>
              <a:ext cx="363" cy="499"/>
            </a:xfrm>
            <a:prstGeom prst="rect">
              <a:avLst/>
            </a:prstGeom>
            <a:solidFill>
              <a:schemeClr val="bg1"/>
            </a:solidFill>
            <a:ln w="9525">
              <a:solidFill>
                <a:schemeClr val="tx1"/>
              </a:solidFill>
              <a:miter lim="800000"/>
              <a:headEnd/>
              <a:tailEnd/>
            </a:ln>
            <a:effectLst/>
          </p:spPr>
          <p:txBody>
            <a:bodyPr wrap="none" anchor="ctr"/>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sp>
          <p:nvSpPr>
            <p:cNvPr id="271371" name="Rectangle 11"/>
            <p:cNvSpPr>
              <a:spLocks noChangeArrowheads="1"/>
            </p:cNvSpPr>
            <p:nvPr/>
          </p:nvSpPr>
          <p:spPr bwMode="auto">
            <a:xfrm>
              <a:off x="2426" y="2705"/>
              <a:ext cx="363" cy="499"/>
            </a:xfrm>
            <a:prstGeom prst="rect">
              <a:avLst/>
            </a:prstGeom>
            <a:solidFill>
              <a:schemeClr val="bg1"/>
            </a:solidFill>
            <a:ln w="9525">
              <a:solidFill>
                <a:schemeClr val="tx1"/>
              </a:solidFill>
              <a:miter lim="800000"/>
              <a:headEnd/>
              <a:tailEnd/>
            </a:ln>
            <a:effectLst/>
          </p:spPr>
          <p:txBody>
            <a:bodyPr wrap="none" anchor="ctr"/>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sp>
          <p:nvSpPr>
            <p:cNvPr id="7205" name="Rectangle 12"/>
            <p:cNvSpPr>
              <a:spLocks noChangeArrowheads="1"/>
            </p:cNvSpPr>
            <p:nvPr/>
          </p:nvSpPr>
          <p:spPr bwMode="auto">
            <a:xfrm>
              <a:off x="2517" y="2750"/>
              <a:ext cx="363" cy="499"/>
            </a:xfrm>
            <a:prstGeom prst="rect">
              <a:avLst/>
            </a:prstGeom>
            <a:solidFill>
              <a:schemeClr val="bg1"/>
            </a:solidFill>
            <a:ln w="9525">
              <a:solidFill>
                <a:schemeClr val="tx1"/>
              </a:solidFill>
              <a:miter lim="800000"/>
              <a:headEnd/>
              <a:tailEnd/>
            </a:ln>
          </p:spPr>
          <p:txBody>
            <a:bodyPr wrap="none" anchor="ctr"/>
            <a:lstStyle/>
            <a:p>
              <a:pPr fontAlgn="base">
                <a:spcBef>
                  <a:spcPct val="0"/>
                </a:spcBef>
                <a:spcAft>
                  <a:spcPct val="0"/>
                </a:spcAft>
                <a:defRPr/>
              </a:pPr>
              <a:r>
                <a:rPr lang="fr-FR" sz="1400">
                  <a:solidFill>
                    <a:srgbClr val="000000"/>
                  </a:solidFill>
                  <a:effectLst>
                    <a:outerShdw blurRad="38100" dist="38100" dir="2700000" algn="tl">
                      <a:srgbClr val="000000">
                        <a:alpha val="43137"/>
                      </a:srgbClr>
                    </a:outerShdw>
                  </a:effectLst>
                </a:rPr>
                <a:t>.html</a:t>
              </a:r>
            </a:p>
            <a:p>
              <a:pPr fontAlgn="base">
                <a:spcBef>
                  <a:spcPct val="0"/>
                </a:spcBef>
                <a:spcAft>
                  <a:spcPct val="0"/>
                </a:spcAft>
                <a:defRPr/>
              </a:pPr>
              <a:r>
                <a:rPr lang="fr-FR" sz="1400">
                  <a:solidFill>
                    <a:srgbClr val="000000"/>
                  </a:solidFill>
                  <a:effectLst>
                    <a:outerShdw blurRad="38100" dist="38100" dir="2700000" algn="tl">
                      <a:srgbClr val="000000">
                        <a:alpha val="43137"/>
                      </a:srgbClr>
                    </a:outerShdw>
                  </a:effectLst>
                </a:rPr>
                <a:t>.php</a:t>
              </a:r>
            </a:p>
            <a:p>
              <a:pPr fontAlgn="base">
                <a:spcBef>
                  <a:spcPct val="0"/>
                </a:spcBef>
                <a:spcAft>
                  <a:spcPct val="0"/>
                </a:spcAft>
                <a:defRPr/>
              </a:pPr>
              <a:r>
                <a:rPr lang="fr-FR" sz="1400">
                  <a:solidFill>
                    <a:srgbClr val="000000"/>
                  </a:solidFill>
                  <a:effectLst>
                    <a:outerShdw blurRad="38100" dist="38100" dir="2700000" algn="tl">
                      <a:srgbClr val="000000">
                        <a:alpha val="43137"/>
                      </a:srgbClr>
                    </a:outerShdw>
                  </a:effectLst>
                </a:rPr>
                <a:t>.jpg</a:t>
              </a:r>
            </a:p>
          </p:txBody>
        </p:sp>
      </p:grpSp>
      <p:sp>
        <p:nvSpPr>
          <p:cNvPr id="271373" name="AutoShape 13"/>
          <p:cNvSpPr>
            <a:spLocks noChangeArrowheads="1"/>
          </p:cNvSpPr>
          <p:nvPr/>
        </p:nvSpPr>
        <p:spPr bwMode="auto">
          <a:xfrm>
            <a:off x="2917825" y="5518150"/>
            <a:ext cx="503238" cy="287338"/>
          </a:xfrm>
          <a:prstGeom prst="leftRightArrow">
            <a:avLst>
              <a:gd name="adj1" fmla="val 50000"/>
              <a:gd name="adj2" fmla="val 35028"/>
            </a:avLst>
          </a:prstGeom>
          <a:solidFill>
            <a:srgbClr val="3366FF"/>
          </a:solidFill>
          <a:ln w="9525">
            <a:solidFill>
              <a:schemeClr val="tx1"/>
            </a:solidFill>
            <a:miter lim="800000"/>
            <a:headEnd/>
            <a:tailEnd/>
          </a:ln>
          <a:effectLst/>
        </p:spPr>
        <p:txBody>
          <a:bodyPr wrap="none" anchor="ctr"/>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sp>
        <p:nvSpPr>
          <p:cNvPr id="271374" name="AutoShape 14"/>
          <p:cNvSpPr>
            <a:spLocks noChangeArrowheads="1"/>
          </p:cNvSpPr>
          <p:nvPr/>
        </p:nvSpPr>
        <p:spPr bwMode="auto">
          <a:xfrm>
            <a:off x="2916238" y="4870450"/>
            <a:ext cx="504825" cy="287338"/>
          </a:xfrm>
          <a:prstGeom prst="leftArrow">
            <a:avLst>
              <a:gd name="adj1" fmla="val 50000"/>
              <a:gd name="adj2" fmla="val 43923"/>
            </a:avLst>
          </a:prstGeom>
          <a:solidFill>
            <a:srgbClr val="3366FF"/>
          </a:solidFill>
          <a:ln w="9525">
            <a:solidFill>
              <a:schemeClr val="tx1"/>
            </a:solidFill>
            <a:miter lim="800000"/>
            <a:headEnd/>
            <a:tailEnd/>
          </a:ln>
          <a:effectLst/>
        </p:spPr>
        <p:txBody>
          <a:bodyPr wrap="none" anchor="ctr"/>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sp>
        <p:nvSpPr>
          <p:cNvPr id="271375" name="AutoShape 15"/>
          <p:cNvSpPr>
            <a:spLocks noChangeArrowheads="1"/>
          </p:cNvSpPr>
          <p:nvPr/>
        </p:nvSpPr>
        <p:spPr bwMode="auto">
          <a:xfrm rot="5400000">
            <a:off x="2231231" y="4474369"/>
            <a:ext cx="504825" cy="287338"/>
          </a:xfrm>
          <a:prstGeom prst="leftRightArrow">
            <a:avLst>
              <a:gd name="adj1" fmla="val 50000"/>
              <a:gd name="adj2" fmla="val 35138"/>
            </a:avLst>
          </a:prstGeom>
          <a:solidFill>
            <a:srgbClr val="3366FF"/>
          </a:solidFill>
          <a:ln w="9525">
            <a:solidFill>
              <a:schemeClr val="tx1"/>
            </a:solidFill>
            <a:miter lim="800000"/>
            <a:headEnd/>
            <a:tailEnd/>
          </a:ln>
          <a:effectLst/>
        </p:spPr>
        <p:txBody>
          <a:bodyPr wrap="none" anchor="ctr"/>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sp>
        <p:nvSpPr>
          <p:cNvPr id="271376" name="AutoShape 16"/>
          <p:cNvSpPr>
            <a:spLocks noChangeArrowheads="1"/>
          </p:cNvSpPr>
          <p:nvPr/>
        </p:nvSpPr>
        <p:spPr bwMode="auto">
          <a:xfrm rot="5400000">
            <a:off x="1943894" y="3971132"/>
            <a:ext cx="504825" cy="287337"/>
          </a:xfrm>
          <a:prstGeom prst="leftRightArrow">
            <a:avLst>
              <a:gd name="adj1" fmla="val 50000"/>
              <a:gd name="adj2" fmla="val 35138"/>
            </a:avLst>
          </a:prstGeom>
          <a:solidFill>
            <a:srgbClr val="3366FF"/>
          </a:solidFill>
          <a:ln w="9525">
            <a:solidFill>
              <a:schemeClr val="tx1"/>
            </a:solidFill>
            <a:miter lim="800000"/>
            <a:headEnd/>
            <a:tailEnd/>
          </a:ln>
          <a:effectLst/>
        </p:spPr>
        <p:txBody>
          <a:bodyPr wrap="none" anchor="ctr"/>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sp>
        <p:nvSpPr>
          <p:cNvPr id="7184" name="AutoShape 21"/>
          <p:cNvSpPr>
            <a:spLocks noChangeArrowheads="1"/>
          </p:cNvSpPr>
          <p:nvPr/>
        </p:nvSpPr>
        <p:spPr bwMode="auto">
          <a:xfrm>
            <a:off x="5867400" y="1125538"/>
            <a:ext cx="2592388" cy="1887537"/>
          </a:xfrm>
          <a:prstGeom prst="roundRect">
            <a:avLst>
              <a:gd name="adj" fmla="val 16667"/>
            </a:avLst>
          </a:prstGeom>
          <a:solidFill>
            <a:schemeClr val="bg2"/>
          </a:solidFill>
          <a:ln w="25400">
            <a:solidFill>
              <a:schemeClr val="tx1"/>
            </a:solidFill>
            <a:round/>
            <a:headEnd/>
            <a:tailEnd/>
          </a:ln>
          <a:effectLst>
            <a:outerShdw blurRad="50800" dist="76200" dir="2700000" algn="tl" rotWithShape="0">
              <a:prstClr val="black">
                <a:alpha val="40000"/>
              </a:prstClr>
            </a:outerShdw>
          </a:effectLst>
        </p:spPr>
        <p:txBody>
          <a:bodyPr wrap="none"/>
          <a:lstStyle/>
          <a:p>
            <a:pPr fontAlgn="base">
              <a:spcBef>
                <a:spcPct val="0"/>
              </a:spcBef>
              <a:spcAft>
                <a:spcPct val="0"/>
              </a:spcAft>
              <a:defRPr/>
            </a:pPr>
            <a:r>
              <a:rPr lang="fr-FR">
                <a:solidFill>
                  <a:srgbClr val="000000"/>
                </a:solidFill>
                <a:effectLst>
                  <a:outerShdw blurRad="38100" dist="38100" dir="2700000" algn="tl">
                    <a:srgbClr val="000000">
                      <a:alpha val="43137"/>
                    </a:srgbClr>
                  </a:outerShdw>
                </a:effectLst>
              </a:rPr>
              <a:t>Client</a:t>
            </a:r>
          </a:p>
        </p:txBody>
      </p:sp>
      <p:sp>
        <p:nvSpPr>
          <p:cNvPr id="271382" name="AutoShape 22"/>
          <p:cNvSpPr>
            <a:spLocks noChangeArrowheads="1"/>
          </p:cNvSpPr>
          <p:nvPr/>
        </p:nvSpPr>
        <p:spPr bwMode="auto">
          <a:xfrm>
            <a:off x="6370638" y="1541463"/>
            <a:ext cx="1925637" cy="1328737"/>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wrap="none">
            <a:spAutoFit/>
          </a:bodyPr>
          <a:lstStyle/>
          <a:p>
            <a:pPr fontAlgn="base">
              <a:spcBef>
                <a:spcPct val="0"/>
              </a:spcBef>
              <a:spcAft>
                <a:spcPct val="0"/>
              </a:spcAft>
              <a:defRPr/>
            </a:pPr>
            <a:r>
              <a:rPr lang="fr-FR">
                <a:solidFill>
                  <a:srgbClr val="000000"/>
                </a:solidFill>
                <a:effectLst>
                  <a:outerShdw blurRad="38100" dist="38100" dir="2700000" algn="tl">
                    <a:srgbClr val="000000">
                      <a:alpha val="43137"/>
                    </a:srgbClr>
                  </a:outerShdw>
                </a:effectLst>
              </a:rPr>
              <a:t>Navigateur</a:t>
            </a:r>
          </a:p>
          <a:p>
            <a:pPr lvl="1" fontAlgn="base">
              <a:spcBef>
                <a:spcPct val="0"/>
              </a:spcBef>
              <a:spcAft>
                <a:spcPct val="0"/>
              </a:spcAft>
              <a:buFontTx/>
              <a:buChar char="•"/>
              <a:defRPr/>
            </a:pPr>
            <a:r>
              <a:rPr lang="fr-FR">
                <a:solidFill>
                  <a:srgbClr val="000000"/>
                </a:solidFill>
                <a:effectLst>
                  <a:outerShdw blurRad="38100" dist="38100" dir="2700000" algn="tl">
                    <a:srgbClr val="000000">
                      <a:alpha val="43137"/>
                    </a:srgbClr>
                  </a:outerShdw>
                </a:effectLst>
              </a:rPr>
              <a:t>HTML</a:t>
            </a:r>
          </a:p>
          <a:p>
            <a:pPr lvl="1" fontAlgn="base">
              <a:spcBef>
                <a:spcPct val="0"/>
              </a:spcBef>
              <a:spcAft>
                <a:spcPct val="0"/>
              </a:spcAft>
              <a:buFontTx/>
              <a:buChar char="•"/>
              <a:defRPr/>
            </a:pPr>
            <a:r>
              <a:rPr lang="fr-FR">
                <a:solidFill>
                  <a:srgbClr val="000000"/>
                </a:solidFill>
                <a:effectLst>
                  <a:outerShdw blurRad="38100" dist="38100" dir="2700000" algn="tl">
                    <a:srgbClr val="000000">
                      <a:alpha val="43137"/>
                    </a:srgbClr>
                  </a:outerShdw>
                </a:effectLst>
              </a:rPr>
              <a:t>JavaScript</a:t>
            </a:r>
          </a:p>
          <a:p>
            <a:pPr lvl="1" fontAlgn="base">
              <a:spcBef>
                <a:spcPct val="0"/>
              </a:spcBef>
              <a:spcAft>
                <a:spcPct val="0"/>
              </a:spcAft>
              <a:buFontTx/>
              <a:buChar char="•"/>
              <a:defRPr/>
            </a:pPr>
            <a:r>
              <a:rPr lang="fr-FR">
                <a:solidFill>
                  <a:srgbClr val="000000"/>
                </a:solidFill>
                <a:effectLst>
                  <a:outerShdw blurRad="38100" dist="38100" dir="2700000" algn="tl">
                    <a:srgbClr val="000000">
                      <a:alpha val="43137"/>
                    </a:srgbClr>
                  </a:outerShdw>
                </a:effectLst>
              </a:rPr>
              <a:t>CSS</a:t>
            </a:r>
          </a:p>
        </p:txBody>
      </p:sp>
      <p:sp>
        <p:nvSpPr>
          <p:cNvPr id="271383" name="AutoShape 23"/>
          <p:cNvSpPr>
            <a:spLocks noChangeArrowheads="1"/>
          </p:cNvSpPr>
          <p:nvPr/>
        </p:nvSpPr>
        <p:spPr bwMode="auto">
          <a:xfrm>
            <a:off x="5867400" y="1917700"/>
            <a:ext cx="503238" cy="287338"/>
          </a:xfrm>
          <a:prstGeom prst="leftRightArrow">
            <a:avLst>
              <a:gd name="adj1" fmla="val 50000"/>
              <a:gd name="adj2" fmla="val 35028"/>
            </a:avLst>
          </a:prstGeom>
          <a:solidFill>
            <a:srgbClr val="3366FF"/>
          </a:solidFill>
          <a:ln w="9525">
            <a:solidFill>
              <a:schemeClr val="tx1"/>
            </a:solidFill>
            <a:miter lim="800000"/>
            <a:headEnd/>
            <a:tailEnd/>
          </a:ln>
          <a:effectLst/>
        </p:spPr>
        <p:txBody>
          <a:bodyPr wrap="none" anchor="ctr"/>
          <a:lstStyle/>
          <a:p>
            <a:pPr fontAlgn="base">
              <a:lnSpc>
                <a:spcPct val="90000"/>
              </a:lnSpc>
              <a:spcBef>
                <a:spcPct val="0"/>
              </a:spcBef>
              <a:spcAft>
                <a:spcPct val="0"/>
              </a:spcAft>
              <a:defRPr/>
            </a:pPr>
            <a:endParaRPr lang="fr-FR">
              <a:solidFill>
                <a:srgbClr val="000000"/>
              </a:solidFill>
              <a:effectLst>
                <a:outerShdw blurRad="38100" dist="38100" dir="2700000" algn="tl">
                  <a:srgbClr val="000000">
                    <a:alpha val="43137"/>
                  </a:srgbClr>
                </a:outerShdw>
              </a:effectLst>
              <a:latin typeface="Courier New" pitchFamily="49" charset="0"/>
            </a:endParaRPr>
          </a:p>
        </p:txBody>
      </p:sp>
      <p:sp>
        <p:nvSpPr>
          <p:cNvPr id="271384" name="Rectangle 24"/>
          <p:cNvSpPr>
            <a:spLocks noChangeArrowheads="1"/>
          </p:cNvSpPr>
          <p:nvPr/>
        </p:nvSpPr>
        <p:spPr bwMode="auto">
          <a:xfrm>
            <a:off x="4643438" y="4214813"/>
            <a:ext cx="2857500" cy="203200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a:spAutoFit/>
          </a:bodyPr>
          <a:lstStyle/>
          <a:p>
            <a:pPr fontAlgn="base">
              <a:spcBef>
                <a:spcPct val="0"/>
              </a:spcBef>
              <a:spcAft>
                <a:spcPct val="0"/>
              </a:spcAft>
              <a:defRPr/>
            </a:pPr>
            <a:r>
              <a:rPr lang="fr-FR" sz="1400" b="1" dirty="0">
                <a:solidFill>
                  <a:srgbClr val="9966FF"/>
                </a:solidFill>
                <a:effectLst>
                  <a:outerShdw blurRad="38100" dist="38100" dir="2700000" algn="tl">
                    <a:srgbClr val="000000">
                      <a:alpha val="43137"/>
                    </a:srgbClr>
                  </a:outerShdw>
                </a:effectLst>
                <a:latin typeface="Courier New" pitchFamily="49" charset="0"/>
                <a:cs typeface="Courier New" pitchFamily="49" charset="0"/>
              </a:rPr>
              <a:t>&lt;?</a:t>
            </a:r>
            <a:r>
              <a:rPr lang="fr-FR" sz="1400" b="1" dirty="0" err="1">
                <a:solidFill>
                  <a:srgbClr val="9966FF"/>
                </a:solidFill>
                <a:effectLst>
                  <a:outerShdw blurRad="38100" dist="38100" dir="2700000" algn="tl">
                    <a:srgbClr val="000000">
                      <a:alpha val="43137"/>
                    </a:srgbClr>
                  </a:outerShdw>
                </a:effectLst>
                <a:latin typeface="Courier New" pitchFamily="49" charset="0"/>
                <a:cs typeface="Courier New" pitchFamily="49" charset="0"/>
              </a:rPr>
              <a:t>php</a:t>
            </a:r>
            <a:endParaRPr lang="fr-FR" sz="1400" b="1" dirty="0">
              <a:solidFill>
                <a:srgbClr val="9966FF"/>
              </a:solidFill>
              <a:effectLst>
                <a:outerShdw blurRad="38100" dist="38100" dir="2700000" algn="tl">
                  <a:srgbClr val="000000">
                    <a:alpha val="43137"/>
                  </a:srgbClr>
                </a:outerShdw>
              </a:effectLst>
              <a:latin typeface="Courier New" pitchFamily="49" charset="0"/>
              <a:cs typeface="Courier New" pitchFamily="49" charset="0"/>
            </a:endParaRPr>
          </a:p>
          <a:p>
            <a:pPr fontAlgn="base">
              <a:spcBef>
                <a:spcPct val="0"/>
              </a:spcBef>
              <a:spcAft>
                <a:spcPct val="0"/>
              </a:spcAft>
              <a:defRPr/>
            </a:pPr>
            <a:r>
              <a:rPr lang="fr-FR" sz="1400" b="1" dirty="0" err="1">
                <a:solidFill>
                  <a:srgbClr val="008080"/>
                </a:solidFill>
                <a:effectLst>
                  <a:outerShdw blurRad="38100" dist="38100" dir="2700000" algn="tl">
                    <a:srgbClr val="000000">
                      <a:alpha val="43137"/>
                    </a:srgbClr>
                  </a:outerShdw>
                </a:effectLst>
                <a:latin typeface="Courier New" pitchFamily="49" charset="0"/>
                <a:cs typeface="Courier New" pitchFamily="49" charset="0"/>
              </a:rPr>
              <a:t>echo</a:t>
            </a:r>
            <a:r>
              <a:rPr lang="fr-FR" sz="1400" b="1" dirty="0">
                <a:solidFill>
                  <a:srgbClr val="000000"/>
                </a:solidFill>
                <a:effectLst>
                  <a:outerShdw blurRad="38100" dist="38100" dir="2700000" algn="tl">
                    <a:srgbClr val="000000">
                      <a:alpha val="43137"/>
                    </a:srgbClr>
                  </a:outerShdw>
                </a:effectLst>
                <a:latin typeface="Courier New" pitchFamily="49" charset="0"/>
                <a:cs typeface="Courier New" pitchFamily="49" charset="0"/>
              </a:rPr>
              <a:t> </a:t>
            </a:r>
            <a:r>
              <a:rPr lang="fr-FR" sz="1400" b="1" dirty="0">
                <a:solidFill>
                  <a:srgbClr val="FF00FF"/>
                </a:solidFill>
                <a:effectLst>
                  <a:outerShdw blurRad="38100" dist="38100" dir="2700000" algn="tl">
                    <a:srgbClr val="000000">
                      <a:alpha val="43137"/>
                    </a:srgbClr>
                  </a:outerShdw>
                </a:effectLst>
                <a:latin typeface="Courier New" pitchFamily="49" charset="0"/>
                <a:cs typeface="Courier New" pitchFamily="49" charset="0"/>
              </a:rPr>
              <a:t>&lt;&lt;&lt;</a:t>
            </a:r>
            <a:r>
              <a:rPr lang="fr-FR" sz="1400" b="1" dirty="0">
                <a:solidFill>
                  <a:srgbClr val="9966FF"/>
                </a:solidFill>
                <a:effectLst>
                  <a:outerShdw blurRad="38100" dist="38100" dir="2700000" algn="tl">
                    <a:srgbClr val="000000">
                      <a:alpha val="43137"/>
                    </a:srgbClr>
                  </a:outerShdw>
                </a:effectLst>
                <a:latin typeface="Courier New" pitchFamily="49" charset="0"/>
              </a:rPr>
              <a:t>HTML</a:t>
            </a:r>
          </a:p>
          <a:p>
            <a:pPr fontAlgn="base">
              <a:spcBef>
                <a:spcPct val="0"/>
              </a:spcBef>
              <a:spcAft>
                <a:spcPct val="0"/>
              </a:spcAft>
              <a:defRPr/>
            </a:pP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&lt;</a:t>
            </a:r>
            <a:r>
              <a:rPr lang="fr-FR" sz="1400" b="1" dirty="0">
                <a:solidFill>
                  <a:srgbClr val="804040"/>
                </a:solidFill>
                <a:effectLst>
                  <a:outerShdw blurRad="38100" dist="38100" dir="2700000" algn="tl">
                    <a:srgbClr val="000000">
                      <a:alpha val="43137"/>
                    </a:srgbClr>
                  </a:outerShdw>
                </a:effectLst>
                <a:latin typeface="Courier New" pitchFamily="49" charset="0"/>
                <a:cs typeface="Courier New" pitchFamily="49" charset="0"/>
              </a:rPr>
              <a:t>html</a:t>
            </a: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&gt;</a:t>
            </a:r>
          </a:p>
          <a:p>
            <a:pPr fontAlgn="base">
              <a:spcBef>
                <a:spcPct val="0"/>
              </a:spcBef>
              <a:spcAft>
                <a:spcPct val="0"/>
              </a:spcAft>
              <a:defRPr/>
            </a:pP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 &lt;</a:t>
            </a:r>
            <a:r>
              <a:rPr lang="fr-FR" sz="1400" b="1" dirty="0" err="1">
                <a:solidFill>
                  <a:srgbClr val="804040"/>
                </a:solidFill>
                <a:effectLst>
                  <a:outerShdw blurRad="38100" dist="38100" dir="2700000" algn="tl">
                    <a:srgbClr val="000000">
                      <a:alpha val="43137"/>
                    </a:srgbClr>
                  </a:outerShdw>
                </a:effectLst>
                <a:latin typeface="Courier New" pitchFamily="49" charset="0"/>
                <a:cs typeface="Courier New" pitchFamily="49" charset="0"/>
              </a:rPr>
              <a:t>head</a:t>
            </a: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&gt;</a:t>
            </a:r>
          </a:p>
          <a:p>
            <a:pPr fontAlgn="base">
              <a:spcBef>
                <a:spcPct val="0"/>
              </a:spcBef>
              <a:spcAft>
                <a:spcPct val="0"/>
              </a:spcAft>
              <a:defRPr/>
            </a:pP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  &lt;</a:t>
            </a:r>
            <a:r>
              <a:rPr lang="fr-FR" sz="1400" b="1" dirty="0" err="1">
                <a:solidFill>
                  <a:srgbClr val="804040"/>
                </a:solidFill>
                <a:effectLst>
                  <a:outerShdw blurRad="38100" dist="38100" dir="2700000" algn="tl">
                    <a:srgbClr val="000000">
                      <a:alpha val="43137"/>
                    </a:srgbClr>
                  </a:outerShdw>
                </a:effectLst>
                <a:latin typeface="Courier New" pitchFamily="49" charset="0"/>
                <a:cs typeface="Courier New" pitchFamily="49" charset="0"/>
              </a:rPr>
              <a:t>title</a:t>
            </a: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&gt;</a:t>
            </a:r>
            <a:r>
              <a:rPr lang="fr-FR" sz="1400" b="1" dirty="0">
                <a:solidFill>
                  <a:srgbClr val="FF00FF"/>
                </a:solidFill>
                <a:effectLst>
                  <a:outerShdw blurRad="38100" dist="38100" dir="2700000" algn="tl">
                    <a:srgbClr val="000000">
                      <a:alpha val="43137"/>
                    </a:srgbClr>
                  </a:outerShdw>
                </a:effectLst>
                <a:latin typeface="Courier New" pitchFamily="49" charset="0"/>
                <a:cs typeface="Courier New" pitchFamily="49" charset="0"/>
              </a:rPr>
              <a:t>Hello</a:t>
            </a: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&lt;/</a:t>
            </a:r>
            <a:r>
              <a:rPr lang="fr-FR" sz="1400" b="1" dirty="0" err="1">
                <a:solidFill>
                  <a:srgbClr val="804040"/>
                </a:solidFill>
                <a:effectLst>
                  <a:outerShdw blurRad="38100" dist="38100" dir="2700000" algn="tl">
                    <a:srgbClr val="000000">
                      <a:alpha val="43137"/>
                    </a:srgbClr>
                  </a:outerShdw>
                </a:effectLst>
                <a:latin typeface="Courier New" pitchFamily="49" charset="0"/>
                <a:cs typeface="Courier New" pitchFamily="49" charset="0"/>
              </a:rPr>
              <a:t>title</a:t>
            </a: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&gt;</a:t>
            </a:r>
          </a:p>
          <a:p>
            <a:pPr fontAlgn="base">
              <a:spcBef>
                <a:spcPct val="0"/>
              </a:spcBef>
              <a:spcAft>
                <a:spcPct val="0"/>
              </a:spcAft>
              <a:defRPr/>
            </a:pP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 &lt;/</a:t>
            </a:r>
            <a:r>
              <a:rPr lang="fr-FR" sz="1400" b="1" dirty="0" err="1">
                <a:solidFill>
                  <a:srgbClr val="804040"/>
                </a:solidFill>
                <a:effectLst>
                  <a:outerShdw blurRad="38100" dist="38100" dir="2700000" algn="tl">
                    <a:srgbClr val="000000">
                      <a:alpha val="43137"/>
                    </a:srgbClr>
                  </a:outerShdw>
                </a:effectLst>
                <a:latin typeface="Courier New" pitchFamily="49" charset="0"/>
                <a:cs typeface="Courier New" pitchFamily="49" charset="0"/>
              </a:rPr>
              <a:t>head</a:t>
            </a: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&gt;</a:t>
            </a:r>
          </a:p>
          <a:p>
            <a:pPr fontAlgn="base">
              <a:spcBef>
                <a:spcPct val="0"/>
              </a:spcBef>
              <a:spcAft>
                <a:spcPct val="0"/>
              </a:spcAft>
              <a:defRPr/>
            </a:pP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 &lt;</a:t>
            </a:r>
            <a:r>
              <a:rPr lang="fr-FR" sz="1400" b="1" dirty="0">
                <a:solidFill>
                  <a:srgbClr val="804040"/>
                </a:solidFill>
                <a:effectLst>
                  <a:outerShdw blurRad="38100" dist="38100" dir="2700000" algn="tl">
                    <a:srgbClr val="000000">
                      <a:alpha val="43137"/>
                    </a:srgbClr>
                  </a:outerShdw>
                </a:effectLst>
                <a:latin typeface="Courier New" pitchFamily="49" charset="0"/>
                <a:cs typeface="Courier New" pitchFamily="49" charset="0"/>
              </a:rPr>
              <a:t>body</a:t>
            </a: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&gt;</a:t>
            </a:r>
            <a:r>
              <a:rPr lang="fr-FR" sz="1400" b="1" dirty="0">
                <a:solidFill>
                  <a:srgbClr val="FF00FF"/>
                </a:solidFill>
                <a:effectLst>
                  <a:outerShdw blurRad="38100" dist="38100" dir="2700000" algn="tl">
                    <a:srgbClr val="000000">
                      <a:alpha val="43137"/>
                    </a:srgbClr>
                  </a:outerShdw>
                </a:effectLst>
                <a:latin typeface="Courier New" pitchFamily="49" charset="0"/>
                <a:cs typeface="Courier New" pitchFamily="49" charset="0"/>
              </a:rPr>
              <a:t>Hello world</a:t>
            </a: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&lt;/</a:t>
            </a:r>
            <a:r>
              <a:rPr lang="fr-FR" sz="1400" b="1" dirty="0">
                <a:solidFill>
                  <a:srgbClr val="804040"/>
                </a:solidFill>
                <a:effectLst>
                  <a:outerShdw blurRad="38100" dist="38100" dir="2700000" algn="tl">
                    <a:srgbClr val="000000">
                      <a:alpha val="43137"/>
                    </a:srgbClr>
                  </a:outerShdw>
                </a:effectLst>
                <a:latin typeface="Courier New" pitchFamily="49" charset="0"/>
                <a:cs typeface="Courier New" pitchFamily="49" charset="0"/>
              </a:rPr>
              <a:t>body</a:t>
            </a: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&gt;</a:t>
            </a:r>
          </a:p>
          <a:p>
            <a:pPr fontAlgn="base">
              <a:spcBef>
                <a:spcPct val="0"/>
              </a:spcBef>
              <a:spcAft>
                <a:spcPct val="0"/>
              </a:spcAft>
              <a:defRPr/>
            </a:pP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&lt;/</a:t>
            </a:r>
            <a:r>
              <a:rPr lang="fr-FR" sz="1400" b="1" dirty="0">
                <a:solidFill>
                  <a:srgbClr val="804040"/>
                </a:solidFill>
                <a:effectLst>
                  <a:outerShdw blurRad="38100" dist="38100" dir="2700000" algn="tl">
                    <a:srgbClr val="000000">
                      <a:alpha val="43137"/>
                    </a:srgbClr>
                  </a:outerShdw>
                </a:effectLst>
                <a:latin typeface="Courier New" pitchFamily="49" charset="0"/>
                <a:cs typeface="Courier New" pitchFamily="49" charset="0"/>
              </a:rPr>
              <a:t>html</a:t>
            </a: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&gt;</a:t>
            </a:r>
          </a:p>
          <a:p>
            <a:pPr fontAlgn="base">
              <a:spcBef>
                <a:spcPct val="0"/>
              </a:spcBef>
              <a:spcAft>
                <a:spcPct val="0"/>
              </a:spcAft>
              <a:defRPr/>
            </a:pPr>
            <a:r>
              <a:rPr lang="fr-FR" sz="1400" b="1" dirty="0">
                <a:solidFill>
                  <a:srgbClr val="9966FF"/>
                </a:solidFill>
                <a:effectLst>
                  <a:outerShdw blurRad="38100" dist="38100" dir="2700000" algn="tl">
                    <a:srgbClr val="000000">
                      <a:alpha val="43137"/>
                    </a:srgbClr>
                  </a:outerShdw>
                </a:effectLst>
                <a:latin typeface="Courier New" pitchFamily="49" charset="0"/>
              </a:rPr>
              <a:t>HTML;</a:t>
            </a:r>
          </a:p>
        </p:txBody>
      </p:sp>
      <p:cxnSp>
        <p:nvCxnSpPr>
          <p:cNvPr id="271389" name="AutoShape 29"/>
          <p:cNvCxnSpPr>
            <a:cxnSpLocks noChangeShapeType="1"/>
            <a:stCxn id="7175" idx="0"/>
            <a:endCxn id="7184" idx="1"/>
          </p:cNvCxnSpPr>
          <p:nvPr/>
        </p:nvCxnSpPr>
        <p:spPr bwMode="auto">
          <a:xfrm rot="-5400000">
            <a:off x="3262313" y="1257300"/>
            <a:ext cx="1779588" cy="3405187"/>
          </a:xfrm>
          <a:prstGeom prst="curvedConnector2">
            <a:avLst/>
          </a:prstGeom>
          <a:noFill/>
          <a:ln w="76200" cap="rnd">
            <a:solidFill>
              <a:schemeClr val="tx1"/>
            </a:solidFill>
            <a:prstDash val="sysDot"/>
            <a:round/>
            <a:headEnd type="triangle" w="med" len="med"/>
            <a:tailEnd type="triangle" w="med" len="med"/>
          </a:ln>
          <a:extLst>
            <a:ext uri="{909E8E84-426E-40DD-AFC4-6F175D3DCCD1}">
              <a14:hiddenFill xmlns:a14="http://schemas.microsoft.com/office/drawing/2010/main">
                <a:noFill/>
              </a14:hiddenFill>
            </a:ext>
          </a:extLst>
        </p:spPr>
      </p:cxnSp>
      <p:sp>
        <p:nvSpPr>
          <p:cNvPr id="271393" name="Rectangle 33"/>
          <p:cNvSpPr>
            <a:spLocks noChangeArrowheads="1"/>
          </p:cNvSpPr>
          <p:nvPr/>
        </p:nvSpPr>
        <p:spPr bwMode="auto">
          <a:xfrm>
            <a:off x="4572000" y="1628775"/>
            <a:ext cx="2640013" cy="314325"/>
          </a:xfrm>
          <a:prstGeom prst="rect">
            <a:avLst/>
          </a:prstGeom>
          <a:solidFill>
            <a:schemeClr val="accent1"/>
          </a:solidFill>
          <a:ln w="9525">
            <a:solidFill>
              <a:schemeClr val="tx1"/>
            </a:solidFill>
            <a:miter lim="800000"/>
            <a:headEnd/>
            <a:tailEnd/>
          </a:ln>
          <a:effectLst>
            <a:outerShdw blurRad="50800" dist="76200" dir="2700000" algn="tl" rotWithShape="0">
              <a:prstClr val="black">
                <a:alpha val="40000"/>
              </a:prstClr>
            </a:outerShdw>
          </a:effectLst>
        </p:spPr>
        <p:txBody>
          <a:bodyPr wrap="none">
            <a:spAutoFit/>
          </a:bodyPr>
          <a:lstStyle/>
          <a:p>
            <a:pPr fontAlgn="base">
              <a:spcBef>
                <a:spcPct val="0"/>
              </a:spcBef>
              <a:spcAft>
                <a:spcPct val="0"/>
              </a:spcAft>
              <a:defRPr/>
            </a:pPr>
            <a:r>
              <a:rPr lang="fr-FR" sz="1400" b="1" dirty="0">
                <a:solidFill>
                  <a:srgbClr val="000000"/>
                </a:solidFill>
                <a:effectLst>
                  <a:outerShdw blurRad="38100" dist="38100" dir="2700000" algn="tl">
                    <a:srgbClr val="000000">
                      <a:alpha val="43137"/>
                    </a:srgbClr>
                  </a:outerShdw>
                </a:effectLst>
                <a:latin typeface="Courier New" pitchFamily="49" charset="0"/>
                <a:cs typeface="Courier New" pitchFamily="49" charset="0"/>
              </a:rPr>
              <a:t>GET /hello.php HTTP/1.0</a:t>
            </a:r>
          </a:p>
        </p:txBody>
      </p:sp>
      <p:sp>
        <p:nvSpPr>
          <p:cNvPr id="271394" name="AutoShape 34"/>
          <p:cNvSpPr>
            <a:spLocks noChangeArrowheads="1"/>
          </p:cNvSpPr>
          <p:nvPr/>
        </p:nvSpPr>
        <p:spPr bwMode="auto">
          <a:xfrm>
            <a:off x="889000" y="2971800"/>
            <a:ext cx="7364413" cy="958850"/>
          </a:xfrm>
          <a:prstGeom prst="roundRect">
            <a:avLst>
              <a:gd name="adj" fmla="val 16667"/>
            </a:avLst>
          </a:prstGeom>
          <a:solidFill>
            <a:srgbClr val="FFFFFF"/>
          </a:solidFill>
          <a:ln w="9525" algn="ctr">
            <a:solidFill>
              <a:schemeClr val="tx1"/>
            </a:solidFill>
            <a:round/>
            <a:headEnd/>
            <a:tailEnd/>
          </a:ln>
          <a:effectLst>
            <a:outerShdw blurRad="50800" dist="76200" dir="2700000" algn="tl" rotWithShape="0">
              <a:prstClr val="black">
                <a:alpha val="40000"/>
              </a:prstClr>
            </a:outerShdw>
          </a:effectLst>
        </p:spPr>
        <p:txBody>
          <a:bodyPr wrap="none" anchor="ctr">
            <a:spAutoFit/>
          </a:bodyPr>
          <a:lstStyle/>
          <a:p>
            <a:pPr algn="ctr" fontAlgn="base">
              <a:lnSpc>
                <a:spcPct val="90000"/>
              </a:lnSpc>
              <a:spcBef>
                <a:spcPct val="0"/>
              </a:spcBef>
              <a:spcAft>
                <a:spcPct val="0"/>
              </a:spcAft>
              <a:defRPr/>
            </a:pPr>
            <a:r>
              <a:rPr lang="fr-FR" sz="2800" b="1" dirty="0">
                <a:solidFill>
                  <a:srgbClr val="FF0000"/>
                </a:solidFill>
                <a:effectLst>
                  <a:outerShdw blurRad="38100" dist="38100" dir="2700000" algn="tl">
                    <a:srgbClr val="000000">
                      <a:alpha val="43137"/>
                    </a:srgbClr>
                  </a:outerShdw>
                </a:effectLst>
              </a:rPr>
              <a:t>Exécution d’un programme sur le serveur</a:t>
            </a:r>
          </a:p>
          <a:p>
            <a:pPr algn="ctr" fontAlgn="base">
              <a:lnSpc>
                <a:spcPct val="90000"/>
              </a:lnSpc>
              <a:spcBef>
                <a:spcPct val="0"/>
              </a:spcBef>
              <a:spcAft>
                <a:spcPct val="0"/>
              </a:spcAft>
              <a:defRPr/>
            </a:pPr>
            <a:r>
              <a:rPr lang="fr-FR" sz="2800" b="1" dirty="0">
                <a:solidFill>
                  <a:srgbClr val="FF0000"/>
                </a:solidFill>
                <a:effectLst>
                  <a:outerShdw blurRad="38100" dist="38100" dir="2700000" algn="tl">
                    <a:srgbClr val="000000">
                      <a:alpha val="43137"/>
                    </a:srgbClr>
                  </a:outerShdw>
                </a:effectLst>
              </a:rPr>
              <a:t>Construction de </a:t>
            </a:r>
            <a:r>
              <a:rPr lang="fr-FR" sz="2800" b="1">
                <a:solidFill>
                  <a:srgbClr val="FF0000"/>
                </a:solidFill>
                <a:effectLst>
                  <a:outerShdw blurRad="38100" dist="38100" dir="2700000" algn="tl">
                    <a:srgbClr val="000000">
                      <a:alpha val="43137"/>
                    </a:srgbClr>
                  </a:outerShdw>
                </a:effectLst>
              </a:rPr>
              <a:t>la réponse</a:t>
            </a:r>
            <a:endParaRPr lang="fr-FR" sz="2800" b="1" dirty="0">
              <a:solidFill>
                <a:srgbClr val="FF0000"/>
              </a:solidFill>
              <a:effectLst>
                <a:outerShdw blurRad="38100" dist="38100" dir="2700000" algn="tl">
                  <a:srgbClr val="000000">
                    <a:alpha val="43137"/>
                  </a:srgbClr>
                </a:outerShdw>
              </a:effectLst>
            </a:endParaRPr>
          </a:p>
        </p:txBody>
      </p:sp>
      <p:sp>
        <p:nvSpPr>
          <p:cNvPr id="271390" name="Rectangle 30"/>
          <p:cNvSpPr>
            <a:spLocks noChangeArrowheads="1"/>
          </p:cNvSpPr>
          <p:nvPr/>
        </p:nvSpPr>
        <p:spPr bwMode="auto">
          <a:xfrm>
            <a:off x="1187450" y="3716338"/>
            <a:ext cx="2762250" cy="138430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none">
            <a:spAutoFit/>
          </a:bodyPr>
          <a:lstStyle/>
          <a:p>
            <a:pPr fontAlgn="base">
              <a:spcBef>
                <a:spcPct val="0"/>
              </a:spcBef>
              <a:spcAft>
                <a:spcPct val="0"/>
              </a:spcAft>
              <a:defRPr/>
            </a:pP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&lt;</a:t>
            </a:r>
            <a:r>
              <a:rPr lang="fr-FR" sz="1400" b="1" dirty="0">
                <a:solidFill>
                  <a:srgbClr val="804040"/>
                </a:solidFill>
                <a:effectLst>
                  <a:outerShdw blurRad="38100" dist="38100" dir="2700000" algn="tl">
                    <a:srgbClr val="000000">
                      <a:alpha val="43137"/>
                    </a:srgbClr>
                  </a:outerShdw>
                </a:effectLst>
                <a:latin typeface="Courier New" pitchFamily="49" charset="0"/>
                <a:cs typeface="Courier New" pitchFamily="49" charset="0"/>
              </a:rPr>
              <a:t>html</a:t>
            </a: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&gt;</a:t>
            </a:r>
          </a:p>
          <a:p>
            <a:pPr fontAlgn="base">
              <a:spcBef>
                <a:spcPct val="0"/>
              </a:spcBef>
              <a:spcAft>
                <a:spcPct val="0"/>
              </a:spcAft>
              <a:defRPr/>
            </a:pP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&lt;</a:t>
            </a:r>
            <a:r>
              <a:rPr lang="fr-FR" sz="1400" b="1" dirty="0" err="1">
                <a:solidFill>
                  <a:srgbClr val="804040"/>
                </a:solidFill>
                <a:effectLst>
                  <a:outerShdw blurRad="38100" dist="38100" dir="2700000" algn="tl">
                    <a:srgbClr val="000000">
                      <a:alpha val="43137"/>
                    </a:srgbClr>
                  </a:outerShdw>
                </a:effectLst>
                <a:latin typeface="Courier New" pitchFamily="49" charset="0"/>
                <a:cs typeface="Courier New" pitchFamily="49" charset="0"/>
              </a:rPr>
              <a:t>head</a:t>
            </a: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&gt;</a:t>
            </a:r>
          </a:p>
          <a:p>
            <a:pPr fontAlgn="base">
              <a:spcBef>
                <a:spcPct val="0"/>
              </a:spcBef>
              <a:spcAft>
                <a:spcPct val="0"/>
              </a:spcAft>
              <a:defRPr/>
            </a:pP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&lt;</a:t>
            </a:r>
            <a:r>
              <a:rPr lang="fr-FR" sz="1400" b="1" dirty="0" err="1">
                <a:solidFill>
                  <a:srgbClr val="804040"/>
                </a:solidFill>
                <a:effectLst>
                  <a:outerShdw blurRad="38100" dist="38100" dir="2700000" algn="tl">
                    <a:srgbClr val="000000">
                      <a:alpha val="43137"/>
                    </a:srgbClr>
                  </a:outerShdw>
                </a:effectLst>
                <a:latin typeface="Courier New" pitchFamily="49" charset="0"/>
                <a:cs typeface="Courier New" pitchFamily="49" charset="0"/>
              </a:rPr>
              <a:t>title</a:t>
            </a: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&gt;</a:t>
            </a:r>
            <a:r>
              <a:rPr lang="fr-FR" sz="1400" b="1" dirty="0">
                <a:solidFill>
                  <a:srgbClr val="FF00FF"/>
                </a:solidFill>
                <a:effectLst>
                  <a:outerShdw blurRad="38100" dist="38100" dir="2700000" algn="tl">
                    <a:srgbClr val="000000">
                      <a:alpha val="43137"/>
                    </a:srgbClr>
                  </a:outerShdw>
                </a:effectLst>
                <a:latin typeface="Courier New" pitchFamily="49" charset="0"/>
                <a:cs typeface="Courier New" pitchFamily="49" charset="0"/>
              </a:rPr>
              <a:t>Hello</a:t>
            </a: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&lt;/</a:t>
            </a:r>
            <a:r>
              <a:rPr lang="fr-FR" sz="1400" b="1" dirty="0" err="1">
                <a:solidFill>
                  <a:srgbClr val="804040"/>
                </a:solidFill>
                <a:effectLst>
                  <a:outerShdw blurRad="38100" dist="38100" dir="2700000" algn="tl">
                    <a:srgbClr val="000000">
                      <a:alpha val="43137"/>
                    </a:srgbClr>
                  </a:outerShdw>
                </a:effectLst>
                <a:latin typeface="Courier New" pitchFamily="49" charset="0"/>
                <a:cs typeface="Courier New" pitchFamily="49" charset="0"/>
              </a:rPr>
              <a:t>title</a:t>
            </a: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&gt;</a:t>
            </a:r>
          </a:p>
          <a:p>
            <a:pPr fontAlgn="base">
              <a:spcBef>
                <a:spcPct val="0"/>
              </a:spcBef>
              <a:spcAft>
                <a:spcPct val="0"/>
              </a:spcAft>
              <a:defRPr/>
            </a:pP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&lt;/</a:t>
            </a:r>
            <a:r>
              <a:rPr lang="fr-FR" sz="1400" b="1" dirty="0" err="1">
                <a:solidFill>
                  <a:srgbClr val="804040"/>
                </a:solidFill>
                <a:effectLst>
                  <a:outerShdw blurRad="38100" dist="38100" dir="2700000" algn="tl">
                    <a:srgbClr val="000000">
                      <a:alpha val="43137"/>
                    </a:srgbClr>
                  </a:outerShdw>
                </a:effectLst>
                <a:latin typeface="Courier New" pitchFamily="49" charset="0"/>
                <a:cs typeface="Courier New" pitchFamily="49" charset="0"/>
              </a:rPr>
              <a:t>head</a:t>
            </a: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&gt;</a:t>
            </a:r>
          </a:p>
          <a:p>
            <a:pPr fontAlgn="base">
              <a:spcBef>
                <a:spcPct val="0"/>
              </a:spcBef>
              <a:spcAft>
                <a:spcPct val="0"/>
              </a:spcAft>
              <a:defRPr/>
            </a:pP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&lt;</a:t>
            </a:r>
            <a:r>
              <a:rPr lang="fr-FR" sz="1400" b="1" dirty="0">
                <a:solidFill>
                  <a:srgbClr val="804040"/>
                </a:solidFill>
                <a:effectLst>
                  <a:outerShdw blurRad="38100" dist="38100" dir="2700000" algn="tl">
                    <a:srgbClr val="000000">
                      <a:alpha val="43137"/>
                    </a:srgbClr>
                  </a:outerShdw>
                </a:effectLst>
                <a:latin typeface="Courier New" pitchFamily="49" charset="0"/>
                <a:cs typeface="Courier New" pitchFamily="49" charset="0"/>
              </a:rPr>
              <a:t>body</a:t>
            </a: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&gt;</a:t>
            </a:r>
            <a:r>
              <a:rPr lang="fr-FR" sz="1400" b="1" dirty="0">
                <a:solidFill>
                  <a:srgbClr val="FF00FF"/>
                </a:solidFill>
                <a:effectLst>
                  <a:outerShdw blurRad="38100" dist="38100" dir="2700000" algn="tl">
                    <a:srgbClr val="000000">
                      <a:alpha val="43137"/>
                    </a:srgbClr>
                  </a:outerShdw>
                </a:effectLst>
                <a:latin typeface="Courier New" pitchFamily="49" charset="0"/>
                <a:cs typeface="Courier New" pitchFamily="49" charset="0"/>
              </a:rPr>
              <a:t>Hello world</a:t>
            </a: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&lt;/</a:t>
            </a:r>
            <a:r>
              <a:rPr lang="fr-FR" sz="1400" b="1" dirty="0">
                <a:solidFill>
                  <a:srgbClr val="804040"/>
                </a:solidFill>
                <a:effectLst>
                  <a:outerShdw blurRad="38100" dist="38100" dir="2700000" algn="tl">
                    <a:srgbClr val="000000">
                      <a:alpha val="43137"/>
                    </a:srgbClr>
                  </a:outerShdw>
                </a:effectLst>
                <a:latin typeface="Courier New" pitchFamily="49" charset="0"/>
                <a:cs typeface="Courier New" pitchFamily="49" charset="0"/>
              </a:rPr>
              <a:t>body</a:t>
            </a: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&gt;</a:t>
            </a:r>
          </a:p>
          <a:p>
            <a:pPr fontAlgn="base">
              <a:spcBef>
                <a:spcPct val="0"/>
              </a:spcBef>
              <a:spcAft>
                <a:spcPct val="0"/>
              </a:spcAft>
              <a:defRPr/>
            </a:pP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&lt;/</a:t>
            </a:r>
            <a:r>
              <a:rPr lang="fr-FR" sz="1400" b="1" dirty="0">
                <a:solidFill>
                  <a:srgbClr val="804040"/>
                </a:solidFill>
                <a:effectLst>
                  <a:outerShdw blurRad="38100" dist="38100" dir="2700000" algn="tl">
                    <a:srgbClr val="000000">
                      <a:alpha val="43137"/>
                    </a:srgbClr>
                  </a:outerShdw>
                </a:effectLst>
                <a:latin typeface="Courier New" pitchFamily="49" charset="0"/>
                <a:cs typeface="Courier New" pitchFamily="49" charset="0"/>
              </a:rPr>
              <a:t>html</a:t>
            </a:r>
            <a:r>
              <a:rPr lang="fr-FR" sz="1400" b="1" dirty="0">
                <a:solidFill>
                  <a:srgbClr val="008080"/>
                </a:solidFill>
                <a:effectLst>
                  <a:outerShdw blurRad="38100" dist="38100" dir="2700000" algn="tl">
                    <a:srgbClr val="000000">
                      <a:alpha val="43137"/>
                    </a:srgbClr>
                  </a:outerShdw>
                </a:effectLst>
                <a:latin typeface="Courier New" pitchFamily="49" charset="0"/>
                <a:cs typeface="Courier New" pitchFamily="49" charset="0"/>
              </a:rPr>
              <a:t>&gt;</a:t>
            </a:r>
          </a:p>
        </p:txBody>
      </p:sp>
      <p:sp>
        <p:nvSpPr>
          <p:cNvPr id="271396" name="AutoShape 36"/>
          <p:cNvSpPr>
            <a:spLocks noChangeArrowheads="1"/>
          </p:cNvSpPr>
          <p:nvPr/>
        </p:nvSpPr>
        <p:spPr bwMode="auto">
          <a:xfrm>
            <a:off x="2557463" y="2417763"/>
            <a:ext cx="2133600" cy="384175"/>
          </a:xfrm>
          <a:prstGeom prst="roundRect">
            <a:avLst>
              <a:gd name="adj" fmla="val 16667"/>
            </a:avLst>
          </a:prstGeom>
          <a:solidFill>
            <a:schemeClr val="accent2"/>
          </a:solidFill>
          <a:ln w="9525" algn="ctr">
            <a:solidFill>
              <a:schemeClr val="tx1"/>
            </a:solidFill>
            <a:round/>
            <a:headEnd/>
            <a:tailEnd/>
          </a:ln>
          <a:effectLst>
            <a:outerShdw blurRad="50800" dist="76200" dir="2700000" algn="tl" rotWithShape="0">
              <a:prstClr val="black">
                <a:alpha val="40000"/>
              </a:prstClr>
            </a:outerShdw>
          </a:effectLst>
        </p:spPr>
        <p:txBody>
          <a:bodyPr wrap="none" anchor="ctr">
            <a:spAutoFit/>
          </a:bodyPr>
          <a:lstStyle/>
          <a:p>
            <a:pPr algn="ctr" fontAlgn="base">
              <a:lnSpc>
                <a:spcPct val="90000"/>
              </a:lnSpc>
              <a:spcBef>
                <a:spcPct val="0"/>
              </a:spcBef>
              <a:spcAft>
                <a:spcPct val="0"/>
              </a:spcAft>
              <a:defRPr/>
            </a:pPr>
            <a:r>
              <a:rPr lang="fr-FR" b="1">
                <a:solidFill>
                  <a:srgbClr val="000000"/>
                </a:solidFill>
                <a:effectLst>
                  <a:outerShdw blurRad="38100" dist="38100" dir="2700000" algn="tl">
                    <a:srgbClr val="000000">
                      <a:alpha val="43137"/>
                    </a:srgbClr>
                  </a:outerShdw>
                </a:effectLst>
                <a:latin typeface="Courier New" pitchFamily="49" charset="0"/>
              </a:rPr>
              <a:t>Protocole HTTP</a:t>
            </a:r>
          </a:p>
        </p:txBody>
      </p:sp>
      <p:sp>
        <p:nvSpPr>
          <p:cNvPr id="271397" name="AutoShape 37"/>
          <p:cNvSpPr>
            <a:spLocks noChangeArrowheads="1"/>
          </p:cNvSpPr>
          <p:nvPr/>
        </p:nvSpPr>
        <p:spPr bwMode="auto">
          <a:xfrm>
            <a:off x="6975475" y="4395788"/>
            <a:ext cx="1454150" cy="384175"/>
          </a:xfrm>
          <a:prstGeom prst="roundRect">
            <a:avLst>
              <a:gd name="adj" fmla="val 16667"/>
            </a:avLst>
          </a:prstGeom>
          <a:solidFill>
            <a:schemeClr val="accent2"/>
          </a:solidFill>
          <a:ln w="9525" algn="ctr">
            <a:solidFill>
              <a:schemeClr val="tx1"/>
            </a:solidFill>
            <a:round/>
            <a:headEnd/>
            <a:tailEnd/>
          </a:ln>
          <a:effectLst>
            <a:outerShdw blurRad="50800" dist="76200" dir="2700000" algn="tl" rotWithShape="0">
              <a:prstClr val="black">
                <a:alpha val="40000"/>
              </a:prstClr>
            </a:outerShdw>
          </a:effectLst>
        </p:spPr>
        <p:txBody>
          <a:bodyPr wrap="none" anchor="ctr">
            <a:spAutoFit/>
          </a:bodyPr>
          <a:lstStyle/>
          <a:p>
            <a:pPr algn="ctr" fontAlgn="base">
              <a:lnSpc>
                <a:spcPct val="90000"/>
              </a:lnSpc>
              <a:spcBef>
                <a:spcPct val="0"/>
              </a:spcBef>
              <a:spcAft>
                <a:spcPct val="0"/>
              </a:spcAft>
              <a:defRPr/>
            </a:pPr>
            <a:r>
              <a:rPr lang="fr-FR" b="1">
                <a:solidFill>
                  <a:srgbClr val="000000"/>
                </a:solidFill>
                <a:effectLst>
                  <a:outerShdw blurRad="38100" dist="38100" dir="2700000" algn="tl">
                    <a:srgbClr val="000000">
                      <a:alpha val="43137"/>
                    </a:srgbClr>
                  </a:outerShdw>
                </a:effectLst>
                <a:latin typeface="Courier New" pitchFamily="49" charset="0"/>
              </a:rPr>
              <a:t>hello.php</a:t>
            </a:r>
          </a:p>
        </p:txBody>
      </p:sp>
      <p:sp>
        <p:nvSpPr>
          <p:cNvPr id="271398" name="AutoShape 38"/>
          <p:cNvSpPr>
            <a:spLocks noChangeArrowheads="1"/>
          </p:cNvSpPr>
          <p:nvPr/>
        </p:nvSpPr>
        <p:spPr bwMode="auto">
          <a:xfrm>
            <a:off x="390525" y="981075"/>
            <a:ext cx="3698875" cy="377825"/>
          </a:xfrm>
          <a:prstGeom prst="roundRect">
            <a:avLst>
              <a:gd name="adj" fmla="val 16667"/>
            </a:avLst>
          </a:prstGeom>
          <a:solidFill>
            <a:srgbClr val="FFFFFF"/>
          </a:solidFill>
          <a:ln w="9525" algn="ctr">
            <a:solidFill>
              <a:schemeClr val="tx1"/>
            </a:solidFill>
            <a:round/>
            <a:headEnd/>
            <a:tailEnd/>
          </a:ln>
          <a:effectLst>
            <a:outerShdw blurRad="50800" dist="76200" dir="2700000" algn="tl" rotWithShape="0">
              <a:prstClr val="black">
                <a:alpha val="40000"/>
              </a:prstClr>
            </a:outerShdw>
          </a:effectLst>
        </p:spPr>
        <p:txBody>
          <a:bodyPr wrap="none" anchor="ctr">
            <a:spAutoFit/>
          </a:bodyPr>
          <a:lstStyle/>
          <a:p>
            <a:pPr fontAlgn="base">
              <a:lnSpc>
                <a:spcPct val="90000"/>
              </a:lnSpc>
              <a:spcBef>
                <a:spcPct val="0"/>
              </a:spcBef>
              <a:spcAft>
                <a:spcPct val="0"/>
              </a:spcAft>
              <a:defRPr/>
            </a:pPr>
            <a:r>
              <a:rPr lang="fr-FR">
                <a:solidFill>
                  <a:srgbClr val="238123"/>
                </a:solidFill>
                <a:effectLst>
                  <a:outerShdw blurRad="38100" dist="38100" dir="2700000" algn="tl">
                    <a:srgbClr val="000000">
                      <a:alpha val="43137"/>
                    </a:srgbClr>
                  </a:outerShdw>
                </a:effectLst>
              </a:rPr>
              <a:t>Connexion sur le serveur (port 80)</a:t>
            </a:r>
          </a:p>
        </p:txBody>
      </p:sp>
      <p:sp>
        <p:nvSpPr>
          <p:cNvPr id="271399" name="AutoShape 39"/>
          <p:cNvSpPr>
            <a:spLocks noChangeArrowheads="1"/>
          </p:cNvSpPr>
          <p:nvPr/>
        </p:nvSpPr>
        <p:spPr bwMode="auto">
          <a:xfrm>
            <a:off x="390525" y="977900"/>
            <a:ext cx="4222750" cy="384175"/>
          </a:xfrm>
          <a:prstGeom prst="roundRect">
            <a:avLst>
              <a:gd name="adj" fmla="val 16667"/>
            </a:avLst>
          </a:prstGeom>
          <a:solidFill>
            <a:srgbClr val="FFFFFF"/>
          </a:solidFill>
          <a:ln w="9525" algn="ctr">
            <a:solidFill>
              <a:schemeClr val="tx1"/>
            </a:solidFill>
            <a:round/>
            <a:headEnd/>
            <a:tailEnd/>
          </a:ln>
          <a:effectLst>
            <a:outerShdw blurRad="50800" dist="76200" dir="2700000" algn="tl" rotWithShape="0">
              <a:prstClr val="black">
                <a:alpha val="40000"/>
              </a:prstClr>
            </a:outerShdw>
          </a:effectLst>
        </p:spPr>
        <p:txBody>
          <a:bodyPr wrap="none" anchor="ctr">
            <a:spAutoFit/>
          </a:bodyPr>
          <a:lstStyle/>
          <a:p>
            <a:pPr fontAlgn="base">
              <a:lnSpc>
                <a:spcPct val="90000"/>
              </a:lnSpc>
              <a:spcBef>
                <a:spcPct val="0"/>
              </a:spcBef>
              <a:spcAft>
                <a:spcPct val="0"/>
              </a:spcAft>
              <a:defRPr/>
            </a:pPr>
            <a:r>
              <a:rPr lang="fr-FR">
                <a:solidFill>
                  <a:srgbClr val="238123"/>
                </a:solidFill>
                <a:effectLst>
                  <a:outerShdw blurRad="38100" dist="38100" dir="2700000" algn="tl">
                    <a:srgbClr val="000000">
                      <a:alpha val="43137"/>
                    </a:srgbClr>
                  </a:outerShdw>
                </a:effectLst>
              </a:rPr>
              <a:t>Requête HTTP du client </a:t>
            </a:r>
            <a:r>
              <a:rPr lang="fr-FR">
                <a:solidFill>
                  <a:srgbClr val="238123"/>
                </a:solidFill>
                <a:effectLst>
                  <a:outerShdw blurRad="38100" dist="38100" dir="2700000" algn="tl">
                    <a:srgbClr val="000000">
                      <a:alpha val="43137"/>
                    </a:srgbClr>
                  </a:outerShdw>
                </a:effectLst>
                <a:latin typeface="Courier New" pitchFamily="49" charset="0"/>
              </a:rPr>
              <a:t>(</a:t>
            </a:r>
            <a:r>
              <a:rPr lang="fr-FR" b="1">
                <a:solidFill>
                  <a:srgbClr val="238123"/>
                </a:solidFill>
                <a:effectLst>
                  <a:outerShdw blurRad="38100" dist="38100" dir="2700000" algn="tl">
                    <a:srgbClr val="000000">
                      <a:alpha val="43137"/>
                    </a:srgbClr>
                  </a:outerShdw>
                </a:effectLst>
                <a:latin typeface="Courier New" pitchFamily="49" charset="0"/>
              </a:rPr>
              <a:t>hello.php</a:t>
            </a:r>
            <a:r>
              <a:rPr lang="fr-FR">
                <a:solidFill>
                  <a:srgbClr val="238123"/>
                </a:solidFill>
                <a:effectLst>
                  <a:outerShdw blurRad="38100" dist="38100" dir="2700000" algn="tl">
                    <a:srgbClr val="000000">
                      <a:alpha val="43137"/>
                    </a:srgbClr>
                  </a:outerShdw>
                </a:effectLst>
                <a:latin typeface="Courier New" pitchFamily="49" charset="0"/>
              </a:rPr>
              <a:t>)</a:t>
            </a:r>
          </a:p>
        </p:txBody>
      </p:sp>
      <p:sp>
        <p:nvSpPr>
          <p:cNvPr id="271400" name="AutoShape 40"/>
          <p:cNvSpPr>
            <a:spLocks noChangeArrowheads="1"/>
          </p:cNvSpPr>
          <p:nvPr/>
        </p:nvSpPr>
        <p:spPr bwMode="auto">
          <a:xfrm>
            <a:off x="388938" y="981075"/>
            <a:ext cx="3063875" cy="377825"/>
          </a:xfrm>
          <a:prstGeom prst="roundRect">
            <a:avLst>
              <a:gd name="adj" fmla="val 16667"/>
            </a:avLst>
          </a:prstGeom>
          <a:solidFill>
            <a:srgbClr val="FFFFFF"/>
          </a:solidFill>
          <a:ln w="9525" algn="ctr">
            <a:solidFill>
              <a:schemeClr val="tx1"/>
            </a:solidFill>
            <a:round/>
            <a:headEnd/>
            <a:tailEnd/>
          </a:ln>
          <a:effectLst>
            <a:outerShdw blurRad="50800" dist="76200" dir="2700000" algn="tl" rotWithShape="0">
              <a:prstClr val="black">
                <a:alpha val="40000"/>
              </a:prstClr>
            </a:outerShdw>
          </a:effectLst>
        </p:spPr>
        <p:txBody>
          <a:bodyPr wrap="none" anchor="ctr">
            <a:spAutoFit/>
          </a:bodyPr>
          <a:lstStyle/>
          <a:p>
            <a:pPr fontAlgn="base">
              <a:lnSpc>
                <a:spcPct val="90000"/>
              </a:lnSpc>
              <a:spcBef>
                <a:spcPct val="0"/>
              </a:spcBef>
              <a:spcAft>
                <a:spcPct val="0"/>
              </a:spcAft>
              <a:defRPr/>
            </a:pPr>
            <a:r>
              <a:rPr lang="fr-FR">
                <a:solidFill>
                  <a:srgbClr val="238123"/>
                </a:solidFill>
                <a:effectLst>
                  <a:outerShdw blurRad="38100" dist="38100" dir="2700000" algn="tl">
                    <a:srgbClr val="000000">
                      <a:alpha val="43137"/>
                    </a:srgbClr>
                  </a:outerShdw>
                </a:effectLst>
              </a:rPr>
              <a:t>Localisation</a:t>
            </a:r>
            <a:r>
              <a:rPr lang="fr-FR">
                <a:solidFill>
                  <a:srgbClr val="264866"/>
                </a:solidFill>
                <a:effectLst>
                  <a:outerShdw blurRad="38100" dist="38100" dir="2700000" algn="tl">
                    <a:srgbClr val="000000">
                      <a:alpha val="43137"/>
                    </a:srgbClr>
                  </a:outerShdw>
                </a:effectLst>
              </a:rPr>
              <a:t> </a:t>
            </a:r>
            <a:r>
              <a:rPr lang="fr-FR">
                <a:solidFill>
                  <a:srgbClr val="238123"/>
                </a:solidFill>
                <a:effectLst>
                  <a:outerShdw blurRad="38100" dist="38100" dir="2700000" algn="tl">
                    <a:srgbClr val="000000">
                      <a:alpha val="43137"/>
                    </a:srgbClr>
                  </a:outerShdw>
                </a:effectLst>
              </a:rPr>
              <a:t>de la ressource</a:t>
            </a:r>
          </a:p>
        </p:txBody>
      </p:sp>
      <p:sp>
        <p:nvSpPr>
          <p:cNvPr id="271401" name="AutoShape 41"/>
          <p:cNvSpPr>
            <a:spLocks noChangeArrowheads="1"/>
          </p:cNvSpPr>
          <p:nvPr/>
        </p:nvSpPr>
        <p:spPr bwMode="auto">
          <a:xfrm>
            <a:off x="390525" y="981075"/>
            <a:ext cx="4321175" cy="377825"/>
          </a:xfrm>
          <a:prstGeom prst="roundRect">
            <a:avLst>
              <a:gd name="adj" fmla="val 16667"/>
            </a:avLst>
          </a:prstGeom>
          <a:solidFill>
            <a:srgbClr val="FFFFFF"/>
          </a:solidFill>
          <a:ln w="9525" algn="ctr">
            <a:solidFill>
              <a:schemeClr val="tx1"/>
            </a:solidFill>
            <a:round/>
            <a:headEnd/>
            <a:tailEnd/>
          </a:ln>
          <a:effectLst>
            <a:outerShdw blurRad="50800" dist="76200" dir="2700000" algn="tl" rotWithShape="0">
              <a:prstClr val="black">
                <a:alpha val="40000"/>
              </a:prstClr>
            </a:outerShdw>
          </a:effectLst>
        </p:spPr>
        <p:txBody>
          <a:bodyPr wrap="none" anchor="ctr">
            <a:spAutoFit/>
          </a:bodyPr>
          <a:lstStyle/>
          <a:p>
            <a:pPr fontAlgn="base">
              <a:lnSpc>
                <a:spcPct val="90000"/>
              </a:lnSpc>
              <a:spcBef>
                <a:spcPct val="0"/>
              </a:spcBef>
              <a:spcAft>
                <a:spcPct val="0"/>
              </a:spcAft>
              <a:defRPr/>
            </a:pPr>
            <a:r>
              <a:rPr lang="fr-FR">
                <a:solidFill>
                  <a:srgbClr val="238123"/>
                </a:solidFill>
                <a:effectLst>
                  <a:outerShdw blurRad="38100" dist="38100" dir="2700000" algn="tl">
                    <a:srgbClr val="000000">
                      <a:alpha val="43137"/>
                    </a:srgbClr>
                  </a:outerShdw>
                </a:effectLst>
              </a:rPr>
              <a:t>Localisation du code PHP dans le fichier</a:t>
            </a:r>
          </a:p>
        </p:txBody>
      </p:sp>
      <p:sp>
        <p:nvSpPr>
          <p:cNvPr id="271402" name="AutoShape 42"/>
          <p:cNvSpPr>
            <a:spLocks noChangeArrowheads="1"/>
          </p:cNvSpPr>
          <p:nvPr/>
        </p:nvSpPr>
        <p:spPr bwMode="auto">
          <a:xfrm>
            <a:off x="390525" y="981075"/>
            <a:ext cx="2641600" cy="377825"/>
          </a:xfrm>
          <a:prstGeom prst="roundRect">
            <a:avLst>
              <a:gd name="adj" fmla="val 16667"/>
            </a:avLst>
          </a:prstGeom>
          <a:solidFill>
            <a:srgbClr val="FFFFFF"/>
          </a:solidFill>
          <a:ln w="9525" algn="ctr">
            <a:solidFill>
              <a:schemeClr val="tx1"/>
            </a:solidFill>
            <a:round/>
            <a:headEnd/>
            <a:tailEnd/>
          </a:ln>
          <a:effectLst>
            <a:outerShdw blurRad="50800" dist="76200" dir="2700000" algn="tl" rotWithShape="0">
              <a:prstClr val="black">
                <a:alpha val="40000"/>
              </a:prstClr>
            </a:outerShdw>
          </a:effectLst>
        </p:spPr>
        <p:txBody>
          <a:bodyPr wrap="none" anchor="ctr">
            <a:spAutoFit/>
          </a:bodyPr>
          <a:lstStyle/>
          <a:p>
            <a:pPr fontAlgn="base">
              <a:lnSpc>
                <a:spcPct val="90000"/>
              </a:lnSpc>
              <a:spcBef>
                <a:spcPct val="0"/>
              </a:spcBef>
              <a:spcAft>
                <a:spcPct val="0"/>
              </a:spcAft>
              <a:defRPr/>
            </a:pPr>
            <a:r>
              <a:rPr lang="fr-FR">
                <a:solidFill>
                  <a:srgbClr val="238123"/>
                </a:solidFill>
                <a:effectLst>
                  <a:outerShdw blurRad="38100" dist="38100" dir="2700000" algn="tl">
                    <a:srgbClr val="000000">
                      <a:alpha val="43137"/>
                    </a:srgbClr>
                  </a:outerShdw>
                </a:effectLst>
              </a:rPr>
              <a:t>Exécution du code PHP</a:t>
            </a:r>
          </a:p>
        </p:txBody>
      </p:sp>
      <p:sp>
        <p:nvSpPr>
          <p:cNvPr id="271403" name="AutoShape 43"/>
          <p:cNvSpPr>
            <a:spLocks noChangeArrowheads="1"/>
          </p:cNvSpPr>
          <p:nvPr/>
        </p:nvSpPr>
        <p:spPr bwMode="auto">
          <a:xfrm>
            <a:off x="390525" y="981075"/>
            <a:ext cx="2870200" cy="650875"/>
          </a:xfrm>
          <a:prstGeom prst="roundRect">
            <a:avLst>
              <a:gd name="adj" fmla="val 16667"/>
            </a:avLst>
          </a:prstGeom>
          <a:solidFill>
            <a:srgbClr val="FFFFFF"/>
          </a:solidFill>
          <a:ln w="9525" algn="ctr">
            <a:solidFill>
              <a:schemeClr val="tx1"/>
            </a:solidFill>
            <a:round/>
            <a:headEnd/>
            <a:tailEnd/>
          </a:ln>
          <a:effectLst>
            <a:outerShdw blurRad="50800" dist="76200" dir="2700000" algn="tl" rotWithShape="0">
              <a:prstClr val="black">
                <a:alpha val="40000"/>
              </a:prstClr>
            </a:outerShdw>
          </a:effectLst>
        </p:spPr>
        <p:txBody>
          <a:bodyPr wrap="none" anchor="ctr">
            <a:spAutoFit/>
          </a:bodyPr>
          <a:lstStyle/>
          <a:p>
            <a:pPr fontAlgn="base">
              <a:lnSpc>
                <a:spcPct val="90000"/>
              </a:lnSpc>
              <a:spcBef>
                <a:spcPct val="0"/>
              </a:spcBef>
              <a:spcAft>
                <a:spcPct val="0"/>
              </a:spcAft>
              <a:defRPr/>
            </a:pPr>
            <a:r>
              <a:rPr lang="fr-FR" dirty="0">
                <a:solidFill>
                  <a:srgbClr val="238123"/>
                </a:solidFill>
                <a:effectLst>
                  <a:outerShdw blurRad="38100" dist="38100" dir="2700000" algn="tl">
                    <a:srgbClr val="000000">
                      <a:alpha val="43137"/>
                    </a:srgbClr>
                  </a:outerShdw>
                </a:effectLst>
              </a:rPr>
              <a:t>Envoi du résultat au client</a:t>
            </a:r>
            <a:br>
              <a:rPr lang="fr-FR" dirty="0">
                <a:solidFill>
                  <a:srgbClr val="238123"/>
                </a:solidFill>
                <a:effectLst>
                  <a:outerShdw blurRad="38100" dist="38100" dir="2700000" algn="tl">
                    <a:srgbClr val="000000">
                      <a:alpha val="43137"/>
                    </a:srgbClr>
                  </a:outerShdw>
                </a:effectLst>
              </a:rPr>
            </a:br>
            <a:r>
              <a:rPr lang="fr-FR" dirty="0">
                <a:solidFill>
                  <a:srgbClr val="238123"/>
                </a:solidFill>
                <a:effectLst>
                  <a:outerShdw blurRad="38100" dist="38100" dir="2700000" algn="tl">
                    <a:srgbClr val="000000">
                      <a:alpha val="43137"/>
                    </a:srgbClr>
                  </a:outerShdw>
                </a:effectLst>
              </a:rPr>
              <a:t>= réponse HTTP</a:t>
            </a:r>
          </a:p>
        </p:txBody>
      </p:sp>
      <p:sp>
        <p:nvSpPr>
          <p:cNvPr id="271404" name="AutoShape 44"/>
          <p:cNvSpPr>
            <a:spLocks noChangeArrowheads="1"/>
          </p:cNvSpPr>
          <p:nvPr/>
        </p:nvSpPr>
        <p:spPr bwMode="auto">
          <a:xfrm>
            <a:off x="390525" y="981075"/>
            <a:ext cx="2946400" cy="377825"/>
          </a:xfrm>
          <a:prstGeom prst="roundRect">
            <a:avLst>
              <a:gd name="adj" fmla="val 16667"/>
            </a:avLst>
          </a:prstGeom>
          <a:solidFill>
            <a:srgbClr val="FFFFFF"/>
          </a:solidFill>
          <a:ln w="9525" algn="ctr">
            <a:solidFill>
              <a:schemeClr val="tx1"/>
            </a:solidFill>
            <a:round/>
            <a:headEnd/>
            <a:tailEnd/>
          </a:ln>
          <a:effectLst>
            <a:outerShdw blurRad="50800" dist="76200" dir="2700000" algn="tl" rotWithShape="0">
              <a:prstClr val="black">
                <a:alpha val="40000"/>
              </a:prstClr>
            </a:outerShdw>
          </a:effectLst>
        </p:spPr>
        <p:txBody>
          <a:bodyPr wrap="none" anchor="ctr">
            <a:spAutoFit/>
          </a:bodyPr>
          <a:lstStyle/>
          <a:p>
            <a:pPr marL="342900" indent="-342900" fontAlgn="base">
              <a:lnSpc>
                <a:spcPct val="90000"/>
              </a:lnSpc>
              <a:spcBef>
                <a:spcPct val="20000"/>
              </a:spcBef>
              <a:spcAft>
                <a:spcPct val="0"/>
              </a:spcAft>
              <a:buClr>
                <a:srgbClr val="264866"/>
              </a:buClr>
              <a:buFont typeface="Wingdings" pitchFamily="2" charset="2"/>
              <a:buNone/>
              <a:defRPr/>
            </a:pPr>
            <a:r>
              <a:rPr lang="fr-FR">
                <a:solidFill>
                  <a:srgbClr val="238123"/>
                </a:solidFill>
                <a:effectLst>
                  <a:outerShdw blurRad="38100" dist="38100" dir="2700000" algn="tl">
                    <a:srgbClr val="000000">
                      <a:alpha val="43137"/>
                    </a:srgbClr>
                  </a:outerShdw>
                </a:effectLst>
              </a:rPr>
              <a:t>Fermeture de la connexion</a:t>
            </a:r>
          </a:p>
        </p:txBody>
      </p:sp>
      <p:sp>
        <p:nvSpPr>
          <p:cNvPr id="271405" name="AutoShape 45"/>
          <p:cNvSpPr>
            <a:spLocks noChangeArrowheads="1"/>
          </p:cNvSpPr>
          <p:nvPr/>
        </p:nvSpPr>
        <p:spPr bwMode="auto">
          <a:xfrm>
            <a:off x="388938" y="981075"/>
            <a:ext cx="3352800" cy="377825"/>
          </a:xfrm>
          <a:prstGeom prst="roundRect">
            <a:avLst>
              <a:gd name="adj" fmla="val 16667"/>
            </a:avLst>
          </a:prstGeom>
          <a:solidFill>
            <a:srgbClr val="FFFFFF"/>
          </a:solidFill>
          <a:ln w="9525" algn="ctr">
            <a:solidFill>
              <a:schemeClr val="tx1"/>
            </a:solidFill>
            <a:round/>
            <a:headEnd/>
            <a:tailEnd/>
          </a:ln>
          <a:effectLst>
            <a:outerShdw blurRad="50800" dist="76200" dir="2700000" algn="tl" rotWithShape="0">
              <a:prstClr val="black">
                <a:alpha val="40000"/>
              </a:prstClr>
            </a:outerShdw>
          </a:effectLst>
        </p:spPr>
        <p:txBody>
          <a:bodyPr wrap="none" anchor="ctr">
            <a:spAutoFit/>
          </a:bodyPr>
          <a:lstStyle/>
          <a:p>
            <a:pPr marL="342900" indent="-342900" fontAlgn="base">
              <a:lnSpc>
                <a:spcPct val="90000"/>
              </a:lnSpc>
              <a:spcBef>
                <a:spcPct val="20000"/>
              </a:spcBef>
              <a:spcAft>
                <a:spcPct val="0"/>
              </a:spcAft>
              <a:buClr>
                <a:srgbClr val="264866"/>
              </a:buClr>
              <a:buFont typeface="Wingdings" pitchFamily="2" charset="2"/>
              <a:buNone/>
              <a:defRPr/>
            </a:pPr>
            <a:r>
              <a:rPr lang="fr-FR">
                <a:solidFill>
                  <a:srgbClr val="238123"/>
                </a:solidFill>
                <a:effectLst>
                  <a:outerShdw blurRad="38100" dist="38100" dir="2700000" algn="tl">
                    <a:srgbClr val="000000">
                      <a:alpha val="43137"/>
                    </a:srgbClr>
                  </a:outerShdw>
                </a:effectLst>
              </a:rPr>
              <a:t>Rendu graphique des données</a:t>
            </a:r>
          </a:p>
        </p:txBody>
      </p:sp>
    </p:spTree>
    <p:extLst>
      <p:ext uri="{BB962C8B-B14F-4D97-AF65-F5344CB8AC3E}">
        <p14:creationId xmlns:p14="http://schemas.microsoft.com/office/powerpoint/2010/main" val="16185857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138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1382"/>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7137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136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137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7136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7137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7136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71373"/>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271398"/>
                                        </p:tgtEl>
                                        <p:attrNameLst>
                                          <p:attrName>style.visibility</p:attrName>
                                        </p:attrNameLst>
                                      </p:cBhvr>
                                      <p:to>
                                        <p:strVal val="visible"/>
                                      </p:to>
                                    </p:set>
                                    <p:anim calcmode="lin" valueType="num">
                                      <p:cBhvr>
                                        <p:cTn id="35" dur="500" fill="hold"/>
                                        <p:tgtEl>
                                          <p:spTgt spid="271398"/>
                                        </p:tgtEl>
                                        <p:attrNameLst>
                                          <p:attrName>ppt_w</p:attrName>
                                        </p:attrNameLst>
                                      </p:cBhvr>
                                      <p:tavLst>
                                        <p:tav tm="0">
                                          <p:val>
                                            <p:fltVal val="0"/>
                                          </p:val>
                                        </p:tav>
                                        <p:tav tm="100000">
                                          <p:val>
                                            <p:strVal val="#ppt_w"/>
                                          </p:val>
                                        </p:tav>
                                      </p:tavLst>
                                    </p:anim>
                                    <p:anim calcmode="lin" valueType="num">
                                      <p:cBhvr>
                                        <p:cTn id="36" dur="500" fill="hold"/>
                                        <p:tgtEl>
                                          <p:spTgt spid="271398"/>
                                        </p:tgtEl>
                                        <p:attrNameLst>
                                          <p:attrName>ppt_h</p:attrName>
                                        </p:attrNameLst>
                                      </p:cBhvr>
                                      <p:tavLst>
                                        <p:tav tm="0">
                                          <p:val>
                                            <p:fltVal val="0"/>
                                          </p:val>
                                        </p:tav>
                                        <p:tav tm="100000">
                                          <p:val>
                                            <p:strVal val="#ppt_h"/>
                                          </p:val>
                                        </p:tav>
                                      </p:tavLst>
                                    </p:anim>
                                    <p:animEffect transition="in" filter="fade">
                                      <p:cBhvr>
                                        <p:cTn id="37" dur="500"/>
                                        <p:tgtEl>
                                          <p:spTgt spid="27139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2" fill="hold" nodeType="clickEffect">
                                  <p:stCondLst>
                                    <p:cond delay="0"/>
                                  </p:stCondLst>
                                  <p:childTnLst>
                                    <p:set>
                                      <p:cBhvr>
                                        <p:cTn id="41" dur="1" fill="hold">
                                          <p:stCondLst>
                                            <p:cond delay="0"/>
                                          </p:stCondLst>
                                        </p:cTn>
                                        <p:tgtEl>
                                          <p:spTgt spid="271389"/>
                                        </p:tgtEl>
                                        <p:attrNameLst>
                                          <p:attrName>style.visibility</p:attrName>
                                        </p:attrNameLst>
                                      </p:cBhvr>
                                      <p:to>
                                        <p:strVal val="visible"/>
                                      </p:to>
                                    </p:set>
                                    <p:animEffect transition="in" filter="wipe(right)">
                                      <p:cBhvr>
                                        <p:cTn id="42" dur="500"/>
                                        <p:tgtEl>
                                          <p:spTgt spid="271389"/>
                                        </p:tgtEl>
                                      </p:cBhvr>
                                    </p:animEffect>
                                  </p:childTnLst>
                                </p:cTn>
                              </p:par>
                            </p:childTnLst>
                          </p:cTn>
                        </p:par>
                        <p:par>
                          <p:cTn id="43" fill="hold" nodeType="afterGroup">
                            <p:stCondLst>
                              <p:cond delay="500"/>
                            </p:stCondLst>
                            <p:childTnLst>
                              <p:par>
                                <p:cTn id="44" presetID="53" presetClass="entr" presetSubtype="0" fill="hold" grpId="1" nodeType="afterEffect">
                                  <p:stCondLst>
                                    <p:cond delay="0"/>
                                  </p:stCondLst>
                                  <p:childTnLst>
                                    <p:set>
                                      <p:cBhvr>
                                        <p:cTn id="45" dur="1" fill="hold">
                                          <p:stCondLst>
                                            <p:cond delay="0"/>
                                          </p:stCondLst>
                                        </p:cTn>
                                        <p:tgtEl>
                                          <p:spTgt spid="271396"/>
                                        </p:tgtEl>
                                        <p:attrNameLst>
                                          <p:attrName>style.visibility</p:attrName>
                                        </p:attrNameLst>
                                      </p:cBhvr>
                                      <p:to>
                                        <p:strVal val="visible"/>
                                      </p:to>
                                    </p:set>
                                    <p:anim calcmode="lin" valueType="num">
                                      <p:cBhvr>
                                        <p:cTn id="46" dur="500" fill="hold"/>
                                        <p:tgtEl>
                                          <p:spTgt spid="271396"/>
                                        </p:tgtEl>
                                        <p:attrNameLst>
                                          <p:attrName>ppt_w</p:attrName>
                                        </p:attrNameLst>
                                      </p:cBhvr>
                                      <p:tavLst>
                                        <p:tav tm="0">
                                          <p:val>
                                            <p:fltVal val="0"/>
                                          </p:val>
                                        </p:tav>
                                        <p:tav tm="100000">
                                          <p:val>
                                            <p:strVal val="#ppt_w"/>
                                          </p:val>
                                        </p:tav>
                                      </p:tavLst>
                                    </p:anim>
                                    <p:anim calcmode="lin" valueType="num">
                                      <p:cBhvr>
                                        <p:cTn id="47" dur="500" fill="hold"/>
                                        <p:tgtEl>
                                          <p:spTgt spid="271396"/>
                                        </p:tgtEl>
                                        <p:attrNameLst>
                                          <p:attrName>ppt_h</p:attrName>
                                        </p:attrNameLst>
                                      </p:cBhvr>
                                      <p:tavLst>
                                        <p:tav tm="0">
                                          <p:val>
                                            <p:fltVal val="0"/>
                                          </p:val>
                                        </p:tav>
                                        <p:tav tm="100000">
                                          <p:val>
                                            <p:strVal val="#ppt_h"/>
                                          </p:val>
                                        </p:tav>
                                      </p:tavLst>
                                    </p:anim>
                                    <p:animEffect transition="in" filter="fade">
                                      <p:cBhvr>
                                        <p:cTn id="48" dur="500"/>
                                        <p:tgtEl>
                                          <p:spTgt spid="271396"/>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53" presetClass="exit" presetSubtype="0" fill="hold" grpId="1" nodeType="clickEffect">
                                  <p:stCondLst>
                                    <p:cond delay="0"/>
                                  </p:stCondLst>
                                  <p:childTnLst>
                                    <p:anim calcmode="lin" valueType="num">
                                      <p:cBhvr>
                                        <p:cTn id="52" dur="500"/>
                                        <p:tgtEl>
                                          <p:spTgt spid="271398"/>
                                        </p:tgtEl>
                                        <p:attrNameLst>
                                          <p:attrName>ppt_w</p:attrName>
                                        </p:attrNameLst>
                                      </p:cBhvr>
                                      <p:tavLst>
                                        <p:tav tm="0">
                                          <p:val>
                                            <p:strVal val="ppt_w"/>
                                          </p:val>
                                        </p:tav>
                                        <p:tav tm="100000">
                                          <p:val>
                                            <p:fltVal val="0"/>
                                          </p:val>
                                        </p:tav>
                                      </p:tavLst>
                                    </p:anim>
                                    <p:anim calcmode="lin" valueType="num">
                                      <p:cBhvr>
                                        <p:cTn id="53" dur="500"/>
                                        <p:tgtEl>
                                          <p:spTgt spid="271398"/>
                                        </p:tgtEl>
                                        <p:attrNameLst>
                                          <p:attrName>ppt_h</p:attrName>
                                        </p:attrNameLst>
                                      </p:cBhvr>
                                      <p:tavLst>
                                        <p:tav tm="0">
                                          <p:val>
                                            <p:strVal val="ppt_h"/>
                                          </p:val>
                                        </p:tav>
                                        <p:tav tm="100000">
                                          <p:val>
                                            <p:fltVal val="0"/>
                                          </p:val>
                                        </p:tav>
                                      </p:tavLst>
                                    </p:anim>
                                    <p:animEffect transition="out" filter="fade">
                                      <p:cBhvr>
                                        <p:cTn id="54" dur="500"/>
                                        <p:tgtEl>
                                          <p:spTgt spid="271398"/>
                                        </p:tgtEl>
                                      </p:cBhvr>
                                    </p:animEffect>
                                    <p:set>
                                      <p:cBhvr>
                                        <p:cTn id="55" dur="1" fill="hold">
                                          <p:stCondLst>
                                            <p:cond delay="499"/>
                                          </p:stCondLst>
                                        </p:cTn>
                                        <p:tgtEl>
                                          <p:spTgt spid="271398"/>
                                        </p:tgtEl>
                                        <p:attrNameLst>
                                          <p:attrName>style.visibility</p:attrName>
                                        </p:attrNameLst>
                                      </p:cBhvr>
                                      <p:to>
                                        <p:strVal val="hidden"/>
                                      </p:to>
                                    </p:set>
                                  </p:childTnLst>
                                </p:cTn>
                              </p:par>
                            </p:childTnLst>
                          </p:cTn>
                        </p:par>
                        <p:par>
                          <p:cTn id="56" fill="hold" nodeType="afterGroup">
                            <p:stCondLst>
                              <p:cond delay="500"/>
                            </p:stCondLst>
                            <p:childTnLst>
                              <p:par>
                                <p:cTn id="57" presetID="53" presetClass="entr" presetSubtype="0" fill="hold" grpId="0" nodeType="afterEffect">
                                  <p:stCondLst>
                                    <p:cond delay="0"/>
                                  </p:stCondLst>
                                  <p:childTnLst>
                                    <p:set>
                                      <p:cBhvr>
                                        <p:cTn id="58" dur="1" fill="hold">
                                          <p:stCondLst>
                                            <p:cond delay="0"/>
                                          </p:stCondLst>
                                        </p:cTn>
                                        <p:tgtEl>
                                          <p:spTgt spid="271399"/>
                                        </p:tgtEl>
                                        <p:attrNameLst>
                                          <p:attrName>style.visibility</p:attrName>
                                        </p:attrNameLst>
                                      </p:cBhvr>
                                      <p:to>
                                        <p:strVal val="visible"/>
                                      </p:to>
                                    </p:set>
                                    <p:anim calcmode="lin" valueType="num">
                                      <p:cBhvr>
                                        <p:cTn id="59" dur="500" fill="hold"/>
                                        <p:tgtEl>
                                          <p:spTgt spid="271399"/>
                                        </p:tgtEl>
                                        <p:attrNameLst>
                                          <p:attrName>ppt_w</p:attrName>
                                        </p:attrNameLst>
                                      </p:cBhvr>
                                      <p:tavLst>
                                        <p:tav tm="0">
                                          <p:val>
                                            <p:fltVal val="0"/>
                                          </p:val>
                                        </p:tav>
                                        <p:tav tm="100000">
                                          <p:val>
                                            <p:strVal val="#ppt_w"/>
                                          </p:val>
                                        </p:tav>
                                      </p:tavLst>
                                    </p:anim>
                                    <p:anim calcmode="lin" valueType="num">
                                      <p:cBhvr>
                                        <p:cTn id="60" dur="500" fill="hold"/>
                                        <p:tgtEl>
                                          <p:spTgt spid="271399"/>
                                        </p:tgtEl>
                                        <p:attrNameLst>
                                          <p:attrName>ppt_h</p:attrName>
                                        </p:attrNameLst>
                                      </p:cBhvr>
                                      <p:tavLst>
                                        <p:tav tm="0">
                                          <p:val>
                                            <p:fltVal val="0"/>
                                          </p:val>
                                        </p:tav>
                                        <p:tav tm="100000">
                                          <p:val>
                                            <p:strVal val="#ppt_h"/>
                                          </p:val>
                                        </p:tav>
                                      </p:tavLst>
                                    </p:anim>
                                    <p:animEffect transition="in" filter="fade">
                                      <p:cBhvr>
                                        <p:cTn id="61" dur="500"/>
                                        <p:tgtEl>
                                          <p:spTgt spid="271399"/>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22" presetClass="entr" presetSubtype="1" fill="hold" grpId="2" nodeType="clickEffect">
                                  <p:stCondLst>
                                    <p:cond delay="0"/>
                                  </p:stCondLst>
                                  <p:childTnLst>
                                    <p:set>
                                      <p:cBhvr>
                                        <p:cTn id="65" dur="1" fill="hold">
                                          <p:stCondLst>
                                            <p:cond delay="0"/>
                                          </p:stCondLst>
                                        </p:cTn>
                                        <p:tgtEl>
                                          <p:spTgt spid="271393"/>
                                        </p:tgtEl>
                                        <p:attrNameLst>
                                          <p:attrName>style.visibility</p:attrName>
                                        </p:attrNameLst>
                                      </p:cBhvr>
                                      <p:to>
                                        <p:strVal val="visible"/>
                                      </p:to>
                                    </p:set>
                                    <p:animEffect transition="in" filter="wipe(up)">
                                      <p:cBhvr>
                                        <p:cTn id="66" dur="500"/>
                                        <p:tgtEl>
                                          <p:spTgt spid="271393"/>
                                        </p:tgtEl>
                                      </p:cBhvr>
                                    </p:animEffect>
                                  </p:childTnLst>
                                </p:cTn>
                              </p:par>
                              <p:par>
                                <p:cTn id="67" presetID="53" presetClass="exit" presetSubtype="0" fill="hold" grpId="2" nodeType="withEffect">
                                  <p:stCondLst>
                                    <p:cond delay="0"/>
                                  </p:stCondLst>
                                  <p:childTnLst>
                                    <p:anim calcmode="lin" valueType="num">
                                      <p:cBhvr>
                                        <p:cTn id="68" dur="500"/>
                                        <p:tgtEl>
                                          <p:spTgt spid="271396"/>
                                        </p:tgtEl>
                                        <p:attrNameLst>
                                          <p:attrName>ppt_w</p:attrName>
                                        </p:attrNameLst>
                                      </p:cBhvr>
                                      <p:tavLst>
                                        <p:tav tm="0">
                                          <p:val>
                                            <p:strVal val="ppt_w"/>
                                          </p:val>
                                        </p:tav>
                                        <p:tav tm="100000">
                                          <p:val>
                                            <p:fltVal val="0"/>
                                          </p:val>
                                        </p:tav>
                                      </p:tavLst>
                                    </p:anim>
                                    <p:anim calcmode="lin" valueType="num">
                                      <p:cBhvr>
                                        <p:cTn id="69" dur="500"/>
                                        <p:tgtEl>
                                          <p:spTgt spid="271396"/>
                                        </p:tgtEl>
                                        <p:attrNameLst>
                                          <p:attrName>ppt_h</p:attrName>
                                        </p:attrNameLst>
                                      </p:cBhvr>
                                      <p:tavLst>
                                        <p:tav tm="0">
                                          <p:val>
                                            <p:strVal val="ppt_h"/>
                                          </p:val>
                                        </p:tav>
                                        <p:tav tm="100000">
                                          <p:val>
                                            <p:fltVal val="0"/>
                                          </p:val>
                                        </p:tav>
                                      </p:tavLst>
                                    </p:anim>
                                    <p:animEffect transition="out" filter="fade">
                                      <p:cBhvr>
                                        <p:cTn id="70" dur="500"/>
                                        <p:tgtEl>
                                          <p:spTgt spid="271396"/>
                                        </p:tgtEl>
                                      </p:cBhvr>
                                    </p:animEffect>
                                    <p:set>
                                      <p:cBhvr>
                                        <p:cTn id="71" dur="1" fill="hold">
                                          <p:stCondLst>
                                            <p:cond delay="499"/>
                                          </p:stCondLst>
                                        </p:cTn>
                                        <p:tgtEl>
                                          <p:spTgt spid="271396"/>
                                        </p:tgtEl>
                                        <p:attrNameLst>
                                          <p:attrName>style.visibility</p:attrName>
                                        </p:attrNameLst>
                                      </p:cBhvr>
                                      <p:to>
                                        <p:strVal val="hidden"/>
                                      </p:to>
                                    </p:set>
                                  </p:childTnLst>
                                </p:cTn>
                              </p:par>
                            </p:childTnLst>
                          </p:cTn>
                        </p:par>
                      </p:childTnLst>
                    </p:cTn>
                  </p:par>
                  <p:par>
                    <p:cTn id="72" fill="hold" nodeType="clickPar">
                      <p:stCondLst>
                        <p:cond delay="indefinite"/>
                      </p:stCondLst>
                      <p:childTnLst>
                        <p:par>
                          <p:cTn id="73" fill="hold" nodeType="withGroup">
                            <p:stCondLst>
                              <p:cond delay="0"/>
                            </p:stCondLst>
                            <p:childTnLst>
                              <p:par>
                                <p:cTn id="74" presetID="0" presetClass="path" presetSubtype="0" accel="50000" decel="50000" fill="hold" grpId="0" nodeType="clickEffect">
                                  <p:stCondLst>
                                    <p:cond delay="0"/>
                                  </p:stCondLst>
                                  <p:childTnLst>
                                    <p:animMotion origin="layout" path="M -0.38055 0.29213 C -0.3783 0.28449 -0.37795 0.26574 -0.36701 0.2449 C -0.35608 0.22407 -0.34236 0.19421 -0.31493 0.16713 C -0.2875 0.14004 -0.25156 0.10393 -0.20243 0.0824 C -0.1533 0.06088 -0.05816 0.04768 -0.02014 0.03842 " pathEditMode="relative" rAng="0" ptsTypes="aaaaa">
                                      <p:cBhvr>
                                        <p:cTn id="75" dur="2000" spd="-100000" fill="hold"/>
                                        <p:tgtEl>
                                          <p:spTgt spid="271393"/>
                                        </p:tgtEl>
                                        <p:attrNameLst>
                                          <p:attrName>ppt_x</p:attrName>
                                          <p:attrName>ppt_y</p:attrName>
                                        </p:attrNameLst>
                                      </p:cBhvr>
                                      <p:rCtr x="18021" y="-12685"/>
                                    </p:animMotion>
                                  </p:childTnLst>
                                </p:cTn>
                              </p:par>
                            </p:childTnLst>
                          </p:cTn>
                        </p:par>
                      </p:childTnLst>
                    </p:cTn>
                  </p:par>
                  <p:par>
                    <p:cTn id="76" fill="hold" nodeType="clickPar">
                      <p:stCondLst>
                        <p:cond delay="indefinite"/>
                      </p:stCondLst>
                      <p:childTnLst>
                        <p:par>
                          <p:cTn id="77" fill="hold" nodeType="withGroup">
                            <p:stCondLst>
                              <p:cond delay="0"/>
                            </p:stCondLst>
                            <p:childTnLst>
                              <p:par>
                                <p:cTn id="78" presetID="9" presetClass="exit" presetSubtype="0" fill="hold" grpId="1" nodeType="clickEffect">
                                  <p:stCondLst>
                                    <p:cond delay="0"/>
                                  </p:stCondLst>
                                  <p:childTnLst>
                                    <p:animEffect transition="out" filter="dissolve">
                                      <p:cBhvr>
                                        <p:cTn id="79" dur="500"/>
                                        <p:tgtEl>
                                          <p:spTgt spid="271393"/>
                                        </p:tgtEl>
                                      </p:cBhvr>
                                    </p:animEffect>
                                    <p:set>
                                      <p:cBhvr>
                                        <p:cTn id="80" dur="1" fill="hold">
                                          <p:stCondLst>
                                            <p:cond delay="499"/>
                                          </p:stCondLst>
                                        </p:cTn>
                                        <p:tgtEl>
                                          <p:spTgt spid="271393"/>
                                        </p:tgtEl>
                                        <p:attrNameLst>
                                          <p:attrName>style.visibility</p:attrName>
                                        </p:attrNameLst>
                                      </p:cBhvr>
                                      <p:to>
                                        <p:strVal val="hidden"/>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26" presetClass="emph" presetSubtype="0" repeatCount="3000" fill="remove" grpId="1" nodeType="clickEffect">
                                  <p:stCondLst>
                                    <p:cond delay="0"/>
                                  </p:stCondLst>
                                  <p:childTnLst>
                                    <p:animEffect transition="out" filter="fade">
                                      <p:cBhvr>
                                        <p:cTn id="84" dur="500" tmFilter="0, 0; .2, .5; .8, .5; 1, 0"/>
                                        <p:tgtEl>
                                          <p:spTgt spid="271366"/>
                                        </p:tgtEl>
                                      </p:cBhvr>
                                    </p:animEffect>
                                    <p:animScale>
                                      <p:cBhvr>
                                        <p:cTn id="85" dur="250" autoRev="1" fill="hold"/>
                                        <p:tgtEl>
                                          <p:spTgt spid="271366"/>
                                        </p:tgtEl>
                                      </p:cBhvr>
                                      <p:by x="105000" y="105000"/>
                                    </p:animScale>
                                  </p:childTnLst>
                                </p:cTn>
                              </p:par>
                            </p:childTnLst>
                          </p:cTn>
                        </p:par>
                      </p:childTnLst>
                    </p:cTn>
                  </p:par>
                  <p:par>
                    <p:cTn id="86" fill="hold" nodeType="clickPar">
                      <p:stCondLst>
                        <p:cond delay="indefinite"/>
                      </p:stCondLst>
                      <p:childTnLst>
                        <p:par>
                          <p:cTn id="87" fill="hold" nodeType="withGroup">
                            <p:stCondLst>
                              <p:cond delay="0"/>
                            </p:stCondLst>
                            <p:childTnLst>
                              <p:par>
                                <p:cTn id="88" presetID="53" presetClass="exit" presetSubtype="0" fill="hold" grpId="1" nodeType="clickEffect">
                                  <p:stCondLst>
                                    <p:cond delay="0"/>
                                  </p:stCondLst>
                                  <p:childTnLst>
                                    <p:anim calcmode="lin" valueType="num">
                                      <p:cBhvr>
                                        <p:cTn id="89" dur="500"/>
                                        <p:tgtEl>
                                          <p:spTgt spid="271399"/>
                                        </p:tgtEl>
                                        <p:attrNameLst>
                                          <p:attrName>ppt_w</p:attrName>
                                        </p:attrNameLst>
                                      </p:cBhvr>
                                      <p:tavLst>
                                        <p:tav tm="0">
                                          <p:val>
                                            <p:strVal val="ppt_w"/>
                                          </p:val>
                                        </p:tav>
                                        <p:tav tm="100000">
                                          <p:val>
                                            <p:fltVal val="0"/>
                                          </p:val>
                                        </p:tav>
                                      </p:tavLst>
                                    </p:anim>
                                    <p:anim calcmode="lin" valueType="num">
                                      <p:cBhvr>
                                        <p:cTn id="90" dur="500"/>
                                        <p:tgtEl>
                                          <p:spTgt spid="271399"/>
                                        </p:tgtEl>
                                        <p:attrNameLst>
                                          <p:attrName>ppt_h</p:attrName>
                                        </p:attrNameLst>
                                      </p:cBhvr>
                                      <p:tavLst>
                                        <p:tav tm="0">
                                          <p:val>
                                            <p:strVal val="ppt_h"/>
                                          </p:val>
                                        </p:tav>
                                        <p:tav tm="100000">
                                          <p:val>
                                            <p:fltVal val="0"/>
                                          </p:val>
                                        </p:tav>
                                      </p:tavLst>
                                    </p:anim>
                                    <p:animEffect transition="out" filter="fade">
                                      <p:cBhvr>
                                        <p:cTn id="91" dur="500"/>
                                        <p:tgtEl>
                                          <p:spTgt spid="271399"/>
                                        </p:tgtEl>
                                      </p:cBhvr>
                                    </p:animEffect>
                                    <p:set>
                                      <p:cBhvr>
                                        <p:cTn id="92" dur="1" fill="hold">
                                          <p:stCondLst>
                                            <p:cond delay="499"/>
                                          </p:stCondLst>
                                        </p:cTn>
                                        <p:tgtEl>
                                          <p:spTgt spid="271399"/>
                                        </p:tgtEl>
                                        <p:attrNameLst>
                                          <p:attrName>style.visibility</p:attrName>
                                        </p:attrNameLst>
                                      </p:cBhvr>
                                      <p:to>
                                        <p:strVal val="hidden"/>
                                      </p:to>
                                    </p:set>
                                  </p:childTnLst>
                                </p:cTn>
                              </p:par>
                            </p:childTnLst>
                          </p:cTn>
                        </p:par>
                        <p:par>
                          <p:cTn id="93" fill="hold" nodeType="afterGroup">
                            <p:stCondLst>
                              <p:cond delay="500"/>
                            </p:stCondLst>
                            <p:childTnLst>
                              <p:par>
                                <p:cTn id="94" presetID="53" presetClass="entr" presetSubtype="0" fill="hold" grpId="0" nodeType="afterEffect">
                                  <p:stCondLst>
                                    <p:cond delay="0"/>
                                  </p:stCondLst>
                                  <p:childTnLst>
                                    <p:set>
                                      <p:cBhvr>
                                        <p:cTn id="95" dur="1" fill="hold">
                                          <p:stCondLst>
                                            <p:cond delay="0"/>
                                          </p:stCondLst>
                                        </p:cTn>
                                        <p:tgtEl>
                                          <p:spTgt spid="271400"/>
                                        </p:tgtEl>
                                        <p:attrNameLst>
                                          <p:attrName>style.visibility</p:attrName>
                                        </p:attrNameLst>
                                      </p:cBhvr>
                                      <p:to>
                                        <p:strVal val="visible"/>
                                      </p:to>
                                    </p:set>
                                    <p:anim calcmode="lin" valueType="num">
                                      <p:cBhvr>
                                        <p:cTn id="96" dur="500" fill="hold"/>
                                        <p:tgtEl>
                                          <p:spTgt spid="271400"/>
                                        </p:tgtEl>
                                        <p:attrNameLst>
                                          <p:attrName>ppt_w</p:attrName>
                                        </p:attrNameLst>
                                      </p:cBhvr>
                                      <p:tavLst>
                                        <p:tav tm="0">
                                          <p:val>
                                            <p:fltVal val="0"/>
                                          </p:val>
                                        </p:tav>
                                        <p:tav tm="100000">
                                          <p:val>
                                            <p:strVal val="#ppt_w"/>
                                          </p:val>
                                        </p:tav>
                                      </p:tavLst>
                                    </p:anim>
                                    <p:anim calcmode="lin" valueType="num">
                                      <p:cBhvr>
                                        <p:cTn id="97" dur="500" fill="hold"/>
                                        <p:tgtEl>
                                          <p:spTgt spid="271400"/>
                                        </p:tgtEl>
                                        <p:attrNameLst>
                                          <p:attrName>ppt_h</p:attrName>
                                        </p:attrNameLst>
                                      </p:cBhvr>
                                      <p:tavLst>
                                        <p:tav tm="0">
                                          <p:val>
                                            <p:fltVal val="0"/>
                                          </p:val>
                                        </p:tav>
                                        <p:tav tm="100000">
                                          <p:val>
                                            <p:strVal val="#ppt_h"/>
                                          </p:val>
                                        </p:tav>
                                      </p:tavLst>
                                    </p:anim>
                                    <p:animEffect transition="in" filter="fade">
                                      <p:cBhvr>
                                        <p:cTn id="98" dur="500"/>
                                        <p:tgtEl>
                                          <p:spTgt spid="271400"/>
                                        </p:tgtEl>
                                      </p:cBhvr>
                                    </p:animEffect>
                                  </p:childTnLst>
                                </p:cTn>
                              </p:par>
                            </p:childTnLst>
                          </p:cTn>
                        </p:par>
                      </p:childTnLst>
                    </p:cTn>
                  </p:par>
                  <p:par>
                    <p:cTn id="99" fill="hold" nodeType="clickPar">
                      <p:stCondLst>
                        <p:cond delay="indefinite"/>
                      </p:stCondLst>
                      <p:childTnLst>
                        <p:par>
                          <p:cTn id="100" fill="hold" nodeType="withGroup">
                            <p:stCondLst>
                              <p:cond delay="0"/>
                            </p:stCondLst>
                            <p:childTnLst>
                              <p:par>
                                <p:cTn id="101" presetID="26" presetClass="emph" presetSubtype="0" repeatCount="10000" fill="remove" nodeType="clickEffect">
                                  <p:stCondLst>
                                    <p:cond delay="0"/>
                                  </p:stCondLst>
                                  <p:childTnLst>
                                    <p:animEffect transition="out" filter="fade">
                                      <p:cBhvr>
                                        <p:cTn id="102" dur="500" tmFilter="0, 0; .2, .5; .8, .5; 1, 0"/>
                                        <p:tgtEl>
                                          <p:spTgt spid="2"/>
                                        </p:tgtEl>
                                      </p:cBhvr>
                                    </p:animEffect>
                                    <p:animScale>
                                      <p:cBhvr>
                                        <p:cTn id="103" dur="250" autoRev="1" fill="hold"/>
                                        <p:tgtEl>
                                          <p:spTgt spid="2"/>
                                        </p:tgtEl>
                                      </p:cBhvr>
                                      <p:by x="105000" y="105000"/>
                                    </p:animScale>
                                  </p:childTnLst>
                                </p:cTn>
                              </p:par>
                            </p:childTnLst>
                          </p:cTn>
                        </p:par>
                      </p:childTnLst>
                    </p:cTn>
                  </p:par>
                  <p:par>
                    <p:cTn id="104" fill="hold" nodeType="clickPar">
                      <p:stCondLst>
                        <p:cond delay="indefinite"/>
                      </p:stCondLst>
                      <p:childTnLst>
                        <p:par>
                          <p:cTn id="105" fill="hold" nodeType="withGroup">
                            <p:stCondLst>
                              <p:cond delay="0"/>
                            </p:stCondLst>
                            <p:childTnLst>
                              <p:par>
                                <p:cTn id="106" presetID="1" presetClass="entr" presetSubtype="0" fill="hold" grpId="0" nodeType="clickEffect">
                                  <p:stCondLst>
                                    <p:cond delay="0"/>
                                  </p:stCondLst>
                                  <p:childTnLst>
                                    <p:set>
                                      <p:cBhvr>
                                        <p:cTn id="107" dur="1" fill="hold">
                                          <p:stCondLst>
                                            <p:cond delay="0"/>
                                          </p:stCondLst>
                                        </p:cTn>
                                        <p:tgtEl>
                                          <p:spTgt spid="271384"/>
                                        </p:tgtEl>
                                        <p:attrNameLst>
                                          <p:attrName>style.visibility</p:attrName>
                                        </p:attrNameLst>
                                      </p:cBhvr>
                                      <p:to>
                                        <p:strVal val="visible"/>
                                      </p:to>
                                    </p:set>
                                  </p:childTnLst>
                                </p:cTn>
                              </p:par>
                              <p:par>
                                <p:cTn id="108" presetID="1" presetClass="entr" presetSubtype="0" fill="hold" grpId="0" nodeType="withEffect">
                                  <p:stCondLst>
                                    <p:cond delay="0"/>
                                  </p:stCondLst>
                                  <p:childTnLst>
                                    <p:set>
                                      <p:cBhvr>
                                        <p:cTn id="109" dur="1" fill="hold">
                                          <p:stCondLst>
                                            <p:cond delay="0"/>
                                          </p:stCondLst>
                                        </p:cTn>
                                        <p:tgtEl>
                                          <p:spTgt spid="271397"/>
                                        </p:tgtEl>
                                        <p:attrNameLst>
                                          <p:attrName>style.visibility</p:attrName>
                                        </p:attrNameLst>
                                      </p:cBhvr>
                                      <p:to>
                                        <p:strVal val="visible"/>
                                      </p:to>
                                    </p:se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53" presetClass="exit" presetSubtype="0" fill="hold" nodeType="clickEffect">
                                  <p:stCondLst>
                                    <p:cond delay="0"/>
                                  </p:stCondLst>
                                  <p:childTnLst>
                                    <p:anim calcmode="lin" valueType="num">
                                      <p:cBhvr>
                                        <p:cTn id="113" dur="500"/>
                                        <p:tgtEl>
                                          <p:spTgt spid="271400"/>
                                        </p:tgtEl>
                                        <p:attrNameLst>
                                          <p:attrName>ppt_w</p:attrName>
                                        </p:attrNameLst>
                                      </p:cBhvr>
                                      <p:tavLst>
                                        <p:tav tm="0">
                                          <p:val>
                                            <p:strVal val="ppt_w"/>
                                          </p:val>
                                        </p:tav>
                                        <p:tav tm="100000">
                                          <p:val>
                                            <p:fltVal val="0"/>
                                          </p:val>
                                        </p:tav>
                                      </p:tavLst>
                                    </p:anim>
                                    <p:anim calcmode="lin" valueType="num">
                                      <p:cBhvr>
                                        <p:cTn id="114" dur="500"/>
                                        <p:tgtEl>
                                          <p:spTgt spid="271400"/>
                                        </p:tgtEl>
                                        <p:attrNameLst>
                                          <p:attrName>ppt_h</p:attrName>
                                        </p:attrNameLst>
                                      </p:cBhvr>
                                      <p:tavLst>
                                        <p:tav tm="0">
                                          <p:val>
                                            <p:strVal val="ppt_h"/>
                                          </p:val>
                                        </p:tav>
                                        <p:tav tm="100000">
                                          <p:val>
                                            <p:fltVal val="0"/>
                                          </p:val>
                                        </p:tav>
                                      </p:tavLst>
                                    </p:anim>
                                    <p:animEffect transition="out" filter="fade">
                                      <p:cBhvr>
                                        <p:cTn id="115" dur="500"/>
                                        <p:tgtEl>
                                          <p:spTgt spid="271400"/>
                                        </p:tgtEl>
                                      </p:cBhvr>
                                    </p:animEffect>
                                    <p:set>
                                      <p:cBhvr>
                                        <p:cTn id="116" dur="1" fill="hold">
                                          <p:stCondLst>
                                            <p:cond delay="499"/>
                                          </p:stCondLst>
                                        </p:cTn>
                                        <p:tgtEl>
                                          <p:spTgt spid="271400"/>
                                        </p:tgtEl>
                                        <p:attrNameLst>
                                          <p:attrName>style.visibility</p:attrName>
                                        </p:attrNameLst>
                                      </p:cBhvr>
                                      <p:to>
                                        <p:strVal val="hidden"/>
                                      </p:to>
                                    </p:set>
                                  </p:childTnLst>
                                </p:cTn>
                              </p:par>
                            </p:childTnLst>
                          </p:cTn>
                        </p:par>
                        <p:par>
                          <p:cTn id="117" fill="hold" nodeType="afterGroup">
                            <p:stCondLst>
                              <p:cond delay="500"/>
                            </p:stCondLst>
                            <p:childTnLst>
                              <p:par>
                                <p:cTn id="118" presetID="53" presetClass="entr" presetSubtype="0" fill="hold" grpId="0" nodeType="afterEffect">
                                  <p:stCondLst>
                                    <p:cond delay="0"/>
                                  </p:stCondLst>
                                  <p:childTnLst>
                                    <p:set>
                                      <p:cBhvr>
                                        <p:cTn id="119" dur="1" fill="hold">
                                          <p:stCondLst>
                                            <p:cond delay="0"/>
                                          </p:stCondLst>
                                        </p:cTn>
                                        <p:tgtEl>
                                          <p:spTgt spid="271401"/>
                                        </p:tgtEl>
                                        <p:attrNameLst>
                                          <p:attrName>style.visibility</p:attrName>
                                        </p:attrNameLst>
                                      </p:cBhvr>
                                      <p:to>
                                        <p:strVal val="visible"/>
                                      </p:to>
                                    </p:set>
                                    <p:anim calcmode="lin" valueType="num">
                                      <p:cBhvr>
                                        <p:cTn id="120" dur="500" fill="hold"/>
                                        <p:tgtEl>
                                          <p:spTgt spid="271401"/>
                                        </p:tgtEl>
                                        <p:attrNameLst>
                                          <p:attrName>ppt_w</p:attrName>
                                        </p:attrNameLst>
                                      </p:cBhvr>
                                      <p:tavLst>
                                        <p:tav tm="0">
                                          <p:val>
                                            <p:fltVal val="0"/>
                                          </p:val>
                                        </p:tav>
                                        <p:tav tm="100000">
                                          <p:val>
                                            <p:strVal val="#ppt_w"/>
                                          </p:val>
                                        </p:tav>
                                      </p:tavLst>
                                    </p:anim>
                                    <p:anim calcmode="lin" valueType="num">
                                      <p:cBhvr>
                                        <p:cTn id="121" dur="500" fill="hold"/>
                                        <p:tgtEl>
                                          <p:spTgt spid="271401"/>
                                        </p:tgtEl>
                                        <p:attrNameLst>
                                          <p:attrName>ppt_h</p:attrName>
                                        </p:attrNameLst>
                                      </p:cBhvr>
                                      <p:tavLst>
                                        <p:tav tm="0">
                                          <p:val>
                                            <p:fltVal val="0"/>
                                          </p:val>
                                        </p:tav>
                                        <p:tav tm="100000">
                                          <p:val>
                                            <p:strVal val="#ppt_h"/>
                                          </p:val>
                                        </p:tav>
                                      </p:tavLst>
                                    </p:anim>
                                    <p:animEffect transition="in" filter="fade">
                                      <p:cBhvr>
                                        <p:cTn id="122" dur="500"/>
                                        <p:tgtEl>
                                          <p:spTgt spid="271401"/>
                                        </p:tgtEl>
                                      </p:cBhvr>
                                    </p:animEffect>
                                  </p:childTnLst>
                                </p:cTn>
                              </p:par>
                            </p:childTnLst>
                          </p:cTn>
                        </p:par>
                      </p:childTnLst>
                    </p:cTn>
                  </p:par>
                  <p:par>
                    <p:cTn id="123" fill="hold" nodeType="clickPar">
                      <p:stCondLst>
                        <p:cond delay="indefinite"/>
                      </p:stCondLst>
                      <p:childTnLst>
                        <p:par>
                          <p:cTn id="124" fill="hold" nodeType="withGroup">
                            <p:stCondLst>
                              <p:cond delay="0"/>
                            </p:stCondLst>
                            <p:childTnLst>
                              <p:par>
                                <p:cTn id="125" presetID="53" presetClass="exit" presetSubtype="0" fill="hold" grpId="1" nodeType="clickEffect">
                                  <p:stCondLst>
                                    <p:cond delay="0"/>
                                  </p:stCondLst>
                                  <p:childTnLst>
                                    <p:anim calcmode="lin" valueType="num">
                                      <p:cBhvr>
                                        <p:cTn id="126" dur="500"/>
                                        <p:tgtEl>
                                          <p:spTgt spid="271401"/>
                                        </p:tgtEl>
                                        <p:attrNameLst>
                                          <p:attrName>ppt_w</p:attrName>
                                        </p:attrNameLst>
                                      </p:cBhvr>
                                      <p:tavLst>
                                        <p:tav tm="0">
                                          <p:val>
                                            <p:strVal val="ppt_w"/>
                                          </p:val>
                                        </p:tav>
                                        <p:tav tm="100000">
                                          <p:val>
                                            <p:fltVal val="0"/>
                                          </p:val>
                                        </p:tav>
                                      </p:tavLst>
                                    </p:anim>
                                    <p:anim calcmode="lin" valueType="num">
                                      <p:cBhvr>
                                        <p:cTn id="127" dur="500"/>
                                        <p:tgtEl>
                                          <p:spTgt spid="271401"/>
                                        </p:tgtEl>
                                        <p:attrNameLst>
                                          <p:attrName>ppt_h</p:attrName>
                                        </p:attrNameLst>
                                      </p:cBhvr>
                                      <p:tavLst>
                                        <p:tav tm="0">
                                          <p:val>
                                            <p:strVal val="ppt_h"/>
                                          </p:val>
                                        </p:tav>
                                        <p:tav tm="100000">
                                          <p:val>
                                            <p:fltVal val="0"/>
                                          </p:val>
                                        </p:tav>
                                      </p:tavLst>
                                    </p:anim>
                                    <p:animEffect transition="out" filter="fade">
                                      <p:cBhvr>
                                        <p:cTn id="128" dur="500"/>
                                        <p:tgtEl>
                                          <p:spTgt spid="271401"/>
                                        </p:tgtEl>
                                      </p:cBhvr>
                                    </p:animEffect>
                                    <p:set>
                                      <p:cBhvr>
                                        <p:cTn id="129" dur="1" fill="hold">
                                          <p:stCondLst>
                                            <p:cond delay="499"/>
                                          </p:stCondLst>
                                        </p:cTn>
                                        <p:tgtEl>
                                          <p:spTgt spid="271401"/>
                                        </p:tgtEl>
                                        <p:attrNameLst>
                                          <p:attrName>style.visibility</p:attrName>
                                        </p:attrNameLst>
                                      </p:cBhvr>
                                      <p:to>
                                        <p:strVal val="hidden"/>
                                      </p:to>
                                    </p:set>
                                  </p:childTnLst>
                                </p:cTn>
                              </p:par>
                            </p:childTnLst>
                          </p:cTn>
                        </p:par>
                        <p:par>
                          <p:cTn id="130" fill="hold" nodeType="afterGroup">
                            <p:stCondLst>
                              <p:cond delay="500"/>
                            </p:stCondLst>
                            <p:childTnLst>
                              <p:par>
                                <p:cTn id="131" presetID="53" presetClass="entr" presetSubtype="0" fill="hold" grpId="0" nodeType="afterEffect">
                                  <p:stCondLst>
                                    <p:cond delay="0"/>
                                  </p:stCondLst>
                                  <p:childTnLst>
                                    <p:set>
                                      <p:cBhvr>
                                        <p:cTn id="132" dur="1" fill="hold">
                                          <p:stCondLst>
                                            <p:cond delay="0"/>
                                          </p:stCondLst>
                                        </p:cTn>
                                        <p:tgtEl>
                                          <p:spTgt spid="271402"/>
                                        </p:tgtEl>
                                        <p:attrNameLst>
                                          <p:attrName>style.visibility</p:attrName>
                                        </p:attrNameLst>
                                      </p:cBhvr>
                                      <p:to>
                                        <p:strVal val="visible"/>
                                      </p:to>
                                    </p:set>
                                    <p:anim calcmode="lin" valueType="num">
                                      <p:cBhvr>
                                        <p:cTn id="133" dur="500" fill="hold"/>
                                        <p:tgtEl>
                                          <p:spTgt spid="271402"/>
                                        </p:tgtEl>
                                        <p:attrNameLst>
                                          <p:attrName>ppt_w</p:attrName>
                                        </p:attrNameLst>
                                      </p:cBhvr>
                                      <p:tavLst>
                                        <p:tav tm="0">
                                          <p:val>
                                            <p:fltVal val="0"/>
                                          </p:val>
                                        </p:tav>
                                        <p:tav tm="100000">
                                          <p:val>
                                            <p:strVal val="#ppt_w"/>
                                          </p:val>
                                        </p:tav>
                                      </p:tavLst>
                                    </p:anim>
                                    <p:anim calcmode="lin" valueType="num">
                                      <p:cBhvr>
                                        <p:cTn id="134" dur="500" fill="hold"/>
                                        <p:tgtEl>
                                          <p:spTgt spid="271402"/>
                                        </p:tgtEl>
                                        <p:attrNameLst>
                                          <p:attrName>ppt_h</p:attrName>
                                        </p:attrNameLst>
                                      </p:cBhvr>
                                      <p:tavLst>
                                        <p:tav tm="0">
                                          <p:val>
                                            <p:fltVal val="0"/>
                                          </p:val>
                                        </p:tav>
                                        <p:tav tm="100000">
                                          <p:val>
                                            <p:strVal val="#ppt_h"/>
                                          </p:val>
                                        </p:tav>
                                      </p:tavLst>
                                    </p:anim>
                                    <p:animEffect transition="in" filter="fade">
                                      <p:cBhvr>
                                        <p:cTn id="135" dur="500"/>
                                        <p:tgtEl>
                                          <p:spTgt spid="271402"/>
                                        </p:tgtEl>
                                      </p:cBhvr>
                                    </p:animEffec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26" presetClass="emph" presetSubtype="0" repeatCount="100000" fill="remove" grpId="1" nodeType="clickEffect">
                                  <p:stCondLst>
                                    <p:cond delay="0"/>
                                  </p:stCondLst>
                                  <p:childTnLst>
                                    <p:animEffect transition="out" filter="fade">
                                      <p:cBhvr>
                                        <p:cTn id="139" dur="500" tmFilter="0, 0; .2, .5; .8, .5; 1, 0"/>
                                        <p:tgtEl>
                                          <p:spTgt spid="271367"/>
                                        </p:tgtEl>
                                      </p:cBhvr>
                                    </p:animEffect>
                                    <p:animScale>
                                      <p:cBhvr>
                                        <p:cTn id="140" dur="250" autoRev="1" fill="hold"/>
                                        <p:tgtEl>
                                          <p:spTgt spid="271367"/>
                                        </p:tgtEl>
                                      </p:cBhvr>
                                      <p:by x="105000" y="105000"/>
                                    </p:animScale>
                                  </p:childTnLst>
                                </p:cTn>
                              </p:par>
                              <p:par>
                                <p:cTn id="141" presetID="1" presetClass="entr" presetSubtype="0" fill="hold" grpId="1" nodeType="withEffect">
                                  <p:stCondLst>
                                    <p:cond delay="0"/>
                                  </p:stCondLst>
                                  <p:childTnLst>
                                    <p:set>
                                      <p:cBhvr>
                                        <p:cTn id="142" dur="1" fill="hold">
                                          <p:stCondLst>
                                            <p:cond delay="0"/>
                                          </p:stCondLst>
                                        </p:cTn>
                                        <p:tgtEl>
                                          <p:spTgt spid="271394"/>
                                        </p:tgtEl>
                                        <p:attrNameLst>
                                          <p:attrName>style.visibility</p:attrName>
                                        </p:attrNameLst>
                                      </p:cBhvr>
                                      <p:to>
                                        <p:strVal val="visible"/>
                                      </p:to>
                                    </p:set>
                                  </p:childTnLst>
                                </p:cTn>
                              </p:par>
                              <p:par>
                                <p:cTn id="143" presetID="35" presetClass="emph" presetSubtype="0" repeatCount="indefinite" fill="remove" grpId="0" nodeType="withEffect">
                                  <p:stCondLst>
                                    <p:cond delay="0"/>
                                  </p:stCondLst>
                                  <p:endCondLst>
                                    <p:cond evt="onNext" delay="0">
                                      <p:tgtEl>
                                        <p:sldTgt/>
                                      </p:tgtEl>
                                    </p:cond>
                                  </p:endCondLst>
                                  <p:childTnLst>
                                    <p:anim calcmode="discrete" valueType="str">
                                      <p:cBhvr>
                                        <p:cTn id="144" dur="1000" fill="hold"/>
                                        <p:tgtEl>
                                          <p:spTgt spid="271394"/>
                                        </p:tgtEl>
                                        <p:attrNameLst>
                                          <p:attrName>style.visibility</p:attrName>
                                        </p:attrNameLst>
                                      </p:cBhvr>
                                      <p:tavLst>
                                        <p:tav tm="0">
                                          <p:val>
                                            <p:strVal val="hidden"/>
                                          </p:val>
                                        </p:tav>
                                        <p:tav tm="50000">
                                          <p:val>
                                            <p:strVal val="visible"/>
                                          </p:val>
                                        </p:tav>
                                      </p:tavLst>
                                    </p:anim>
                                  </p:childTnLst>
                                  <p:subTnLst>
                                    <p:set>
                                      <p:cBhvr override="childStyle">
                                        <p:cTn dur="1" fill="hold" display="0" masterRel="nextClick" afterEffect="1"/>
                                        <p:tgtEl>
                                          <p:spTgt spid="271394"/>
                                        </p:tgtEl>
                                        <p:attrNameLst>
                                          <p:attrName>style.visibility</p:attrName>
                                        </p:attrNameLst>
                                      </p:cBhvr>
                                      <p:to>
                                        <p:strVal val="hidden"/>
                                      </p:to>
                                    </p:set>
                                  </p:subTnLst>
                                </p:cTn>
                              </p:par>
                            </p:childTnLst>
                          </p:cTn>
                        </p:par>
                      </p:childTnLst>
                    </p:cTn>
                  </p:par>
                  <p:par>
                    <p:cTn id="145" fill="hold" nodeType="clickPar">
                      <p:stCondLst>
                        <p:cond delay="indefinite"/>
                      </p:stCondLst>
                      <p:childTnLst>
                        <p:par>
                          <p:cTn id="146" fill="hold" nodeType="withGroup">
                            <p:stCondLst>
                              <p:cond delay="0"/>
                            </p:stCondLst>
                            <p:childTnLst>
                              <p:par>
                                <p:cTn id="147" presetID="53" presetClass="exit" presetSubtype="0" fill="hold" grpId="1" nodeType="clickEffect">
                                  <p:stCondLst>
                                    <p:cond delay="0"/>
                                  </p:stCondLst>
                                  <p:childTnLst>
                                    <p:anim calcmode="lin" valueType="num">
                                      <p:cBhvr>
                                        <p:cTn id="148" dur="500"/>
                                        <p:tgtEl>
                                          <p:spTgt spid="271402"/>
                                        </p:tgtEl>
                                        <p:attrNameLst>
                                          <p:attrName>ppt_w</p:attrName>
                                        </p:attrNameLst>
                                      </p:cBhvr>
                                      <p:tavLst>
                                        <p:tav tm="0">
                                          <p:val>
                                            <p:strVal val="ppt_w"/>
                                          </p:val>
                                        </p:tav>
                                        <p:tav tm="100000">
                                          <p:val>
                                            <p:fltVal val="0"/>
                                          </p:val>
                                        </p:tav>
                                      </p:tavLst>
                                    </p:anim>
                                    <p:anim calcmode="lin" valueType="num">
                                      <p:cBhvr>
                                        <p:cTn id="149" dur="500"/>
                                        <p:tgtEl>
                                          <p:spTgt spid="271402"/>
                                        </p:tgtEl>
                                        <p:attrNameLst>
                                          <p:attrName>ppt_h</p:attrName>
                                        </p:attrNameLst>
                                      </p:cBhvr>
                                      <p:tavLst>
                                        <p:tav tm="0">
                                          <p:val>
                                            <p:strVal val="ppt_h"/>
                                          </p:val>
                                        </p:tav>
                                        <p:tav tm="100000">
                                          <p:val>
                                            <p:fltVal val="0"/>
                                          </p:val>
                                        </p:tav>
                                      </p:tavLst>
                                    </p:anim>
                                    <p:animEffect transition="out" filter="fade">
                                      <p:cBhvr>
                                        <p:cTn id="150" dur="500"/>
                                        <p:tgtEl>
                                          <p:spTgt spid="271402"/>
                                        </p:tgtEl>
                                      </p:cBhvr>
                                    </p:animEffect>
                                    <p:set>
                                      <p:cBhvr>
                                        <p:cTn id="151" dur="1" fill="hold">
                                          <p:stCondLst>
                                            <p:cond delay="499"/>
                                          </p:stCondLst>
                                        </p:cTn>
                                        <p:tgtEl>
                                          <p:spTgt spid="271402"/>
                                        </p:tgtEl>
                                        <p:attrNameLst>
                                          <p:attrName>style.visibility</p:attrName>
                                        </p:attrNameLst>
                                      </p:cBhvr>
                                      <p:to>
                                        <p:strVal val="hidden"/>
                                      </p:to>
                                    </p:set>
                                  </p:childTnLst>
                                </p:cTn>
                              </p:par>
                            </p:childTnLst>
                          </p:cTn>
                        </p:par>
                        <p:par>
                          <p:cTn id="152" fill="hold" nodeType="afterGroup">
                            <p:stCondLst>
                              <p:cond delay="500"/>
                            </p:stCondLst>
                            <p:childTnLst>
                              <p:par>
                                <p:cTn id="153" presetID="53" presetClass="entr" presetSubtype="0" fill="hold" grpId="0" nodeType="afterEffect">
                                  <p:stCondLst>
                                    <p:cond delay="0"/>
                                  </p:stCondLst>
                                  <p:childTnLst>
                                    <p:set>
                                      <p:cBhvr>
                                        <p:cTn id="154" dur="1" fill="hold">
                                          <p:stCondLst>
                                            <p:cond delay="0"/>
                                          </p:stCondLst>
                                        </p:cTn>
                                        <p:tgtEl>
                                          <p:spTgt spid="271403"/>
                                        </p:tgtEl>
                                        <p:attrNameLst>
                                          <p:attrName>style.visibility</p:attrName>
                                        </p:attrNameLst>
                                      </p:cBhvr>
                                      <p:to>
                                        <p:strVal val="visible"/>
                                      </p:to>
                                    </p:set>
                                    <p:anim calcmode="lin" valueType="num">
                                      <p:cBhvr>
                                        <p:cTn id="155" dur="500" fill="hold"/>
                                        <p:tgtEl>
                                          <p:spTgt spid="271403"/>
                                        </p:tgtEl>
                                        <p:attrNameLst>
                                          <p:attrName>ppt_w</p:attrName>
                                        </p:attrNameLst>
                                      </p:cBhvr>
                                      <p:tavLst>
                                        <p:tav tm="0">
                                          <p:val>
                                            <p:fltVal val="0"/>
                                          </p:val>
                                        </p:tav>
                                        <p:tav tm="100000">
                                          <p:val>
                                            <p:strVal val="#ppt_w"/>
                                          </p:val>
                                        </p:tav>
                                      </p:tavLst>
                                    </p:anim>
                                    <p:anim calcmode="lin" valueType="num">
                                      <p:cBhvr>
                                        <p:cTn id="156" dur="500" fill="hold"/>
                                        <p:tgtEl>
                                          <p:spTgt spid="271403"/>
                                        </p:tgtEl>
                                        <p:attrNameLst>
                                          <p:attrName>ppt_h</p:attrName>
                                        </p:attrNameLst>
                                      </p:cBhvr>
                                      <p:tavLst>
                                        <p:tav tm="0">
                                          <p:val>
                                            <p:fltVal val="0"/>
                                          </p:val>
                                        </p:tav>
                                        <p:tav tm="100000">
                                          <p:val>
                                            <p:strVal val="#ppt_h"/>
                                          </p:val>
                                        </p:tav>
                                      </p:tavLst>
                                    </p:anim>
                                    <p:animEffect transition="in" filter="fade">
                                      <p:cBhvr>
                                        <p:cTn id="157" dur="500"/>
                                        <p:tgtEl>
                                          <p:spTgt spid="271403"/>
                                        </p:tgtEl>
                                      </p:cBhvr>
                                    </p:animEffect>
                                  </p:childTnLst>
                                </p:cTn>
                              </p:par>
                              <p:par>
                                <p:cTn id="158" presetID="53" presetClass="entr" presetSubtype="0" fill="hold" grpId="0" nodeType="withEffect">
                                  <p:stCondLst>
                                    <p:cond delay="0"/>
                                  </p:stCondLst>
                                  <p:childTnLst>
                                    <p:set>
                                      <p:cBhvr>
                                        <p:cTn id="159" dur="1" fill="hold">
                                          <p:stCondLst>
                                            <p:cond delay="0"/>
                                          </p:stCondLst>
                                        </p:cTn>
                                        <p:tgtEl>
                                          <p:spTgt spid="271396"/>
                                        </p:tgtEl>
                                        <p:attrNameLst>
                                          <p:attrName>style.visibility</p:attrName>
                                        </p:attrNameLst>
                                      </p:cBhvr>
                                      <p:to>
                                        <p:strVal val="visible"/>
                                      </p:to>
                                    </p:set>
                                    <p:anim calcmode="lin" valueType="num">
                                      <p:cBhvr>
                                        <p:cTn id="160" dur="500" fill="hold"/>
                                        <p:tgtEl>
                                          <p:spTgt spid="271396"/>
                                        </p:tgtEl>
                                        <p:attrNameLst>
                                          <p:attrName>ppt_w</p:attrName>
                                        </p:attrNameLst>
                                      </p:cBhvr>
                                      <p:tavLst>
                                        <p:tav tm="0">
                                          <p:val>
                                            <p:fltVal val="0"/>
                                          </p:val>
                                        </p:tav>
                                        <p:tav tm="100000">
                                          <p:val>
                                            <p:strVal val="#ppt_w"/>
                                          </p:val>
                                        </p:tav>
                                      </p:tavLst>
                                    </p:anim>
                                    <p:anim calcmode="lin" valueType="num">
                                      <p:cBhvr>
                                        <p:cTn id="161" dur="500" fill="hold"/>
                                        <p:tgtEl>
                                          <p:spTgt spid="271396"/>
                                        </p:tgtEl>
                                        <p:attrNameLst>
                                          <p:attrName>ppt_h</p:attrName>
                                        </p:attrNameLst>
                                      </p:cBhvr>
                                      <p:tavLst>
                                        <p:tav tm="0">
                                          <p:val>
                                            <p:fltVal val="0"/>
                                          </p:val>
                                        </p:tav>
                                        <p:tav tm="100000">
                                          <p:val>
                                            <p:strVal val="#ppt_h"/>
                                          </p:val>
                                        </p:tav>
                                      </p:tavLst>
                                    </p:anim>
                                    <p:animEffect transition="in" filter="fade">
                                      <p:cBhvr>
                                        <p:cTn id="162" dur="500"/>
                                        <p:tgtEl>
                                          <p:spTgt spid="271396"/>
                                        </p:tgtEl>
                                      </p:cBhvr>
                                    </p:animEffect>
                                  </p:childTnLst>
                                </p:cTn>
                              </p:par>
                            </p:childTnLst>
                          </p:cTn>
                        </p:par>
                        <p:par>
                          <p:cTn id="163" fill="hold" nodeType="afterGroup">
                            <p:stCondLst>
                              <p:cond delay="1000"/>
                            </p:stCondLst>
                            <p:childTnLst>
                              <p:par>
                                <p:cTn id="164" presetID="22" presetClass="entr" presetSubtype="1" fill="hold" grpId="1" nodeType="afterEffect">
                                  <p:stCondLst>
                                    <p:cond delay="0"/>
                                  </p:stCondLst>
                                  <p:childTnLst>
                                    <p:set>
                                      <p:cBhvr>
                                        <p:cTn id="165" dur="1" fill="hold">
                                          <p:stCondLst>
                                            <p:cond delay="0"/>
                                          </p:stCondLst>
                                        </p:cTn>
                                        <p:tgtEl>
                                          <p:spTgt spid="271390"/>
                                        </p:tgtEl>
                                        <p:attrNameLst>
                                          <p:attrName>style.visibility</p:attrName>
                                        </p:attrNameLst>
                                      </p:cBhvr>
                                      <p:to>
                                        <p:strVal val="visible"/>
                                      </p:to>
                                    </p:set>
                                    <p:animEffect transition="in" filter="wipe(up)">
                                      <p:cBhvr>
                                        <p:cTn id="166" dur="500"/>
                                        <p:tgtEl>
                                          <p:spTgt spid="271390"/>
                                        </p:tgtEl>
                                      </p:cBhvr>
                                    </p:animEffect>
                                  </p:childTnLst>
                                </p:cTn>
                              </p:par>
                            </p:childTnLst>
                          </p:cTn>
                        </p:par>
                      </p:childTnLst>
                    </p:cTn>
                  </p:par>
                  <p:par>
                    <p:cTn id="167" fill="hold" nodeType="clickPar">
                      <p:stCondLst>
                        <p:cond delay="indefinite"/>
                      </p:stCondLst>
                      <p:childTnLst>
                        <p:par>
                          <p:cTn id="168" fill="hold" nodeType="withGroup">
                            <p:stCondLst>
                              <p:cond delay="0"/>
                            </p:stCondLst>
                            <p:childTnLst>
                              <p:par>
                                <p:cTn id="169" presetID="53" presetClass="exit" presetSubtype="0" fill="hold" grpId="3" nodeType="clickEffect">
                                  <p:stCondLst>
                                    <p:cond delay="0"/>
                                  </p:stCondLst>
                                  <p:childTnLst>
                                    <p:anim calcmode="lin" valueType="num">
                                      <p:cBhvr>
                                        <p:cTn id="170" dur="500"/>
                                        <p:tgtEl>
                                          <p:spTgt spid="271396"/>
                                        </p:tgtEl>
                                        <p:attrNameLst>
                                          <p:attrName>ppt_w</p:attrName>
                                        </p:attrNameLst>
                                      </p:cBhvr>
                                      <p:tavLst>
                                        <p:tav tm="0">
                                          <p:val>
                                            <p:strVal val="ppt_w"/>
                                          </p:val>
                                        </p:tav>
                                        <p:tav tm="100000">
                                          <p:val>
                                            <p:fltVal val="0"/>
                                          </p:val>
                                        </p:tav>
                                      </p:tavLst>
                                    </p:anim>
                                    <p:anim calcmode="lin" valueType="num">
                                      <p:cBhvr>
                                        <p:cTn id="171" dur="500"/>
                                        <p:tgtEl>
                                          <p:spTgt spid="271396"/>
                                        </p:tgtEl>
                                        <p:attrNameLst>
                                          <p:attrName>ppt_h</p:attrName>
                                        </p:attrNameLst>
                                      </p:cBhvr>
                                      <p:tavLst>
                                        <p:tav tm="0">
                                          <p:val>
                                            <p:strVal val="ppt_h"/>
                                          </p:val>
                                        </p:tav>
                                        <p:tav tm="100000">
                                          <p:val>
                                            <p:fltVal val="0"/>
                                          </p:val>
                                        </p:tav>
                                      </p:tavLst>
                                    </p:anim>
                                    <p:animEffect transition="out" filter="fade">
                                      <p:cBhvr>
                                        <p:cTn id="172" dur="500"/>
                                        <p:tgtEl>
                                          <p:spTgt spid="271396"/>
                                        </p:tgtEl>
                                      </p:cBhvr>
                                    </p:animEffect>
                                    <p:set>
                                      <p:cBhvr>
                                        <p:cTn id="173" dur="1" fill="hold">
                                          <p:stCondLst>
                                            <p:cond delay="499"/>
                                          </p:stCondLst>
                                        </p:cTn>
                                        <p:tgtEl>
                                          <p:spTgt spid="271396"/>
                                        </p:tgtEl>
                                        <p:attrNameLst>
                                          <p:attrName>style.visibility</p:attrName>
                                        </p:attrNameLst>
                                      </p:cBhvr>
                                      <p:to>
                                        <p:strVal val="hidden"/>
                                      </p:to>
                                    </p:set>
                                  </p:childTnLst>
                                </p:cTn>
                              </p:par>
                            </p:childTnLst>
                          </p:cTn>
                        </p:par>
                        <p:par>
                          <p:cTn id="174" fill="hold" nodeType="afterGroup">
                            <p:stCondLst>
                              <p:cond delay="500"/>
                            </p:stCondLst>
                            <p:childTnLst>
                              <p:par>
                                <p:cTn id="175" presetID="0" presetClass="path" presetSubtype="0" accel="50000" decel="50000" fill="hold" grpId="2" nodeType="afterEffect">
                                  <p:stCondLst>
                                    <p:cond delay="0"/>
                                  </p:stCondLst>
                                  <p:childTnLst>
                                    <p:animMotion origin="layout" path="M 0.00695 -0.12894 C 0.01858 -0.16482 0.03038 -0.20046 0.05903 -0.2331 C 0.08767 -0.26574 0.13646 -0.30278 0.17882 -0.32477 C 0.22118 -0.34676 0.27865 -0.35718 0.3132 -0.36505 C 0.34774 -0.37292 0.37344 -0.37083 0.38611 -0.37199 " pathEditMode="relative" rAng="0" ptsTypes="aaaaA">
                                      <p:cBhvr>
                                        <p:cTn id="176" dur="2000" fill="hold"/>
                                        <p:tgtEl>
                                          <p:spTgt spid="271390"/>
                                        </p:tgtEl>
                                        <p:attrNameLst>
                                          <p:attrName>ppt_x</p:attrName>
                                          <p:attrName>ppt_y</p:attrName>
                                        </p:attrNameLst>
                                      </p:cBhvr>
                                      <p:rCtr x="18958" y="-12199"/>
                                    </p:animMotion>
                                  </p:childTnLst>
                                </p:cTn>
                              </p:par>
                            </p:childTnLst>
                          </p:cTn>
                        </p:par>
                      </p:childTnLst>
                    </p:cTn>
                  </p:par>
                  <p:par>
                    <p:cTn id="177" fill="hold" nodeType="clickPar">
                      <p:stCondLst>
                        <p:cond delay="indefinite"/>
                      </p:stCondLst>
                      <p:childTnLst>
                        <p:par>
                          <p:cTn id="178" fill="hold" nodeType="withGroup">
                            <p:stCondLst>
                              <p:cond delay="0"/>
                            </p:stCondLst>
                            <p:childTnLst>
                              <p:par>
                                <p:cTn id="179" presetID="53" presetClass="exit" presetSubtype="0" fill="hold" grpId="1" nodeType="clickEffect">
                                  <p:stCondLst>
                                    <p:cond delay="0"/>
                                  </p:stCondLst>
                                  <p:childTnLst>
                                    <p:anim calcmode="lin" valueType="num">
                                      <p:cBhvr>
                                        <p:cTn id="180" dur="500"/>
                                        <p:tgtEl>
                                          <p:spTgt spid="271403"/>
                                        </p:tgtEl>
                                        <p:attrNameLst>
                                          <p:attrName>ppt_w</p:attrName>
                                        </p:attrNameLst>
                                      </p:cBhvr>
                                      <p:tavLst>
                                        <p:tav tm="0">
                                          <p:val>
                                            <p:strVal val="ppt_w"/>
                                          </p:val>
                                        </p:tav>
                                        <p:tav tm="100000">
                                          <p:val>
                                            <p:fltVal val="0"/>
                                          </p:val>
                                        </p:tav>
                                      </p:tavLst>
                                    </p:anim>
                                    <p:anim calcmode="lin" valueType="num">
                                      <p:cBhvr>
                                        <p:cTn id="181" dur="500"/>
                                        <p:tgtEl>
                                          <p:spTgt spid="271403"/>
                                        </p:tgtEl>
                                        <p:attrNameLst>
                                          <p:attrName>ppt_h</p:attrName>
                                        </p:attrNameLst>
                                      </p:cBhvr>
                                      <p:tavLst>
                                        <p:tav tm="0">
                                          <p:val>
                                            <p:strVal val="ppt_h"/>
                                          </p:val>
                                        </p:tav>
                                        <p:tav tm="100000">
                                          <p:val>
                                            <p:fltVal val="0"/>
                                          </p:val>
                                        </p:tav>
                                      </p:tavLst>
                                    </p:anim>
                                    <p:animEffect transition="out" filter="fade">
                                      <p:cBhvr>
                                        <p:cTn id="182" dur="500"/>
                                        <p:tgtEl>
                                          <p:spTgt spid="271403"/>
                                        </p:tgtEl>
                                      </p:cBhvr>
                                    </p:animEffect>
                                    <p:set>
                                      <p:cBhvr>
                                        <p:cTn id="183" dur="1" fill="hold">
                                          <p:stCondLst>
                                            <p:cond delay="499"/>
                                          </p:stCondLst>
                                        </p:cTn>
                                        <p:tgtEl>
                                          <p:spTgt spid="271403"/>
                                        </p:tgtEl>
                                        <p:attrNameLst>
                                          <p:attrName>style.visibility</p:attrName>
                                        </p:attrNameLst>
                                      </p:cBhvr>
                                      <p:to>
                                        <p:strVal val="hidden"/>
                                      </p:to>
                                    </p:set>
                                  </p:childTnLst>
                                </p:cTn>
                              </p:par>
                            </p:childTnLst>
                          </p:cTn>
                        </p:par>
                        <p:par>
                          <p:cTn id="184" fill="hold" nodeType="afterGroup">
                            <p:stCondLst>
                              <p:cond delay="500"/>
                            </p:stCondLst>
                            <p:childTnLst>
                              <p:par>
                                <p:cTn id="185" presetID="53" presetClass="entr" presetSubtype="0" fill="hold" grpId="0" nodeType="afterEffect">
                                  <p:stCondLst>
                                    <p:cond delay="0"/>
                                  </p:stCondLst>
                                  <p:childTnLst>
                                    <p:set>
                                      <p:cBhvr>
                                        <p:cTn id="186" dur="1" fill="hold">
                                          <p:stCondLst>
                                            <p:cond delay="0"/>
                                          </p:stCondLst>
                                        </p:cTn>
                                        <p:tgtEl>
                                          <p:spTgt spid="271404"/>
                                        </p:tgtEl>
                                        <p:attrNameLst>
                                          <p:attrName>style.visibility</p:attrName>
                                        </p:attrNameLst>
                                      </p:cBhvr>
                                      <p:to>
                                        <p:strVal val="visible"/>
                                      </p:to>
                                    </p:set>
                                    <p:anim calcmode="lin" valueType="num">
                                      <p:cBhvr>
                                        <p:cTn id="187" dur="500" fill="hold"/>
                                        <p:tgtEl>
                                          <p:spTgt spid="271404"/>
                                        </p:tgtEl>
                                        <p:attrNameLst>
                                          <p:attrName>ppt_w</p:attrName>
                                        </p:attrNameLst>
                                      </p:cBhvr>
                                      <p:tavLst>
                                        <p:tav tm="0">
                                          <p:val>
                                            <p:fltVal val="0"/>
                                          </p:val>
                                        </p:tav>
                                        <p:tav tm="100000">
                                          <p:val>
                                            <p:strVal val="#ppt_w"/>
                                          </p:val>
                                        </p:tav>
                                      </p:tavLst>
                                    </p:anim>
                                    <p:anim calcmode="lin" valueType="num">
                                      <p:cBhvr>
                                        <p:cTn id="188" dur="500" fill="hold"/>
                                        <p:tgtEl>
                                          <p:spTgt spid="271404"/>
                                        </p:tgtEl>
                                        <p:attrNameLst>
                                          <p:attrName>ppt_h</p:attrName>
                                        </p:attrNameLst>
                                      </p:cBhvr>
                                      <p:tavLst>
                                        <p:tav tm="0">
                                          <p:val>
                                            <p:fltVal val="0"/>
                                          </p:val>
                                        </p:tav>
                                        <p:tav tm="100000">
                                          <p:val>
                                            <p:strVal val="#ppt_h"/>
                                          </p:val>
                                        </p:tav>
                                      </p:tavLst>
                                    </p:anim>
                                    <p:animEffect transition="in" filter="fade">
                                      <p:cBhvr>
                                        <p:cTn id="189" dur="500"/>
                                        <p:tgtEl>
                                          <p:spTgt spid="271404"/>
                                        </p:tgtEl>
                                      </p:cBhvr>
                                    </p:animEffect>
                                  </p:childTnLst>
                                </p:cTn>
                              </p:par>
                            </p:childTnLst>
                          </p:cTn>
                        </p:par>
                      </p:childTnLst>
                    </p:cTn>
                  </p:par>
                  <p:par>
                    <p:cTn id="190" fill="hold" nodeType="clickPar">
                      <p:stCondLst>
                        <p:cond delay="indefinite"/>
                      </p:stCondLst>
                      <p:childTnLst>
                        <p:par>
                          <p:cTn id="191" fill="hold" nodeType="withGroup">
                            <p:stCondLst>
                              <p:cond delay="0"/>
                            </p:stCondLst>
                            <p:childTnLst>
                              <p:par>
                                <p:cTn id="192" presetID="22" presetClass="exit" presetSubtype="4" fill="hold" nodeType="clickEffect">
                                  <p:stCondLst>
                                    <p:cond delay="0"/>
                                  </p:stCondLst>
                                  <p:childTnLst>
                                    <p:animEffect transition="out" filter="wipe(down)">
                                      <p:cBhvr>
                                        <p:cTn id="193" dur="500"/>
                                        <p:tgtEl>
                                          <p:spTgt spid="271389"/>
                                        </p:tgtEl>
                                      </p:cBhvr>
                                    </p:animEffect>
                                    <p:set>
                                      <p:cBhvr>
                                        <p:cTn id="194" dur="1" fill="hold">
                                          <p:stCondLst>
                                            <p:cond delay="499"/>
                                          </p:stCondLst>
                                        </p:cTn>
                                        <p:tgtEl>
                                          <p:spTgt spid="271389"/>
                                        </p:tgtEl>
                                        <p:attrNameLst>
                                          <p:attrName>style.visibility</p:attrName>
                                        </p:attrNameLst>
                                      </p:cBhvr>
                                      <p:to>
                                        <p:strVal val="hidden"/>
                                      </p:to>
                                    </p:set>
                                  </p:childTnLst>
                                </p:cTn>
                              </p:par>
                            </p:childTnLst>
                          </p:cTn>
                        </p:par>
                      </p:childTnLst>
                    </p:cTn>
                  </p:par>
                  <p:par>
                    <p:cTn id="195" fill="hold" nodeType="clickPar">
                      <p:stCondLst>
                        <p:cond delay="indefinite"/>
                      </p:stCondLst>
                      <p:childTnLst>
                        <p:par>
                          <p:cTn id="196" fill="hold" nodeType="withGroup">
                            <p:stCondLst>
                              <p:cond delay="0"/>
                            </p:stCondLst>
                            <p:childTnLst>
                              <p:par>
                                <p:cTn id="197" presetID="53" presetClass="exit" presetSubtype="0" fill="hold" grpId="1" nodeType="clickEffect">
                                  <p:stCondLst>
                                    <p:cond delay="0"/>
                                  </p:stCondLst>
                                  <p:childTnLst>
                                    <p:anim calcmode="lin" valueType="num">
                                      <p:cBhvr>
                                        <p:cTn id="198" dur="500"/>
                                        <p:tgtEl>
                                          <p:spTgt spid="271404"/>
                                        </p:tgtEl>
                                        <p:attrNameLst>
                                          <p:attrName>ppt_w</p:attrName>
                                        </p:attrNameLst>
                                      </p:cBhvr>
                                      <p:tavLst>
                                        <p:tav tm="0">
                                          <p:val>
                                            <p:strVal val="ppt_w"/>
                                          </p:val>
                                        </p:tav>
                                        <p:tav tm="100000">
                                          <p:val>
                                            <p:fltVal val="0"/>
                                          </p:val>
                                        </p:tav>
                                      </p:tavLst>
                                    </p:anim>
                                    <p:anim calcmode="lin" valueType="num">
                                      <p:cBhvr>
                                        <p:cTn id="199" dur="500"/>
                                        <p:tgtEl>
                                          <p:spTgt spid="271404"/>
                                        </p:tgtEl>
                                        <p:attrNameLst>
                                          <p:attrName>ppt_h</p:attrName>
                                        </p:attrNameLst>
                                      </p:cBhvr>
                                      <p:tavLst>
                                        <p:tav tm="0">
                                          <p:val>
                                            <p:strVal val="ppt_h"/>
                                          </p:val>
                                        </p:tav>
                                        <p:tav tm="100000">
                                          <p:val>
                                            <p:fltVal val="0"/>
                                          </p:val>
                                        </p:tav>
                                      </p:tavLst>
                                    </p:anim>
                                    <p:animEffect transition="out" filter="fade">
                                      <p:cBhvr>
                                        <p:cTn id="200" dur="500"/>
                                        <p:tgtEl>
                                          <p:spTgt spid="271404"/>
                                        </p:tgtEl>
                                      </p:cBhvr>
                                    </p:animEffect>
                                    <p:set>
                                      <p:cBhvr>
                                        <p:cTn id="201" dur="1" fill="hold">
                                          <p:stCondLst>
                                            <p:cond delay="499"/>
                                          </p:stCondLst>
                                        </p:cTn>
                                        <p:tgtEl>
                                          <p:spTgt spid="271404"/>
                                        </p:tgtEl>
                                        <p:attrNameLst>
                                          <p:attrName>style.visibility</p:attrName>
                                        </p:attrNameLst>
                                      </p:cBhvr>
                                      <p:to>
                                        <p:strVal val="hidden"/>
                                      </p:to>
                                    </p:set>
                                  </p:childTnLst>
                                </p:cTn>
                              </p:par>
                            </p:childTnLst>
                          </p:cTn>
                        </p:par>
                        <p:par>
                          <p:cTn id="202" fill="hold" nodeType="afterGroup">
                            <p:stCondLst>
                              <p:cond delay="500"/>
                            </p:stCondLst>
                            <p:childTnLst>
                              <p:par>
                                <p:cTn id="203" presetID="53" presetClass="entr" presetSubtype="0" fill="hold" grpId="0" nodeType="afterEffect">
                                  <p:stCondLst>
                                    <p:cond delay="0"/>
                                  </p:stCondLst>
                                  <p:childTnLst>
                                    <p:set>
                                      <p:cBhvr>
                                        <p:cTn id="204" dur="1" fill="hold">
                                          <p:stCondLst>
                                            <p:cond delay="0"/>
                                          </p:stCondLst>
                                        </p:cTn>
                                        <p:tgtEl>
                                          <p:spTgt spid="271405"/>
                                        </p:tgtEl>
                                        <p:attrNameLst>
                                          <p:attrName>style.visibility</p:attrName>
                                        </p:attrNameLst>
                                      </p:cBhvr>
                                      <p:to>
                                        <p:strVal val="visible"/>
                                      </p:to>
                                    </p:set>
                                    <p:anim calcmode="lin" valueType="num">
                                      <p:cBhvr>
                                        <p:cTn id="205" dur="500" fill="hold"/>
                                        <p:tgtEl>
                                          <p:spTgt spid="271405"/>
                                        </p:tgtEl>
                                        <p:attrNameLst>
                                          <p:attrName>ppt_w</p:attrName>
                                        </p:attrNameLst>
                                      </p:cBhvr>
                                      <p:tavLst>
                                        <p:tav tm="0">
                                          <p:val>
                                            <p:fltVal val="0"/>
                                          </p:val>
                                        </p:tav>
                                        <p:tav tm="100000">
                                          <p:val>
                                            <p:strVal val="#ppt_w"/>
                                          </p:val>
                                        </p:tav>
                                      </p:tavLst>
                                    </p:anim>
                                    <p:anim calcmode="lin" valueType="num">
                                      <p:cBhvr>
                                        <p:cTn id="206" dur="500" fill="hold"/>
                                        <p:tgtEl>
                                          <p:spTgt spid="271405"/>
                                        </p:tgtEl>
                                        <p:attrNameLst>
                                          <p:attrName>ppt_h</p:attrName>
                                        </p:attrNameLst>
                                      </p:cBhvr>
                                      <p:tavLst>
                                        <p:tav tm="0">
                                          <p:val>
                                            <p:fltVal val="0"/>
                                          </p:val>
                                        </p:tav>
                                        <p:tav tm="100000">
                                          <p:val>
                                            <p:strVal val="#ppt_h"/>
                                          </p:val>
                                        </p:tav>
                                      </p:tavLst>
                                    </p:anim>
                                    <p:animEffect transition="in" filter="fade">
                                      <p:cBhvr>
                                        <p:cTn id="207" dur="500"/>
                                        <p:tgtEl>
                                          <p:spTgt spid="271405"/>
                                        </p:tgtEl>
                                      </p:cBhvr>
                                    </p:animEffect>
                                  </p:childTnLst>
                                </p:cTn>
                              </p:par>
                            </p:childTnLst>
                          </p:cTn>
                        </p:par>
                      </p:childTnLst>
                    </p:cTn>
                  </p:par>
                  <p:par>
                    <p:cTn id="208" fill="hold" nodeType="clickPar">
                      <p:stCondLst>
                        <p:cond delay="indefinite"/>
                      </p:stCondLst>
                      <p:childTnLst>
                        <p:par>
                          <p:cTn id="209" fill="hold" nodeType="withGroup">
                            <p:stCondLst>
                              <p:cond delay="0"/>
                            </p:stCondLst>
                            <p:childTnLst>
                              <p:par>
                                <p:cTn id="210" presetID="9" presetClass="exit" presetSubtype="0" fill="hold" grpId="0" nodeType="clickEffect">
                                  <p:stCondLst>
                                    <p:cond delay="0"/>
                                  </p:stCondLst>
                                  <p:childTnLst>
                                    <p:animEffect transition="out" filter="dissolve">
                                      <p:cBhvr>
                                        <p:cTn id="211" dur="500"/>
                                        <p:tgtEl>
                                          <p:spTgt spid="271390"/>
                                        </p:tgtEl>
                                      </p:cBhvr>
                                    </p:animEffect>
                                    <p:set>
                                      <p:cBhvr>
                                        <p:cTn id="212" dur="1" fill="hold">
                                          <p:stCondLst>
                                            <p:cond delay="499"/>
                                          </p:stCondLst>
                                        </p:cTn>
                                        <p:tgtEl>
                                          <p:spTgt spid="271390"/>
                                        </p:tgtEl>
                                        <p:attrNameLst>
                                          <p:attrName>style.visibility</p:attrName>
                                        </p:attrNameLst>
                                      </p:cBhvr>
                                      <p:to>
                                        <p:strVal val="hidden"/>
                                      </p:to>
                                    </p:set>
                                  </p:childTnLst>
                                </p:cTn>
                              </p:par>
                              <p:par>
                                <p:cTn id="213" presetID="9" presetClass="entr" presetSubtype="0" fill="hold" nodeType="withEffect">
                                  <p:stCondLst>
                                    <p:cond delay="0"/>
                                  </p:stCondLst>
                                  <p:childTnLst>
                                    <p:set>
                                      <p:cBhvr>
                                        <p:cTn id="214" dur="1" fill="hold">
                                          <p:stCondLst>
                                            <p:cond delay="0"/>
                                          </p:stCondLst>
                                        </p:cTn>
                                        <p:tgtEl>
                                          <p:spTgt spid="271406"/>
                                        </p:tgtEl>
                                        <p:attrNameLst>
                                          <p:attrName>style.visibility</p:attrName>
                                        </p:attrNameLst>
                                      </p:cBhvr>
                                      <p:to>
                                        <p:strVal val="visible"/>
                                      </p:to>
                                    </p:set>
                                    <p:animEffect transition="in" filter="dissolve">
                                      <p:cBhvr>
                                        <p:cTn id="215" dur="500"/>
                                        <p:tgtEl>
                                          <p:spTgt spid="271406"/>
                                        </p:tgtEl>
                                      </p:cBhvr>
                                    </p:animEffect>
                                  </p:childTnLst>
                                </p:cTn>
                              </p:par>
                            </p:childTnLst>
                          </p:cTn>
                        </p:par>
                      </p:childTnLst>
                    </p:cTn>
                  </p:par>
                  <p:par>
                    <p:cTn id="216" fill="hold" nodeType="clickPar">
                      <p:stCondLst>
                        <p:cond delay="indefinite"/>
                      </p:stCondLst>
                      <p:childTnLst>
                        <p:par>
                          <p:cTn id="217" fill="hold" nodeType="withGroup">
                            <p:stCondLst>
                              <p:cond delay="0"/>
                            </p:stCondLst>
                            <p:childTnLst>
                              <p:par>
                                <p:cTn id="218" presetID="53" presetClass="exit" presetSubtype="0" fill="hold" grpId="1" nodeType="clickEffect">
                                  <p:stCondLst>
                                    <p:cond delay="0"/>
                                  </p:stCondLst>
                                  <p:childTnLst>
                                    <p:anim calcmode="lin" valueType="num">
                                      <p:cBhvr>
                                        <p:cTn id="219" dur="500"/>
                                        <p:tgtEl>
                                          <p:spTgt spid="271405"/>
                                        </p:tgtEl>
                                        <p:attrNameLst>
                                          <p:attrName>ppt_w</p:attrName>
                                        </p:attrNameLst>
                                      </p:cBhvr>
                                      <p:tavLst>
                                        <p:tav tm="0">
                                          <p:val>
                                            <p:strVal val="ppt_w"/>
                                          </p:val>
                                        </p:tav>
                                        <p:tav tm="100000">
                                          <p:val>
                                            <p:fltVal val="0"/>
                                          </p:val>
                                        </p:tav>
                                      </p:tavLst>
                                    </p:anim>
                                    <p:anim calcmode="lin" valueType="num">
                                      <p:cBhvr>
                                        <p:cTn id="220" dur="500"/>
                                        <p:tgtEl>
                                          <p:spTgt spid="271405"/>
                                        </p:tgtEl>
                                        <p:attrNameLst>
                                          <p:attrName>ppt_h</p:attrName>
                                        </p:attrNameLst>
                                      </p:cBhvr>
                                      <p:tavLst>
                                        <p:tav tm="0">
                                          <p:val>
                                            <p:strVal val="ppt_h"/>
                                          </p:val>
                                        </p:tav>
                                        <p:tav tm="100000">
                                          <p:val>
                                            <p:fltVal val="0"/>
                                          </p:val>
                                        </p:tav>
                                      </p:tavLst>
                                    </p:anim>
                                    <p:animEffect transition="out" filter="fade">
                                      <p:cBhvr>
                                        <p:cTn id="221" dur="500"/>
                                        <p:tgtEl>
                                          <p:spTgt spid="271405"/>
                                        </p:tgtEl>
                                      </p:cBhvr>
                                    </p:animEffect>
                                    <p:set>
                                      <p:cBhvr>
                                        <p:cTn id="222" dur="1" fill="hold">
                                          <p:stCondLst>
                                            <p:cond delay="499"/>
                                          </p:stCondLst>
                                        </p:cTn>
                                        <p:tgtEl>
                                          <p:spTgt spid="27140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1366" grpId="0" animBg="1"/>
      <p:bldP spid="271366" grpId="1" animBg="1"/>
      <p:bldP spid="271368" grpId="0" animBg="1"/>
      <p:bldP spid="271367" grpId="0" animBg="1"/>
      <p:bldP spid="271367" grpId="1" animBg="1"/>
      <p:bldP spid="271373" grpId="0" animBg="1"/>
      <p:bldP spid="271374" grpId="0" animBg="1"/>
      <p:bldP spid="271375" grpId="0" animBg="1"/>
      <p:bldP spid="271376" grpId="0" animBg="1"/>
      <p:bldP spid="271382" grpId="0" animBg="1"/>
      <p:bldP spid="271383" grpId="0" animBg="1"/>
      <p:bldP spid="271384" grpId="0" animBg="1"/>
      <p:bldP spid="271393" grpId="0" animBg="1"/>
      <p:bldP spid="271393" grpId="1" animBg="1"/>
      <p:bldP spid="271393" grpId="2" animBg="1"/>
      <p:bldP spid="271394" grpId="0" animBg="1"/>
      <p:bldP spid="271394" grpId="1" animBg="1"/>
      <p:bldP spid="271390" grpId="0" animBg="1"/>
      <p:bldP spid="271390" grpId="1" animBg="1"/>
      <p:bldP spid="271390" grpId="2" animBg="1"/>
      <p:bldP spid="271396" grpId="0" animBg="1"/>
      <p:bldP spid="271396" grpId="1" animBg="1"/>
      <p:bldP spid="271396" grpId="2" animBg="1"/>
      <p:bldP spid="271396" grpId="3" animBg="1"/>
      <p:bldP spid="271397" grpId="0" animBg="1"/>
      <p:bldP spid="271398" grpId="0" animBg="1"/>
      <p:bldP spid="271398" grpId="1" animBg="1"/>
      <p:bldP spid="271399" grpId="0" animBg="1"/>
      <p:bldP spid="271399" grpId="1" animBg="1"/>
      <p:bldP spid="271400" grpId="0" animBg="1"/>
      <p:bldP spid="271401" grpId="0" animBg="1"/>
      <p:bldP spid="271401" grpId="1" animBg="1"/>
      <p:bldP spid="271402" grpId="0" animBg="1"/>
      <p:bldP spid="271402" grpId="1" animBg="1"/>
      <p:bldP spid="271403" grpId="0" animBg="1"/>
      <p:bldP spid="271403" grpId="1" animBg="1"/>
      <p:bldP spid="271404" grpId="0" animBg="1"/>
      <p:bldP spid="271404" grpId="1" animBg="1"/>
      <p:bldP spid="271405" grpId="0" animBg="1"/>
      <p:bldP spid="271405" grpId="1"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3.jpeg"/></Relationships>
</file>

<file path=ppt/theme/_rels/theme5.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Rotonde">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1_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4.xml><?xml version="1.0" encoding="utf-8"?>
<a:theme xmlns:a="http://schemas.openxmlformats.org/drawingml/2006/main" name="Clarté">
  <a:themeElements>
    <a:clrScheme name="Clarté">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qu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té">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5.xml><?xml version="1.0" encoding="utf-8"?>
<a:theme xmlns:a="http://schemas.openxmlformats.org/drawingml/2006/main" name="1_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6.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1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7480</TotalTime>
  <Words>5395</Words>
  <Application>Microsoft Office PowerPoint</Application>
  <PresentationFormat>Affichage à l'écran (4:3)</PresentationFormat>
  <Paragraphs>1003</Paragraphs>
  <Slides>81</Slides>
  <Notes>80</Notes>
  <HiddenSlides>0</HiddenSlides>
  <MMClips>0</MMClips>
  <ScaleCrop>false</ScaleCrop>
  <HeadingPairs>
    <vt:vector size="4" baseType="variant">
      <vt:variant>
        <vt:lpstr>Thème</vt:lpstr>
      </vt:variant>
      <vt:variant>
        <vt:i4>7</vt:i4>
      </vt:variant>
      <vt:variant>
        <vt:lpstr>Titres des diapositives</vt:lpstr>
      </vt:variant>
      <vt:variant>
        <vt:i4>81</vt:i4>
      </vt:variant>
    </vt:vector>
  </HeadingPairs>
  <TitlesOfParts>
    <vt:vector size="88" baseType="lpstr">
      <vt:lpstr>Capitaux</vt:lpstr>
      <vt:lpstr>Rotonde</vt:lpstr>
      <vt:lpstr>1_Capitaux</vt:lpstr>
      <vt:lpstr>Clarté</vt:lpstr>
      <vt:lpstr>1_Rotonde</vt:lpstr>
      <vt:lpstr>Thème Office</vt:lpstr>
      <vt:lpstr>1_Thème Office</vt:lpstr>
      <vt:lpstr>Présentation PowerPoint</vt:lpstr>
      <vt:lpstr>Les sites statiques et dynamiques</vt:lpstr>
      <vt:lpstr>Les sites statiques et dynamiques</vt:lpstr>
      <vt:lpstr>Les sites statiques et dynamiques</vt:lpstr>
      <vt:lpstr>PHP Définition</vt:lpstr>
      <vt:lpstr>PHP Définition</vt:lpstr>
      <vt:lpstr>PHP Définition</vt:lpstr>
      <vt:lpstr>PHP Définition</vt:lpstr>
      <vt:lpstr>Fonctionnement de PHP</vt:lpstr>
      <vt:lpstr>Principales fonctionnalités de PHP</vt:lpstr>
      <vt:lpstr>La forme d'une balise PHP</vt:lpstr>
      <vt:lpstr>La forme d'une balise PHP</vt:lpstr>
      <vt:lpstr>Intégration PHP et HTML</vt:lpstr>
      <vt:lpstr>Présentation PowerPoint</vt:lpstr>
      <vt:lpstr>Présentation PowerPoint</vt:lpstr>
      <vt:lpstr>Syntaxe de base</vt:lpstr>
      <vt:lpstr>Syntaxe de base : Les constantes</vt:lpstr>
      <vt:lpstr>Syntaxe de base : Les variables</vt:lpstr>
      <vt:lpstr>Syntaxe de base : Les variables</vt:lpstr>
      <vt:lpstr>Syntaxe de base : Les variables</vt:lpstr>
      <vt:lpstr>Syntaxe de base : Les variables</vt:lpstr>
      <vt:lpstr>Syntaxe de base : Les variables</vt:lpstr>
      <vt:lpstr>Syntaxe de base : Les variables</vt:lpstr>
      <vt:lpstr>Syntaxe de base : Les types de données</vt:lpstr>
      <vt:lpstr>Les variables et les types de données</vt:lpstr>
      <vt:lpstr>Typage de variable </vt:lpstr>
      <vt:lpstr>Typage automatique. Exemple</vt:lpstr>
      <vt:lpstr>Les chaînes de caractères</vt:lpstr>
      <vt:lpstr>Concaténation de chaînes</vt:lpstr>
      <vt:lpstr>La commande echo</vt:lpstr>
      <vt:lpstr>Présentation PowerPoint</vt:lpstr>
      <vt:lpstr>Les opérateurs arithmétiques</vt:lpstr>
      <vt:lpstr>Les opérateurs d’in- et  de  dé-crémentation pré- et post-fixés</vt:lpstr>
      <vt:lpstr>Les opérateurs de comparaison</vt:lpstr>
      <vt:lpstr>Les opérateurs logiques</vt:lpstr>
      <vt:lpstr>Les opérateurs sur bits</vt:lpstr>
      <vt:lpstr>Structure de contrôle Si…Alors…Sinon…</vt:lpstr>
      <vt:lpstr>Structure de contrôle Tant que… faire…</vt:lpstr>
      <vt:lpstr>Structure de contrôle Tant que… faire…</vt:lpstr>
      <vt:lpstr>Structure de contrôle switch…</vt:lpstr>
      <vt:lpstr>Les tableaux</vt:lpstr>
      <vt:lpstr>Les tableaux « à trous »</vt:lpstr>
      <vt:lpstr>Les tableaux « à trous »</vt:lpstr>
      <vt:lpstr>Structure de contrôle Pour chaque…</vt:lpstr>
      <vt:lpstr>Parcours de tableau : foreach</vt:lpstr>
      <vt:lpstr>Tableaux associatifs</vt:lpstr>
      <vt:lpstr>Tableaux associatifs - Exemples</vt:lpstr>
      <vt:lpstr>Exercice </vt:lpstr>
      <vt:lpstr>Exercice </vt:lpstr>
      <vt:lpstr>Les cookies</vt:lpstr>
      <vt:lpstr>Les cookies</vt:lpstr>
      <vt:lpstr>Les cookies</vt:lpstr>
      <vt:lpstr>Les cookies</vt:lpstr>
      <vt:lpstr>Les cookies</vt:lpstr>
      <vt:lpstr>Les cookies</vt:lpstr>
      <vt:lpstr>Les cookies</vt:lpstr>
      <vt:lpstr>Les cookies</vt:lpstr>
      <vt:lpstr>Les cookies</vt:lpstr>
      <vt:lpstr> Les cookies </vt:lpstr>
      <vt:lpstr> Les cookies </vt:lpstr>
      <vt:lpstr> Les sessions </vt:lpstr>
      <vt:lpstr> Les sessions </vt:lpstr>
      <vt:lpstr> Les sessions </vt:lpstr>
      <vt:lpstr> Les sessions </vt:lpstr>
      <vt:lpstr> Les sessions </vt:lpstr>
      <vt:lpstr> Les sessions </vt:lpstr>
      <vt:lpstr> Les sessions </vt:lpstr>
      <vt:lpstr> Les sessions </vt:lpstr>
      <vt:lpstr> Les sessions </vt:lpstr>
      <vt:lpstr> Les sessions </vt:lpstr>
      <vt:lpstr> Les sessions </vt:lpstr>
      <vt:lpstr> Les sessions </vt:lpstr>
      <vt:lpstr> Les sessions </vt:lpstr>
      <vt:lpstr> Les sessions </vt:lpstr>
      <vt:lpstr>Mail</vt:lpstr>
      <vt:lpstr>Mail</vt:lpstr>
      <vt:lpstr>Exercice </vt:lpstr>
      <vt:lpstr>Solution </vt:lpstr>
      <vt:lpstr>Exercice </vt:lpstr>
      <vt:lpstr>Solution </vt:lpstr>
      <vt:lpstr>Solution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Toufik</dc:creator>
  <cp:lastModifiedBy>Dr.Toufik Hafs </cp:lastModifiedBy>
  <cp:revision>270</cp:revision>
  <dcterms:created xsi:type="dcterms:W3CDTF">2017-02-14T18:50:07Z</dcterms:created>
  <dcterms:modified xsi:type="dcterms:W3CDTF">2018-01-09T09:51:24Z</dcterms:modified>
</cp:coreProperties>
</file>