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Julius Sans One"/>
      <p:regular r:id="rId19"/>
    </p:embeddedFont>
    <p:embeddedFont>
      <p:font typeface="Didact Gothic"/>
      <p:regular r:id="rId20"/>
    </p:embeddedFon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DidactGothic-regular.fntdata"/><Relationship Id="rId21" Type="http://schemas.openxmlformats.org/officeDocument/2006/relationships/font" Target="fonts/Questrial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JuliusSansOn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47f2e9a217_0_2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47f2e9a217_0_2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47f2e9a217_0_2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47f2e9a217_0_2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47f2e9a217_0_2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47f2e9a217_0_2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47f2e9a217_0_2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47f2e9a217_0_2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47f2e9a217_0_3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47f2e9a217_0_3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7f2e9a217_0_2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47f2e9a217_0_2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7f2e9a217_0_2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47f2e9a217_0_2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47f2e9a217_0_2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47f2e9a217_0_2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47f2e9a217_0_2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47f2e9a217_0_2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47f2e9a217_0_2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47f2e9a217_0_2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47f2e9a217_0_2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47f2e9a217_0_2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47f2e9a217_0_3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47f2e9a217_0_3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47f2e9a217_0_2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47f2e9a217_0_2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fmla="val 49850" name="adj"/>
            </a:avLst>
          </a:prstGeom>
          <a:solidFill>
            <a:srgbClr val="383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603058" y="1948236"/>
            <a:ext cx="454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16899" y="4037775"/>
            <a:ext cx="58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fmla="val 50000" name="adj"/>
            </a:avLst>
          </a:prstGeom>
          <a:solidFill>
            <a:srgbClr val="383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21_1_1">
    <p:bg>
      <p:bgPr>
        <a:solidFill>
          <a:schemeClr val="accent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flipH="1" rot="10800000">
            <a:off x="-2390100" y="-102475"/>
            <a:ext cx="13887000" cy="6572400"/>
          </a:xfrm>
          <a:prstGeom prst="triangle">
            <a:avLst>
              <a:gd fmla="val 498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261951" y="154512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2434275" y="3133271"/>
            <a:ext cx="42753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1726200" y="347525"/>
            <a:ext cx="5691600" cy="26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10800000">
            <a:off x="6919375" y="-7381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 rot="10800000">
            <a:off x="7062250" y="-79527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4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4"/>
          <p:cNvSpPr txBox="1"/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hasCustomPrompt="1" idx="2" type="title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/>
          <p:nvPr>
            <p:ph hasCustomPrompt="1" idx="3" type="title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/>
          <p:nvPr>
            <p:ph idx="4" type="title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5" type="title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6" type="title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hasCustomPrompt="1" idx="7" type="title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/>
          <p:nvPr>
            <p:ph hasCustomPrompt="1" idx="8" type="title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9" type="subTitle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3" type="subTitle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4" type="subTitle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_2">
    <p:bg>
      <p:bgPr>
        <a:solidFill>
          <a:schemeClr val="accent5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hasCustomPrompt="1" type="title"/>
          </p:nvPr>
        </p:nvSpPr>
        <p:spPr>
          <a:xfrm>
            <a:off x="815488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5"/>
          <p:cNvSpPr txBox="1"/>
          <p:nvPr>
            <p:ph idx="2" type="title"/>
          </p:nvPr>
        </p:nvSpPr>
        <p:spPr>
          <a:xfrm>
            <a:off x="1633438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1633438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90" name="Google Shape;90;p15"/>
          <p:cNvSpPr/>
          <p:nvPr/>
        </p:nvSpPr>
        <p:spPr>
          <a:xfrm rot="10800000">
            <a:off x="-19875" y="-13336"/>
            <a:ext cx="9203100" cy="2690100"/>
          </a:xfrm>
          <a:prstGeom prst="triangle">
            <a:avLst>
              <a:gd fmla="val 498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hasCustomPrompt="1" idx="3" type="title"/>
          </p:nvPr>
        </p:nvSpPr>
        <p:spPr>
          <a:xfrm>
            <a:off x="815488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/>
          <p:nvPr>
            <p:ph idx="4" type="title"/>
          </p:nvPr>
        </p:nvSpPr>
        <p:spPr>
          <a:xfrm>
            <a:off x="1633438" y="3824821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5" type="subTitle"/>
          </p:nvPr>
        </p:nvSpPr>
        <p:spPr>
          <a:xfrm>
            <a:off x="1633438" y="4100375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hasCustomPrompt="1" idx="6" type="title"/>
          </p:nvPr>
        </p:nvSpPr>
        <p:spPr>
          <a:xfrm>
            <a:off x="4543875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idx="7" type="title"/>
          </p:nvPr>
        </p:nvSpPr>
        <p:spPr>
          <a:xfrm>
            <a:off x="5395160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8" type="subTitle"/>
          </p:nvPr>
        </p:nvSpPr>
        <p:spPr>
          <a:xfrm>
            <a:off x="5395160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hasCustomPrompt="1" idx="9" type="title"/>
          </p:nvPr>
        </p:nvSpPr>
        <p:spPr>
          <a:xfrm>
            <a:off x="4543875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/>
          <p:nvPr>
            <p:ph idx="13" type="title"/>
          </p:nvPr>
        </p:nvSpPr>
        <p:spPr>
          <a:xfrm>
            <a:off x="5395160" y="3824822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4" type="subTitle"/>
          </p:nvPr>
        </p:nvSpPr>
        <p:spPr>
          <a:xfrm>
            <a:off x="5395160" y="4100376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00" name="Google Shape;100;p15"/>
          <p:cNvCxnSpPr/>
          <p:nvPr/>
        </p:nvCxnSpPr>
        <p:spPr>
          <a:xfrm rot="10800000">
            <a:off x="-2241975" y="1909725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6566175" y="18802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5"/>
          <p:cNvSpPr txBox="1"/>
          <p:nvPr>
            <p:ph idx="15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6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rgbClr val="929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9292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2860200" y="2098184"/>
            <a:ext cx="34236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hasCustomPrompt="1" idx="2" type="title"/>
          </p:nvPr>
        </p:nvSpPr>
        <p:spPr>
          <a:xfrm>
            <a:off x="3043350" y="1032009"/>
            <a:ext cx="3057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3531300" y="3320300"/>
            <a:ext cx="20814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5">
    <p:bg>
      <p:bgPr>
        <a:solidFill>
          <a:schemeClr val="accent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713225" y="687700"/>
            <a:ext cx="3858900" cy="12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713225" y="2263300"/>
            <a:ext cx="38589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>
            <a:off x="842850" y="154450"/>
            <a:ext cx="459300" cy="4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>
            <p:ph idx="2" type="pic"/>
          </p:nvPr>
        </p:nvSpPr>
        <p:spPr>
          <a:xfrm>
            <a:off x="5634400" y="747975"/>
            <a:ext cx="2619900" cy="36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25_1">
    <p:bg>
      <p:bgPr>
        <a:solidFill>
          <a:schemeClr val="accent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0"/>
            <a:ext cx="4347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5024185" y="1440200"/>
            <a:ext cx="34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502418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1">
    <p:bg>
      <p:bgPr>
        <a:solidFill>
          <a:schemeClr val="accent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431100" y="695250"/>
            <a:ext cx="8281800" cy="412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948725" y="2351950"/>
            <a:ext cx="7246500" cy="20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948725" y="1327900"/>
            <a:ext cx="7246500" cy="8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bg>
      <p:bgPr>
        <a:solidFill>
          <a:schemeClr val="accent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2" type="title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4" type="title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5" type="subTitle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6_1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419275" y="712798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 rot="10800000">
            <a:off x="-1956075" y="-76202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837600" y="1363909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2" type="subTitle"/>
          </p:nvPr>
        </p:nvSpPr>
        <p:spPr>
          <a:xfrm>
            <a:off x="5204373" y="352854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48" name="Google Shape;148;p21"/>
          <p:cNvCxnSpPr/>
          <p:nvPr/>
        </p:nvCxnSpPr>
        <p:spPr>
          <a:xfrm>
            <a:off x="-1375750" y="2424873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1"/>
          <p:cNvCxnSpPr/>
          <p:nvPr/>
        </p:nvCxnSpPr>
        <p:spPr>
          <a:xfrm>
            <a:off x="7838750" y="-62702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 txBox="1"/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_1">
    <p:bg>
      <p:bgPr>
        <a:solidFill>
          <a:schemeClr val="accent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 rot="5400000">
            <a:off x="-3440300" y="-797850"/>
            <a:ext cx="13257600" cy="67392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-5400000">
            <a:off x="4398975" y="-370300"/>
            <a:ext cx="5766000" cy="5591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>
            <p:ph type="ctrTitle"/>
          </p:nvPr>
        </p:nvSpPr>
        <p:spPr>
          <a:xfrm>
            <a:off x="713225" y="730700"/>
            <a:ext cx="3706800" cy="152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713225" y="2472000"/>
            <a:ext cx="3678000" cy="19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8" name="Google Shape;158;p22"/>
          <p:cNvSpPr/>
          <p:nvPr/>
        </p:nvSpPr>
        <p:spPr>
          <a:xfrm rot="-2700000">
            <a:off x="4008372" y="-4515765"/>
            <a:ext cx="5766173" cy="55909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2"/>
          <p:cNvCxnSpPr/>
          <p:nvPr/>
        </p:nvCxnSpPr>
        <p:spPr>
          <a:xfrm flipH="1" rot="10800000">
            <a:off x="4562550" y="-204075"/>
            <a:ext cx="6010200" cy="618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_1"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 flipH="1">
            <a:off x="1821475" y="2527625"/>
            <a:ext cx="5501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hasCustomPrompt="1" idx="2" type="title"/>
          </p:nvPr>
        </p:nvSpPr>
        <p:spPr>
          <a:xfrm flipH="1">
            <a:off x="3043350" y="1533511"/>
            <a:ext cx="3057300" cy="8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 flipH="1">
            <a:off x="3198150" y="3293187"/>
            <a:ext cx="2747700" cy="3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65" name="Google Shape;165;p23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3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ONE_COLUMN_TEXT_1">
    <p:bg>
      <p:bgPr>
        <a:solidFill>
          <a:schemeClr val="accent5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039975" y="2245288"/>
            <a:ext cx="43908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4168000" y="963075"/>
            <a:ext cx="42627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chemeClr val="accent6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/>
        </p:nvSpPr>
        <p:spPr>
          <a:xfrm rot="-5400000">
            <a:off x="4642941" y="-1673359"/>
            <a:ext cx="7685100" cy="7451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5"/>
          <p:cNvSpPr/>
          <p:nvPr/>
        </p:nvSpPr>
        <p:spPr>
          <a:xfrm flipH="1" rot="-5400000">
            <a:off x="2841550" y="28805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713225" y="1627150"/>
            <a:ext cx="46593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25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5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5"/>
          <p:cNvSpPr/>
          <p:nvPr/>
        </p:nvSpPr>
        <p:spPr>
          <a:xfrm flipH="1">
            <a:off x="5408725" y="4511825"/>
            <a:ext cx="3458400" cy="19239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_1_3"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2" type="title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1" type="subTitle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3" type="title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idx="4" type="subTitle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5" type="title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idx="6" type="subTitle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7" type="title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8" type="subTitle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accent5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931700" y="2019718"/>
            <a:ext cx="3252900" cy="1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hasCustomPrompt="1" idx="2" type="title"/>
          </p:nvPr>
        </p:nvSpPr>
        <p:spPr>
          <a:xfrm>
            <a:off x="931700" y="967055"/>
            <a:ext cx="30573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27"/>
          <p:cNvSpPr txBox="1"/>
          <p:nvPr>
            <p:ph idx="1" type="subTitle"/>
          </p:nvPr>
        </p:nvSpPr>
        <p:spPr>
          <a:xfrm>
            <a:off x="931700" y="3326230"/>
            <a:ext cx="19785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99" name="Google Shape;199;p27"/>
          <p:cNvCxnSpPr/>
          <p:nvPr/>
        </p:nvCxnSpPr>
        <p:spPr>
          <a:xfrm>
            <a:off x="258180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7"/>
          <p:cNvSpPr/>
          <p:nvPr/>
        </p:nvSpPr>
        <p:spPr>
          <a:xfrm>
            <a:off x="-6242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">
    <p:bg>
      <p:bgPr>
        <a:solidFill>
          <a:schemeClr val="accent5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28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8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28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bg>
      <p:bgPr>
        <a:solidFill>
          <a:schemeClr val="accent5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29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2" type="title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9"/>
          <p:cNvSpPr txBox="1"/>
          <p:nvPr>
            <p:ph idx="3" type="subTitle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idx="4" type="title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5" name="Google Shape;215;p29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32_1">
    <p:bg>
      <p:bgPr>
        <a:solidFill>
          <a:schemeClr val="accent5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/>
          <p:nvPr/>
        </p:nvSpPr>
        <p:spPr>
          <a:xfrm flipH="1" rot="5400000">
            <a:off x="-3170100" y="96925"/>
            <a:ext cx="10676100" cy="4808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>
            <p:ph type="title"/>
          </p:nvPr>
        </p:nvSpPr>
        <p:spPr>
          <a:xfrm>
            <a:off x="5621850" y="1032225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30"/>
          <p:cNvSpPr txBox="1"/>
          <p:nvPr>
            <p:ph idx="1" type="subTitle"/>
          </p:nvPr>
        </p:nvSpPr>
        <p:spPr>
          <a:xfrm>
            <a:off x="5295600" y="1276125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2" name="Google Shape;222;p30"/>
          <p:cNvSpPr txBox="1"/>
          <p:nvPr>
            <p:ph idx="2" type="title"/>
          </p:nvPr>
        </p:nvSpPr>
        <p:spPr>
          <a:xfrm>
            <a:off x="713225" y="2279700"/>
            <a:ext cx="3328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30"/>
          <p:cNvSpPr txBox="1"/>
          <p:nvPr>
            <p:ph idx="3" type="title"/>
          </p:nvPr>
        </p:nvSpPr>
        <p:spPr>
          <a:xfrm>
            <a:off x="5621850" y="246081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30"/>
          <p:cNvSpPr txBox="1"/>
          <p:nvPr>
            <p:ph idx="4" type="subTitle"/>
          </p:nvPr>
        </p:nvSpPr>
        <p:spPr>
          <a:xfrm>
            <a:off x="5295600" y="270947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5" name="Google Shape;225;p30"/>
          <p:cNvSpPr txBox="1"/>
          <p:nvPr>
            <p:ph idx="5" type="title"/>
          </p:nvPr>
        </p:nvSpPr>
        <p:spPr>
          <a:xfrm>
            <a:off x="5621850" y="3877419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30"/>
          <p:cNvSpPr txBox="1"/>
          <p:nvPr>
            <p:ph idx="6" type="subTitle"/>
          </p:nvPr>
        </p:nvSpPr>
        <p:spPr>
          <a:xfrm>
            <a:off x="5295600" y="412608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7" name="Google Shape;227;p30"/>
          <p:cNvSpPr/>
          <p:nvPr/>
        </p:nvSpPr>
        <p:spPr>
          <a:xfrm rot="10800000">
            <a:off x="6984125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0"/>
          <p:cNvSpPr/>
          <p:nvPr/>
        </p:nvSpPr>
        <p:spPr>
          <a:xfrm rot="10800000">
            <a:off x="7044125" y="-70962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p30"/>
          <p:cNvSpPr/>
          <p:nvPr/>
        </p:nvSpPr>
        <p:spPr>
          <a:xfrm flipH="1">
            <a:off x="7963400" y="3988625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7338200" y="4256000"/>
            <a:ext cx="2913300" cy="136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rgbClr val="383838"/>
          </a:solidFill>
          <a:ln cap="flat" cmpd="sng" w="9525">
            <a:solidFill>
              <a:srgbClr val="DBDB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626250" y="597425"/>
            <a:ext cx="789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6250" y="1304875"/>
            <a:ext cx="78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solidFill>
          <a:schemeClr val="accent5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/>
          <p:nvPr/>
        </p:nvSpPr>
        <p:spPr>
          <a:xfrm>
            <a:off x="-522475" y="3430700"/>
            <a:ext cx="2292600" cy="208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31"/>
          <p:cNvSpPr/>
          <p:nvPr/>
        </p:nvSpPr>
        <p:spPr>
          <a:xfrm rot="10800000">
            <a:off x="7261800" y="-552525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"/>
          <p:cNvSpPr/>
          <p:nvPr/>
        </p:nvSpPr>
        <p:spPr>
          <a:xfrm flipH="1">
            <a:off x="-2363425" y="4490900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/>
          <p:nvPr/>
        </p:nvSpPr>
        <p:spPr>
          <a:xfrm flipH="1" rot="-5400000">
            <a:off x="7959050" y="337625"/>
            <a:ext cx="2457300" cy="1152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1">
    <p:bg>
      <p:bgPr>
        <a:solidFill>
          <a:schemeClr val="accent5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32"/>
          <p:cNvSpPr txBox="1"/>
          <p:nvPr>
            <p:ph idx="1" type="subTitle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42" name="Google Shape;242;p32"/>
          <p:cNvSpPr txBox="1"/>
          <p:nvPr>
            <p:ph idx="2" type="title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32"/>
          <p:cNvSpPr txBox="1"/>
          <p:nvPr>
            <p:ph idx="3" type="subTitle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4" type="title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5" type="subTitle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46" name="Google Shape;246;p32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_1_3_1">
    <p:bg>
      <p:bgPr>
        <a:solidFill>
          <a:schemeClr val="accent5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2056190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33"/>
          <p:cNvSpPr txBox="1"/>
          <p:nvPr>
            <p:ph idx="1" type="subTitle"/>
          </p:nvPr>
        </p:nvSpPr>
        <p:spPr>
          <a:xfrm>
            <a:off x="2056192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1" name="Google Shape;251;p33"/>
          <p:cNvSpPr txBox="1"/>
          <p:nvPr>
            <p:ph idx="2" type="title"/>
          </p:nvPr>
        </p:nvSpPr>
        <p:spPr>
          <a:xfrm>
            <a:off x="2056190" y="3402924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33"/>
          <p:cNvSpPr txBox="1"/>
          <p:nvPr>
            <p:ph idx="3" type="subTitle"/>
          </p:nvPr>
        </p:nvSpPr>
        <p:spPr>
          <a:xfrm>
            <a:off x="2056192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4" type="title"/>
          </p:nvPr>
        </p:nvSpPr>
        <p:spPr>
          <a:xfrm>
            <a:off x="5444664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33"/>
          <p:cNvSpPr txBox="1"/>
          <p:nvPr>
            <p:ph idx="5" type="subTitle"/>
          </p:nvPr>
        </p:nvSpPr>
        <p:spPr>
          <a:xfrm>
            <a:off x="5444664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5" name="Google Shape;255;p33"/>
          <p:cNvSpPr txBox="1"/>
          <p:nvPr>
            <p:ph idx="6" type="title"/>
          </p:nvPr>
        </p:nvSpPr>
        <p:spPr>
          <a:xfrm>
            <a:off x="5444664" y="3402925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33"/>
          <p:cNvSpPr txBox="1"/>
          <p:nvPr>
            <p:ph idx="7" type="subTitle"/>
          </p:nvPr>
        </p:nvSpPr>
        <p:spPr>
          <a:xfrm>
            <a:off x="5444664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7" name="Google Shape;257;p33"/>
          <p:cNvSpPr/>
          <p:nvPr/>
        </p:nvSpPr>
        <p:spPr>
          <a:xfrm>
            <a:off x="-1462325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33"/>
          <p:cNvSpPr/>
          <p:nvPr/>
        </p:nvSpPr>
        <p:spPr>
          <a:xfrm rot="10800000">
            <a:off x="613277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3"/>
          <p:cNvSpPr txBox="1"/>
          <p:nvPr>
            <p:ph idx="8"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9">
    <p:bg>
      <p:bgPr>
        <a:solidFill>
          <a:schemeClr val="accent5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" name="Google Shape;266;p34"/>
          <p:cNvSpPr txBox="1"/>
          <p:nvPr>
            <p:ph idx="1" type="subTitle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7" name="Google Shape;267;p34"/>
          <p:cNvSpPr txBox="1"/>
          <p:nvPr>
            <p:ph idx="2" type="title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8" name="Google Shape;268;p34"/>
          <p:cNvSpPr txBox="1"/>
          <p:nvPr>
            <p:ph idx="3" type="subTitle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9" name="Google Shape;269;p34"/>
          <p:cNvSpPr txBox="1"/>
          <p:nvPr>
            <p:ph idx="4" type="title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34"/>
          <p:cNvSpPr txBox="1"/>
          <p:nvPr>
            <p:ph idx="5" type="subTitle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1" name="Google Shape;271;p34"/>
          <p:cNvSpPr txBox="1"/>
          <p:nvPr>
            <p:ph idx="6" type="title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2" name="Google Shape;272;p34"/>
          <p:cNvSpPr txBox="1"/>
          <p:nvPr>
            <p:ph idx="7" type="subTitle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3" name="Google Shape;273;p34"/>
          <p:cNvSpPr txBox="1"/>
          <p:nvPr>
            <p:ph idx="8" type="title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34"/>
          <p:cNvSpPr txBox="1"/>
          <p:nvPr>
            <p:ph idx="9" type="subTitle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5" name="Google Shape;275;p34"/>
          <p:cNvSpPr txBox="1"/>
          <p:nvPr>
            <p:ph idx="13" type="title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34"/>
          <p:cNvSpPr txBox="1"/>
          <p:nvPr>
            <p:ph idx="14" type="subTitle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7" name="Google Shape;277;p34"/>
          <p:cNvSpPr txBox="1"/>
          <p:nvPr>
            <p:ph idx="15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_1_3_1_1">
    <p:bg>
      <p:bgPr>
        <a:solidFill>
          <a:srgbClr val="191919">
            <a:alpha val="0"/>
          </a:srgbClr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title"/>
          </p:nvPr>
        </p:nvSpPr>
        <p:spPr>
          <a:xfrm>
            <a:off x="713225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35"/>
          <p:cNvSpPr txBox="1"/>
          <p:nvPr>
            <p:ph idx="1" type="subTitle"/>
          </p:nvPr>
        </p:nvSpPr>
        <p:spPr>
          <a:xfrm>
            <a:off x="713225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2" name="Google Shape;282;p35"/>
          <p:cNvSpPr/>
          <p:nvPr/>
        </p:nvSpPr>
        <p:spPr>
          <a:xfrm flipH="1">
            <a:off x="7004125" y="25297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35"/>
          <p:cNvSpPr/>
          <p:nvPr/>
        </p:nvSpPr>
        <p:spPr>
          <a:xfrm flipH="1">
            <a:off x="7194625" y="265355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4" name="Google Shape;284;p35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5" name="Google Shape;285;p35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35"/>
          <p:cNvSpPr txBox="1"/>
          <p:nvPr>
            <p:ph idx="2" type="title"/>
          </p:nvPr>
        </p:nvSpPr>
        <p:spPr>
          <a:xfrm>
            <a:off x="2670358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35"/>
          <p:cNvSpPr txBox="1"/>
          <p:nvPr>
            <p:ph idx="3" type="subTitle"/>
          </p:nvPr>
        </p:nvSpPr>
        <p:spPr>
          <a:xfrm>
            <a:off x="2670358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8" name="Google Shape;288;p35"/>
          <p:cNvSpPr txBox="1"/>
          <p:nvPr>
            <p:ph idx="4" type="title"/>
          </p:nvPr>
        </p:nvSpPr>
        <p:spPr>
          <a:xfrm>
            <a:off x="4627491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9" name="Google Shape;289;p35"/>
          <p:cNvSpPr txBox="1"/>
          <p:nvPr>
            <p:ph idx="5" type="subTitle"/>
          </p:nvPr>
        </p:nvSpPr>
        <p:spPr>
          <a:xfrm>
            <a:off x="4627491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0" name="Google Shape;290;p35"/>
          <p:cNvSpPr txBox="1"/>
          <p:nvPr>
            <p:ph idx="6" type="title"/>
          </p:nvPr>
        </p:nvSpPr>
        <p:spPr>
          <a:xfrm>
            <a:off x="6584624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35"/>
          <p:cNvSpPr txBox="1"/>
          <p:nvPr>
            <p:ph idx="7" type="subTitle"/>
          </p:nvPr>
        </p:nvSpPr>
        <p:spPr>
          <a:xfrm>
            <a:off x="6584624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2" name="Google Shape;292;p35"/>
          <p:cNvSpPr txBox="1"/>
          <p:nvPr>
            <p:ph idx="8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4">
    <p:bg>
      <p:bgPr>
        <a:solidFill>
          <a:schemeClr val="accent5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6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36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4_1">
    <p:bg>
      <p:bgPr>
        <a:solidFill>
          <a:schemeClr val="accent5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type="title"/>
          </p:nvPr>
        </p:nvSpPr>
        <p:spPr>
          <a:xfrm>
            <a:off x="713225" y="530725"/>
            <a:ext cx="5771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1" name="Google Shape;301;p37"/>
          <p:cNvSpPr/>
          <p:nvPr/>
        </p:nvSpPr>
        <p:spPr>
          <a:xfrm rot="10800000">
            <a:off x="-2495250" y="-885400"/>
            <a:ext cx="4317900" cy="2213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1_1_2">
    <p:bg>
      <p:bgPr>
        <a:solidFill>
          <a:schemeClr val="accent5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5" name="Google Shape;305;p38"/>
          <p:cNvSpPr txBox="1"/>
          <p:nvPr>
            <p:ph idx="2" type="title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p38"/>
          <p:cNvSpPr txBox="1"/>
          <p:nvPr>
            <p:ph idx="1" type="subTitle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07" name="Google Shape;307;p38"/>
          <p:cNvSpPr txBox="1"/>
          <p:nvPr>
            <p:ph idx="3" type="title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8" name="Google Shape;308;p38"/>
          <p:cNvSpPr txBox="1"/>
          <p:nvPr>
            <p:ph idx="4" type="subTitle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09" name="Google Shape;309;p38"/>
          <p:cNvSpPr txBox="1"/>
          <p:nvPr>
            <p:ph idx="5" type="title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38"/>
          <p:cNvSpPr txBox="1"/>
          <p:nvPr>
            <p:ph idx="6" type="subTitle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11" name="Google Shape;31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_1">
    <p:bg>
      <p:bgPr>
        <a:solidFill>
          <a:schemeClr val="accent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" name="Google Shape;314;p39"/>
          <p:cNvSpPr/>
          <p:nvPr/>
        </p:nvSpPr>
        <p:spPr>
          <a:xfrm flipH="1" rot="10800000">
            <a:off x="-287750" y="-113775"/>
            <a:ext cx="2978700" cy="3082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3">
    <p:bg>
      <p:bgPr>
        <a:solidFill>
          <a:schemeClr val="accent5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0"/>
          <p:cNvSpPr txBox="1"/>
          <p:nvPr>
            <p:ph idx="1" type="subTitle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3" name="Google Shape;323;p40"/>
          <p:cNvSpPr txBox="1"/>
          <p:nvPr>
            <p:ph idx="2" type="subTitle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4" name="Google Shape;324;p40"/>
          <p:cNvSpPr txBox="1"/>
          <p:nvPr>
            <p:ph idx="3" type="subTitle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hasCustomPrompt="1" type="title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40"/>
          <p:cNvSpPr txBox="1"/>
          <p:nvPr>
            <p:ph hasCustomPrompt="1" idx="4" type="title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40"/>
          <p:cNvSpPr txBox="1"/>
          <p:nvPr>
            <p:ph hasCustomPrompt="1" idx="5" type="title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40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40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0" name="Google Shape;330;p40"/>
          <p:cNvSpPr/>
          <p:nvPr/>
        </p:nvSpPr>
        <p:spPr>
          <a:xfrm flipH="1" rot="10800000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1" name="Google Shape;331;p40"/>
          <p:cNvSpPr/>
          <p:nvPr/>
        </p:nvSpPr>
        <p:spPr>
          <a:xfrm flipH="1" rot="10800000">
            <a:off x="-16814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_1">
    <p:bg>
      <p:bgPr>
        <a:solidFill>
          <a:schemeClr val="dk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>
            <p:ph idx="1" type="subTitle"/>
          </p:nvPr>
        </p:nvSpPr>
        <p:spPr>
          <a:xfrm>
            <a:off x="713250" y="126462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5" name="Google Shape;335;p41"/>
          <p:cNvSpPr txBox="1"/>
          <p:nvPr>
            <p:ph hasCustomPrompt="1" type="title"/>
          </p:nvPr>
        </p:nvSpPr>
        <p:spPr>
          <a:xfrm>
            <a:off x="713227" y="63982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41"/>
          <p:cNvSpPr txBox="1"/>
          <p:nvPr>
            <p:ph idx="2" type="subTitle"/>
          </p:nvPr>
        </p:nvSpPr>
        <p:spPr>
          <a:xfrm>
            <a:off x="713250" y="2701904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7" name="Google Shape;337;p41"/>
          <p:cNvSpPr txBox="1"/>
          <p:nvPr>
            <p:ph hasCustomPrompt="1" idx="3" type="title"/>
          </p:nvPr>
        </p:nvSpPr>
        <p:spPr>
          <a:xfrm>
            <a:off x="713227" y="2077096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41"/>
          <p:cNvSpPr txBox="1"/>
          <p:nvPr>
            <p:ph idx="4" type="subTitle"/>
          </p:nvPr>
        </p:nvSpPr>
        <p:spPr>
          <a:xfrm>
            <a:off x="713250" y="413917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9" name="Google Shape;339;p41"/>
          <p:cNvSpPr txBox="1"/>
          <p:nvPr>
            <p:ph hasCustomPrompt="1" idx="5" type="title"/>
          </p:nvPr>
        </p:nvSpPr>
        <p:spPr>
          <a:xfrm>
            <a:off x="713227" y="351437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41"/>
          <p:cNvSpPr/>
          <p:nvPr/>
        </p:nvSpPr>
        <p:spPr>
          <a:xfrm rot="10800000">
            <a:off x="5913650" y="-411375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"/>
          <p:cNvSpPr/>
          <p:nvPr/>
        </p:nvSpPr>
        <p:spPr>
          <a:xfrm flipH="1">
            <a:off x="-924100" y="3997950"/>
            <a:ext cx="3329700" cy="15618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34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42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42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42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"/>
          <p:cNvSpPr txBox="1"/>
          <p:nvPr>
            <p:ph idx="2" type="title"/>
          </p:nvPr>
        </p:nvSpPr>
        <p:spPr>
          <a:xfrm>
            <a:off x="928050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0" name="Google Shape;350;p42"/>
          <p:cNvSpPr txBox="1"/>
          <p:nvPr>
            <p:ph idx="1" type="subTitle"/>
          </p:nvPr>
        </p:nvSpPr>
        <p:spPr>
          <a:xfrm>
            <a:off x="758850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51" name="Google Shape;351;p42"/>
          <p:cNvSpPr txBox="1"/>
          <p:nvPr>
            <p:ph idx="3" type="title"/>
          </p:nvPr>
        </p:nvSpPr>
        <p:spPr>
          <a:xfrm>
            <a:off x="6686827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42"/>
          <p:cNvSpPr txBox="1"/>
          <p:nvPr>
            <p:ph idx="4" type="subTitle"/>
          </p:nvPr>
        </p:nvSpPr>
        <p:spPr>
          <a:xfrm>
            <a:off x="6517622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53" name="Google Shape;353;p42"/>
          <p:cNvSpPr txBox="1"/>
          <p:nvPr>
            <p:ph idx="5" type="title"/>
          </p:nvPr>
        </p:nvSpPr>
        <p:spPr>
          <a:xfrm>
            <a:off x="3815126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42"/>
          <p:cNvSpPr txBox="1"/>
          <p:nvPr>
            <p:ph idx="6" type="subTitle"/>
          </p:nvPr>
        </p:nvSpPr>
        <p:spPr>
          <a:xfrm>
            <a:off x="3645921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55" name="Google Shape;355;p42"/>
          <p:cNvSpPr txBox="1"/>
          <p:nvPr>
            <p:ph hasCustomPrompt="1" idx="7" type="title"/>
          </p:nvPr>
        </p:nvSpPr>
        <p:spPr>
          <a:xfrm>
            <a:off x="4006513" y="2497875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42"/>
          <p:cNvSpPr txBox="1"/>
          <p:nvPr>
            <p:ph hasCustomPrompt="1" idx="8" type="title"/>
          </p:nvPr>
        </p:nvSpPr>
        <p:spPr>
          <a:xfrm>
            <a:off x="1117350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42"/>
          <p:cNvSpPr txBox="1"/>
          <p:nvPr>
            <p:ph hasCustomPrompt="1" idx="9" type="title"/>
          </p:nvPr>
        </p:nvSpPr>
        <p:spPr>
          <a:xfrm>
            <a:off x="6876113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dk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1" name="Google Shape;361;p43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 txBox="1"/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5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3" name="Google Shape;363;p43"/>
          <p:cNvSpPr txBox="1"/>
          <p:nvPr>
            <p:ph idx="1" type="body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64" name="Google Shape;364;p43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icons,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5" name="Google Shape;365;p43"/>
          <p:cNvSpPr txBox="1"/>
          <p:nvPr>
            <p:ph idx="2" type="subTitle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66" name="Google Shape;366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bg>
      <p:bgPr>
        <a:solidFill>
          <a:schemeClr val="accent5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9" name="Google Shape;369;p44"/>
          <p:cNvSpPr/>
          <p:nvPr/>
        </p:nvSpPr>
        <p:spPr>
          <a:xfrm flipH="1">
            <a:off x="7413700" y="248210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0" name="Google Shape;370;p44"/>
          <p:cNvSpPr/>
          <p:nvPr/>
        </p:nvSpPr>
        <p:spPr>
          <a:xfrm flipH="1" rot="10800000">
            <a:off x="-924550" y="-135407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1" name="Google Shape;371;p44"/>
          <p:cNvSpPr/>
          <p:nvPr/>
        </p:nvSpPr>
        <p:spPr>
          <a:xfrm flipH="1" rot="10800000">
            <a:off x="-1996725" y="-198567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4"/>
          <p:cNvSpPr txBox="1"/>
          <p:nvPr>
            <p:ph idx="1" type="body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73" name="Google Shape;37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3">
    <p:bg>
      <p:bgPr>
        <a:solidFill>
          <a:schemeClr val="accent5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4572000" y="1737675"/>
            <a:ext cx="3636600" cy="13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6" name="Google Shape;376;p45"/>
          <p:cNvSpPr txBox="1"/>
          <p:nvPr>
            <p:ph hasCustomPrompt="1" idx="2" type="title"/>
          </p:nvPr>
        </p:nvSpPr>
        <p:spPr>
          <a:xfrm>
            <a:off x="5151175" y="424768"/>
            <a:ext cx="3057300" cy="14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5"/>
          <p:cNvSpPr txBox="1"/>
          <p:nvPr>
            <p:ph idx="1" type="subTitle"/>
          </p:nvPr>
        </p:nvSpPr>
        <p:spPr>
          <a:xfrm>
            <a:off x="5367475" y="3320300"/>
            <a:ext cx="2841000" cy="10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378" name="Google Shape;378;p45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45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21_1_3">
    <p:bg>
      <p:bgPr>
        <a:solidFill>
          <a:schemeClr val="dk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"/>
          <p:cNvSpPr txBox="1"/>
          <p:nvPr>
            <p:ph idx="1" type="body"/>
          </p:nvPr>
        </p:nvSpPr>
        <p:spPr>
          <a:xfrm>
            <a:off x="713225" y="2347850"/>
            <a:ext cx="4941600" cy="22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3" name="Google Shape;383;p46"/>
          <p:cNvSpPr txBox="1"/>
          <p:nvPr>
            <p:ph type="title"/>
          </p:nvPr>
        </p:nvSpPr>
        <p:spPr>
          <a:xfrm>
            <a:off x="713225" y="1061025"/>
            <a:ext cx="5218800" cy="98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4" name="Google Shape;384;p46"/>
          <p:cNvSpPr/>
          <p:nvPr/>
        </p:nvSpPr>
        <p:spPr>
          <a:xfrm rot="5400000">
            <a:off x="-761012" y="-790512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5" name="Google Shape;385;p46"/>
          <p:cNvSpPr/>
          <p:nvPr/>
        </p:nvSpPr>
        <p:spPr>
          <a:xfrm rot="5400000">
            <a:off x="-856262" y="-1009587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6" name="Google Shape;386;p46"/>
          <p:cNvSpPr/>
          <p:nvPr/>
        </p:nvSpPr>
        <p:spPr>
          <a:xfrm rot="-5400000">
            <a:off x="2896850" y="28800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bg>
      <p:bgPr>
        <a:solidFill>
          <a:schemeClr val="accent5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7"/>
          <p:cNvSpPr/>
          <p:nvPr/>
        </p:nvSpPr>
        <p:spPr>
          <a:xfrm flipH="1" rot="-5400000">
            <a:off x="4941700" y="26525"/>
            <a:ext cx="4364700" cy="42276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7"/>
          <p:cNvSpPr txBox="1"/>
          <p:nvPr>
            <p:ph type="ctrTitle"/>
          </p:nvPr>
        </p:nvSpPr>
        <p:spPr>
          <a:xfrm>
            <a:off x="1690800" y="1707225"/>
            <a:ext cx="5762400" cy="14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b="1" sz="8000"/>
            </a:lvl9pPr>
          </a:lstStyle>
          <a:p/>
        </p:txBody>
      </p:sp>
      <p:sp>
        <p:nvSpPr>
          <p:cNvPr id="392" name="Google Shape;392;p47"/>
          <p:cNvSpPr txBox="1"/>
          <p:nvPr>
            <p:ph idx="1" type="subTitle"/>
          </p:nvPr>
        </p:nvSpPr>
        <p:spPr>
          <a:xfrm>
            <a:off x="1431175" y="3334300"/>
            <a:ext cx="6281400" cy="11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3" name="Google Shape;39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2">
    <p:bg>
      <p:bgPr>
        <a:solidFill>
          <a:schemeClr val="accent5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>
            <p:ph idx="1" type="subTitle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6" name="Google Shape;396;p48"/>
          <p:cNvSpPr txBox="1"/>
          <p:nvPr>
            <p:ph idx="2" type="subTitle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7" name="Google Shape;397;p48"/>
          <p:cNvSpPr txBox="1"/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8" name="Google Shape;398;p48"/>
          <p:cNvSpPr txBox="1"/>
          <p:nvPr>
            <p:ph idx="3" type="title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" name="Google Shape;399;p48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0_3">
    <p:bg>
      <p:bgPr>
        <a:solidFill>
          <a:schemeClr val="accent5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"/>
          <p:cNvSpPr/>
          <p:nvPr/>
        </p:nvSpPr>
        <p:spPr>
          <a:xfrm flipH="1" rot="10800000">
            <a:off x="37875" y="150"/>
            <a:ext cx="9106200" cy="44697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9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fmla="val 4942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9"/>
          <p:cNvSpPr txBox="1"/>
          <p:nvPr>
            <p:ph type="ctrTitle"/>
          </p:nvPr>
        </p:nvSpPr>
        <p:spPr>
          <a:xfrm>
            <a:off x="816825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6" name="Google Shape;406;p49"/>
          <p:cNvSpPr txBox="1"/>
          <p:nvPr>
            <p:ph idx="1" type="subTitle"/>
          </p:nvPr>
        </p:nvSpPr>
        <p:spPr>
          <a:xfrm>
            <a:off x="816825" y="1873375"/>
            <a:ext cx="5762400" cy="1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07" name="Google Shape;407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bg>
      <p:bgPr>
        <a:solidFill>
          <a:schemeClr val="accent5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0"/>
          <p:cNvSpPr txBox="1"/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2" name="Google Shape;412;p5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3" name="Google Shape;413;p5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4" name="Google Shape;414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cap="flat" cmpd="sng" w="1905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EEE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rgbClr val="929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EEE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rgbClr val="929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EEE"/>
              </a:solidFill>
            </a:endParaRPr>
          </a:p>
        </p:txBody>
      </p:sp>
      <p:sp>
        <p:nvSpPr>
          <p:cNvPr id="36" name="Google Shape;36;p6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3838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2">
    <p:bg>
      <p:bgPr>
        <a:solidFill>
          <a:schemeClr val="accent5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1"/>
          <p:cNvSpPr/>
          <p:nvPr/>
        </p:nvSpPr>
        <p:spPr>
          <a:xfrm>
            <a:off x="-75550" y="463300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1"/>
          <p:cNvSpPr/>
          <p:nvPr/>
        </p:nvSpPr>
        <p:spPr>
          <a:xfrm rot="10800000">
            <a:off x="6530450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9" name="Google Shape;419;p51"/>
          <p:cNvSpPr/>
          <p:nvPr/>
        </p:nvSpPr>
        <p:spPr>
          <a:xfrm rot="10800000">
            <a:off x="6749525" y="-709625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0" name="Google Shape;420;p51"/>
          <p:cNvSpPr txBox="1"/>
          <p:nvPr>
            <p:ph type="title"/>
          </p:nvPr>
        </p:nvSpPr>
        <p:spPr>
          <a:xfrm>
            <a:off x="713225" y="530725"/>
            <a:ext cx="38589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1" name="Google Shape;421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1_1_5">
    <p:bg>
      <p:bgPr>
        <a:solidFill>
          <a:schemeClr val="accent5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type="title"/>
          </p:nvPr>
        </p:nvSpPr>
        <p:spPr>
          <a:xfrm>
            <a:off x="1319574" y="2011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4" name="Google Shape;424;p52"/>
          <p:cNvSpPr txBox="1"/>
          <p:nvPr>
            <p:ph idx="1" type="subTitle"/>
          </p:nvPr>
        </p:nvSpPr>
        <p:spPr>
          <a:xfrm>
            <a:off x="1319576" y="22865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5" name="Google Shape;425;p52"/>
          <p:cNvSpPr txBox="1"/>
          <p:nvPr>
            <p:ph idx="2" type="title"/>
          </p:nvPr>
        </p:nvSpPr>
        <p:spPr>
          <a:xfrm>
            <a:off x="4681398" y="20112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6" name="Google Shape;426;p52"/>
          <p:cNvSpPr txBox="1"/>
          <p:nvPr>
            <p:ph idx="3" type="subTitle"/>
          </p:nvPr>
        </p:nvSpPr>
        <p:spPr>
          <a:xfrm>
            <a:off x="4681376" y="22850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7" name="Google Shape;427;p52"/>
          <p:cNvSpPr txBox="1"/>
          <p:nvPr>
            <p:ph idx="4" type="title"/>
          </p:nvPr>
        </p:nvSpPr>
        <p:spPr>
          <a:xfrm>
            <a:off x="2410949" y="32684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8" name="Google Shape;428;p52"/>
          <p:cNvSpPr txBox="1"/>
          <p:nvPr>
            <p:ph idx="5" type="subTitle"/>
          </p:nvPr>
        </p:nvSpPr>
        <p:spPr>
          <a:xfrm>
            <a:off x="2410951" y="35438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9" name="Google Shape;429;p52"/>
          <p:cNvSpPr txBox="1"/>
          <p:nvPr>
            <p:ph idx="6" type="title"/>
          </p:nvPr>
        </p:nvSpPr>
        <p:spPr>
          <a:xfrm>
            <a:off x="5772773" y="32685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0" name="Google Shape;430;p52"/>
          <p:cNvSpPr txBox="1"/>
          <p:nvPr>
            <p:ph idx="7" type="subTitle"/>
          </p:nvPr>
        </p:nvSpPr>
        <p:spPr>
          <a:xfrm>
            <a:off x="5772750" y="35423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31" name="Google Shape;431;p52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2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2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52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5" name="Google Shape;435;p52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6" name="Google Shape;436;p52"/>
          <p:cNvSpPr txBox="1"/>
          <p:nvPr>
            <p:ph idx="8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7" name="Google Shape;437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6_3">
    <p:bg>
      <p:bgPr>
        <a:solidFill>
          <a:schemeClr val="accent5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0" name="Google Shape;440;p53"/>
          <p:cNvSpPr txBox="1"/>
          <p:nvPr>
            <p:ph idx="1" type="subTitle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41" name="Google Shape;441;p53"/>
          <p:cNvSpPr txBox="1"/>
          <p:nvPr>
            <p:ph idx="2" type="subTitle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42" name="Google Shape;442;p53"/>
          <p:cNvSpPr txBox="1"/>
          <p:nvPr>
            <p:ph idx="3" type="title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3" name="Google Shape;443;p53"/>
          <p:cNvSpPr txBox="1"/>
          <p:nvPr>
            <p:ph idx="4" type="title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4" name="Google Shape;444;p53"/>
          <p:cNvSpPr/>
          <p:nvPr/>
        </p:nvSpPr>
        <p:spPr>
          <a:xfrm flipH="1" rot="10800000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3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2_3">
    <p:bg>
      <p:bgPr>
        <a:solidFill>
          <a:schemeClr val="accent5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4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4"/>
          <p:cNvSpPr txBox="1"/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1" name="Google Shape;451;p54"/>
          <p:cNvSpPr txBox="1"/>
          <p:nvPr>
            <p:ph idx="1" type="subTitle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52" name="Google Shape;452;p54"/>
          <p:cNvSpPr txBox="1"/>
          <p:nvPr>
            <p:ph idx="2" type="title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3" name="Google Shape;453;p54"/>
          <p:cNvSpPr txBox="1"/>
          <p:nvPr>
            <p:ph idx="3" type="subTitle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54" name="Google Shape;454;p54"/>
          <p:cNvSpPr txBox="1"/>
          <p:nvPr>
            <p:ph idx="4" type="title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5" name="Google Shape;455;p54"/>
          <p:cNvSpPr txBox="1"/>
          <p:nvPr>
            <p:ph idx="5" type="subTitle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56" name="Google Shape;456;p54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7" name="Google Shape;457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_3">
    <p:bg>
      <p:bgPr>
        <a:solidFill>
          <a:schemeClr val="accent5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/>
          <p:nvPr>
            <p:ph type="title"/>
          </p:nvPr>
        </p:nvSpPr>
        <p:spPr>
          <a:xfrm>
            <a:off x="713225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0" name="Google Shape;460;p55"/>
          <p:cNvSpPr/>
          <p:nvPr/>
        </p:nvSpPr>
        <p:spPr>
          <a:xfrm>
            <a:off x="-1776650" y="270117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1" name="Google Shape;461;p55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2" name="Google Shape;462;p55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6250" y="597425"/>
            <a:ext cx="789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lius Sans One"/>
              <a:buNone/>
              <a:defRPr sz="25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6250" y="1304875"/>
            <a:ext cx="789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Jb4xSB0gj1bTkCMLsuMnvyEEbvi5s3pWJpOn8oc_Lns/copy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6"/>
          <p:cNvSpPr txBox="1"/>
          <p:nvPr>
            <p:ph type="ctrTitle"/>
          </p:nvPr>
        </p:nvSpPr>
        <p:spPr>
          <a:xfrm>
            <a:off x="4027265" y="1948236"/>
            <a:ext cx="454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Swarm Optimization Algorithm</a:t>
            </a:r>
            <a:endParaRPr/>
          </a:p>
        </p:txBody>
      </p:sp>
      <p:sp>
        <p:nvSpPr>
          <p:cNvPr id="469" name="Google Shape;469;p56"/>
          <p:cNvSpPr txBox="1"/>
          <p:nvPr>
            <p:ph idx="1" type="subTitle"/>
          </p:nvPr>
        </p:nvSpPr>
        <p:spPr>
          <a:xfrm>
            <a:off x="2741174" y="4080200"/>
            <a:ext cx="58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Boumerah Nour El Houda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0" name="Google Shape;470;p56"/>
          <p:cNvCxnSpPr/>
          <p:nvPr/>
        </p:nvCxnSpPr>
        <p:spPr>
          <a:xfrm>
            <a:off x="7402150" y="401655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5"/>
          <p:cNvSpPr txBox="1"/>
          <p:nvPr>
            <p:ph idx="1" type="subTitle"/>
          </p:nvPr>
        </p:nvSpPr>
        <p:spPr>
          <a:xfrm>
            <a:off x="391400" y="2959191"/>
            <a:ext cx="37089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Simple and easy to program.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Fast and effective for complex problems.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Works without derivatives or equations.</a:t>
            </a:r>
            <a:endParaRPr/>
          </a:p>
        </p:txBody>
      </p:sp>
      <p:sp>
        <p:nvSpPr>
          <p:cNvPr id="645" name="Google Shape;645;p65"/>
          <p:cNvSpPr txBox="1"/>
          <p:nvPr>
            <p:ph idx="2" type="subTitle"/>
          </p:nvPr>
        </p:nvSpPr>
        <p:spPr>
          <a:xfrm>
            <a:off x="5209273" y="2959198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Can get stuck in local minima.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Needs good parameter tuning.</a:t>
            </a:r>
            <a:endParaRPr/>
          </a:p>
        </p:txBody>
      </p:sp>
      <p:sp>
        <p:nvSpPr>
          <p:cNvPr id="646" name="Google Shape;646;p65"/>
          <p:cNvSpPr txBox="1"/>
          <p:nvPr>
            <p:ph type="title"/>
          </p:nvPr>
        </p:nvSpPr>
        <p:spPr>
          <a:xfrm>
            <a:off x="951550" y="2077964"/>
            <a:ext cx="28173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</a:t>
            </a:r>
            <a:endParaRPr/>
          </a:p>
        </p:txBody>
      </p:sp>
      <p:sp>
        <p:nvSpPr>
          <p:cNvPr id="647" name="Google Shape;647;p65"/>
          <p:cNvSpPr txBox="1"/>
          <p:nvPr>
            <p:ph idx="3" type="title"/>
          </p:nvPr>
        </p:nvSpPr>
        <p:spPr>
          <a:xfrm>
            <a:off x="5340600" y="2077964"/>
            <a:ext cx="28173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cxnSp>
        <p:nvCxnSpPr>
          <p:cNvPr id="648" name="Google Shape;648;p65"/>
          <p:cNvCxnSpPr/>
          <p:nvPr/>
        </p:nvCxnSpPr>
        <p:spPr>
          <a:xfrm>
            <a:off x="2060777" y="2648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65"/>
          <p:cNvCxnSpPr/>
          <p:nvPr/>
        </p:nvCxnSpPr>
        <p:spPr>
          <a:xfrm>
            <a:off x="6436127" y="2648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0" name="Google Shape;650;p65"/>
          <p:cNvSpPr txBox="1"/>
          <p:nvPr>
            <p:ph idx="4294967295" type="title"/>
          </p:nvPr>
        </p:nvSpPr>
        <p:spPr>
          <a:xfrm>
            <a:off x="1564500" y="1005399"/>
            <a:ext cx="60150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and Weaknesses</a:t>
            </a:r>
            <a:endParaRPr/>
          </a:p>
        </p:txBody>
      </p:sp>
      <p:sp>
        <p:nvSpPr>
          <p:cNvPr id="651" name="Google Shape;651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66" title="synchronized-fish-swarm-stockcak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356" y="2697979"/>
            <a:ext cx="2260100" cy="226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pic>
      <p:sp>
        <p:nvSpPr>
          <p:cNvPr id="657" name="Google Shape;657;p66"/>
          <p:cNvSpPr txBox="1"/>
          <p:nvPr>
            <p:ph type="ctrTitle"/>
          </p:nvPr>
        </p:nvSpPr>
        <p:spPr>
          <a:xfrm>
            <a:off x="816825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58" name="Google Shape;658;p66"/>
          <p:cNvSpPr txBox="1"/>
          <p:nvPr>
            <p:ph idx="1" type="subTitle"/>
          </p:nvPr>
        </p:nvSpPr>
        <p:spPr>
          <a:xfrm>
            <a:off x="370900" y="1873375"/>
            <a:ext cx="6208200" cy="1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PSO </a:t>
            </a:r>
            <a:r>
              <a:rPr lang="en" sz="1500"/>
              <a:t>is a powerful algorithm inspired by </a:t>
            </a:r>
            <a:r>
              <a:rPr i="1" lang="en" sz="1500"/>
              <a:t>nature </a:t>
            </a:r>
            <a:r>
              <a:rPr lang="en" sz="1500"/>
              <a:t>and </a:t>
            </a:r>
            <a:r>
              <a:rPr i="1" lang="en" sz="1500"/>
              <a:t>teamwork</a:t>
            </a:r>
            <a:r>
              <a:rPr lang="en" sz="1500"/>
              <a:t>.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 shows how simple cooperation between many agents can lead to smart, global solutions —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just like </a:t>
            </a:r>
            <a:r>
              <a:rPr i="1" lang="en" sz="1500"/>
              <a:t>fish </a:t>
            </a:r>
            <a:r>
              <a:rPr lang="en" sz="1500"/>
              <a:t>swimming together in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harmony </a:t>
            </a:r>
            <a:r>
              <a:rPr lang="en" sz="1500"/>
              <a:t>to find the best direction.</a:t>
            </a:r>
            <a:endParaRPr sz="1500"/>
          </a:p>
        </p:txBody>
      </p:sp>
      <p:cxnSp>
        <p:nvCxnSpPr>
          <p:cNvPr id="659" name="Google Shape;659;p66"/>
          <p:cNvCxnSpPr/>
          <p:nvPr/>
        </p:nvCxnSpPr>
        <p:spPr>
          <a:xfrm>
            <a:off x="3374475" y="186143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0" name="Google Shape;660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7"/>
          <p:cNvSpPr txBox="1"/>
          <p:nvPr>
            <p:ph idx="1" type="body"/>
          </p:nvPr>
        </p:nvSpPr>
        <p:spPr>
          <a:xfrm>
            <a:off x="1334250" y="2688825"/>
            <a:ext cx="6475500" cy="20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Imagine you and your friends searching for the brightest light in the dark.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You share what you find and move together toward the brightest spot —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that’s what PSO does: collective </a:t>
            </a:r>
            <a:r>
              <a:rPr b="1" i="1" lang="en" sz="1600">
                <a:solidFill>
                  <a:srgbClr val="000000"/>
                </a:solidFill>
              </a:rPr>
              <a:t>learning </a:t>
            </a:r>
            <a:r>
              <a:rPr b="1" lang="en" sz="1600">
                <a:solidFill>
                  <a:srgbClr val="000000"/>
                </a:solidFill>
              </a:rPr>
              <a:t>and </a:t>
            </a:r>
            <a:r>
              <a:rPr b="1" i="1" lang="en" sz="1600">
                <a:solidFill>
                  <a:srgbClr val="000000"/>
                </a:solidFill>
              </a:rPr>
              <a:t>cooperation</a:t>
            </a:r>
            <a:r>
              <a:rPr b="1" lang="en" sz="1600">
                <a:solidFill>
                  <a:srgbClr val="000000"/>
                </a:solidFill>
              </a:rPr>
              <a:t>.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666" name="Google Shape;666;p67"/>
          <p:cNvSpPr txBox="1"/>
          <p:nvPr>
            <p:ph idx="4294967295" type="title"/>
          </p:nvPr>
        </p:nvSpPr>
        <p:spPr>
          <a:xfrm>
            <a:off x="778200" y="1229325"/>
            <a:ext cx="7587600" cy="104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Short Ending Analogy</a:t>
            </a:r>
            <a:endParaRPr b="1"/>
          </a:p>
        </p:txBody>
      </p:sp>
      <p:cxnSp>
        <p:nvCxnSpPr>
          <p:cNvPr id="667" name="Google Shape;667;p67"/>
          <p:cNvCxnSpPr/>
          <p:nvPr/>
        </p:nvCxnSpPr>
        <p:spPr>
          <a:xfrm>
            <a:off x="4248450" y="248362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8" name="Google Shape;668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68" title="Capture d'écran 2025-10-25 0938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425" y="2937425"/>
            <a:ext cx="44612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8"/>
          <p:cNvSpPr txBox="1"/>
          <p:nvPr>
            <p:ph type="title"/>
          </p:nvPr>
        </p:nvSpPr>
        <p:spPr>
          <a:xfrm>
            <a:off x="713250" y="2206363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675" name="Google Shape;675;p68"/>
          <p:cNvSpPr txBox="1"/>
          <p:nvPr>
            <p:ph idx="2" type="subTitle"/>
          </p:nvPr>
        </p:nvSpPr>
        <p:spPr>
          <a:xfrm>
            <a:off x="3068250" y="3123875"/>
            <a:ext cx="30075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Do you have any questions?</a:t>
            </a:r>
            <a:endParaRPr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76" name="Google Shape;676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7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Table of contents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6" name="Google Shape;476;p57"/>
          <p:cNvSpPr txBox="1"/>
          <p:nvPr>
            <p:ph idx="5" type="title"/>
          </p:nvPr>
        </p:nvSpPr>
        <p:spPr>
          <a:xfrm>
            <a:off x="5680045" y="32998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57"/>
          <p:cNvSpPr txBox="1"/>
          <p:nvPr>
            <p:ph type="title"/>
          </p:nvPr>
        </p:nvSpPr>
        <p:spPr>
          <a:xfrm>
            <a:off x="5680045" y="96458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p57"/>
          <p:cNvSpPr txBox="1"/>
          <p:nvPr>
            <p:ph idx="2" type="title"/>
          </p:nvPr>
        </p:nvSpPr>
        <p:spPr>
          <a:xfrm>
            <a:off x="4800166" y="347366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9" name="Google Shape;479;p57"/>
          <p:cNvSpPr txBox="1"/>
          <p:nvPr>
            <p:ph idx="3" type="title"/>
          </p:nvPr>
        </p:nvSpPr>
        <p:spPr>
          <a:xfrm>
            <a:off x="4800166" y="981975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0" name="Google Shape;480;p57"/>
          <p:cNvSpPr txBox="1"/>
          <p:nvPr>
            <p:ph idx="6" type="title"/>
          </p:nvPr>
        </p:nvSpPr>
        <p:spPr>
          <a:xfrm>
            <a:off x="5680045" y="1556287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Example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57"/>
          <p:cNvSpPr txBox="1"/>
          <p:nvPr>
            <p:ph idx="4" type="title"/>
          </p:nvPr>
        </p:nvSpPr>
        <p:spPr>
          <a:xfrm>
            <a:off x="5680045" y="2140077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2" name="Google Shape;482;p57"/>
          <p:cNvSpPr txBox="1"/>
          <p:nvPr>
            <p:ph idx="7" type="title"/>
          </p:nvPr>
        </p:nvSpPr>
        <p:spPr>
          <a:xfrm>
            <a:off x="4800166" y="1573705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3" name="Google Shape;483;p57"/>
          <p:cNvSpPr txBox="1"/>
          <p:nvPr>
            <p:ph idx="8" type="title"/>
          </p:nvPr>
        </p:nvSpPr>
        <p:spPr>
          <a:xfrm>
            <a:off x="4800166" y="2157462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484" name="Google Shape;484;p57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5" name="Google Shape;485;p57"/>
          <p:cNvSpPr txBox="1"/>
          <p:nvPr>
            <p:ph idx="5" type="title"/>
          </p:nvPr>
        </p:nvSpPr>
        <p:spPr>
          <a:xfrm>
            <a:off x="5680050" y="2711072"/>
            <a:ext cx="3481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&amp; Development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6" name="Google Shape;486;p57"/>
          <p:cNvSpPr txBox="1"/>
          <p:nvPr>
            <p:ph type="title"/>
          </p:nvPr>
        </p:nvSpPr>
        <p:spPr>
          <a:xfrm>
            <a:off x="5680062" y="3375864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57"/>
          <p:cNvSpPr txBox="1"/>
          <p:nvPr>
            <p:ph idx="2" type="title"/>
          </p:nvPr>
        </p:nvSpPr>
        <p:spPr>
          <a:xfrm>
            <a:off x="4782883" y="2758664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88" name="Google Shape;488;p57"/>
          <p:cNvSpPr txBox="1"/>
          <p:nvPr>
            <p:ph idx="3" type="title"/>
          </p:nvPr>
        </p:nvSpPr>
        <p:spPr>
          <a:xfrm>
            <a:off x="4782883" y="3393273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89" name="Google Shape;489;p57"/>
          <p:cNvSpPr txBox="1"/>
          <p:nvPr>
            <p:ph idx="5" type="title"/>
          </p:nvPr>
        </p:nvSpPr>
        <p:spPr>
          <a:xfrm>
            <a:off x="5680045" y="3973168"/>
            <a:ext cx="3481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and Weaknesses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0" name="Google Shape;490;p57"/>
          <p:cNvSpPr txBox="1"/>
          <p:nvPr>
            <p:ph type="title"/>
          </p:nvPr>
        </p:nvSpPr>
        <p:spPr>
          <a:xfrm>
            <a:off x="5680057" y="4611128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1" name="Google Shape;491;p57"/>
          <p:cNvSpPr txBox="1"/>
          <p:nvPr>
            <p:ph idx="2" type="title"/>
          </p:nvPr>
        </p:nvSpPr>
        <p:spPr>
          <a:xfrm>
            <a:off x="4782878" y="4020759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492" name="Google Shape;492;p57"/>
          <p:cNvSpPr txBox="1"/>
          <p:nvPr>
            <p:ph idx="3" type="title"/>
          </p:nvPr>
        </p:nvSpPr>
        <p:spPr>
          <a:xfrm>
            <a:off x="4782878" y="4628537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493" name="Google Shape;493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8" title="68597a08ae7bb3fe3e425b06_771397964_10930-5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8200" y="747975"/>
            <a:ext cx="2732175" cy="3643203"/>
          </a:xfrm>
          <a:prstGeom prst="rect">
            <a:avLst/>
          </a:prstGeom>
        </p:spPr>
      </p:pic>
      <p:sp>
        <p:nvSpPr>
          <p:cNvPr id="499" name="Google Shape;499;p58"/>
          <p:cNvSpPr txBox="1"/>
          <p:nvPr>
            <p:ph type="title"/>
          </p:nvPr>
        </p:nvSpPr>
        <p:spPr>
          <a:xfrm>
            <a:off x="713225" y="687700"/>
            <a:ext cx="3858900" cy="12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500" name="Google Shape;500;p58"/>
          <p:cNvSpPr txBox="1"/>
          <p:nvPr>
            <p:ph idx="1" type="subTitle"/>
          </p:nvPr>
        </p:nvSpPr>
        <p:spPr>
          <a:xfrm>
            <a:off x="713225" y="2263300"/>
            <a:ext cx="38589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watched how </a:t>
            </a:r>
            <a:r>
              <a:rPr b="1" lang="en"/>
              <a:t>birds </a:t>
            </a:r>
            <a:r>
              <a:rPr i="1" lang="en"/>
              <a:t>fly </a:t>
            </a:r>
            <a:r>
              <a:rPr lang="en"/>
              <a:t>together or </a:t>
            </a:r>
            <a:r>
              <a:rPr b="1" lang="en"/>
              <a:t>fish </a:t>
            </a:r>
            <a:r>
              <a:rPr i="1" lang="en"/>
              <a:t>swim </a:t>
            </a:r>
            <a:r>
              <a:rPr lang="en"/>
              <a:t>in groups?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move in </a:t>
            </a:r>
            <a:r>
              <a:rPr i="1" lang="en"/>
              <a:t>harmony </a:t>
            </a:r>
            <a:r>
              <a:rPr lang="en"/>
              <a:t>and often find food faster when they cooperate.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Particle Swarm Optimization (PSO) </a:t>
            </a:r>
            <a:r>
              <a:rPr lang="en"/>
              <a:t>is an algorithm inspired by this behavior.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helps computers find the best solution to a problem by imitating how a swarm learns and adapts.</a:t>
            </a:r>
            <a:endParaRPr/>
          </a:p>
        </p:txBody>
      </p:sp>
      <p:cxnSp>
        <p:nvCxnSpPr>
          <p:cNvPr id="501" name="Google Shape;501;p58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58"/>
          <p:cNvSpPr txBox="1"/>
          <p:nvPr/>
        </p:nvSpPr>
        <p:spPr>
          <a:xfrm>
            <a:off x="5441425" y="4471350"/>
            <a:ext cx="3005700" cy="40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Particle Swarm Optimization (PSO)</a:t>
            </a:r>
            <a:endParaRPr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3" name="Google Shape;503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 txBox="1"/>
          <p:nvPr>
            <p:ph type="ctrTitle"/>
          </p:nvPr>
        </p:nvSpPr>
        <p:spPr>
          <a:xfrm>
            <a:off x="1690800" y="392200"/>
            <a:ext cx="5762400" cy="14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</p:txBody>
      </p:sp>
      <p:sp>
        <p:nvSpPr>
          <p:cNvPr id="509" name="Google Shape;509;p59"/>
          <p:cNvSpPr txBox="1"/>
          <p:nvPr>
            <p:ph idx="1" type="subTitle"/>
          </p:nvPr>
        </p:nvSpPr>
        <p:spPr>
          <a:xfrm>
            <a:off x="1214725" y="2683926"/>
            <a:ext cx="3562200" cy="22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possible solution is called a </a:t>
            </a:r>
            <a:r>
              <a:rPr b="1" lang="en"/>
              <a:t>particle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particles together form a </a:t>
            </a:r>
            <a:r>
              <a:rPr b="1" lang="en"/>
              <a:t>swarm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particle has: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A</a:t>
            </a:r>
            <a:r>
              <a:rPr lang="en"/>
              <a:t> </a:t>
            </a:r>
            <a:r>
              <a:rPr i="1" lang="en"/>
              <a:t>position </a:t>
            </a:r>
            <a:r>
              <a:rPr lang="en"/>
              <a:t>(a possible answer),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A</a:t>
            </a:r>
            <a:r>
              <a:rPr lang="en"/>
              <a:t> </a:t>
            </a:r>
            <a:r>
              <a:rPr i="1" lang="en"/>
              <a:t>velocity </a:t>
            </a:r>
            <a:r>
              <a:rPr lang="en"/>
              <a:t>(how it moves),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A</a:t>
            </a:r>
            <a:r>
              <a:rPr lang="en"/>
              <a:t> </a:t>
            </a:r>
            <a:r>
              <a:rPr i="1" lang="en"/>
              <a:t>memory </a:t>
            </a:r>
            <a:r>
              <a:rPr lang="en"/>
              <a:t>of its best position (pBest).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swarm also knows the best position overall (gBest).</a:t>
            </a:r>
            <a:endParaRPr/>
          </a:p>
        </p:txBody>
      </p:sp>
      <p:cxnSp>
        <p:nvCxnSpPr>
          <p:cNvPr id="510" name="Google Shape;510;p59"/>
          <p:cNvCxnSpPr/>
          <p:nvPr/>
        </p:nvCxnSpPr>
        <p:spPr>
          <a:xfrm>
            <a:off x="4248450" y="1968009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59"/>
          <p:cNvSpPr txBox="1"/>
          <p:nvPr>
            <p:ph idx="1" type="subTitle"/>
          </p:nvPr>
        </p:nvSpPr>
        <p:spPr>
          <a:xfrm>
            <a:off x="4817925" y="2683925"/>
            <a:ext cx="3643800" cy="22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every particle moves: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partly toward </a:t>
            </a:r>
            <a:r>
              <a:rPr lang="en"/>
              <a:t>its own best,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partly toward the group’s best.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Step by step</a:t>
            </a:r>
            <a:r>
              <a:rPr lang="en"/>
              <a:t>, the swarm gathers near the best solution —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like birds finding the lowest valley.</a:t>
            </a:r>
            <a:endParaRPr/>
          </a:p>
        </p:txBody>
      </p:sp>
      <p:sp>
        <p:nvSpPr>
          <p:cNvPr id="512" name="Google Shape;512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0" title="Geometrical-illustration-for-PSO-algorithm-PSO-particle-swarm-optimiz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600" y="480325"/>
            <a:ext cx="6148800" cy="28646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accent6">
                <a:alpha val="50000"/>
              </a:schemeClr>
            </a:outerShdw>
          </a:effectLst>
        </p:spPr>
      </p:pic>
      <p:sp>
        <p:nvSpPr>
          <p:cNvPr id="518" name="Google Shape;518;p60"/>
          <p:cNvSpPr txBox="1"/>
          <p:nvPr/>
        </p:nvSpPr>
        <p:spPr>
          <a:xfrm>
            <a:off x="2069250" y="3511550"/>
            <a:ext cx="5005500" cy="40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How the swarm moves step by step toward the goal</a:t>
            </a:r>
            <a:endParaRPr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9" name="Google Shape;519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1"/>
          <p:cNvSpPr/>
          <p:nvPr/>
        </p:nvSpPr>
        <p:spPr>
          <a:xfrm>
            <a:off x="211150" y="4838078"/>
            <a:ext cx="2571000" cy="8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1"/>
          <p:cNvSpPr/>
          <p:nvPr/>
        </p:nvSpPr>
        <p:spPr>
          <a:xfrm>
            <a:off x="2788600" y="4838078"/>
            <a:ext cx="2571000" cy="8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1"/>
          <p:cNvSpPr/>
          <p:nvPr/>
        </p:nvSpPr>
        <p:spPr>
          <a:xfrm>
            <a:off x="5366050" y="4838075"/>
            <a:ext cx="1225500" cy="8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61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Example</a:t>
            </a:r>
            <a:endParaRPr/>
          </a:p>
        </p:txBody>
      </p:sp>
      <p:cxnSp>
        <p:nvCxnSpPr>
          <p:cNvPr id="528" name="Google Shape;528;p61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61"/>
          <p:cNvSpPr txBox="1"/>
          <p:nvPr>
            <p:ph idx="4294967295" type="subTitle"/>
          </p:nvPr>
        </p:nvSpPr>
        <p:spPr>
          <a:xfrm>
            <a:off x="298425" y="2394675"/>
            <a:ext cx="4977300" cy="22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Let’s minimiz</a:t>
            </a:r>
            <a:r>
              <a:rPr lang="en" sz="1500"/>
              <a:t>e this function: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f </a:t>
            </a:r>
            <a:r>
              <a:rPr b="1" lang="en" sz="1500"/>
              <a:t>( x ) = ( x − 3 ) </a:t>
            </a:r>
            <a:r>
              <a:rPr b="1"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²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If the particles start at </a:t>
            </a:r>
            <a:r>
              <a:rPr b="1" lang="en" sz="1500"/>
              <a:t>x = 1</a:t>
            </a:r>
            <a:r>
              <a:rPr lang="en" sz="1500"/>
              <a:t>, </a:t>
            </a:r>
            <a:r>
              <a:rPr b="1" lang="en" sz="1500"/>
              <a:t>5</a:t>
            </a:r>
            <a:r>
              <a:rPr lang="en" sz="1500"/>
              <a:t>, and </a:t>
            </a:r>
            <a:r>
              <a:rPr b="1" lang="en" sz="1500"/>
              <a:t>8</a:t>
            </a:r>
            <a:r>
              <a:rPr lang="en" sz="1500"/>
              <a:t>, they move closer to </a:t>
            </a:r>
            <a:r>
              <a:rPr b="1" lang="en" sz="1500"/>
              <a:t>x = 3</a:t>
            </a:r>
            <a:r>
              <a:rPr lang="en" sz="1500"/>
              <a:t>, because that’s where </a:t>
            </a:r>
            <a:r>
              <a:rPr b="1" lang="en" sz="1500"/>
              <a:t>f(x)</a:t>
            </a:r>
            <a:r>
              <a:rPr lang="en" sz="1500"/>
              <a:t> is smallest.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That’s how PSO </a:t>
            </a:r>
            <a:r>
              <a:rPr i="1" lang="en" sz="1500"/>
              <a:t>“learns”</a:t>
            </a:r>
            <a:r>
              <a:rPr lang="en" sz="1500"/>
              <a:t> — by adjusting positions until the</a:t>
            </a:r>
            <a:r>
              <a:rPr lang="en" sz="1500"/>
              <a:t> </a:t>
            </a:r>
            <a:r>
              <a:rPr lang="en" sz="1500"/>
              <a:t>best value is found.</a:t>
            </a:r>
            <a:endParaRPr sz="1500"/>
          </a:p>
        </p:txBody>
      </p:sp>
      <p:cxnSp>
        <p:nvCxnSpPr>
          <p:cNvPr id="530" name="Google Shape;530;p61"/>
          <p:cNvCxnSpPr>
            <a:stCxn id="524" idx="1"/>
          </p:cNvCxnSpPr>
          <p:nvPr/>
        </p:nvCxnSpPr>
        <p:spPr>
          <a:xfrm flipH="1" rot="10800000">
            <a:off x="211150" y="2224928"/>
            <a:ext cx="7200" cy="2656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pic>
        <p:nvPicPr>
          <p:cNvPr id="531" name="Google Shape;531;p61" title="173332185005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800" y="1462250"/>
            <a:ext cx="3521200" cy="221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2" name="Google Shape;53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2"/>
          <p:cNvSpPr/>
          <p:nvPr/>
        </p:nvSpPr>
        <p:spPr>
          <a:xfrm>
            <a:off x="5103413" y="4050300"/>
            <a:ext cx="320025" cy="320027"/>
          </a:xfrm>
          <a:custGeom>
            <a:rect b="b" l="l" r="r" t="t"/>
            <a:pathLst>
              <a:path extrusionOk="0" h="13851" w="13981">
                <a:moveTo>
                  <a:pt x="11018" y="2011"/>
                </a:moveTo>
                <a:lnTo>
                  <a:pt x="11913" y="2906"/>
                </a:lnTo>
                <a:cubicBezTo>
                  <a:pt x="11758" y="3029"/>
                  <a:pt x="11604" y="3122"/>
                  <a:pt x="11419" y="3214"/>
                </a:cubicBezTo>
                <a:lnTo>
                  <a:pt x="10709" y="2505"/>
                </a:lnTo>
                <a:cubicBezTo>
                  <a:pt x="10802" y="2319"/>
                  <a:pt x="10894" y="2165"/>
                  <a:pt x="11018" y="2011"/>
                </a:cubicBezTo>
                <a:close/>
                <a:moveTo>
                  <a:pt x="10524" y="2906"/>
                </a:moveTo>
                <a:lnTo>
                  <a:pt x="11018" y="3430"/>
                </a:lnTo>
                <a:cubicBezTo>
                  <a:pt x="10802" y="3492"/>
                  <a:pt x="10586" y="3554"/>
                  <a:pt x="10370" y="3554"/>
                </a:cubicBezTo>
                <a:cubicBezTo>
                  <a:pt x="10370" y="3338"/>
                  <a:pt x="10431" y="3091"/>
                  <a:pt x="10524" y="2906"/>
                </a:cubicBezTo>
                <a:close/>
                <a:moveTo>
                  <a:pt x="10482" y="437"/>
                </a:moveTo>
                <a:cubicBezTo>
                  <a:pt x="10563" y="437"/>
                  <a:pt x="10647" y="468"/>
                  <a:pt x="10709" y="530"/>
                </a:cubicBezTo>
                <a:lnTo>
                  <a:pt x="11079" y="900"/>
                </a:lnTo>
                <a:cubicBezTo>
                  <a:pt x="11172" y="1023"/>
                  <a:pt x="11172" y="1208"/>
                  <a:pt x="11079" y="1301"/>
                </a:cubicBezTo>
                <a:cubicBezTo>
                  <a:pt x="10462" y="1918"/>
                  <a:pt x="10061" y="2721"/>
                  <a:pt x="9968" y="3585"/>
                </a:cubicBezTo>
                <a:cubicBezTo>
                  <a:pt x="9567" y="3554"/>
                  <a:pt x="9197" y="3492"/>
                  <a:pt x="8827" y="3430"/>
                </a:cubicBezTo>
                <a:cubicBezTo>
                  <a:pt x="8981" y="2319"/>
                  <a:pt x="9475" y="1301"/>
                  <a:pt x="10246" y="530"/>
                </a:cubicBezTo>
                <a:lnTo>
                  <a:pt x="10277" y="530"/>
                </a:lnTo>
                <a:cubicBezTo>
                  <a:pt x="10323" y="468"/>
                  <a:pt x="10401" y="437"/>
                  <a:pt x="10482" y="437"/>
                </a:cubicBezTo>
                <a:close/>
                <a:moveTo>
                  <a:pt x="7890" y="5239"/>
                </a:moveTo>
                <a:cubicBezTo>
                  <a:pt x="8130" y="5239"/>
                  <a:pt x="8362" y="5268"/>
                  <a:pt x="8611" y="5313"/>
                </a:cubicBezTo>
                <a:lnTo>
                  <a:pt x="8580" y="5313"/>
                </a:lnTo>
                <a:cubicBezTo>
                  <a:pt x="8672" y="5653"/>
                  <a:pt x="8672" y="5961"/>
                  <a:pt x="8672" y="6301"/>
                </a:cubicBezTo>
                <a:lnTo>
                  <a:pt x="7623" y="5251"/>
                </a:lnTo>
                <a:cubicBezTo>
                  <a:pt x="7714" y="5243"/>
                  <a:pt x="7803" y="5239"/>
                  <a:pt x="7890" y="5239"/>
                </a:cubicBezTo>
                <a:close/>
                <a:moveTo>
                  <a:pt x="7160" y="5344"/>
                </a:moveTo>
                <a:lnTo>
                  <a:pt x="8580" y="6764"/>
                </a:lnTo>
                <a:cubicBezTo>
                  <a:pt x="8518" y="6949"/>
                  <a:pt x="8395" y="7134"/>
                  <a:pt x="8302" y="7288"/>
                </a:cubicBezTo>
                <a:lnTo>
                  <a:pt x="6635" y="5622"/>
                </a:lnTo>
                <a:lnTo>
                  <a:pt x="6728" y="5560"/>
                </a:lnTo>
                <a:cubicBezTo>
                  <a:pt x="6851" y="5467"/>
                  <a:pt x="7006" y="5406"/>
                  <a:pt x="7160" y="5344"/>
                </a:cubicBezTo>
                <a:close/>
                <a:moveTo>
                  <a:pt x="6327" y="5869"/>
                </a:moveTo>
                <a:lnTo>
                  <a:pt x="8024" y="7597"/>
                </a:lnTo>
                <a:lnTo>
                  <a:pt x="7870" y="7782"/>
                </a:lnTo>
                <a:lnTo>
                  <a:pt x="7777" y="7875"/>
                </a:lnTo>
                <a:lnTo>
                  <a:pt x="6049" y="6146"/>
                </a:lnTo>
                <a:cubicBezTo>
                  <a:pt x="6049" y="6146"/>
                  <a:pt x="6327" y="5869"/>
                  <a:pt x="6327" y="5869"/>
                </a:cubicBezTo>
                <a:close/>
                <a:moveTo>
                  <a:pt x="5771" y="6455"/>
                </a:moveTo>
                <a:lnTo>
                  <a:pt x="7469" y="8152"/>
                </a:lnTo>
                <a:cubicBezTo>
                  <a:pt x="7314" y="8276"/>
                  <a:pt x="7160" y="8368"/>
                  <a:pt x="6975" y="8430"/>
                </a:cubicBezTo>
                <a:lnTo>
                  <a:pt x="5494" y="6949"/>
                </a:lnTo>
                <a:cubicBezTo>
                  <a:pt x="5524" y="6825"/>
                  <a:pt x="5586" y="6702"/>
                  <a:pt x="5679" y="6609"/>
                </a:cubicBezTo>
                <a:lnTo>
                  <a:pt x="5648" y="6609"/>
                </a:lnTo>
                <a:lnTo>
                  <a:pt x="5771" y="6455"/>
                </a:lnTo>
                <a:close/>
                <a:moveTo>
                  <a:pt x="5339" y="7381"/>
                </a:moveTo>
                <a:lnTo>
                  <a:pt x="6543" y="8584"/>
                </a:lnTo>
                <a:cubicBezTo>
                  <a:pt x="6419" y="8615"/>
                  <a:pt x="6327" y="8615"/>
                  <a:pt x="6203" y="8615"/>
                </a:cubicBezTo>
                <a:cubicBezTo>
                  <a:pt x="5926" y="8615"/>
                  <a:pt x="5648" y="8584"/>
                  <a:pt x="5401" y="8523"/>
                </a:cubicBezTo>
                <a:cubicBezTo>
                  <a:pt x="5308" y="8152"/>
                  <a:pt x="5277" y="7751"/>
                  <a:pt x="5339" y="7381"/>
                </a:cubicBezTo>
                <a:close/>
                <a:moveTo>
                  <a:pt x="9012" y="5406"/>
                </a:moveTo>
                <a:lnTo>
                  <a:pt x="9320" y="5437"/>
                </a:lnTo>
                <a:cubicBezTo>
                  <a:pt x="9598" y="5467"/>
                  <a:pt x="9876" y="5498"/>
                  <a:pt x="10154" y="5498"/>
                </a:cubicBezTo>
                <a:cubicBezTo>
                  <a:pt x="10215" y="5930"/>
                  <a:pt x="10215" y="6331"/>
                  <a:pt x="10154" y="6764"/>
                </a:cubicBezTo>
                <a:cubicBezTo>
                  <a:pt x="9722" y="8368"/>
                  <a:pt x="8456" y="9665"/>
                  <a:pt x="6821" y="10097"/>
                </a:cubicBezTo>
                <a:cubicBezTo>
                  <a:pt x="6635" y="10127"/>
                  <a:pt x="6419" y="10127"/>
                  <a:pt x="6203" y="10127"/>
                </a:cubicBezTo>
                <a:cubicBezTo>
                  <a:pt x="5987" y="10127"/>
                  <a:pt x="5771" y="10127"/>
                  <a:pt x="5586" y="10097"/>
                </a:cubicBezTo>
                <a:cubicBezTo>
                  <a:pt x="5555" y="9695"/>
                  <a:pt x="5524" y="9325"/>
                  <a:pt x="5463" y="8924"/>
                </a:cubicBezTo>
                <a:lnTo>
                  <a:pt x="5463" y="8924"/>
                </a:lnTo>
                <a:cubicBezTo>
                  <a:pt x="5710" y="8986"/>
                  <a:pt x="5956" y="8986"/>
                  <a:pt x="6203" y="9016"/>
                </a:cubicBezTo>
                <a:cubicBezTo>
                  <a:pt x="7129" y="9016"/>
                  <a:pt x="7932" y="8368"/>
                  <a:pt x="8518" y="7659"/>
                </a:cubicBezTo>
                <a:cubicBezTo>
                  <a:pt x="9166" y="6856"/>
                  <a:pt x="9135" y="6208"/>
                  <a:pt x="9012" y="5406"/>
                </a:cubicBezTo>
                <a:close/>
                <a:moveTo>
                  <a:pt x="3611" y="10282"/>
                </a:moveTo>
                <a:lnTo>
                  <a:pt x="3611" y="10282"/>
                </a:lnTo>
                <a:cubicBezTo>
                  <a:pt x="3580" y="10529"/>
                  <a:pt x="3549" y="10745"/>
                  <a:pt x="3457" y="10961"/>
                </a:cubicBezTo>
                <a:lnTo>
                  <a:pt x="2963" y="10436"/>
                </a:lnTo>
                <a:cubicBezTo>
                  <a:pt x="3179" y="10374"/>
                  <a:pt x="3395" y="10313"/>
                  <a:pt x="3611" y="10282"/>
                </a:cubicBezTo>
                <a:close/>
                <a:moveTo>
                  <a:pt x="2562" y="10621"/>
                </a:moveTo>
                <a:lnTo>
                  <a:pt x="3302" y="11362"/>
                </a:lnTo>
                <a:cubicBezTo>
                  <a:pt x="3210" y="11516"/>
                  <a:pt x="3086" y="11671"/>
                  <a:pt x="2963" y="11825"/>
                </a:cubicBezTo>
                <a:lnTo>
                  <a:pt x="2099" y="10930"/>
                </a:lnTo>
                <a:cubicBezTo>
                  <a:pt x="2253" y="10837"/>
                  <a:pt x="2407" y="10714"/>
                  <a:pt x="2562" y="10621"/>
                </a:cubicBezTo>
                <a:close/>
                <a:moveTo>
                  <a:pt x="10461" y="1"/>
                </a:moveTo>
                <a:cubicBezTo>
                  <a:pt x="10271" y="1"/>
                  <a:pt x="10080" y="78"/>
                  <a:pt x="9938" y="221"/>
                </a:cubicBezTo>
                <a:cubicBezTo>
                  <a:pt x="9104" y="1085"/>
                  <a:pt x="8580" y="2165"/>
                  <a:pt x="8425" y="3307"/>
                </a:cubicBezTo>
                <a:cubicBezTo>
                  <a:pt x="8194" y="3276"/>
                  <a:pt x="7970" y="3261"/>
                  <a:pt x="7746" y="3261"/>
                </a:cubicBezTo>
                <a:cubicBezTo>
                  <a:pt x="7523" y="3261"/>
                  <a:pt x="7299" y="3276"/>
                  <a:pt x="7067" y="3307"/>
                </a:cubicBezTo>
                <a:cubicBezTo>
                  <a:pt x="5277" y="3770"/>
                  <a:pt x="3889" y="5190"/>
                  <a:pt x="3426" y="6980"/>
                </a:cubicBezTo>
                <a:cubicBezTo>
                  <a:pt x="3333" y="7412"/>
                  <a:pt x="3333" y="7875"/>
                  <a:pt x="3426" y="8337"/>
                </a:cubicBezTo>
                <a:cubicBezTo>
                  <a:pt x="2932" y="8368"/>
                  <a:pt x="2438" y="8492"/>
                  <a:pt x="1975" y="8708"/>
                </a:cubicBezTo>
                <a:cubicBezTo>
                  <a:pt x="1883" y="8770"/>
                  <a:pt x="1821" y="8862"/>
                  <a:pt x="1883" y="8986"/>
                </a:cubicBezTo>
                <a:cubicBezTo>
                  <a:pt x="1906" y="9055"/>
                  <a:pt x="1981" y="9090"/>
                  <a:pt x="2056" y="9090"/>
                </a:cubicBezTo>
                <a:cubicBezTo>
                  <a:pt x="2081" y="9090"/>
                  <a:pt x="2106" y="9086"/>
                  <a:pt x="2130" y="9078"/>
                </a:cubicBezTo>
                <a:cubicBezTo>
                  <a:pt x="2562" y="8893"/>
                  <a:pt x="3025" y="8770"/>
                  <a:pt x="3487" y="8708"/>
                </a:cubicBezTo>
                <a:cubicBezTo>
                  <a:pt x="3487" y="8831"/>
                  <a:pt x="3642" y="9819"/>
                  <a:pt x="3611" y="9819"/>
                </a:cubicBezTo>
                <a:cubicBezTo>
                  <a:pt x="2778" y="9942"/>
                  <a:pt x="1975" y="10344"/>
                  <a:pt x="1358" y="10961"/>
                </a:cubicBezTo>
                <a:cubicBezTo>
                  <a:pt x="1312" y="11007"/>
                  <a:pt x="1242" y="11030"/>
                  <a:pt x="1169" y="11030"/>
                </a:cubicBezTo>
                <a:cubicBezTo>
                  <a:pt x="1096" y="11030"/>
                  <a:pt x="1019" y="11007"/>
                  <a:pt x="957" y="10961"/>
                </a:cubicBezTo>
                <a:lnTo>
                  <a:pt x="586" y="10560"/>
                </a:lnTo>
                <a:cubicBezTo>
                  <a:pt x="463" y="10436"/>
                  <a:pt x="463" y="10251"/>
                  <a:pt x="586" y="10127"/>
                </a:cubicBezTo>
                <a:cubicBezTo>
                  <a:pt x="864" y="9881"/>
                  <a:pt x="1142" y="9634"/>
                  <a:pt x="1451" y="9449"/>
                </a:cubicBezTo>
                <a:cubicBezTo>
                  <a:pt x="1654" y="9322"/>
                  <a:pt x="1544" y="9070"/>
                  <a:pt x="1361" y="9070"/>
                </a:cubicBezTo>
                <a:cubicBezTo>
                  <a:pt x="1322" y="9070"/>
                  <a:pt x="1279" y="9082"/>
                  <a:pt x="1235" y="9109"/>
                </a:cubicBezTo>
                <a:cubicBezTo>
                  <a:pt x="926" y="9325"/>
                  <a:pt x="617" y="9541"/>
                  <a:pt x="309" y="9819"/>
                </a:cubicBezTo>
                <a:cubicBezTo>
                  <a:pt x="31" y="10097"/>
                  <a:pt x="0" y="10560"/>
                  <a:pt x="278" y="10837"/>
                </a:cubicBezTo>
                <a:lnTo>
                  <a:pt x="648" y="11208"/>
                </a:lnTo>
                <a:cubicBezTo>
                  <a:pt x="802" y="11331"/>
                  <a:pt x="957" y="11424"/>
                  <a:pt x="1142" y="11424"/>
                </a:cubicBezTo>
                <a:lnTo>
                  <a:pt x="1173" y="11485"/>
                </a:lnTo>
                <a:cubicBezTo>
                  <a:pt x="1358" y="11485"/>
                  <a:pt x="1512" y="11424"/>
                  <a:pt x="1636" y="11300"/>
                </a:cubicBezTo>
                <a:lnTo>
                  <a:pt x="1759" y="11208"/>
                </a:lnTo>
                <a:lnTo>
                  <a:pt x="2716" y="12164"/>
                </a:lnTo>
                <a:lnTo>
                  <a:pt x="2623" y="12288"/>
                </a:lnTo>
                <a:cubicBezTo>
                  <a:pt x="2346" y="12566"/>
                  <a:pt x="2376" y="12998"/>
                  <a:pt x="2623" y="13275"/>
                </a:cubicBezTo>
                <a:lnTo>
                  <a:pt x="2994" y="13646"/>
                </a:lnTo>
                <a:cubicBezTo>
                  <a:pt x="3144" y="13781"/>
                  <a:pt x="3331" y="13850"/>
                  <a:pt x="3511" y="13850"/>
                </a:cubicBezTo>
                <a:cubicBezTo>
                  <a:pt x="3702" y="13850"/>
                  <a:pt x="3885" y="13773"/>
                  <a:pt x="4012" y="13615"/>
                </a:cubicBezTo>
                <a:cubicBezTo>
                  <a:pt x="5092" y="12442"/>
                  <a:pt x="5463" y="11424"/>
                  <a:pt x="5555" y="10529"/>
                </a:cubicBezTo>
                <a:cubicBezTo>
                  <a:pt x="5771" y="10560"/>
                  <a:pt x="5995" y="10575"/>
                  <a:pt x="6219" y="10575"/>
                </a:cubicBezTo>
                <a:cubicBezTo>
                  <a:pt x="6443" y="10575"/>
                  <a:pt x="6666" y="10560"/>
                  <a:pt x="6882" y="10529"/>
                </a:cubicBezTo>
                <a:cubicBezTo>
                  <a:pt x="8672" y="10066"/>
                  <a:pt x="10092" y="8677"/>
                  <a:pt x="10555" y="6887"/>
                </a:cubicBezTo>
                <a:cubicBezTo>
                  <a:pt x="10617" y="6424"/>
                  <a:pt x="10617" y="5961"/>
                  <a:pt x="10555" y="5529"/>
                </a:cubicBezTo>
                <a:cubicBezTo>
                  <a:pt x="11018" y="5467"/>
                  <a:pt x="11450" y="5375"/>
                  <a:pt x="11882" y="5190"/>
                </a:cubicBezTo>
                <a:cubicBezTo>
                  <a:pt x="12005" y="5128"/>
                  <a:pt x="12036" y="5004"/>
                  <a:pt x="12005" y="4912"/>
                </a:cubicBezTo>
                <a:cubicBezTo>
                  <a:pt x="11961" y="4845"/>
                  <a:pt x="11884" y="4794"/>
                  <a:pt x="11810" y="4794"/>
                </a:cubicBezTo>
                <a:cubicBezTo>
                  <a:pt x="11782" y="4794"/>
                  <a:pt x="11753" y="4802"/>
                  <a:pt x="11728" y="4819"/>
                </a:cubicBezTo>
                <a:cubicBezTo>
                  <a:pt x="11234" y="5035"/>
                  <a:pt x="10678" y="5128"/>
                  <a:pt x="10154" y="5159"/>
                </a:cubicBezTo>
                <a:cubicBezTo>
                  <a:pt x="9722" y="5128"/>
                  <a:pt x="9320" y="5097"/>
                  <a:pt x="8919" y="5035"/>
                </a:cubicBezTo>
                <a:cubicBezTo>
                  <a:pt x="8540" y="4972"/>
                  <a:pt x="8176" y="4919"/>
                  <a:pt x="7823" y="4919"/>
                </a:cubicBezTo>
                <a:cubicBezTo>
                  <a:pt x="7315" y="4919"/>
                  <a:pt x="6831" y="5029"/>
                  <a:pt x="6358" y="5375"/>
                </a:cubicBezTo>
                <a:cubicBezTo>
                  <a:pt x="5987" y="5653"/>
                  <a:pt x="5648" y="5992"/>
                  <a:pt x="5339" y="6362"/>
                </a:cubicBezTo>
                <a:cubicBezTo>
                  <a:pt x="4753" y="7226"/>
                  <a:pt x="4845" y="7905"/>
                  <a:pt x="5000" y="8800"/>
                </a:cubicBezTo>
                <a:cubicBezTo>
                  <a:pt x="5092" y="9263"/>
                  <a:pt x="5154" y="9757"/>
                  <a:pt x="5154" y="10251"/>
                </a:cubicBezTo>
                <a:cubicBezTo>
                  <a:pt x="5031" y="11424"/>
                  <a:pt x="4537" y="12535"/>
                  <a:pt x="3704" y="13368"/>
                </a:cubicBezTo>
                <a:cubicBezTo>
                  <a:pt x="3642" y="13430"/>
                  <a:pt x="3565" y="13461"/>
                  <a:pt x="3487" y="13461"/>
                </a:cubicBezTo>
                <a:cubicBezTo>
                  <a:pt x="3410" y="13461"/>
                  <a:pt x="3333" y="13430"/>
                  <a:pt x="3271" y="13368"/>
                </a:cubicBezTo>
                <a:lnTo>
                  <a:pt x="2901" y="12967"/>
                </a:lnTo>
                <a:cubicBezTo>
                  <a:pt x="2778" y="12874"/>
                  <a:pt x="2778" y="12689"/>
                  <a:pt x="2901" y="12566"/>
                </a:cubicBezTo>
                <a:cubicBezTo>
                  <a:pt x="3549" y="11887"/>
                  <a:pt x="3950" y="11022"/>
                  <a:pt x="4012" y="10097"/>
                </a:cubicBezTo>
                <a:cubicBezTo>
                  <a:pt x="4012" y="9109"/>
                  <a:pt x="3642" y="8121"/>
                  <a:pt x="3796" y="7103"/>
                </a:cubicBezTo>
                <a:cubicBezTo>
                  <a:pt x="4228" y="5498"/>
                  <a:pt x="5494" y="4202"/>
                  <a:pt x="7129" y="3770"/>
                </a:cubicBezTo>
                <a:cubicBezTo>
                  <a:pt x="7294" y="3745"/>
                  <a:pt x="7459" y="3735"/>
                  <a:pt x="7623" y="3735"/>
                </a:cubicBezTo>
                <a:cubicBezTo>
                  <a:pt x="8431" y="3735"/>
                  <a:pt x="9222" y="3988"/>
                  <a:pt x="10012" y="3988"/>
                </a:cubicBezTo>
                <a:cubicBezTo>
                  <a:pt x="10049" y="3988"/>
                  <a:pt x="10086" y="3987"/>
                  <a:pt x="10123" y="3986"/>
                </a:cubicBezTo>
                <a:cubicBezTo>
                  <a:pt x="11049" y="3924"/>
                  <a:pt x="11913" y="3523"/>
                  <a:pt x="12592" y="2875"/>
                </a:cubicBezTo>
                <a:cubicBezTo>
                  <a:pt x="12653" y="2813"/>
                  <a:pt x="12723" y="2782"/>
                  <a:pt x="12792" y="2782"/>
                </a:cubicBezTo>
                <a:cubicBezTo>
                  <a:pt x="12862" y="2782"/>
                  <a:pt x="12931" y="2813"/>
                  <a:pt x="12993" y="2875"/>
                </a:cubicBezTo>
                <a:lnTo>
                  <a:pt x="13394" y="3245"/>
                </a:lnTo>
                <a:cubicBezTo>
                  <a:pt x="13518" y="3338"/>
                  <a:pt x="13518" y="3554"/>
                  <a:pt x="13394" y="3677"/>
                </a:cubicBezTo>
                <a:cubicBezTo>
                  <a:pt x="13086" y="3924"/>
                  <a:pt x="12777" y="4171"/>
                  <a:pt x="12437" y="4387"/>
                </a:cubicBezTo>
                <a:cubicBezTo>
                  <a:pt x="12234" y="4514"/>
                  <a:pt x="12344" y="4766"/>
                  <a:pt x="12527" y="4766"/>
                </a:cubicBezTo>
                <a:cubicBezTo>
                  <a:pt x="12567" y="4766"/>
                  <a:pt x="12609" y="4754"/>
                  <a:pt x="12653" y="4727"/>
                </a:cubicBezTo>
                <a:cubicBezTo>
                  <a:pt x="12993" y="4511"/>
                  <a:pt x="13332" y="4264"/>
                  <a:pt x="13672" y="3955"/>
                </a:cubicBezTo>
                <a:cubicBezTo>
                  <a:pt x="13950" y="3708"/>
                  <a:pt x="13981" y="3245"/>
                  <a:pt x="13672" y="2937"/>
                </a:cubicBezTo>
                <a:lnTo>
                  <a:pt x="13332" y="2566"/>
                </a:lnTo>
                <a:cubicBezTo>
                  <a:pt x="13189" y="2423"/>
                  <a:pt x="13006" y="2354"/>
                  <a:pt x="12823" y="2354"/>
                </a:cubicBezTo>
                <a:cubicBezTo>
                  <a:pt x="12651" y="2354"/>
                  <a:pt x="12480" y="2416"/>
                  <a:pt x="12345" y="2536"/>
                </a:cubicBezTo>
                <a:lnTo>
                  <a:pt x="12221" y="2628"/>
                </a:lnTo>
                <a:lnTo>
                  <a:pt x="11265" y="1702"/>
                </a:lnTo>
                <a:lnTo>
                  <a:pt x="11357" y="1579"/>
                </a:lnTo>
                <a:cubicBezTo>
                  <a:pt x="11635" y="1301"/>
                  <a:pt x="11604" y="869"/>
                  <a:pt x="11357" y="591"/>
                </a:cubicBezTo>
                <a:lnTo>
                  <a:pt x="10956" y="221"/>
                </a:lnTo>
                <a:cubicBezTo>
                  <a:pt x="10821" y="71"/>
                  <a:pt x="10642" y="1"/>
                  <a:pt x="10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2"/>
          <p:cNvSpPr txBox="1"/>
          <p:nvPr>
            <p:ph type="title"/>
          </p:nvPr>
        </p:nvSpPr>
        <p:spPr>
          <a:xfrm>
            <a:off x="5819258" y="519659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Engineering</a:t>
            </a:r>
            <a:endParaRPr sz="1700"/>
          </a:p>
        </p:txBody>
      </p:sp>
      <p:sp>
        <p:nvSpPr>
          <p:cNvPr id="539" name="Google Shape;539;p62"/>
          <p:cNvSpPr txBox="1"/>
          <p:nvPr>
            <p:ph idx="1" type="subTitle"/>
          </p:nvPr>
        </p:nvSpPr>
        <p:spPr>
          <a:xfrm>
            <a:off x="5493008" y="816959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Designing aircraft or circuits</a:t>
            </a:r>
            <a:endParaRPr sz="1300"/>
          </a:p>
        </p:txBody>
      </p:sp>
      <p:sp>
        <p:nvSpPr>
          <p:cNvPr id="540" name="Google Shape;540;p62"/>
          <p:cNvSpPr txBox="1"/>
          <p:nvPr>
            <p:ph idx="2" type="title"/>
          </p:nvPr>
        </p:nvSpPr>
        <p:spPr>
          <a:xfrm>
            <a:off x="713225" y="2279700"/>
            <a:ext cx="3328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541" name="Google Shape;541;p62"/>
          <p:cNvSpPr txBox="1"/>
          <p:nvPr>
            <p:ph idx="3" type="title"/>
          </p:nvPr>
        </p:nvSpPr>
        <p:spPr>
          <a:xfrm>
            <a:off x="5819238" y="2217493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AI</a:t>
            </a:r>
            <a:endParaRPr sz="1700"/>
          </a:p>
        </p:txBody>
      </p:sp>
      <p:sp>
        <p:nvSpPr>
          <p:cNvPr id="542" name="Google Shape;542;p62"/>
          <p:cNvSpPr txBox="1"/>
          <p:nvPr>
            <p:ph idx="4" type="subTitle"/>
          </p:nvPr>
        </p:nvSpPr>
        <p:spPr>
          <a:xfrm>
            <a:off x="5492988" y="2441789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Training neural networks</a:t>
            </a:r>
            <a:endParaRPr sz="1300"/>
          </a:p>
        </p:txBody>
      </p:sp>
      <p:sp>
        <p:nvSpPr>
          <p:cNvPr id="543" name="Google Shape;543;p62"/>
          <p:cNvSpPr txBox="1"/>
          <p:nvPr>
            <p:ph idx="5" type="title"/>
          </p:nvPr>
        </p:nvSpPr>
        <p:spPr>
          <a:xfrm>
            <a:off x="5819250" y="3907107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Medicine</a:t>
            </a:r>
            <a:endParaRPr sz="1700"/>
          </a:p>
        </p:txBody>
      </p:sp>
      <p:sp>
        <p:nvSpPr>
          <p:cNvPr id="544" name="Google Shape;544;p62"/>
          <p:cNvSpPr txBox="1"/>
          <p:nvPr>
            <p:ph idx="6" type="subTitle"/>
          </p:nvPr>
        </p:nvSpPr>
        <p:spPr>
          <a:xfrm>
            <a:off x="5493000" y="4215816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Improving image analysis</a:t>
            </a:r>
            <a:endParaRPr sz="1300"/>
          </a:p>
        </p:txBody>
      </p:sp>
      <p:cxnSp>
        <p:nvCxnSpPr>
          <p:cNvPr id="545" name="Google Shape;545;p62"/>
          <p:cNvCxnSpPr/>
          <p:nvPr/>
        </p:nvCxnSpPr>
        <p:spPr>
          <a:xfrm>
            <a:off x="830238" y="3021574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6" name="Google Shape;546;p62"/>
          <p:cNvSpPr txBox="1"/>
          <p:nvPr>
            <p:ph idx="3" type="title"/>
          </p:nvPr>
        </p:nvSpPr>
        <p:spPr>
          <a:xfrm>
            <a:off x="5819254" y="3112937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Economics</a:t>
            </a:r>
            <a:endParaRPr sz="1700"/>
          </a:p>
        </p:txBody>
      </p:sp>
      <p:sp>
        <p:nvSpPr>
          <p:cNvPr id="547" name="Google Shape;547;p62"/>
          <p:cNvSpPr txBox="1"/>
          <p:nvPr>
            <p:ph idx="4" type="subTitle"/>
          </p:nvPr>
        </p:nvSpPr>
        <p:spPr>
          <a:xfrm>
            <a:off x="5493004" y="3363649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Optimizing investments</a:t>
            </a:r>
            <a:endParaRPr sz="1300"/>
          </a:p>
        </p:txBody>
      </p:sp>
      <p:sp>
        <p:nvSpPr>
          <p:cNvPr id="548" name="Google Shape;548;p62"/>
          <p:cNvSpPr txBox="1"/>
          <p:nvPr>
            <p:ph idx="3" type="title"/>
          </p:nvPr>
        </p:nvSpPr>
        <p:spPr>
          <a:xfrm>
            <a:off x="5819238" y="1406319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Robotics</a:t>
            </a:r>
            <a:endParaRPr sz="1700"/>
          </a:p>
        </p:txBody>
      </p:sp>
      <p:sp>
        <p:nvSpPr>
          <p:cNvPr id="549" name="Google Shape;549;p62"/>
          <p:cNvSpPr txBox="1"/>
          <p:nvPr>
            <p:ph idx="4" type="subTitle"/>
          </p:nvPr>
        </p:nvSpPr>
        <p:spPr>
          <a:xfrm>
            <a:off x="5492988" y="1669107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Controlling drone swarms</a:t>
            </a:r>
            <a:endParaRPr sz="1300"/>
          </a:p>
        </p:txBody>
      </p:sp>
      <p:sp>
        <p:nvSpPr>
          <p:cNvPr id="550" name="Google Shape;550;p62"/>
          <p:cNvSpPr txBox="1"/>
          <p:nvPr/>
        </p:nvSpPr>
        <p:spPr>
          <a:xfrm>
            <a:off x="661999" y="3005691"/>
            <a:ext cx="33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PSO is used in many real-life problems: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551" name="Google Shape;551;p62"/>
          <p:cNvGrpSpPr/>
          <p:nvPr/>
        </p:nvGrpSpPr>
        <p:grpSpPr>
          <a:xfrm>
            <a:off x="5103420" y="2345083"/>
            <a:ext cx="320040" cy="320031"/>
            <a:chOff x="6203579" y="3348981"/>
            <a:chExt cx="351615" cy="350373"/>
          </a:xfrm>
        </p:grpSpPr>
        <p:sp>
          <p:nvSpPr>
            <p:cNvPr id="552" name="Google Shape;552;p62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2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2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2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2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62"/>
          <p:cNvGrpSpPr/>
          <p:nvPr/>
        </p:nvGrpSpPr>
        <p:grpSpPr>
          <a:xfrm>
            <a:off x="5103412" y="3278461"/>
            <a:ext cx="320057" cy="320039"/>
            <a:chOff x="7390435" y="3680868"/>
            <a:chExt cx="372073" cy="355243"/>
          </a:xfrm>
        </p:grpSpPr>
        <p:sp>
          <p:nvSpPr>
            <p:cNvPr id="558" name="Google Shape;558;p62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2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2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2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2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2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62"/>
          <p:cNvGrpSpPr/>
          <p:nvPr/>
        </p:nvGrpSpPr>
        <p:grpSpPr>
          <a:xfrm>
            <a:off x="5103421" y="583242"/>
            <a:ext cx="320040" cy="320043"/>
            <a:chOff x="5206262" y="4174817"/>
            <a:chExt cx="397763" cy="262804"/>
          </a:xfrm>
        </p:grpSpPr>
        <p:sp>
          <p:nvSpPr>
            <p:cNvPr id="565" name="Google Shape;565;p62"/>
            <p:cNvSpPr/>
            <p:nvPr/>
          </p:nvSpPr>
          <p:spPr>
            <a:xfrm>
              <a:off x="5206262" y="4177104"/>
              <a:ext cx="397763" cy="260518"/>
            </a:xfrm>
            <a:custGeom>
              <a:rect b="b" l="l" r="r" t="t"/>
              <a:pathLst>
                <a:path extrusionOk="0" h="8204" w="12526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2"/>
            <p:cNvSpPr/>
            <p:nvPr/>
          </p:nvSpPr>
          <p:spPr>
            <a:xfrm>
              <a:off x="5434231" y="4174817"/>
              <a:ext cx="167539" cy="70369"/>
            </a:xfrm>
            <a:custGeom>
              <a:rect b="b" l="l" r="r" t="t"/>
              <a:pathLst>
                <a:path extrusionOk="0" h="2216" w="5276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2"/>
            <p:cNvSpPr/>
            <p:nvPr/>
          </p:nvSpPr>
          <p:spPr>
            <a:xfrm>
              <a:off x="536087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2"/>
            <p:cNvSpPr/>
            <p:nvPr/>
          </p:nvSpPr>
          <p:spPr>
            <a:xfrm>
              <a:off x="5329503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2"/>
            <p:cNvSpPr/>
            <p:nvPr/>
          </p:nvSpPr>
          <p:spPr>
            <a:xfrm>
              <a:off x="5298511" y="4299202"/>
              <a:ext cx="14766" cy="15179"/>
            </a:xfrm>
            <a:custGeom>
              <a:rect b="b" l="l" r="r" t="t"/>
              <a:pathLst>
                <a:path extrusionOk="0" h="478" w="465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2"/>
            <p:cNvSpPr/>
            <p:nvPr/>
          </p:nvSpPr>
          <p:spPr>
            <a:xfrm>
              <a:off x="526713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2"/>
            <p:cNvSpPr/>
            <p:nvPr/>
          </p:nvSpPr>
          <p:spPr>
            <a:xfrm>
              <a:off x="5492470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62"/>
          <p:cNvGrpSpPr/>
          <p:nvPr/>
        </p:nvGrpSpPr>
        <p:grpSpPr>
          <a:xfrm>
            <a:off x="5103420" y="1518840"/>
            <a:ext cx="320044" cy="320048"/>
            <a:chOff x="1367060" y="2422129"/>
            <a:chExt cx="269261" cy="352050"/>
          </a:xfrm>
        </p:grpSpPr>
        <p:sp>
          <p:nvSpPr>
            <p:cNvPr id="573" name="Google Shape;573;p62"/>
            <p:cNvSpPr/>
            <p:nvPr/>
          </p:nvSpPr>
          <p:spPr>
            <a:xfrm>
              <a:off x="1392059" y="2651857"/>
              <a:ext cx="129160" cy="122322"/>
            </a:xfrm>
            <a:custGeom>
              <a:rect b="b" l="l" r="r" t="t"/>
              <a:pathLst>
                <a:path extrusionOk="0" h="3846" w="4061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2"/>
            <p:cNvSpPr/>
            <p:nvPr/>
          </p:nvSpPr>
          <p:spPr>
            <a:xfrm>
              <a:off x="1367060" y="2441912"/>
              <a:ext cx="82184" cy="212139"/>
            </a:xfrm>
            <a:custGeom>
              <a:rect b="b" l="l" r="r" t="t"/>
              <a:pathLst>
                <a:path extrusionOk="0" h="6670" w="2584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2"/>
            <p:cNvSpPr/>
            <p:nvPr/>
          </p:nvSpPr>
          <p:spPr>
            <a:xfrm>
              <a:off x="1456051" y="2422129"/>
              <a:ext cx="180271" cy="162937"/>
            </a:xfrm>
            <a:custGeom>
              <a:rect b="b" l="l" r="r" t="t"/>
              <a:pathLst>
                <a:path extrusionOk="0" h="5123" w="5668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2"/>
            <p:cNvSpPr/>
            <p:nvPr/>
          </p:nvSpPr>
          <p:spPr>
            <a:xfrm>
              <a:off x="1532160" y="2593590"/>
              <a:ext cx="81834" cy="180207"/>
            </a:xfrm>
            <a:custGeom>
              <a:rect b="b" l="l" r="r" t="t"/>
              <a:pathLst>
                <a:path extrusionOk="0" h="5666" w="2573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2"/>
            <p:cNvSpPr/>
            <p:nvPr/>
          </p:nvSpPr>
          <p:spPr>
            <a:xfrm>
              <a:off x="1425359" y="2572313"/>
              <a:ext cx="24267" cy="17843"/>
            </a:xfrm>
            <a:custGeom>
              <a:rect b="b" l="l" r="r" t="t"/>
              <a:pathLst>
                <a:path extrusionOk="0" h="561" w="763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2"/>
            <p:cNvSpPr/>
            <p:nvPr/>
          </p:nvSpPr>
          <p:spPr>
            <a:xfrm>
              <a:off x="1562820" y="2573680"/>
              <a:ext cx="26176" cy="17620"/>
            </a:xfrm>
            <a:custGeom>
              <a:rect b="b" l="l" r="r" t="t"/>
              <a:pathLst>
                <a:path extrusionOk="0" h="554" w="823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2"/>
            <p:cNvSpPr/>
            <p:nvPr/>
          </p:nvSpPr>
          <p:spPr>
            <a:xfrm>
              <a:off x="1448100" y="2481414"/>
              <a:ext cx="125375" cy="191275"/>
            </a:xfrm>
            <a:custGeom>
              <a:rect b="b" l="l" r="r" t="t"/>
              <a:pathLst>
                <a:path extrusionOk="0" h="6014" w="3942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2"/>
            <p:cNvSpPr/>
            <p:nvPr/>
          </p:nvSpPr>
          <p:spPr>
            <a:xfrm>
              <a:off x="1502232" y="2449259"/>
              <a:ext cx="10655" cy="25380"/>
            </a:xfrm>
            <a:custGeom>
              <a:rect b="b" l="l" r="r" t="t"/>
              <a:pathLst>
                <a:path extrusionOk="0" h="798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2"/>
            <p:cNvSpPr/>
            <p:nvPr/>
          </p:nvSpPr>
          <p:spPr>
            <a:xfrm>
              <a:off x="1458309" y="2460582"/>
              <a:ext cx="18988" cy="23090"/>
            </a:xfrm>
            <a:custGeom>
              <a:rect b="b" l="l" r="r" t="t"/>
              <a:pathLst>
                <a:path extrusionOk="0" h="726" w="597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2"/>
            <p:cNvSpPr/>
            <p:nvPr/>
          </p:nvSpPr>
          <p:spPr>
            <a:xfrm>
              <a:off x="1425741" y="2492768"/>
              <a:ext cx="25031" cy="17874"/>
            </a:xfrm>
            <a:custGeom>
              <a:rect b="b" l="l" r="r" t="t"/>
              <a:pathLst>
                <a:path extrusionOk="0" h="562" w="787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2"/>
            <p:cNvSpPr/>
            <p:nvPr/>
          </p:nvSpPr>
          <p:spPr>
            <a:xfrm>
              <a:off x="1414768" y="2535959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2"/>
            <p:cNvSpPr/>
            <p:nvPr/>
          </p:nvSpPr>
          <p:spPr>
            <a:xfrm>
              <a:off x="1573825" y="2537104"/>
              <a:ext cx="24999" cy="10241"/>
            </a:xfrm>
            <a:custGeom>
              <a:rect b="b" l="l" r="r" t="t"/>
              <a:pathLst>
                <a:path extrusionOk="0" h="322" w="78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2"/>
            <p:cNvSpPr/>
            <p:nvPr/>
          </p:nvSpPr>
          <p:spPr>
            <a:xfrm>
              <a:off x="1563965" y="2493627"/>
              <a:ext cx="24649" cy="17525"/>
            </a:xfrm>
            <a:custGeom>
              <a:rect b="b" l="l" r="r" t="t"/>
              <a:pathLst>
                <a:path extrusionOk="0" h="551" w="775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62"/>
            <p:cNvSpPr/>
            <p:nvPr/>
          </p:nvSpPr>
          <p:spPr>
            <a:xfrm>
              <a:off x="1537853" y="2461440"/>
              <a:ext cx="18956" cy="23090"/>
            </a:xfrm>
            <a:custGeom>
              <a:rect b="b" l="l" r="r" t="t"/>
              <a:pathLst>
                <a:path extrusionOk="0" h="726" w="596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3"/>
          <p:cNvSpPr txBox="1"/>
          <p:nvPr>
            <p:ph type="title"/>
          </p:nvPr>
        </p:nvSpPr>
        <p:spPr>
          <a:xfrm>
            <a:off x="1573350" y="51632"/>
            <a:ext cx="59973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and Development of PSO Algorithm</a:t>
            </a:r>
            <a:endParaRPr/>
          </a:p>
        </p:txBody>
      </p:sp>
      <p:sp>
        <p:nvSpPr>
          <p:cNvPr id="593" name="Google Shape;593;p63"/>
          <p:cNvSpPr txBox="1"/>
          <p:nvPr/>
        </p:nvSpPr>
        <p:spPr>
          <a:xfrm flipH="1">
            <a:off x="5708994" y="3313883"/>
            <a:ext cx="292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2015–Today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Modern Applications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94" name="Google Shape;594;p63"/>
          <p:cNvSpPr txBox="1"/>
          <p:nvPr/>
        </p:nvSpPr>
        <p:spPr>
          <a:xfrm flipH="1">
            <a:off x="5698754" y="4006875"/>
            <a:ext cx="28689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Widely used in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AI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robotics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engineering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data optimization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— faster and smarter </a:t>
            </a: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versions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now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exist.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5" name="Google Shape;595;p63"/>
          <p:cNvSpPr txBox="1"/>
          <p:nvPr/>
        </p:nvSpPr>
        <p:spPr>
          <a:xfrm flipH="1">
            <a:off x="2316395" y="3832481"/>
            <a:ext cx="27159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1998–2002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Early Improvements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96" name="Google Shape;596;p63"/>
          <p:cNvSpPr txBox="1"/>
          <p:nvPr/>
        </p:nvSpPr>
        <p:spPr>
          <a:xfrm flipH="1">
            <a:off x="1696877" y="4525488"/>
            <a:ext cx="3954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Researchers improved </a:t>
            </a: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PSO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’s formulas for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velocity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convergence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making it more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stable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7" name="Google Shape;597;p63"/>
          <p:cNvSpPr txBox="1"/>
          <p:nvPr/>
        </p:nvSpPr>
        <p:spPr>
          <a:xfrm flipH="1">
            <a:off x="1075100" y="1567500"/>
            <a:ext cx="18171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1995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The Origin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98" name="Google Shape;598;p63"/>
          <p:cNvSpPr txBox="1"/>
          <p:nvPr/>
        </p:nvSpPr>
        <p:spPr>
          <a:xfrm flipH="1">
            <a:off x="151700" y="2260500"/>
            <a:ext cx="36639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PSO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was first introduced by </a:t>
            </a: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James Kennedy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Russell Eberhart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inspired by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bird flocking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fish schooling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9" name="Google Shape;599;p63"/>
          <p:cNvSpPr txBox="1"/>
          <p:nvPr/>
        </p:nvSpPr>
        <p:spPr>
          <a:xfrm flipH="1">
            <a:off x="3930975" y="1149047"/>
            <a:ext cx="28689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2004–2010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Hybrid Approaches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0" name="Google Shape;600;p63"/>
          <p:cNvSpPr txBox="1"/>
          <p:nvPr/>
        </p:nvSpPr>
        <p:spPr>
          <a:xfrm flipH="1">
            <a:off x="3711785" y="1818957"/>
            <a:ext cx="32868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PSO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was combined with other algorithms (like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Genetic Algorithms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</a:t>
            </a:r>
            <a:r>
              <a:rPr i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Neural Networks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).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01" name="Google Shape;601;p63"/>
          <p:cNvCxnSpPr/>
          <p:nvPr/>
        </p:nvCxnSpPr>
        <p:spPr>
          <a:xfrm>
            <a:off x="4248450" y="116100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2" name="Google Shape;602;p63"/>
          <p:cNvGrpSpPr/>
          <p:nvPr/>
        </p:nvGrpSpPr>
        <p:grpSpPr>
          <a:xfrm>
            <a:off x="1173495" y="2564854"/>
            <a:ext cx="6436123" cy="1326552"/>
            <a:chOff x="6953919" y="3907920"/>
            <a:chExt cx="1377300" cy="475705"/>
          </a:xfrm>
        </p:grpSpPr>
        <p:cxnSp>
          <p:nvCxnSpPr>
            <p:cNvPr id="603" name="Google Shape;603;p63"/>
            <p:cNvCxnSpPr/>
            <p:nvPr/>
          </p:nvCxnSpPr>
          <p:spPr>
            <a:xfrm rot="10800000">
              <a:off x="7118545" y="4100696"/>
              <a:ext cx="0" cy="194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604" name="Google Shape;604;p63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605" name="Google Shape;605;p63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606" name="Google Shape;606;p63"/>
            <p:cNvCxnSpPr/>
            <p:nvPr/>
          </p:nvCxnSpPr>
          <p:spPr>
            <a:xfrm>
              <a:off x="8218032" y="3992028"/>
              <a:ext cx="0" cy="202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607" name="Google Shape;607;p63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sp>
        <p:nvSpPr>
          <p:cNvPr id="608" name="Google Shape;60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4"/>
          <p:cNvSpPr txBox="1"/>
          <p:nvPr>
            <p:ph type="title"/>
          </p:nvPr>
        </p:nvSpPr>
        <p:spPr>
          <a:xfrm>
            <a:off x="1243075" y="5262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Results of PSO Simulation</a:t>
            </a:r>
            <a:endParaRPr b="1"/>
          </a:p>
        </p:txBody>
      </p:sp>
      <p:sp>
        <p:nvSpPr>
          <p:cNvPr id="614" name="Google Shape;614;p64"/>
          <p:cNvSpPr/>
          <p:nvPr/>
        </p:nvSpPr>
        <p:spPr>
          <a:xfrm>
            <a:off x="6227000" y="1337900"/>
            <a:ext cx="2083800" cy="88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4"/>
          <p:cNvSpPr/>
          <p:nvPr/>
        </p:nvSpPr>
        <p:spPr>
          <a:xfrm>
            <a:off x="6227000" y="2358551"/>
            <a:ext cx="2083800" cy="88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4"/>
          <p:cNvSpPr/>
          <p:nvPr/>
        </p:nvSpPr>
        <p:spPr>
          <a:xfrm>
            <a:off x="6227000" y="3379202"/>
            <a:ext cx="2083800" cy="88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4"/>
          <p:cNvSpPr txBox="1"/>
          <p:nvPr/>
        </p:nvSpPr>
        <p:spPr>
          <a:xfrm>
            <a:off x="6512600" y="1410975"/>
            <a:ext cx="1512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85%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8" name="Google Shape;618;p64"/>
          <p:cNvSpPr txBox="1"/>
          <p:nvPr/>
        </p:nvSpPr>
        <p:spPr>
          <a:xfrm>
            <a:off x="6512600" y="2433945"/>
            <a:ext cx="1512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300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9" name="Google Shape;619;p64"/>
          <p:cNvSpPr txBox="1"/>
          <p:nvPr/>
        </p:nvSpPr>
        <p:spPr>
          <a:xfrm>
            <a:off x="6512600" y="3460744"/>
            <a:ext cx="1512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0.02 s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20" name="Google Shape;620;p64"/>
          <p:cNvSpPr txBox="1"/>
          <p:nvPr/>
        </p:nvSpPr>
        <p:spPr>
          <a:xfrm>
            <a:off x="6227000" y="1748444"/>
            <a:ext cx="2083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Success Rate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1" name="Google Shape;621;p64"/>
          <p:cNvSpPr txBox="1"/>
          <p:nvPr/>
        </p:nvSpPr>
        <p:spPr>
          <a:xfrm>
            <a:off x="6227000" y="2774013"/>
            <a:ext cx="2083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Iterations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2" name="Google Shape;622;p64"/>
          <p:cNvSpPr txBox="1"/>
          <p:nvPr/>
        </p:nvSpPr>
        <p:spPr>
          <a:xfrm>
            <a:off x="6227000" y="3796013"/>
            <a:ext cx="2083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Avg time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3" name="Google Shape;623;p64"/>
          <p:cNvSpPr txBox="1"/>
          <p:nvPr/>
        </p:nvSpPr>
        <p:spPr>
          <a:xfrm>
            <a:off x="1048179" y="1134432"/>
            <a:ext cx="16644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Accuracy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24" name="Google Shape;624;p64"/>
          <p:cNvSpPr txBox="1"/>
          <p:nvPr/>
        </p:nvSpPr>
        <p:spPr>
          <a:xfrm>
            <a:off x="1081950" y="1471607"/>
            <a:ext cx="1630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ow close the result is to the optimal solution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25" name="Google Shape;625;p6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616" y="1441493"/>
            <a:ext cx="3140901" cy="30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4"/>
          <p:cNvSpPr txBox="1"/>
          <p:nvPr/>
        </p:nvSpPr>
        <p:spPr>
          <a:xfrm>
            <a:off x="1021350" y="2326400"/>
            <a:ext cx="1744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Converg-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ence Speed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27" name="Google Shape;627;p64"/>
          <p:cNvSpPr txBox="1"/>
          <p:nvPr/>
        </p:nvSpPr>
        <p:spPr>
          <a:xfrm>
            <a:off x="1081950" y="2901875"/>
            <a:ext cx="1630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 fast the swarm finds a good solution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8" name="Google Shape;628;p64"/>
          <p:cNvSpPr txBox="1"/>
          <p:nvPr/>
        </p:nvSpPr>
        <p:spPr>
          <a:xfrm>
            <a:off x="1048181" y="3780311"/>
            <a:ext cx="1297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Stability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29" name="Google Shape;629;p64"/>
          <p:cNvSpPr txBox="1"/>
          <p:nvPr/>
        </p:nvSpPr>
        <p:spPr>
          <a:xfrm>
            <a:off x="1081950" y="4114875"/>
            <a:ext cx="16305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 consistent results are in repeated runs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0" name="Google Shape;630;p64"/>
          <p:cNvSpPr/>
          <p:nvPr/>
        </p:nvSpPr>
        <p:spPr>
          <a:xfrm flipH="1">
            <a:off x="884092" y="1265475"/>
            <a:ext cx="163200" cy="16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631" name="Google Shape;631;p64"/>
          <p:cNvSpPr/>
          <p:nvPr/>
        </p:nvSpPr>
        <p:spPr>
          <a:xfrm flipH="1">
            <a:off x="884092" y="2716452"/>
            <a:ext cx="163200" cy="163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632" name="Google Shape;632;p64"/>
          <p:cNvSpPr/>
          <p:nvPr/>
        </p:nvSpPr>
        <p:spPr>
          <a:xfrm flipH="1">
            <a:off x="884092" y="3925929"/>
            <a:ext cx="163200" cy="163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633" name="Google Shape;633;p64"/>
          <p:cNvSpPr txBox="1"/>
          <p:nvPr/>
        </p:nvSpPr>
        <p:spPr>
          <a:xfrm>
            <a:off x="3972975" y="3525000"/>
            <a:ext cx="6471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10%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34" name="Google Shape;634;p64"/>
          <p:cNvSpPr txBox="1"/>
          <p:nvPr/>
        </p:nvSpPr>
        <p:spPr>
          <a:xfrm>
            <a:off x="3119625" y="1619300"/>
            <a:ext cx="7614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85%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35" name="Google Shape;635;p64"/>
          <p:cNvSpPr txBox="1"/>
          <p:nvPr/>
        </p:nvSpPr>
        <p:spPr>
          <a:xfrm>
            <a:off x="4774975" y="1472075"/>
            <a:ext cx="6471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92%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36" name="Google Shape;636;p64"/>
          <p:cNvCxnSpPr/>
          <p:nvPr/>
        </p:nvCxnSpPr>
        <p:spPr>
          <a:xfrm>
            <a:off x="4774975" y="125842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7" name="Google Shape;637;p64"/>
          <p:cNvSpPr/>
          <p:nvPr/>
        </p:nvSpPr>
        <p:spPr>
          <a:xfrm>
            <a:off x="3119625" y="4209530"/>
            <a:ext cx="2507400" cy="163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8" name="Google Shape;638;p64"/>
          <p:cNvSpPr txBox="1"/>
          <p:nvPr/>
        </p:nvSpPr>
        <p:spPr>
          <a:xfrm>
            <a:off x="2558280" y="4305319"/>
            <a:ext cx="373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PSO algorithm reached high accuracy and fast convergence, but the stability was</a:t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low — results changed between runs.</a:t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9" name="Google Shape;63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Grayscale Pitch Deck XL by Slidesgo">
  <a:themeElements>
    <a:clrScheme name="Simple Light">
      <a:dk1>
        <a:srgbClr val="000000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