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2"/>
  </p:notesMasterIdLst>
  <p:sldIdLst>
    <p:sldId id="256" r:id="rId2"/>
    <p:sldId id="258" r:id="rId3"/>
    <p:sldId id="259" r:id="rId4"/>
    <p:sldId id="260" r:id="rId5"/>
    <p:sldId id="320" r:id="rId6"/>
    <p:sldId id="257" r:id="rId7"/>
    <p:sldId id="321" r:id="rId8"/>
    <p:sldId id="328" r:id="rId9"/>
    <p:sldId id="313" r:id="rId10"/>
    <p:sldId id="322" r:id="rId11"/>
    <p:sldId id="314" r:id="rId12"/>
    <p:sldId id="264" r:id="rId13"/>
    <p:sldId id="316" r:id="rId14"/>
    <p:sldId id="317" r:id="rId15"/>
    <p:sldId id="319" r:id="rId16"/>
    <p:sldId id="323" r:id="rId17"/>
    <p:sldId id="324" r:id="rId18"/>
    <p:sldId id="330" r:id="rId19"/>
    <p:sldId id="271" r:id="rId20"/>
    <p:sldId id="327" r:id="rId21"/>
  </p:sldIdLst>
  <p:sldSz cx="9144000" cy="5143500" type="screen16x9"/>
  <p:notesSz cx="6858000" cy="9144000"/>
  <p:embeddedFontLst>
    <p:embeddedFont>
      <p:font typeface="Abril Fatface" charset="0"/>
      <p:regular r:id="rId23"/>
    </p:embeddedFont>
    <p:embeddedFont>
      <p:font typeface="Assistant" charset="-79"/>
      <p:regular r:id="rId24"/>
      <p:bold r:id="rId25"/>
    </p:embeddedFont>
    <p:embeddedFont>
      <p:font typeface="Bebas Neue" charset="0"/>
      <p:regular r:id="rId26"/>
    </p:embeddedFont>
    <p:embeddedFont>
      <p:font typeface="Assistant Medium" charset="-79"/>
      <p:regular r:id="rId27"/>
      <p:bold r:id="rId28"/>
    </p:embeddedFont>
    <p:embeddedFont>
      <p:font typeface="Georgia" pitchFamily="18" charset="0"/>
      <p:regular r:id="rId29"/>
      <p:bold r:id="rId30"/>
      <p:italic r:id="rId31"/>
      <p:boldItalic r:id="rId32"/>
    </p:embeddedFont>
    <p:embeddedFont>
      <p:font typeface="Lato"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F25A4D0A-4E11-4124-9116-8E0D7479C0F7}">
  <a:tblStyle styleId="{F25A4D0A-4E11-4124-9116-8E0D7479C0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6039DD-F189-4091-8CBC-E328A40D26C6}"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65" autoAdjust="0"/>
    <p:restoredTop sz="94660"/>
  </p:normalViewPr>
  <p:slideViewPr>
    <p:cSldViewPr>
      <p:cViewPr varScale="1">
        <p:scale>
          <a:sx n="88" d="100"/>
          <a:sy n="88" d="100"/>
        </p:scale>
        <p:origin x="-828"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6"/>
        <p:cNvGrpSpPr/>
        <p:nvPr/>
      </p:nvGrpSpPr>
      <p:grpSpPr>
        <a:xfrm>
          <a:off x="0" y="0"/>
          <a:ext cx="0" cy="0"/>
          <a:chOff x="0" y="0"/>
          <a:chExt cx="0" cy="0"/>
        </a:xfrm>
      </p:grpSpPr>
      <p:sp>
        <p:nvSpPr>
          <p:cNvPr id="2887" name="Google Shape;288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8" name="Google Shape;288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3"/>
        <p:cNvGrpSpPr/>
        <p:nvPr/>
      </p:nvGrpSpPr>
      <p:grpSpPr>
        <a:xfrm>
          <a:off x="0" y="0"/>
          <a:ext cx="0" cy="0"/>
          <a:chOff x="0" y="0"/>
          <a:chExt cx="0" cy="0"/>
        </a:xfrm>
      </p:grpSpPr>
      <p:sp>
        <p:nvSpPr>
          <p:cNvPr id="3964" name="Google Shape;3964;g16cddc83e62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5" name="Google Shape;3965;g16cddc83e62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2"/>
        <p:cNvGrpSpPr/>
        <p:nvPr/>
      </p:nvGrpSpPr>
      <p:grpSpPr>
        <a:xfrm>
          <a:off x="0" y="0"/>
          <a:ext cx="0" cy="0"/>
          <a:chOff x="0" y="0"/>
          <a:chExt cx="0" cy="0"/>
        </a:xfrm>
      </p:grpSpPr>
      <p:sp>
        <p:nvSpPr>
          <p:cNvPr id="3973" name="Google Shape;3973;g16cddc83e62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4" name="Google Shape;3974;g16cddc83e6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0"/>
        <p:cNvGrpSpPr/>
        <p:nvPr/>
      </p:nvGrpSpPr>
      <p:grpSpPr>
        <a:xfrm>
          <a:off x="0" y="0"/>
          <a:ext cx="0" cy="0"/>
          <a:chOff x="0" y="0"/>
          <a:chExt cx="0" cy="0"/>
        </a:xfrm>
      </p:grpSpPr>
      <p:sp>
        <p:nvSpPr>
          <p:cNvPr id="3031" name="Google Shape;3031;g16f65fb29e3_0_2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2" name="Google Shape;3032;g16f65fb29e3_0_2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2"/>
        <p:cNvGrpSpPr/>
        <p:nvPr/>
      </p:nvGrpSpPr>
      <p:grpSpPr>
        <a:xfrm>
          <a:off x="0" y="0"/>
          <a:ext cx="0" cy="0"/>
          <a:chOff x="0" y="0"/>
          <a:chExt cx="0" cy="0"/>
        </a:xfrm>
      </p:grpSpPr>
      <p:sp>
        <p:nvSpPr>
          <p:cNvPr id="4463" name="Google Shape;4463;g16cddc83e62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4" name="Google Shape;4464;g16cddc83e62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2"/>
        <p:cNvGrpSpPr/>
        <p:nvPr/>
      </p:nvGrpSpPr>
      <p:grpSpPr>
        <a:xfrm>
          <a:off x="0" y="0"/>
          <a:ext cx="0" cy="0"/>
          <a:chOff x="0" y="0"/>
          <a:chExt cx="0" cy="0"/>
        </a:xfrm>
      </p:grpSpPr>
      <p:sp>
        <p:nvSpPr>
          <p:cNvPr id="4463" name="Google Shape;4463;g16cddc83e62_1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4" name="Google Shape;4464;g16cddc83e62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7"/>
        <p:cNvGrpSpPr/>
        <p:nvPr/>
      </p:nvGrpSpPr>
      <p:grpSpPr>
        <a:xfrm>
          <a:off x="0" y="0"/>
          <a:ext cx="0" cy="0"/>
          <a:chOff x="0" y="0"/>
          <a:chExt cx="0" cy="0"/>
        </a:xfrm>
      </p:grpSpPr>
      <p:sp>
        <p:nvSpPr>
          <p:cNvPr id="4048" name="Google Shape;4048;g16cddc83e62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9" name="Google Shape;4049;g16cddc83e62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8"/>
        <p:cNvGrpSpPr/>
        <p:nvPr/>
      </p:nvGrpSpPr>
      <p:grpSpPr>
        <a:xfrm>
          <a:off x="0" y="0"/>
          <a:ext cx="0" cy="0"/>
          <a:chOff x="0" y="0"/>
          <a:chExt cx="0" cy="0"/>
        </a:xfrm>
      </p:grpSpPr>
      <p:sp>
        <p:nvSpPr>
          <p:cNvPr id="5349" name="Google Shape;5349;g175c4ca929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0" name="Google Shape;5350;g175c4ca92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8"/>
        <p:cNvGrpSpPr/>
        <p:nvPr/>
      </p:nvGrpSpPr>
      <p:grpSpPr>
        <a:xfrm>
          <a:off x="0" y="0"/>
          <a:ext cx="0" cy="0"/>
          <a:chOff x="0" y="0"/>
          <a:chExt cx="0" cy="0"/>
        </a:xfrm>
      </p:grpSpPr>
      <p:sp>
        <p:nvSpPr>
          <p:cNvPr id="5349" name="Google Shape;5349;g175c4ca929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0" name="Google Shape;5350;g175c4ca929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9"/>
        <p:cNvGrpSpPr/>
        <p:nvPr/>
      </p:nvGrpSpPr>
      <p:grpSpPr>
        <a:xfrm>
          <a:off x="0" y="0"/>
          <a:ext cx="0" cy="0"/>
          <a:chOff x="0" y="0"/>
          <a:chExt cx="0" cy="0"/>
        </a:xfrm>
      </p:grpSpPr>
      <p:sp>
        <p:nvSpPr>
          <p:cNvPr id="4310" name="Google Shape;4310;g16f65fb29e3_0_3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1" name="Google Shape;4311;g16f65fb29e3_0_3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3"/>
        <p:cNvGrpSpPr/>
        <p:nvPr/>
      </p:nvGrpSpPr>
      <p:grpSpPr>
        <a:xfrm>
          <a:off x="0" y="0"/>
          <a:ext cx="0" cy="0"/>
          <a:chOff x="0" y="0"/>
          <a:chExt cx="0" cy="0"/>
        </a:xfrm>
      </p:grpSpPr>
      <p:sp>
        <p:nvSpPr>
          <p:cNvPr id="4034" name="Google Shape;4034;g16f65fb29e3_0_3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5" name="Google Shape;4035;g16f65fb29e3_0_3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2"/>
        <p:cNvGrpSpPr/>
        <p:nvPr/>
      </p:nvGrpSpPr>
      <p:grpSpPr>
        <a:xfrm>
          <a:off x="0" y="0"/>
          <a:ext cx="0" cy="0"/>
          <a:chOff x="0" y="0"/>
          <a:chExt cx="0" cy="0"/>
        </a:xfrm>
      </p:grpSpPr>
      <p:sp>
        <p:nvSpPr>
          <p:cNvPr id="2903" name="Google Shape;290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4" name="Google Shape;290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2"/>
        <p:cNvGrpSpPr/>
        <p:nvPr/>
      </p:nvGrpSpPr>
      <p:grpSpPr>
        <a:xfrm>
          <a:off x="0" y="0"/>
          <a:ext cx="0" cy="0"/>
          <a:chOff x="0" y="0"/>
          <a:chExt cx="0" cy="0"/>
        </a:xfrm>
      </p:grpSpPr>
      <p:sp>
        <p:nvSpPr>
          <p:cNvPr id="5773" name="Google Shape;5773;g16cddc83e62_1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4" name="Google Shape;5774;g16cddc83e62_1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9"/>
        <p:cNvGrpSpPr/>
        <p:nvPr/>
      </p:nvGrpSpPr>
      <p:grpSpPr>
        <a:xfrm>
          <a:off x="0" y="0"/>
          <a:ext cx="0" cy="0"/>
          <a:chOff x="0" y="0"/>
          <a:chExt cx="0" cy="0"/>
        </a:xfrm>
      </p:grpSpPr>
      <p:sp>
        <p:nvSpPr>
          <p:cNvPr id="2920" name="Google Shape;292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1" name="Google Shape;292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5"/>
        <p:cNvGrpSpPr/>
        <p:nvPr/>
      </p:nvGrpSpPr>
      <p:grpSpPr>
        <a:xfrm>
          <a:off x="0" y="0"/>
          <a:ext cx="0" cy="0"/>
          <a:chOff x="0" y="0"/>
          <a:chExt cx="0" cy="0"/>
        </a:xfrm>
      </p:grpSpPr>
      <p:sp>
        <p:nvSpPr>
          <p:cNvPr id="2926" name="Google Shape;29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7" name="Google Shape;29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g16cddc83e62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5" name="Google Shape;3025;g16cddc83e62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3"/>
        <p:cNvGrpSpPr/>
        <p:nvPr/>
      </p:nvGrpSpPr>
      <p:grpSpPr>
        <a:xfrm>
          <a:off x="0" y="0"/>
          <a:ext cx="0" cy="0"/>
          <a:chOff x="0" y="0"/>
          <a:chExt cx="0" cy="0"/>
        </a:xfrm>
      </p:grpSpPr>
      <p:sp>
        <p:nvSpPr>
          <p:cNvPr id="2894" name="Google Shape;289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5" name="Google Shape;289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2"/>
        <p:cNvGrpSpPr/>
        <p:nvPr/>
      </p:nvGrpSpPr>
      <p:grpSpPr>
        <a:xfrm>
          <a:off x="0" y="0"/>
          <a:ext cx="0" cy="0"/>
          <a:chOff x="0" y="0"/>
          <a:chExt cx="0" cy="0"/>
        </a:xfrm>
      </p:grpSpPr>
      <p:sp>
        <p:nvSpPr>
          <p:cNvPr id="3973" name="Google Shape;3973;g16cddc83e62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4" name="Google Shape;3974;g16cddc83e6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3"/>
        <p:cNvGrpSpPr/>
        <p:nvPr/>
      </p:nvGrpSpPr>
      <p:grpSpPr>
        <a:xfrm>
          <a:off x="0" y="0"/>
          <a:ext cx="0" cy="0"/>
          <a:chOff x="0" y="0"/>
          <a:chExt cx="0" cy="0"/>
        </a:xfrm>
      </p:grpSpPr>
      <p:sp>
        <p:nvSpPr>
          <p:cNvPr id="3964" name="Google Shape;3964;g16cddc83e62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5" name="Google Shape;3965;g16cddc83e62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72175" y="-1114850"/>
            <a:ext cx="5294900" cy="1704175"/>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511647">
            <a:off x="-2068587" y="3552785"/>
            <a:ext cx="4641600" cy="2793890"/>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403838" y="-1082850"/>
            <a:ext cx="4154225" cy="3059000"/>
          </a:xfrm>
          <a:custGeom>
            <a:avLst/>
            <a:gdLst/>
            <a:ahLst/>
            <a:cxnLst/>
            <a:rect l="l" t="t" r="r" b="b"/>
            <a:pathLst>
              <a:path w="166169" h="122360" extrusionOk="0">
                <a:moveTo>
                  <a:pt x="58730" y="1"/>
                </a:moveTo>
                <a:cubicBezTo>
                  <a:pt x="27610" y="1"/>
                  <a:pt x="0" y="14062"/>
                  <a:pt x="8780" y="32302"/>
                </a:cubicBezTo>
                <a:cubicBezTo>
                  <a:pt x="12336" y="39870"/>
                  <a:pt x="19023" y="45888"/>
                  <a:pt x="26987" y="48806"/>
                </a:cubicBezTo>
                <a:cubicBezTo>
                  <a:pt x="32701" y="50843"/>
                  <a:pt x="44434" y="51025"/>
                  <a:pt x="45346" y="61724"/>
                </a:cubicBezTo>
                <a:cubicBezTo>
                  <a:pt x="46866" y="78898"/>
                  <a:pt x="56957" y="98989"/>
                  <a:pt x="82672" y="101178"/>
                </a:cubicBezTo>
                <a:cubicBezTo>
                  <a:pt x="83601" y="101259"/>
                  <a:pt x="84550" y="101291"/>
                  <a:pt x="85511" y="101291"/>
                </a:cubicBezTo>
                <a:cubicBezTo>
                  <a:pt x="88606" y="101291"/>
                  <a:pt x="91826" y="100968"/>
                  <a:pt x="94890" y="100968"/>
                </a:cubicBezTo>
                <a:cubicBezTo>
                  <a:pt x="99038" y="100968"/>
                  <a:pt x="102900" y="101559"/>
                  <a:pt x="105773" y="104339"/>
                </a:cubicBezTo>
                <a:cubicBezTo>
                  <a:pt x="107992" y="106467"/>
                  <a:pt x="108964" y="109537"/>
                  <a:pt x="110575" y="112120"/>
                </a:cubicBezTo>
                <a:cubicBezTo>
                  <a:pt x="113797" y="117348"/>
                  <a:pt x="119694" y="120631"/>
                  <a:pt x="125895" y="121665"/>
                </a:cubicBezTo>
                <a:cubicBezTo>
                  <a:pt x="128319" y="122071"/>
                  <a:pt x="130875" y="122359"/>
                  <a:pt x="133403" y="122359"/>
                </a:cubicBezTo>
                <a:cubicBezTo>
                  <a:pt x="137310" y="122359"/>
                  <a:pt x="141152" y="121670"/>
                  <a:pt x="144345" y="119658"/>
                </a:cubicBezTo>
                <a:cubicBezTo>
                  <a:pt x="166169" y="106102"/>
                  <a:pt x="157810" y="42788"/>
                  <a:pt x="101912" y="10569"/>
                </a:cubicBezTo>
                <a:cubicBezTo>
                  <a:pt x="89073" y="3171"/>
                  <a:pt x="73506" y="1"/>
                  <a:pt x="58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81525" y="2635024"/>
            <a:ext cx="4908645" cy="2693230"/>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3123215" flipH="1">
            <a:off x="7800256" y="-2922"/>
            <a:ext cx="1929652" cy="2512252"/>
            <a:chOff x="3484375" y="863525"/>
            <a:chExt cx="1604150" cy="2088475"/>
          </a:xfrm>
        </p:grpSpPr>
        <p:sp>
          <p:nvSpPr>
            <p:cNvPr id="14" name="Google Shape;14;p2"/>
            <p:cNvSpPr/>
            <p:nvPr/>
          </p:nvSpPr>
          <p:spPr>
            <a:xfrm>
              <a:off x="3764025" y="1664650"/>
              <a:ext cx="638225" cy="1287350"/>
            </a:xfrm>
            <a:custGeom>
              <a:avLst/>
              <a:gdLst/>
              <a:ahLst/>
              <a:cxnLst/>
              <a:rect l="l" t="t" r="r" b="b"/>
              <a:pathLst>
                <a:path w="25529" h="51494" extrusionOk="0">
                  <a:moveTo>
                    <a:pt x="24711" y="1"/>
                  </a:moveTo>
                  <a:cubicBezTo>
                    <a:pt x="24283" y="1"/>
                    <a:pt x="23631" y="765"/>
                    <a:pt x="22949" y="2606"/>
                  </a:cubicBezTo>
                  <a:cubicBezTo>
                    <a:pt x="21763" y="5889"/>
                    <a:pt x="20031" y="8959"/>
                    <a:pt x="17812" y="11664"/>
                  </a:cubicBezTo>
                  <a:cubicBezTo>
                    <a:pt x="16937" y="10790"/>
                    <a:pt x="15382" y="9078"/>
                    <a:pt x="14706" y="9078"/>
                  </a:cubicBezTo>
                  <a:cubicBezTo>
                    <a:pt x="14489" y="9078"/>
                    <a:pt x="14362" y="9254"/>
                    <a:pt x="14377" y="9689"/>
                  </a:cubicBezTo>
                  <a:cubicBezTo>
                    <a:pt x="14408" y="11360"/>
                    <a:pt x="17326" y="11847"/>
                    <a:pt x="15958" y="13853"/>
                  </a:cubicBezTo>
                  <a:lnTo>
                    <a:pt x="6170" y="28230"/>
                  </a:lnTo>
                  <a:cubicBezTo>
                    <a:pt x="5167" y="26953"/>
                    <a:pt x="3830" y="25950"/>
                    <a:pt x="2371" y="25342"/>
                  </a:cubicBezTo>
                  <a:lnTo>
                    <a:pt x="2371" y="25342"/>
                  </a:lnTo>
                  <a:cubicBezTo>
                    <a:pt x="1793" y="27348"/>
                    <a:pt x="5167" y="27713"/>
                    <a:pt x="5654" y="29446"/>
                  </a:cubicBezTo>
                  <a:cubicBezTo>
                    <a:pt x="6201" y="31361"/>
                    <a:pt x="0" y="40844"/>
                    <a:pt x="3435" y="50206"/>
                  </a:cubicBezTo>
                  <a:cubicBezTo>
                    <a:pt x="3795" y="51166"/>
                    <a:pt x="4299" y="51494"/>
                    <a:pt x="4715" y="51494"/>
                  </a:cubicBezTo>
                  <a:cubicBezTo>
                    <a:pt x="4931" y="51494"/>
                    <a:pt x="5123" y="51405"/>
                    <a:pt x="5259" y="51270"/>
                  </a:cubicBezTo>
                  <a:cubicBezTo>
                    <a:pt x="5562" y="50905"/>
                    <a:pt x="5471" y="51270"/>
                    <a:pt x="5471" y="40419"/>
                  </a:cubicBezTo>
                  <a:cubicBezTo>
                    <a:pt x="5471" y="30692"/>
                    <a:pt x="10912" y="34066"/>
                    <a:pt x="12310" y="30601"/>
                  </a:cubicBezTo>
                  <a:lnTo>
                    <a:pt x="12310" y="30601"/>
                  </a:lnTo>
                  <a:cubicBezTo>
                    <a:pt x="10882" y="30783"/>
                    <a:pt x="9423" y="31239"/>
                    <a:pt x="8085" y="31908"/>
                  </a:cubicBezTo>
                  <a:cubicBezTo>
                    <a:pt x="7569" y="29932"/>
                    <a:pt x="13253" y="21421"/>
                    <a:pt x="14134" y="20661"/>
                  </a:cubicBezTo>
                  <a:cubicBezTo>
                    <a:pt x="15836" y="19202"/>
                    <a:pt x="18693" y="19567"/>
                    <a:pt x="20213" y="18017"/>
                  </a:cubicBezTo>
                  <a:cubicBezTo>
                    <a:pt x="19647" y="17812"/>
                    <a:pt x="18981" y="17736"/>
                    <a:pt x="18290" y="17736"/>
                  </a:cubicBezTo>
                  <a:cubicBezTo>
                    <a:pt x="17237" y="17736"/>
                    <a:pt x="16128" y="17913"/>
                    <a:pt x="15228" y="18078"/>
                  </a:cubicBezTo>
                  <a:cubicBezTo>
                    <a:pt x="18207" y="14066"/>
                    <a:pt x="21247" y="10023"/>
                    <a:pt x="23709" y="5646"/>
                  </a:cubicBezTo>
                  <a:cubicBezTo>
                    <a:pt x="25528" y="2496"/>
                    <a:pt x="25484" y="1"/>
                    <a:pt x="24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4375" y="1843025"/>
              <a:ext cx="383000" cy="450100"/>
            </a:xfrm>
            <a:custGeom>
              <a:avLst/>
              <a:gdLst/>
              <a:ahLst/>
              <a:cxnLst/>
              <a:rect l="l" t="t" r="r" b="b"/>
              <a:pathLst>
                <a:path w="15320" h="18004" extrusionOk="0">
                  <a:moveTo>
                    <a:pt x="274" y="0"/>
                  </a:moveTo>
                  <a:cubicBezTo>
                    <a:pt x="244" y="2858"/>
                    <a:pt x="0" y="5745"/>
                    <a:pt x="426" y="8572"/>
                  </a:cubicBezTo>
                  <a:cubicBezTo>
                    <a:pt x="852" y="11368"/>
                    <a:pt x="1915" y="14226"/>
                    <a:pt x="4043" y="16110"/>
                  </a:cubicBezTo>
                  <a:cubicBezTo>
                    <a:pt x="5605" y="17534"/>
                    <a:pt x="7497" y="18004"/>
                    <a:pt x="9483" y="18004"/>
                  </a:cubicBezTo>
                  <a:cubicBezTo>
                    <a:pt x="10124" y="18004"/>
                    <a:pt x="10776" y="17955"/>
                    <a:pt x="11429" y="17873"/>
                  </a:cubicBezTo>
                  <a:cubicBezTo>
                    <a:pt x="11581" y="17873"/>
                    <a:pt x="11764" y="17843"/>
                    <a:pt x="11824" y="17691"/>
                  </a:cubicBezTo>
                  <a:cubicBezTo>
                    <a:pt x="11885" y="17539"/>
                    <a:pt x="11824" y="17387"/>
                    <a:pt x="11794" y="17265"/>
                  </a:cubicBezTo>
                  <a:cubicBezTo>
                    <a:pt x="10761" y="14378"/>
                    <a:pt x="8481" y="10760"/>
                    <a:pt x="6566" y="8420"/>
                  </a:cubicBezTo>
                  <a:cubicBezTo>
                    <a:pt x="5077" y="6596"/>
                    <a:pt x="3222" y="4924"/>
                    <a:pt x="2614" y="2645"/>
                  </a:cubicBezTo>
                  <a:cubicBezTo>
                    <a:pt x="2675" y="2629"/>
                    <a:pt x="2734" y="2621"/>
                    <a:pt x="2792" y="2621"/>
                  </a:cubicBezTo>
                  <a:cubicBezTo>
                    <a:pt x="3166" y="2621"/>
                    <a:pt x="3472" y="2941"/>
                    <a:pt x="3709" y="3283"/>
                  </a:cubicBezTo>
                  <a:cubicBezTo>
                    <a:pt x="6809" y="7508"/>
                    <a:pt x="9940" y="11672"/>
                    <a:pt x="12584" y="16171"/>
                  </a:cubicBezTo>
                  <a:cubicBezTo>
                    <a:pt x="12706" y="16323"/>
                    <a:pt x="12858" y="16536"/>
                    <a:pt x="13040" y="16536"/>
                  </a:cubicBezTo>
                  <a:cubicBezTo>
                    <a:pt x="13253" y="16536"/>
                    <a:pt x="13405" y="16384"/>
                    <a:pt x="13496" y="16232"/>
                  </a:cubicBezTo>
                  <a:cubicBezTo>
                    <a:pt x="14925" y="14529"/>
                    <a:pt x="15320" y="12067"/>
                    <a:pt x="14955" y="9940"/>
                  </a:cubicBezTo>
                  <a:cubicBezTo>
                    <a:pt x="14378" y="6809"/>
                    <a:pt x="12128" y="4134"/>
                    <a:pt x="9393" y="2554"/>
                  </a:cubicBezTo>
                  <a:cubicBezTo>
                    <a:pt x="6627" y="912"/>
                    <a:pt x="3435" y="274"/>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048975" y="2249875"/>
              <a:ext cx="515225" cy="282900"/>
            </a:xfrm>
            <a:custGeom>
              <a:avLst/>
              <a:gdLst/>
              <a:ahLst/>
              <a:cxnLst/>
              <a:rect l="l" t="t" r="r" b="b"/>
              <a:pathLst>
                <a:path w="20609" h="11316" extrusionOk="0">
                  <a:moveTo>
                    <a:pt x="9160" y="1"/>
                  </a:moveTo>
                  <a:cubicBezTo>
                    <a:pt x="8049" y="1"/>
                    <a:pt x="6947" y="167"/>
                    <a:pt x="5897" y="566"/>
                  </a:cubicBezTo>
                  <a:cubicBezTo>
                    <a:pt x="4590" y="1052"/>
                    <a:pt x="3466" y="2025"/>
                    <a:pt x="2614" y="3180"/>
                  </a:cubicBezTo>
                  <a:cubicBezTo>
                    <a:pt x="2219" y="3848"/>
                    <a:pt x="760" y="6736"/>
                    <a:pt x="2250" y="6736"/>
                  </a:cubicBezTo>
                  <a:cubicBezTo>
                    <a:pt x="6831" y="6682"/>
                    <a:pt x="10978" y="4185"/>
                    <a:pt x="15530" y="4185"/>
                  </a:cubicBezTo>
                  <a:cubicBezTo>
                    <a:pt x="16067" y="4185"/>
                    <a:pt x="16609" y="4220"/>
                    <a:pt x="17159" y="4298"/>
                  </a:cubicBezTo>
                  <a:lnTo>
                    <a:pt x="17159" y="4298"/>
                  </a:lnTo>
                  <a:cubicBezTo>
                    <a:pt x="17061" y="4285"/>
                    <a:pt x="16958" y="4279"/>
                    <a:pt x="16851" y="4279"/>
                  </a:cubicBezTo>
                  <a:cubicBezTo>
                    <a:pt x="15457" y="4279"/>
                    <a:pt x="13354" y="5302"/>
                    <a:pt x="12098" y="5581"/>
                  </a:cubicBezTo>
                  <a:cubicBezTo>
                    <a:pt x="10274" y="6006"/>
                    <a:pt x="8238" y="6189"/>
                    <a:pt x="6475" y="6766"/>
                  </a:cubicBezTo>
                  <a:cubicBezTo>
                    <a:pt x="4651" y="7344"/>
                    <a:pt x="0" y="7952"/>
                    <a:pt x="3314" y="10110"/>
                  </a:cubicBezTo>
                  <a:cubicBezTo>
                    <a:pt x="4701" y="11012"/>
                    <a:pt x="6089" y="11315"/>
                    <a:pt x="7623" y="11315"/>
                  </a:cubicBezTo>
                  <a:cubicBezTo>
                    <a:pt x="8106" y="11315"/>
                    <a:pt x="8603" y="11285"/>
                    <a:pt x="9119" y="11234"/>
                  </a:cubicBezTo>
                  <a:cubicBezTo>
                    <a:pt x="10761" y="11082"/>
                    <a:pt x="12432" y="10870"/>
                    <a:pt x="13861" y="10110"/>
                  </a:cubicBezTo>
                  <a:cubicBezTo>
                    <a:pt x="16718" y="8651"/>
                    <a:pt x="18329" y="5550"/>
                    <a:pt x="20609" y="3332"/>
                  </a:cubicBezTo>
                  <a:cubicBezTo>
                    <a:pt x="18207" y="2541"/>
                    <a:pt x="15897" y="1417"/>
                    <a:pt x="13405" y="687"/>
                  </a:cubicBezTo>
                  <a:cubicBezTo>
                    <a:pt x="12036" y="277"/>
                    <a:pt x="10590" y="1"/>
                    <a:pt x="9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60675" y="1245000"/>
              <a:ext cx="521300" cy="643200"/>
            </a:xfrm>
            <a:custGeom>
              <a:avLst/>
              <a:gdLst/>
              <a:ahLst/>
              <a:cxnLst/>
              <a:rect l="l" t="t" r="r" b="b"/>
              <a:pathLst>
                <a:path w="20852" h="25728" extrusionOk="0">
                  <a:moveTo>
                    <a:pt x="0" y="0"/>
                  </a:moveTo>
                  <a:lnTo>
                    <a:pt x="0" y="0"/>
                  </a:lnTo>
                  <a:cubicBezTo>
                    <a:pt x="1824" y="4924"/>
                    <a:pt x="122" y="10517"/>
                    <a:pt x="1429" y="15623"/>
                  </a:cubicBezTo>
                  <a:cubicBezTo>
                    <a:pt x="3009" y="21581"/>
                    <a:pt x="8207" y="24985"/>
                    <a:pt x="14165" y="25684"/>
                  </a:cubicBezTo>
                  <a:cubicBezTo>
                    <a:pt x="14358" y="25701"/>
                    <a:pt x="14696" y="25727"/>
                    <a:pt x="15069" y="25727"/>
                  </a:cubicBezTo>
                  <a:cubicBezTo>
                    <a:pt x="16043" y="25727"/>
                    <a:pt x="17254" y="25549"/>
                    <a:pt x="16748" y="24560"/>
                  </a:cubicBezTo>
                  <a:cubicBezTo>
                    <a:pt x="14955" y="21003"/>
                    <a:pt x="13405" y="17356"/>
                    <a:pt x="11003" y="14134"/>
                  </a:cubicBezTo>
                  <a:cubicBezTo>
                    <a:pt x="8511" y="10730"/>
                    <a:pt x="5532" y="7660"/>
                    <a:pt x="3465" y="3982"/>
                  </a:cubicBezTo>
                  <a:lnTo>
                    <a:pt x="3465" y="3982"/>
                  </a:lnTo>
                  <a:cubicBezTo>
                    <a:pt x="4864" y="4772"/>
                    <a:pt x="5958" y="6110"/>
                    <a:pt x="6961" y="7386"/>
                  </a:cubicBezTo>
                  <a:cubicBezTo>
                    <a:pt x="10943" y="12584"/>
                    <a:pt x="14621" y="18055"/>
                    <a:pt x="17995" y="23617"/>
                  </a:cubicBezTo>
                  <a:cubicBezTo>
                    <a:pt x="18193" y="23955"/>
                    <a:pt x="18402" y="24093"/>
                    <a:pt x="18610" y="24093"/>
                  </a:cubicBezTo>
                  <a:cubicBezTo>
                    <a:pt x="19355" y="24093"/>
                    <a:pt x="20084" y="22327"/>
                    <a:pt x="20274" y="21733"/>
                  </a:cubicBezTo>
                  <a:cubicBezTo>
                    <a:pt x="20852" y="20092"/>
                    <a:pt x="20852" y="18207"/>
                    <a:pt x="20396" y="16535"/>
                  </a:cubicBezTo>
                  <a:cubicBezTo>
                    <a:pt x="19180" y="12128"/>
                    <a:pt x="16110" y="8389"/>
                    <a:pt x="12371" y="5745"/>
                  </a:cubicBezTo>
                  <a:cubicBezTo>
                    <a:pt x="8663" y="3070"/>
                    <a:pt x="4316" y="13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83425" y="1786350"/>
              <a:ext cx="805100" cy="415550"/>
            </a:xfrm>
            <a:custGeom>
              <a:avLst/>
              <a:gdLst/>
              <a:ahLst/>
              <a:cxnLst/>
              <a:rect l="l" t="t" r="r" b="b"/>
              <a:pathLst>
                <a:path w="32204" h="16622" extrusionOk="0">
                  <a:moveTo>
                    <a:pt x="15577" y="1"/>
                  </a:moveTo>
                  <a:cubicBezTo>
                    <a:pt x="13884" y="1"/>
                    <a:pt x="12195" y="238"/>
                    <a:pt x="10562" y="748"/>
                  </a:cubicBezTo>
                  <a:cubicBezTo>
                    <a:pt x="6519" y="2024"/>
                    <a:pt x="2933" y="5125"/>
                    <a:pt x="1261" y="9046"/>
                  </a:cubicBezTo>
                  <a:cubicBezTo>
                    <a:pt x="1076" y="9494"/>
                    <a:pt x="1" y="11907"/>
                    <a:pt x="867" y="11907"/>
                  </a:cubicBezTo>
                  <a:cubicBezTo>
                    <a:pt x="1000" y="11907"/>
                    <a:pt x="1178" y="11850"/>
                    <a:pt x="1413" y="11720"/>
                  </a:cubicBezTo>
                  <a:cubicBezTo>
                    <a:pt x="4422" y="10109"/>
                    <a:pt x="8495" y="10413"/>
                    <a:pt x="11778" y="9957"/>
                  </a:cubicBezTo>
                  <a:cubicBezTo>
                    <a:pt x="15851" y="9380"/>
                    <a:pt x="19894" y="8529"/>
                    <a:pt x="23845" y="7465"/>
                  </a:cubicBezTo>
                  <a:cubicBezTo>
                    <a:pt x="24955" y="7173"/>
                    <a:pt x="26120" y="6825"/>
                    <a:pt x="27342" y="6825"/>
                  </a:cubicBezTo>
                  <a:cubicBezTo>
                    <a:pt x="27392" y="6825"/>
                    <a:pt x="27442" y="6826"/>
                    <a:pt x="27492" y="6827"/>
                  </a:cubicBezTo>
                  <a:cubicBezTo>
                    <a:pt x="26125" y="8742"/>
                    <a:pt x="23541" y="9198"/>
                    <a:pt x="21201" y="9532"/>
                  </a:cubicBezTo>
                  <a:cubicBezTo>
                    <a:pt x="19073" y="9836"/>
                    <a:pt x="775" y="11173"/>
                    <a:pt x="987" y="14091"/>
                  </a:cubicBezTo>
                  <a:cubicBezTo>
                    <a:pt x="1109" y="15520"/>
                    <a:pt x="6611" y="16371"/>
                    <a:pt x="7644" y="16493"/>
                  </a:cubicBezTo>
                  <a:cubicBezTo>
                    <a:pt x="8502" y="16579"/>
                    <a:pt x="9363" y="16621"/>
                    <a:pt x="10222" y="16621"/>
                  </a:cubicBezTo>
                  <a:cubicBezTo>
                    <a:pt x="18738" y="16621"/>
                    <a:pt x="27151" y="12455"/>
                    <a:pt x="32204" y="5581"/>
                  </a:cubicBezTo>
                  <a:cubicBezTo>
                    <a:pt x="30076" y="5581"/>
                    <a:pt x="28192" y="4213"/>
                    <a:pt x="26368" y="3118"/>
                  </a:cubicBezTo>
                  <a:cubicBezTo>
                    <a:pt x="23120" y="1170"/>
                    <a:pt x="19337" y="1"/>
                    <a:pt x="15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07025" y="863525"/>
              <a:ext cx="499275" cy="774900"/>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rot="-2892890">
            <a:off x="-241210" y="-229082"/>
            <a:ext cx="1232966" cy="1428628"/>
            <a:chOff x="2639375" y="-198525"/>
            <a:chExt cx="1761900" cy="2041500"/>
          </a:xfrm>
        </p:grpSpPr>
        <p:sp>
          <p:nvSpPr>
            <p:cNvPr id="21" name="Google Shape;21;p2"/>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rot="-2006626">
            <a:off x="8286106" y="3498416"/>
            <a:ext cx="514992" cy="2211178"/>
            <a:chOff x="5938075" y="4050100"/>
            <a:chExt cx="383750" cy="1647675"/>
          </a:xfrm>
        </p:grpSpPr>
        <p:sp>
          <p:nvSpPr>
            <p:cNvPr id="30" name="Google Shape;30;p2"/>
            <p:cNvSpPr/>
            <p:nvPr/>
          </p:nvSpPr>
          <p:spPr>
            <a:xfrm>
              <a:off x="5938075" y="4050100"/>
              <a:ext cx="383750" cy="1647675"/>
            </a:xfrm>
            <a:custGeom>
              <a:avLst/>
              <a:gdLst/>
              <a:ahLst/>
              <a:cxnLst/>
              <a:rect l="l" t="t" r="r" b="b"/>
              <a:pathLst>
                <a:path w="15350" h="65907" extrusionOk="0">
                  <a:moveTo>
                    <a:pt x="10456" y="1111"/>
                  </a:moveTo>
                  <a:lnTo>
                    <a:pt x="10456" y="1111"/>
                  </a:lnTo>
                  <a:cubicBezTo>
                    <a:pt x="10426" y="5883"/>
                    <a:pt x="11368" y="10473"/>
                    <a:pt x="12310" y="15154"/>
                  </a:cubicBezTo>
                  <a:cubicBezTo>
                    <a:pt x="13435" y="20382"/>
                    <a:pt x="14195" y="25640"/>
                    <a:pt x="14408" y="30990"/>
                  </a:cubicBezTo>
                  <a:cubicBezTo>
                    <a:pt x="14590" y="36400"/>
                    <a:pt x="14286" y="41810"/>
                    <a:pt x="13496" y="47190"/>
                  </a:cubicBezTo>
                  <a:cubicBezTo>
                    <a:pt x="12858" y="51446"/>
                    <a:pt x="11399" y="55762"/>
                    <a:pt x="11946" y="60139"/>
                  </a:cubicBezTo>
                  <a:cubicBezTo>
                    <a:pt x="10456" y="55185"/>
                    <a:pt x="9879" y="49865"/>
                    <a:pt x="9240" y="44911"/>
                  </a:cubicBezTo>
                  <a:cubicBezTo>
                    <a:pt x="8329" y="37920"/>
                    <a:pt x="7964" y="30838"/>
                    <a:pt x="7204" y="23816"/>
                  </a:cubicBezTo>
                  <a:lnTo>
                    <a:pt x="7204" y="23786"/>
                  </a:lnTo>
                  <a:cubicBezTo>
                    <a:pt x="7052" y="18497"/>
                    <a:pt x="7265" y="13239"/>
                    <a:pt x="8511" y="8132"/>
                  </a:cubicBezTo>
                  <a:cubicBezTo>
                    <a:pt x="8548" y="8059"/>
                    <a:pt x="8484" y="8018"/>
                    <a:pt x="8422" y="8018"/>
                  </a:cubicBezTo>
                  <a:cubicBezTo>
                    <a:pt x="8381" y="8018"/>
                    <a:pt x="8341" y="8035"/>
                    <a:pt x="8329" y="8071"/>
                  </a:cubicBezTo>
                  <a:cubicBezTo>
                    <a:pt x="6961" y="12084"/>
                    <a:pt x="6778" y="16278"/>
                    <a:pt x="6839" y="20473"/>
                  </a:cubicBezTo>
                  <a:cubicBezTo>
                    <a:pt x="6930" y="25610"/>
                    <a:pt x="7265" y="30777"/>
                    <a:pt x="7569" y="35883"/>
                  </a:cubicBezTo>
                  <a:cubicBezTo>
                    <a:pt x="8116" y="44485"/>
                    <a:pt x="8997" y="53026"/>
                    <a:pt x="11034" y="61385"/>
                  </a:cubicBezTo>
                  <a:cubicBezTo>
                    <a:pt x="5319" y="51811"/>
                    <a:pt x="1885" y="41111"/>
                    <a:pt x="1277" y="29956"/>
                  </a:cubicBezTo>
                  <a:cubicBezTo>
                    <a:pt x="973" y="24546"/>
                    <a:pt x="1368" y="19227"/>
                    <a:pt x="3253" y="14090"/>
                  </a:cubicBezTo>
                  <a:cubicBezTo>
                    <a:pt x="4924" y="9409"/>
                    <a:pt x="7508" y="5093"/>
                    <a:pt x="10456" y="1111"/>
                  </a:cubicBezTo>
                  <a:close/>
                  <a:moveTo>
                    <a:pt x="8025" y="37190"/>
                  </a:moveTo>
                  <a:cubicBezTo>
                    <a:pt x="8298" y="40078"/>
                    <a:pt x="8633" y="42966"/>
                    <a:pt x="8997" y="45853"/>
                  </a:cubicBezTo>
                  <a:cubicBezTo>
                    <a:pt x="9848" y="52388"/>
                    <a:pt x="10608" y="59501"/>
                    <a:pt x="13557" y="65458"/>
                  </a:cubicBezTo>
                  <a:cubicBezTo>
                    <a:pt x="13435" y="65580"/>
                    <a:pt x="12614" y="65641"/>
                    <a:pt x="12554" y="65671"/>
                  </a:cubicBezTo>
                  <a:cubicBezTo>
                    <a:pt x="9848" y="56400"/>
                    <a:pt x="8663" y="46795"/>
                    <a:pt x="8025" y="37190"/>
                  </a:cubicBezTo>
                  <a:close/>
                  <a:moveTo>
                    <a:pt x="10741" y="0"/>
                  </a:moveTo>
                  <a:cubicBezTo>
                    <a:pt x="10673" y="0"/>
                    <a:pt x="10604" y="32"/>
                    <a:pt x="10547" y="108"/>
                  </a:cubicBezTo>
                  <a:cubicBezTo>
                    <a:pt x="3921" y="8710"/>
                    <a:pt x="0" y="18254"/>
                    <a:pt x="760" y="29166"/>
                  </a:cubicBezTo>
                  <a:cubicBezTo>
                    <a:pt x="2276" y="50447"/>
                    <a:pt x="10987" y="61781"/>
                    <a:pt x="11094" y="61781"/>
                  </a:cubicBezTo>
                  <a:cubicBezTo>
                    <a:pt x="11094" y="61781"/>
                    <a:pt x="11094" y="61781"/>
                    <a:pt x="11095" y="61780"/>
                  </a:cubicBezTo>
                  <a:cubicBezTo>
                    <a:pt x="11459" y="63148"/>
                    <a:pt x="11794" y="64516"/>
                    <a:pt x="12219" y="65853"/>
                  </a:cubicBezTo>
                  <a:cubicBezTo>
                    <a:pt x="12227" y="65891"/>
                    <a:pt x="12352" y="65906"/>
                    <a:pt x="12536" y="65906"/>
                  </a:cubicBezTo>
                  <a:cubicBezTo>
                    <a:pt x="13097" y="65906"/>
                    <a:pt x="14203" y="65763"/>
                    <a:pt x="14134" y="65671"/>
                  </a:cubicBezTo>
                  <a:cubicBezTo>
                    <a:pt x="13496" y="64425"/>
                    <a:pt x="12827" y="62723"/>
                    <a:pt x="12371" y="61385"/>
                  </a:cubicBezTo>
                  <a:cubicBezTo>
                    <a:pt x="12462" y="61385"/>
                    <a:pt x="12098" y="54729"/>
                    <a:pt x="14195" y="46370"/>
                  </a:cubicBezTo>
                  <a:cubicBezTo>
                    <a:pt x="15350" y="41658"/>
                    <a:pt x="15137" y="36643"/>
                    <a:pt x="14985" y="31780"/>
                  </a:cubicBezTo>
                  <a:cubicBezTo>
                    <a:pt x="14864" y="26765"/>
                    <a:pt x="14256" y="21810"/>
                    <a:pt x="13283" y="16856"/>
                  </a:cubicBezTo>
                  <a:cubicBezTo>
                    <a:pt x="12158" y="11385"/>
                    <a:pt x="10882" y="5944"/>
                    <a:pt x="11034" y="321"/>
                  </a:cubicBezTo>
                  <a:cubicBezTo>
                    <a:pt x="11034" y="153"/>
                    <a:pt x="10890" y="0"/>
                    <a:pt x="10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099400" y="4260350"/>
              <a:ext cx="32100" cy="80950"/>
            </a:xfrm>
            <a:custGeom>
              <a:avLst/>
              <a:gdLst/>
              <a:ahLst/>
              <a:cxnLst/>
              <a:rect l="l" t="t" r="r" b="b"/>
              <a:pathLst>
                <a:path w="1284" h="3238" extrusionOk="0">
                  <a:moveTo>
                    <a:pt x="39" y="0"/>
                  </a:moveTo>
                  <a:cubicBezTo>
                    <a:pt x="23" y="0"/>
                    <a:pt x="0" y="36"/>
                    <a:pt x="21" y="57"/>
                  </a:cubicBezTo>
                  <a:cubicBezTo>
                    <a:pt x="447" y="1120"/>
                    <a:pt x="842" y="2063"/>
                    <a:pt x="1116" y="3157"/>
                  </a:cubicBezTo>
                  <a:cubicBezTo>
                    <a:pt x="1130" y="3213"/>
                    <a:pt x="1170" y="3237"/>
                    <a:pt x="1206" y="3237"/>
                  </a:cubicBezTo>
                  <a:cubicBezTo>
                    <a:pt x="1248" y="3237"/>
                    <a:pt x="1284" y="3206"/>
                    <a:pt x="1268" y="3157"/>
                  </a:cubicBezTo>
                  <a:cubicBezTo>
                    <a:pt x="1025" y="2063"/>
                    <a:pt x="660" y="938"/>
                    <a:pt x="52" y="26"/>
                  </a:cubicBezTo>
                  <a:cubicBezTo>
                    <a:pt x="52" y="7"/>
                    <a:pt x="46" y="0"/>
                    <a:pt x="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131775" y="4260475"/>
              <a:ext cx="63550" cy="62325"/>
            </a:xfrm>
            <a:custGeom>
              <a:avLst/>
              <a:gdLst/>
              <a:ahLst/>
              <a:cxnLst/>
              <a:rect l="l" t="t" r="r" b="b"/>
              <a:pathLst>
                <a:path w="2542" h="2493" extrusionOk="0">
                  <a:moveTo>
                    <a:pt x="2490" y="1"/>
                  </a:moveTo>
                  <a:cubicBezTo>
                    <a:pt x="2475" y="1"/>
                    <a:pt x="2457" y="7"/>
                    <a:pt x="2435" y="21"/>
                  </a:cubicBezTo>
                  <a:cubicBezTo>
                    <a:pt x="1584" y="659"/>
                    <a:pt x="763" y="1389"/>
                    <a:pt x="94" y="2240"/>
                  </a:cubicBezTo>
                  <a:cubicBezTo>
                    <a:pt x="0" y="2357"/>
                    <a:pt x="106" y="2493"/>
                    <a:pt x="214" y="2493"/>
                  </a:cubicBezTo>
                  <a:cubicBezTo>
                    <a:pt x="247" y="2493"/>
                    <a:pt x="279" y="2481"/>
                    <a:pt x="307" y="2453"/>
                  </a:cubicBezTo>
                  <a:cubicBezTo>
                    <a:pt x="1006" y="1602"/>
                    <a:pt x="1675" y="811"/>
                    <a:pt x="2496" y="82"/>
                  </a:cubicBezTo>
                  <a:cubicBezTo>
                    <a:pt x="2542" y="59"/>
                    <a:pt x="2535" y="1"/>
                    <a:pt x="2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062700" y="4345775"/>
              <a:ext cx="55450" cy="134075"/>
            </a:xfrm>
            <a:custGeom>
              <a:avLst/>
              <a:gdLst/>
              <a:ahLst/>
              <a:cxnLst/>
              <a:rect l="l" t="t" r="r" b="b"/>
              <a:pathLst>
                <a:path w="2218" h="5363" extrusionOk="0">
                  <a:moveTo>
                    <a:pt x="46" y="1"/>
                  </a:moveTo>
                  <a:cubicBezTo>
                    <a:pt x="15" y="1"/>
                    <a:pt x="0" y="22"/>
                    <a:pt x="0" y="44"/>
                  </a:cubicBezTo>
                  <a:cubicBezTo>
                    <a:pt x="669" y="1807"/>
                    <a:pt x="1368" y="3479"/>
                    <a:pt x="1854" y="5272"/>
                  </a:cubicBezTo>
                  <a:cubicBezTo>
                    <a:pt x="1886" y="5335"/>
                    <a:pt x="1944" y="5362"/>
                    <a:pt x="2001" y="5362"/>
                  </a:cubicBezTo>
                  <a:cubicBezTo>
                    <a:pt x="2109" y="5362"/>
                    <a:pt x="2218" y="5269"/>
                    <a:pt x="2158" y="5150"/>
                  </a:cubicBezTo>
                  <a:cubicBezTo>
                    <a:pt x="1672" y="3387"/>
                    <a:pt x="1034" y="1624"/>
                    <a:pt x="91" y="13"/>
                  </a:cubicBezTo>
                  <a:cubicBezTo>
                    <a:pt x="73" y="5"/>
                    <a:pt x="58" y="1"/>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11875" y="4371725"/>
              <a:ext cx="109250" cy="170625"/>
            </a:xfrm>
            <a:custGeom>
              <a:avLst/>
              <a:gdLst/>
              <a:ahLst/>
              <a:cxnLst/>
              <a:rect l="l" t="t" r="r" b="b"/>
              <a:pathLst>
                <a:path w="4370" h="6825" extrusionOk="0">
                  <a:moveTo>
                    <a:pt x="4268" y="1"/>
                  </a:moveTo>
                  <a:cubicBezTo>
                    <a:pt x="4256" y="1"/>
                    <a:pt x="4245" y="4"/>
                    <a:pt x="4234" y="9"/>
                  </a:cubicBezTo>
                  <a:cubicBezTo>
                    <a:pt x="2288" y="1863"/>
                    <a:pt x="921" y="4082"/>
                    <a:pt x="39" y="6605"/>
                  </a:cubicBezTo>
                  <a:cubicBezTo>
                    <a:pt x="1" y="6738"/>
                    <a:pt x="107" y="6824"/>
                    <a:pt x="198" y="6824"/>
                  </a:cubicBezTo>
                  <a:cubicBezTo>
                    <a:pt x="252" y="6824"/>
                    <a:pt x="301" y="6794"/>
                    <a:pt x="313" y="6726"/>
                  </a:cubicBezTo>
                  <a:cubicBezTo>
                    <a:pt x="1194" y="4264"/>
                    <a:pt x="2562" y="2045"/>
                    <a:pt x="4295" y="130"/>
                  </a:cubicBezTo>
                  <a:cubicBezTo>
                    <a:pt x="4370" y="55"/>
                    <a:pt x="4321" y="1"/>
                    <a:pt x="4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17850" y="4489400"/>
              <a:ext cx="104550" cy="303000"/>
            </a:xfrm>
            <a:custGeom>
              <a:avLst/>
              <a:gdLst/>
              <a:ahLst/>
              <a:cxnLst/>
              <a:rect l="l" t="t" r="r" b="b"/>
              <a:pathLst>
                <a:path w="4182" h="12120" extrusionOk="0">
                  <a:moveTo>
                    <a:pt x="84" y="1"/>
                  </a:moveTo>
                  <a:cubicBezTo>
                    <a:pt x="46" y="1"/>
                    <a:pt x="1" y="22"/>
                    <a:pt x="1" y="44"/>
                  </a:cubicBezTo>
                  <a:cubicBezTo>
                    <a:pt x="2068" y="3843"/>
                    <a:pt x="3435" y="7734"/>
                    <a:pt x="3952" y="12019"/>
                  </a:cubicBezTo>
                  <a:cubicBezTo>
                    <a:pt x="3952" y="12088"/>
                    <a:pt x="4002" y="12119"/>
                    <a:pt x="4053" y="12119"/>
                  </a:cubicBezTo>
                  <a:cubicBezTo>
                    <a:pt x="4116" y="12119"/>
                    <a:pt x="4182" y="12073"/>
                    <a:pt x="4165" y="11989"/>
                  </a:cubicBezTo>
                  <a:cubicBezTo>
                    <a:pt x="3952" y="7642"/>
                    <a:pt x="2676" y="3509"/>
                    <a:pt x="122" y="13"/>
                  </a:cubicBezTo>
                  <a:cubicBezTo>
                    <a:pt x="113" y="4"/>
                    <a:pt x="99"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122300" y="4540225"/>
              <a:ext cx="130850" cy="225300"/>
            </a:xfrm>
            <a:custGeom>
              <a:avLst/>
              <a:gdLst/>
              <a:ahLst/>
              <a:cxnLst/>
              <a:rect l="l" t="t" r="r" b="b"/>
              <a:pathLst>
                <a:path w="5234" h="9012" extrusionOk="0">
                  <a:moveTo>
                    <a:pt x="5059" y="0"/>
                  </a:moveTo>
                  <a:cubicBezTo>
                    <a:pt x="5039" y="0"/>
                    <a:pt x="5020" y="5"/>
                    <a:pt x="5002" y="17"/>
                  </a:cubicBezTo>
                  <a:cubicBezTo>
                    <a:pt x="2510" y="2509"/>
                    <a:pt x="838" y="5458"/>
                    <a:pt x="17" y="8831"/>
                  </a:cubicBezTo>
                  <a:cubicBezTo>
                    <a:pt x="0" y="8950"/>
                    <a:pt x="68" y="9012"/>
                    <a:pt x="148" y="9012"/>
                  </a:cubicBezTo>
                  <a:cubicBezTo>
                    <a:pt x="211" y="9012"/>
                    <a:pt x="281" y="8973"/>
                    <a:pt x="321" y="8892"/>
                  </a:cubicBezTo>
                  <a:cubicBezTo>
                    <a:pt x="1172" y="5579"/>
                    <a:pt x="2814" y="2600"/>
                    <a:pt x="5185" y="138"/>
                  </a:cubicBezTo>
                  <a:cubicBezTo>
                    <a:pt x="5234" y="89"/>
                    <a:pt x="5144" y="0"/>
                    <a:pt x="5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04600" y="4695025"/>
              <a:ext cx="137575" cy="317475"/>
            </a:xfrm>
            <a:custGeom>
              <a:avLst/>
              <a:gdLst/>
              <a:ahLst/>
              <a:cxnLst/>
              <a:rect l="l" t="t" r="r" b="b"/>
              <a:pathLst>
                <a:path w="5503" h="12699" extrusionOk="0">
                  <a:moveTo>
                    <a:pt x="82" y="1"/>
                  </a:moveTo>
                  <a:cubicBezTo>
                    <a:pt x="36" y="1"/>
                    <a:pt x="1" y="51"/>
                    <a:pt x="44" y="117"/>
                  </a:cubicBezTo>
                  <a:cubicBezTo>
                    <a:pt x="2902" y="3825"/>
                    <a:pt x="4421" y="7959"/>
                    <a:pt x="5181" y="12579"/>
                  </a:cubicBezTo>
                  <a:cubicBezTo>
                    <a:pt x="5195" y="12659"/>
                    <a:pt x="5262" y="12699"/>
                    <a:pt x="5330" y="12699"/>
                  </a:cubicBezTo>
                  <a:cubicBezTo>
                    <a:pt x="5415" y="12699"/>
                    <a:pt x="5502" y="12637"/>
                    <a:pt x="5485" y="12518"/>
                  </a:cubicBezTo>
                  <a:cubicBezTo>
                    <a:pt x="4938" y="7898"/>
                    <a:pt x="2962" y="3642"/>
                    <a:pt x="136" y="25"/>
                  </a:cubicBezTo>
                  <a:cubicBezTo>
                    <a:pt x="119" y="8"/>
                    <a:pt x="99" y="1"/>
                    <a:pt x="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23400" y="4944675"/>
              <a:ext cx="131900" cy="241325"/>
            </a:xfrm>
            <a:custGeom>
              <a:avLst/>
              <a:gdLst/>
              <a:ahLst/>
              <a:cxnLst/>
              <a:rect l="l" t="t" r="r" b="b"/>
              <a:pathLst>
                <a:path w="5276" h="9653" extrusionOk="0">
                  <a:moveTo>
                    <a:pt x="84" y="1"/>
                  </a:moveTo>
                  <a:cubicBezTo>
                    <a:pt x="38" y="1"/>
                    <a:pt x="1" y="58"/>
                    <a:pt x="22" y="100"/>
                  </a:cubicBezTo>
                  <a:cubicBezTo>
                    <a:pt x="2058" y="3079"/>
                    <a:pt x="3578" y="6240"/>
                    <a:pt x="4946" y="9553"/>
                  </a:cubicBezTo>
                  <a:cubicBezTo>
                    <a:pt x="4981" y="9623"/>
                    <a:pt x="5042" y="9653"/>
                    <a:pt x="5100" y="9653"/>
                  </a:cubicBezTo>
                  <a:cubicBezTo>
                    <a:pt x="5193" y="9653"/>
                    <a:pt x="5276" y="9575"/>
                    <a:pt x="5220" y="9462"/>
                  </a:cubicBezTo>
                  <a:cubicBezTo>
                    <a:pt x="4065" y="6027"/>
                    <a:pt x="2302" y="2927"/>
                    <a:pt x="143" y="40"/>
                  </a:cubicBezTo>
                  <a:cubicBezTo>
                    <a:pt x="125" y="12"/>
                    <a:pt x="104"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137450" y="4732575"/>
              <a:ext cx="129450" cy="246700"/>
            </a:xfrm>
            <a:custGeom>
              <a:avLst/>
              <a:gdLst/>
              <a:ahLst/>
              <a:cxnLst/>
              <a:rect l="l" t="t" r="r" b="b"/>
              <a:pathLst>
                <a:path w="5178" h="9868" extrusionOk="0">
                  <a:moveTo>
                    <a:pt x="5103" y="0"/>
                  </a:moveTo>
                  <a:cubicBezTo>
                    <a:pt x="5088" y="0"/>
                    <a:pt x="5074" y="4"/>
                    <a:pt x="5065" y="13"/>
                  </a:cubicBezTo>
                  <a:cubicBezTo>
                    <a:pt x="2907" y="2900"/>
                    <a:pt x="1113" y="6244"/>
                    <a:pt x="19" y="9648"/>
                  </a:cubicBezTo>
                  <a:cubicBezTo>
                    <a:pt x="0" y="9782"/>
                    <a:pt x="77" y="9868"/>
                    <a:pt x="159" y="9868"/>
                  </a:cubicBezTo>
                  <a:cubicBezTo>
                    <a:pt x="208" y="9868"/>
                    <a:pt x="259" y="9838"/>
                    <a:pt x="293" y="9770"/>
                  </a:cubicBezTo>
                  <a:cubicBezTo>
                    <a:pt x="1600" y="6365"/>
                    <a:pt x="3180" y="3174"/>
                    <a:pt x="5156" y="43"/>
                  </a:cubicBezTo>
                  <a:cubicBezTo>
                    <a:pt x="5178" y="22"/>
                    <a:pt x="5138" y="0"/>
                    <a:pt x="51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67900" y="4986475"/>
              <a:ext cx="112750" cy="235825"/>
            </a:xfrm>
            <a:custGeom>
              <a:avLst/>
              <a:gdLst/>
              <a:ahLst/>
              <a:cxnLst/>
              <a:rect l="l" t="t" r="r" b="b"/>
              <a:pathLst>
                <a:path w="4510" h="9433" extrusionOk="0">
                  <a:moveTo>
                    <a:pt x="4417" y="1"/>
                  </a:moveTo>
                  <a:cubicBezTo>
                    <a:pt x="4391" y="1"/>
                    <a:pt x="4361" y="12"/>
                    <a:pt x="4333" y="39"/>
                  </a:cubicBezTo>
                  <a:cubicBezTo>
                    <a:pt x="2266" y="2775"/>
                    <a:pt x="777" y="5936"/>
                    <a:pt x="17" y="9280"/>
                  </a:cubicBezTo>
                  <a:cubicBezTo>
                    <a:pt x="1" y="9378"/>
                    <a:pt x="82" y="9432"/>
                    <a:pt x="165" y="9432"/>
                  </a:cubicBezTo>
                  <a:cubicBezTo>
                    <a:pt x="236" y="9432"/>
                    <a:pt x="307" y="9394"/>
                    <a:pt x="321" y="9310"/>
                  </a:cubicBezTo>
                  <a:cubicBezTo>
                    <a:pt x="1233" y="5997"/>
                    <a:pt x="2570" y="2957"/>
                    <a:pt x="4424" y="100"/>
                  </a:cubicBezTo>
                  <a:cubicBezTo>
                    <a:pt x="4509" y="58"/>
                    <a:pt x="4476" y="1"/>
                    <a:pt x="4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36300" y="4452950"/>
              <a:ext cx="64400" cy="120400"/>
            </a:xfrm>
            <a:custGeom>
              <a:avLst/>
              <a:gdLst/>
              <a:ahLst/>
              <a:cxnLst/>
              <a:rect l="l" t="t" r="r" b="b"/>
              <a:pathLst>
                <a:path w="2576" h="4816" extrusionOk="0">
                  <a:moveTo>
                    <a:pt x="42" y="0"/>
                  </a:moveTo>
                  <a:cubicBezTo>
                    <a:pt x="11" y="0"/>
                    <a:pt x="0" y="29"/>
                    <a:pt x="23" y="73"/>
                  </a:cubicBezTo>
                  <a:cubicBezTo>
                    <a:pt x="1056" y="1532"/>
                    <a:pt x="1816" y="3052"/>
                    <a:pt x="2454" y="4784"/>
                  </a:cubicBezTo>
                  <a:cubicBezTo>
                    <a:pt x="2476" y="4806"/>
                    <a:pt x="2497" y="4816"/>
                    <a:pt x="2516" y="4816"/>
                  </a:cubicBezTo>
                  <a:cubicBezTo>
                    <a:pt x="2551" y="4816"/>
                    <a:pt x="2576" y="4782"/>
                    <a:pt x="2576" y="4724"/>
                  </a:cubicBezTo>
                  <a:cubicBezTo>
                    <a:pt x="2120" y="3021"/>
                    <a:pt x="1208" y="1350"/>
                    <a:pt x="83" y="12"/>
                  </a:cubicBezTo>
                  <a:cubicBezTo>
                    <a:pt x="67" y="4"/>
                    <a:pt x="53" y="0"/>
                    <a:pt x="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59150" y="4428600"/>
              <a:ext cx="51425" cy="99425"/>
            </a:xfrm>
            <a:custGeom>
              <a:avLst/>
              <a:gdLst/>
              <a:ahLst/>
              <a:cxnLst/>
              <a:rect l="l" t="t" r="r" b="b"/>
              <a:pathLst>
                <a:path w="2057" h="3977" extrusionOk="0">
                  <a:moveTo>
                    <a:pt x="14" y="0"/>
                  </a:moveTo>
                  <a:cubicBezTo>
                    <a:pt x="7" y="0"/>
                    <a:pt x="0" y="14"/>
                    <a:pt x="20" y="14"/>
                  </a:cubicBezTo>
                  <a:cubicBezTo>
                    <a:pt x="20" y="3"/>
                    <a:pt x="17" y="0"/>
                    <a:pt x="14" y="0"/>
                  </a:cubicBezTo>
                  <a:close/>
                  <a:moveTo>
                    <a:pt x="20" y="14"/>
                  </a:moveTo>
                  <a:cubicBezTo>
                    <a:pt x="841" y="1260"/>
                    <a:pt x="1449" y="2597"/>
                    <a:pt x="1966" y="3965"/>
                  </a:cubicBezTo>
                  <a:cubicBezTo>
                    <a:pt x="1966" y="3973"/>
                    <a:pt x="1972" y="3977"/>
                    <a:pt x="1982" y="3977"/>
                  </a:cubicBezTo>
                  <a:cubicBezTo>
                    <a:pt x="2008" y="3977"/>
                    <a:pt x="2057" y="3949"/>
                    <a:pt x="2057" y="3904"/>
                  </a:cubicBezTo>
                  <a:cubicBezTo>
                    <a:pt x="1631" y="2476"/>
                    <a:pt x="902" y="1199"/>
                    <a:pt x="20"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6500" y="4330150"/>
              <a:ext cx="33450" cy="66775"/>
            </a:xfrm>
            <a:custGeom>
              <a:avLst/>
              <a:gdLst/>
              <a:ahLst/>
              <a:cxnLst/>
              <a:rect l="l" t="t" r="r" b="b"/>
              <a:pathLst>
                <a:path w="1338" h="2671" extrusionOk="0">
                  <a:moveTo>
                    <a:pt x="0" y="0"/>
                  </a:moveTo>
                  <a:lnTo>
                    <a:pt x="0" y="0"/>
                  </a:lnTo>
                  <a:cubicBezTo>
                    <a:pt x="486" y="882"/>
                    <a:pt x="882" y="1733"/>
                    <a:pt x="1246" y="2645"/>
                  </a:cubicBezTo>
                  <a:cubicBezTo>
                    <a:pt x="1265" y="2663"/>
                    <a:pt x="1281" y="2671"/>
                    <a:pt x="1294" y="2671"/>
                  </a:cubicBezTo>
                  <a:cubicBezTo>
                    <a:pt x="1323" y="2671"/>
                    <a:pt x="1337" y="2635"/>
                    <a:pt x="1337" y="2614"/>
                  </a:cubicBezTo>
                  <a:cubicBezTo>
                    <a:pt x="1034" y="1702"/>
                    <a:pt x="547" y="82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82450" y="4300975"/>
              <a:ext cx="38950" cy="81750"/>
            </a:xfrm>
            <a:custGeom>
              <a:avLst/>
              <a:gdLst/>
              <a:ahLst/>
              <a:cxnLst/>
              <a:rect l="l" t="t" r="r" b="b"/>
              <a:pathLst>
                <a:path w="1558" h="3270" extrusionOk="0">
                  <a:moveTo>
                    <a:pt x="62" y="0"/>
                  </a:moveTo>
                  <a:cubicBezTo>
                    <a:pt x="33" y="0"/>
                    <a:pt x="0" y="28"/>
                    <a:pt x="0" y="73"/>
                  </a:cubicBezTo>
                  <a:cubicBezTo>
                    <a:pt x="547" y="1076"/>
                    <a:pt x="1003" y="2140"/>
                    <a:pt x="1368" y="3204"/>
                  </a:cubicBezTo>
                  <a:cubicBezTo>
                    <a:pt x="1391" y="3250"/>
                    <a:pt x="1428" y="3270"/>
                    <a:pt x="1461" y="3270"/>
                  </a:cubicBezTo>
                  <a:cubicBezTo>
                    <a:pt x="1514" y="3270"/>
                    <a:pt x="1558" y="3218"/>
                    <a:pt x="1520" y="3143"/>
                  </a:cubicBezTo>
                  <a:cubicBezTo>
                    <a:pt x="1155" y="2049"/>
                    <a:pt x="699" y="1015"/>
                    <a:pt x="92" y="12"/>
                  </a:cubicBezTo>
                  <a:cubicBezTo>
                    <a:pt x="83" y="4"/>
                    <a:pt x="73" y="0"/>
                    <a:pt x="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142675" y="4247925"/>
              <a:ext cx="40850" cy="36175"/>
            </a:xfrm>
            <a:custGeom>
              <a:avLst/>
              <a:gdLst/>
              <a:ahLst/>
              <a:cxnLst/>
              <a:rect l="l" t="t" r="r" b="b"/>
              <a:pathLst>
                <a:path w="1634" h="1447" extrusionOk="0">
                  <a:moveTo>
                    <a:pt x="1596" y="0"/>
                  </a:moveTo>
                  <a:cubicBezTo>
                    <a:pt x="1589" y="0"/>
                    <a:pt x="1582" y="2"/>
                    <a:pt x="1573" y="6"/>
                  </a:cubicBezTo>
                  <a:cubicBezTo>
                    <a:pt x="965" y="280"/>
                    <a:pt x="297" y="766"/>
                    <a:pt x="23" y="1374"/>
                  </a:cubicBezTo>
                  <a:cubicBezTo>
                    <a:pt x="1" y="1419"/>
                    <a:pt x="27" y="1447"/>
                    <a:pt x="67" y="1447"/>
                  </a:cubicBezTo>
                  <a:cubicBezTo>
                    <a:pt x="82" y="1447"/>
                    <a:pt x="98" y="1443"/>
                    <a:pt x="114" y="1435"/>
                  </a:cubicBezTo>
                  <a:cubicBezTo>
                    <a:pt x="388" y="1161"/>
                    <a:pt x="570" y="888"/>
                    <a:pt x="813" y="614"/>
                  </a:cubicBezTo>
                  <a:cubicBezTo>
                    <a:pt x="1087" y="402"/>
                    <a:pt x="1360" y="219"/>
                    <a:pt x="1634" y="67"/>
                  </a:cubicBezTo>
                  <a:cubicBezTo>
                    <a:pt x="1634" y="67"/>
                    <a:pt x="1634" y="0"/>
                    <a:pt x="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120850" y="4345000"/>
              <a:ext cx="67750" cy="69800"/>
            </a:xfrm>
            <a:custGeom>
              <a:avLst/>
              <a:gdLst/>
              <a:ahLst/>
              <a:cxnLst/>
              <a:rect l="l" t="t" r="r" b="b"/>
              <a:pathLst>
                <a:path w="2710" h="2792" extrusionOk="0">
                  <a:moveTo>
                    <a:pt x="2696" y="1"/>
                  </a:moveTo>
                  <a:cubicBezTo>
                    <a:pt x="2693" y="1"/>
                    <a:pt x="2689" y="4"/>
                    <a:pt x="2689" y="14"/>
                  </a:cubicBezTo>
                  <a:cubicBezTo>
                    <a:pt x="2710" y="14"/>
                    <a:pt x="2703" y="1"/>
                    <a:pt x="2696" y="1"/>
                  </a:cubicBezTo>
                  <a:close/>
                  <a:moveTo>
                    <a:pt x="2689" y="14"/>
                  </a:moveTo>
                  <a:lnTo>
                    <a:pt x="2689" y="14"/>
                  </a:lnTo>
                  <a:cubicBezTo>
                    <a:pt x="1626" y="713"/>
                    <a:pt x="714" y="1655"/>
                    <a:pt x="45" y="2719"/>
                  </a:cubicBezTo>
                  <a:cubicBezTo>
                    <a:pt x="0" y="2764"/>
                    <a:pt x="37" y="2792"/>
                    <a:pt x="72" y="2792"/>
                  </a:cubicBezTo>
                  <a:cubicBezTo>
                    <a:pt x="85" y="2792"/>
                    <a:pt x="98" y="2788"/>
                    <a:pt x="106" y="2780"/>
                  </a:cubicBezTo>
                  <a:cubicBezTo>
                    <a:pt x="835" y="1716"/>
                    <a:pt x="1656" y="804"/>
                    <a:pt x="2689"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23475" y="4368900"/>
              <a:ext cx="71450" cy="95325"/>
            </a:xfrm>
            <a:custGeom>
              <a:avLst/>
              <a:gdLst/>
              <a:ahLst/>
              <a:cxnLst/>
              <a:rect l="l" t="t" r="r" b="b"/>
              <a:pathLst>
                <a:path w="2858" h="3813" extrusionOk="0">
                  <a:moveTo>
                    <a:pt x="2858" y="0"/>
                  </a:moveTo>
                  <a:lnTo>
                    <a:pt x="2858" y="0"/>
                  </a:lnTo>
                  <a:cubicBezTo>
                    <a:pt x="1703" y="1064"/>
                    <a:pt x="639" y="2310"/>
                    <a:pt x="1" y="3769"/>
                  </a:cubicBezTo>
                  <a:cubicBezTo>
                    <a:pt x="1" y="3791"/>
                    <a:pt x="16" y="3812"/>
                    <a:pt x="46" y="3812"/>
                  </a:cubicBezTo>
                  <a:cubicBezTo>
                    <a:pt x="59" y="3812"/>
                    <a:pt x="74" y="3809"/>
                    <a:pt x="92" y="3800"/>
                  </a:cubicBezTo>
                  <a:cubicBezTo>
                    <a:pt x="913" y="2432"/>
                    <a:pt x="1764" y="1186"/>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39450" y="4351500"/>
              <a:ext cx="61475" cy="66050"/>
            </a:xfrm>
            <a:custGeom>
              <a:avLst/>
              <a:gdLst/>
              <a:ahLst/>
              <a:cxnLst/>
              <a:rect l="l" t="t" r="r" b="b"/>
              <a:pathLst>
                <a:path w="2459" h="2642" extrusionOk="0">
                  <a:moveTo>
                    <a:pt x="2452" y="1"/>
                  </a:moveTo>
                  <a:cubicBezTo>
                    <a:pt x="2449" y="1"/>
                    <a:pt x="2442" y="7"/>
                    <a:pt x="2432" y="28"/>
                  </a:cubicBezTo>
                  <a:cubicBezTo>
                    <a:pt x="2452" y="28"/>
                    <a:pt x="2459" y="1"/>
                    <a:pt x="2452" y="1"/>
                  </a:cubicBezTo>
                  <a:close/>
                  <a:moveTo>
                    <a:pt x="2432" y="28"/>
                  </a:moveTo>
                  <a:cubicBezTo>
                    <a:pt x="1489" y="696"/>
                    <a:pt x="669" y="1639"/>
                    <a:pt x="0" y="2611"/>
                  </a:cubicBezTo>
                  <a:cubicBezTo>
                    <a:pt x="0" y="2642"/>
                    <a:pt x="61" y="2642"/>
                    <a:pt x="61" y="2642"/>
                  </a:cubicBezTo>
                  <a:cubicBezTo>
                    <a:pt x="760" y="1639"/>
                    <a:pt x="1581" y="848"/>
                    <a:pt x="2432" y="2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50075" y="4312500"/>
              <a:ext cx="45525" cy="41225"/>
            </a:xfrm>
            <a:custGeom>
              <a:avLst/>
              <a:gdLst/>
              <a:ahLst/>
              <a:cxnLst/>
              <a:rect l="l" t="t" r="r" b="b"/>
              <a:pathLst>
                <a:path w="1821" h="1649" extrusionOk="0">
                  <a:moveTo>
                    <a:pt x="1776" y="1"/>
                  </a:moveTo>
                  <a:cubicBezTo>
                    <a:pt x="1772" y="1"/>
                    <a:pt x="1768" y="3"/>
                    <a:pt x="1764" y="7"/>
                  </a:cubicBezTo>
                  <a:cubicBezTo>
                    <a:pt x="1064" y="433"/>
                    <a:pt x="487" y="1010"/>
                    <a:pt x="1" y="1648"/>
                  </a:cubicBezTo>
                  <a:cubicBezTo>
                    <a:pt x="487" y="1040"/>
                    <a:pt x="1095" y="524"/>
                    <a:pt x="1794" y="98"/>
                  </a:cubicBezTo>
                  <a:cubicBezTo>
                    <a:pt x="1820" y="72"/>
                    <a:pt x="1801" y="1"/>
                    <a:pt x="1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014050" y="4454775"/>
              <a:ext cx="60050" cy="96825"/>
            </a:xfrm>
            <a:custGeom>
              <a:avLst/>
              <a:gdLst/>
              <a:ahLst/>
              <a:cxnLst/>
              <a:rect l="l" t="t" r="r" b="b"/>
              <a:pathLst>
                <a:path w="2402" h="3873" extrusionOk="0">
                  <a:moveTo>
                    <a:pt x="1" y="0"/>
                  </a:moveTo>
                  <a:lnTo>
                    <a:pt x="1" y="0"/>
                  </a:lnTo>
                  <a:cubicBezTo>
                    <a:pt x="821" y="1277"/>
                    <a:pt x="1612" y="2523"/>
                    <a:pt x="2341" y="3860"/>
                  </a:cubicBezTo>
                  <a:cubicBezTo>
                    <a:pt x="2341" y="3869"/>
                    <a:pt x="2346" y="3873"/>
                    <a:pt x="2354" y="3873"/>
                  </a:cubicBezTo>
                  <a:cubicBezTo>
                    <a:pt x="2372" y="3873"/>
                    <a:pt x="2402" y="3851"/>
                    <a:pt x="2402" y="3830"/>
                  </a:cubicBezTo>
                  <a:cubicBezTo>
                    <a:pt x="1764" y="2492"/>
                    <a:pt x="973" y="112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023175" y="4579475"/>
              <a:ext cx="87400" cy="187625"/>
            </a:xfrm>
            <a:custGeom>
              <a:avLst/>
              <a:gdLst/>
              <a:ahLst/>
              <a:cxnLst/>
              <a:rect l="l" t="t" r="r" b="b"/>
              <a:pathLst>
                <a:path w="3496" h="7505" extrusionOk="0">
                  <a:moveTo>
                    <a:pt x="23" y="0"/>
                  </a:moveTo>
                  <a:cubicBezTo>
                    <a:pt x="14" y="0"/>
                    <a:pt x="0" y="27"/>
                    <a:pt x="0" y="27"/>
                  </a:cubicBezTo>
                  <a:cubicBezTo>
                    <a:pt x="973" y="2611"/>
                    <a:pt x="2523" y="4891"/>
                    <a:pt x="3435" y="7505"/>
                  </a:cubicBezTo>
                  <a:lnTo>
                    <a:pt x="3496" y="7505"/>
                  </a:lnTo>
                  <a:cubicBezTo>
                    <a:pt x="2554" y="4799"/>
                    <a:pt x="1125" y="2611"/>
                    <a:pt x="31" y="27"/>
                  </a:cubicBezTo>
                  <a:cubicBezTo>
                    <a:pt x="31" y="7"/>
                    <a:pt x="28" y="0"/>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008725" y="4654625"/>
              <a:ext cx="123150" cy="248400"/>
            </a:xfrm>
            <a:custGeom>
              <a:avLst/>
              <a:gdLst/>
              <a:ahLst/>
              <a:cxnLst/>
              <a:rect l="l" t="t" r="r" b="b"/>
              <a:pathLst>
                <a:path w="4926" h="9936" extrusionOk="0">
                  <a:moveTo>
                    <a:pt x="1" y="0"/>
                  </a:moveTo>
                  <a:cubicBezTo>
                    <a:pt x="2311" y="2948"/>
                    <a:pt x="3892" y="6231"/>
                    <a:pt x="4743" y="9848"/>
                  </a:cubicBezTo>
                  <a:cubicBezTo>
                    <a:pt x="4757" y="9906"/>
                    <a:pt x="4799" y="9936"/>
                    <a:pt x="4838" y="9936"/>
                  </a:cubicBezTo>
                  <a:cubicBezTo>
                    <a:pt x="4883" y="9936"/>
                    <a:pt x="4925" y="9898"/>
                    <a:pt x="4925" y="9818"/>
                  </a:cubicBezTo>
                  <a:cubicBezTo>
                    <a:pt x="4104" y="6140"/>
                    <a:pt x="2463" y="285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550" y="4692000"/>
              <a:ext cx="116350" cy="189125"/>
            </a:xfrm>
            <a:custGeom>
              <a:avLst/>
              <a:gdLst/>
              <a:ahLst/>
              <a:cxnLst/>
              <a:rect l="l" t="t" r="r" b="b"/>
              <a:pathLst>
                <a:path w="4654" h="7565" extrusionOk="0">
                  <a:moveTo>
                    <a:pt x="4559" y="0"/>
                  </a:moveTo>
                  <a:cubicBezTo>
                    <a:pt x="4543" y="0"/>
                    <a:pt x="4527" y="8"/>
                    <a:pt x="4519" y="25"/>
                  </a:cubicBezTo>
                  <a:cubicBezTo>
                    <a:pt x="2512" y="2122"/>
                    <a:pt x="871" y="4675"/>
                    <a:pt x="20" y="7472"/>
                  </a:cubicBezTo>
                  <a:cubicBezTo>
                    <a:pt x="0" y="7531"/>
                    <a:pt x="44" y="7564"/>
                    <a:pt x="86" y="7564"/>
                  </a:cubicBezTo>
                  <a:cubicBezTo>
                    <a:pt x="109" y="7564"/>
                    <a:pt x="131" y="7554"/>
                    <a:pt x="142" y="7533"/>
                  </a:cubicBezTo>
                  <a:cubicBezTo>
                    <a:pt x="1205" y="4797"/>
                    <a:pt x="2604" y="2304"/>
                    <a:pt x="4610" y="116"/>
                  </a:cubicBezTo>
                  <a:cubicBezTo>
                    <a:pt x="4654" y="50"/>
                    <a:pt x="4603" y="0"/>
                    <a:pt x="4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153350" y="4642250"/>
              <a:ext cx="87625" cy="125500"/>
            </a:xfrm>
            <a:custGeom>
              <a:avLst/>
              <a:gdLst/>
              <a:ahLst/>
              <a:cxnLst/>
              <a:rect l="l" t="t" r="r" b="b"/>
              <a:pathLst>
                <a:path w="3505" h="5020" extrusionOk="0">
                  <a:moveTo>
                    <a:pt x="3404" y="0"/>
                  </a:moveTo>
                  <a:cubicBezTo>
                    <a:pt x="3391" y="0"/>
                    <a:pt x="3377" y="3"/>
                    <a:pt x="3365" y="9"/>
                  </a:cubicBezTo>
                  <a:cubicBezTo>
                    <a:pt x="2088" y="1528"/>
                    <a:pt x="933" y="3200"/>
                    <a:pt x="22" y="4963"/>
                  </a:cubicBezTo>
                  <a:cubicBezTo>
                    <a:pt x="1" y="4984"/>
                    <a:pt x="52" y="5020"/>
                    <a:pt x="86" y="5020"/>
                  </a:cubicBezTo>
                  <a:cubicBezTo>
                    <a:pt x="101" y="5020"/>
                    <a:pt x="113" y="5012"/>
                    <a:pt x="113" y="4994"/>
                  </a:cubicBezTo>
                  <a:cubicBezTo>
                    <a:pt x="1116" y="3291"/>
                    <a:pt x="2240" y="1650"/>
                    <a:pt x="3456" y="39"/>
                  </a:cubicBezTo>
                  <a:cubicBezTo>
                    <a:pt x="3505" y="39"/>
                    <a:pt x="3456" y="0"/>
                    <a:pt x="3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133150" y="4656675"/>
              <a:ext cx="66200" cy="114250"/>
            </a:xfrm>
            <a:custGeom>
              <a:avLst/>
              <a:gdLst/>
              <a:ahLst/>
              <a:cxnLst/>
              <a:rect l="l" t="t" r="r" b="b"/>
              <a:pathLst>
                <a:path w="2648" h="4570" extrusionOk="0">
                  <a:moveTo>
                    <a:pt x="2567" y="1"/>
                  </a:moveTo>
                  <a:cubicBezTo>
                    <a:pt x="2556" y="1"/>
                    <a:pt x="2544" y="3"/>
                    <a:pt x="2532" y="9"/>
                  </a:cubicBezTo>
                  <a:cubicBezTo>
                    <a:pt x="1468" y="1377"/>
                    <a:pt x="556" y="2866"/>
                    <a:pt x="39" y="4477"/>
                  </a:cubicBezTo>
                  <a:cubicBezTo>
                    <a:pt x="0" y="4536"/>
                    <a:pt x="37" y="4570"/>
                    <a:pt x="76" y="4570"/>
                  </a:cubicBezTo>
                  <a:cubicBezTo>
                    <a:pt x="97" y="4570"/>
                    <a:pt x="120" y="4560"/>
                    <a:pt x="130" y="4538"/>
                  </a:cubicBezTo>
                  <a:cubicBezTo>
                    <a:pt x="799" y="2927"/>
                    <a:pt x="1589" y="1407"/>
                    <a:pt x="2623" y="40"/>
                  </a:cubicBezTo>
                  <a:cubicBezTo>
                    <a:pt x="2647" y="40"/>
                    <a:pt x="261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45525" y="4522625"/>
              <a:ext cx="82475" cy="137900"/>
            </a:xfrm>
            <a:custGeom>
              <a:avLst/>
              <a:gdLst/>
              <a:ahLst/>
              <a:cxnLst/>
              <a:rect l="l" t="t" r="r" b="b"/>
              <a:pathLst>
                <a:path w="3299" h="5516" extrusionOk="0">
                  <a:moveTo>
                    <a:pt x="3210" y="1"/>
                  </a:moveTo>
                  <a:cubicBezTo>
                    <a:pt x="3194" y="1"/>
                    <a:pt x="3177" y="6"/>
                    <a:pt x="3161" y="22"/>
                  </a:cubicBezTo>
                  <a:cubicBezTo>
                    <a:pt x="1733" y="1541"/>
                    <a:pt x="730" y="3547"/>
                    <a:pt x="0" y="5493"/>
                  </a:cubicBezTo>
                  <a:cubicBezTo>
                    <a:pt x="0" y="5508"/>
                    <a:pt x="8" y="5516"/>
                    <a:pt x="15" y="5516"/>
                  </a:cubicBezTo>
                  <a:cubicBezTo>
                    <a:pt x="23" y="5516"/>
                    <a:pt x="31" y="5508"/>
                    <a:pt x="31" y="5493"/>
                  </a:cubicBezTo>
                  <a:cubicBezTo>
                    <a:pt x="912" y="3517"/>
                    <a:pt x="2037" y="1845"/>
                    <a:pt x="3253" y="52"/>
                  </a:cubicBezTo>
                  <a:cubicBezTo>
                    <a:pt x="3298" y="52"/>
                    <a:pt x="3258" y="1"/>
                    <a:pt x="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135650" y="4484525"/>
              <a:ext cx="76000" cy="127125"/>
            </a:xfrm>
            <a:custGeom>
              <a:avLst/>
              <a:gdLst/>
              <a:ahLst/>
              <a:cxnLst/>
              <a:rect l="l" t="t" r="r" b="b"/>
              <a:pathLst>
                <a:path w="3040" h="5085" extrusionOk="0">
                  <a:moveTo>
                    <a:pt x="2975" y="1"/>
                  </a:moveTo>
                  <a:cubicBezTo>
                    <a:pt x="2966" y="1"/>
                    <a:pt x="2957" y="8"/>
                    <a:pt x="2948" y="26"/>
                  </a:cubicBezTo>
                  <a:cubicBezTo>
                    <a:pt x="1672" y="1454"/>
                    <a:pt x="730" y="3278"/>
                    <a:pt x="0" y="5071"/>
                  </a:cubicBezTo>
                  <a:cubicBezTo>
                    <a:pt x="0" y="5071"/>
                    <a:pt x="0" y="5085"/>
                    <a:pt x="18" y="5085"/>
                  </a:cubicBezTo>
                  <a:cubicBezTo>
                    <a:pt x="27" y="5085"/>
                    <a:pt x="41" y="5082"/>
                    <a:pt x="61" y="5071"/>
                  </a:cubicBezTo>
                  <a:cubicBezTo>
                    <a:pt x="912" y="3309"/>
                    <a:pt x="2037" y="1728"/>
                    <a:pt x="3040" y="87"/>
                  </a:cubicBezTo>
                  <a:cubicBezTo>
                    <a:pt x="3018" y="44"/>
                    <a:pt x="2997" y="1"/>
                    <a:pt x="2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146275" y="4480700"/>
              <a:ext cx="38300" cy="61800"/>
            </a:xfrm>
            <a:custGeom>
              <a:avLst/>
              <a:gdLst/>
              <a:ahLst/>
              <a:cxnLst/>
              <a:rect l="l" t="t" r="r" b="b"/>
              <a:pathLst>
                <a:path w="1532" h="2472" extrusionOk="0">
                  <a:moveTo>
                    <a:pt x="1445" y="1"/>
                  </a:moveTo>
                  <a:cubicBezTo>
                    <a:pt x="1426" y="1"/>
                    <a:pt x="1408" y="8"/>
                    <a:pt x="1399" y="27"/>
                  </a:cubicBezTo>
                  <a:cubicBezTo>
                    <a:pt x="912" y="817"/>
                    <a:pt x="457" y="1607"/>
                    <a:pt x="1" y="2458"/>
                  </a:cubicBezTo>
                  <a:cubicBezTo>
                    <a:pt x="1" y="2458"/>
                    <a:pt x="1" y="2472"/>
                    <a:pt x="10" y="2472"/>
                  </a:cubicBezTo>
                  <a:cubicBezTo>
                    <a:pt x="14" y="2472"/>
                    <a:pt x="21" y="2469"/>
                    <a:pt x="31" y="2458"/>
                  </a:cubicBezTo>
                  <a:cubicBezTo>
                    <a:pt x="548" y="1638"/>
                    <a:pt x="1034" y="848"/>
                    <a:pt x="1490" y="57"/>
                  </a:cubicBezTo>
                  <a:cubicBezTo>
                    <a:pt x="1532" y="36"/>
                    <a:pt x="148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993750" y="4775125"/>
              <a:ext cx="102075" cy="174850"/>
            </a:xfrm>
            <a:custGeom>
              <a:avLst/>
              <a:gdLst/>
              <a:ahLst/>
              <a:cxnLst/>
              <a:rect l="l" t="t" r="r" b="b"/>
              <a:pathLst>
                <a:path w="4083" h="6994" extrusionOk="0">
                  <a:moveTo>
                    <a:pt x="63" y="0"/>
                  </a:moveTo>
                  <a:cubicBezTo>
                    <a:pt x="25" y="0"/>
                    <a:pt x="1" y="22"/>
                    <a:pt x="22" y="43"/>
                  </a:cubicBezTo>
                  <a:cubicBezTo>
                    <a:pt x="1633" y="2232"/>
                    <a:pt x="2910" y="4511"/>
                    <a:pt x="3974" y="6974"/>
                  </a:cubicBezTo>
                  <a:cubicBezTo>
                    <a:pt x="3986" y="6986"/>
                    <a:pt x="4010" y="6993"/>
                    <a:pt x="4030" y="6993"/>
                  </a:cubicBezTo>
                  <a:cubicBezTo>
                    <a:pt x="4059" y="6993"/>
                    <a:pt x="4083" y="6979"/>
                    <a:pt x="4065" y="6943"/>
                  </a:cubicBezTo>
                  <a:cubicBezTo>
                    <a:pt x="3062" y="4451"/>
                    <a:pt x="1785" y="2141"/>
                    <a:pt x="114" y="13"/>
                  </a:cubicBezTo>
                  <a:cubicBezTo>
                    <a:pt x="96" y="4"/>
                    <a:pt x="78"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73325" y="4850325"/>
              <a:ext cx="43350" cy="100225"/>
            </a:xfrm>
            <a:custGeom>
              <a:avLst/>
              <a:gdLst/>
              <a:ahLst/>
              <a:cxnLst/>
              <a:rect l="l" t="t" r="r" b="b"/>
              <a:pathLst>
                <a:path w="1734" h="4009" extrusionOk="0">
                  <a:moveTo>
                    <a:pt x="23" y="1"/>
                  </a:moveTo>
                  <a:cubicBezTo>
                    <a:pt x="14" y="1"/>
                    <a:pt x="1" y="14"/>
                    <a:pt x="1" y="14"/>
                  </a:cubicBezTo>
                  <a:cubicBezTo>
                    <a:pt x="669" y="1291"/>
                    <a:pt x="1247" y="2628"/>
                    <a:pt x="1672" y="3996"/>
                  </a:cubicBezTo>
                  <a:cubicBezTo>
                    <a:pt x="1672" y="4005"/>
                    <a:pt x="1678" y="4009"/>
                    <a:pt x="1685" y="4009"/>
                  </a:cubicBezTo>
                  <a:cubicBezTo>
                    <a:pt x="1703" y="4009"/>
                    <a:pt x="1733" y="3987"/>
                    <a:pt x="1733" y="3966"/>
                  </a:cubicBezTo>
                  <a:cubicBezTo>
                    <a:pt x="1308" y="2598"/>
                    <a:pt x="761" y="1260"/>
                    <a:pt x="31" y="14"/>
                  </a:cubicBezTo>
                  <a:cubicBezTo>
                    <a:pt x="31" y="4"/>
                    <a:pt x="28"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025900" y="4880750"/>
              <a:ext cx="110775" cy="187950"/>
            </a:xfrm>
            <a:custGeom>
              <a:avLst/>
              <a:gdLst/>
              <a:ahLst/>
              <a:cxnLst/>
              <a:rect l="l" t="t" r="r" b="b"/>
              <a:pathLst>
                <a:path w="4431" h="7518" extrusionOk="0">
                  <a:moveTo>
                    <a:pt x="43" y="0"/>
                  </a:moveTo>
                  <a:cubicBezTo>
                    <a:pt x="18" y="0"/>
                    <a:pt x="0" y="22"/>
                    <a:pt x="43" y="43"/>
                  </a:cubicBezTo>
                  <a:cubicBezTo>
                    <a:pt x="1837" y="2323"/>
                    <a:pt x="3144" y="4785"/>
                    <a:pt x="4238" y="7460"/>
                  </a:cubicBezTo>
                  <a:cubicBezTo>
                    <a:pt x="4258" y="7500"/>
                    <a:pt x="4289" y="7517"/>
                    <a:pt x="4318" y="7517"/>
                  </a:cubicBezTo>
                  <a:cubicBezTo>
                    <a:pt x="4377" y="7517"/>
                    <a:pt x="4431" y="7450"/>
                    <a:pt x="4390" y="7369"/>
                  </a:cubicBezTo>
                  <a:cubicBezTo>
                    <a:pt x="3478" y="4694"/>
                    <a:pt x="1928" y="2201"/>
                    <a:pt x="74" y="13"/>
                  </a:cubicBezTo>
                  <a:cubicBezTo>
                    <a:pt x="65" y="4"/>
                    <a:pt x="53"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50075" y="4899100"/>
              <a:ext cx="119625" cy="255125"/>
            </a:xfrm>
            <a:custGeom>
              <a:avLst/>
              <a:gdLst/>
              <a:ahLst/>
              <a:cxnLst/>
              <a:rect l="l" t="t" r="r" b="b"/>
              <a:pathLst>
                <a:path w="4785" h="10205" extrusionOk="0">
                  <a:moveTo>
                    <a:pt x="4720" y="0"/>
                  </a:moveTo>
                  <a:cubicBezTo>
                    <a:pt x="4706" y="0"/>
                    <a:pt x="4691" y="11"/>
                    <a:pt x="4682" y="39"/>
                  </a:cubicBezTo>
                  <a:cubicBezTo>
                    <a:pt x="3466" y="1863"/>
                    <a:pt x="2523" y="3838"/>
                    <a:pt x="1703" y="5875"/>
                  </a:cubicBezTo>
                  <a:cubicBezTo>
                    <a:pt x="1338" y="6847"/>
                    <a:pt x="1" y="9157"/>
                    <a:pt x="487" y="10191"/>
                  </a:cubicBezTo>
                  <a:cubicBezTo>
                    <a:pt x="487" y="10201"/>
                    <a:pt x="494" y="10204"/>
                    <a:pt x="503" y="10204"/>
                  </a:cubicBezTo>
                  <a:cubicBezTo>
                    <a:pt x="521" y="10204"/>
                    <a:pt x="548" y="10191"/>
                    <a:pt x="548" y="10191"/>
                  </a:cubicBezTo>
                  <a:cubicBezTo>
                    <a:pt x="396" y="8580"/>
                    <a:pt x="1703" y="6179"/>
                    <a:pt x="2371" y="4781"/>
                  </a:cubicBezTo>
                  <a:cubicBezTo>
                    <a:pt x="3071" y="3200"/>
                    <a:pt x="3922" y="1680"/>
                    <a:pt x="4742" y="100"/>
                  </a:cubicBezTo>
                  <a:cubicBezTo>
                    <a:pt x="4785" y="57"/>
                    <a:pt x="4753" y="0"/>
                    <a:pt x="47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69075" y="4878475"/>
              <a:ext cx="76575" cy="158950"/>
            </a:xfrm>
            <a:custGeom>
              <a:avLst/>
              <a:gdLst/>
              <a:ahLst/>
              <a:cxnLst/>
              <a:rect l="l" t="t" r="r" b="b"/>
              <a:pathLst>
                <a:path w="3063" h="6358" extrusionOk="0">
                  <a:moveTo>
                    <a:pt x="3008" y="1"/>
                  </a:moveTo>
                  <a:cubicBezTo>
                    <a:pt x="2998" y="1"/>
                    <a:pt x="2987" y="5"/>
                    <a:pt x="2979" y="13"/>
                  </a:cubicBezTo>
                  <a:cubicBezTo>
                    <a:pt x="1672" y="1897"/>
                    <a:pt x="760" y="4177"/>
                    <a:pt x="0" y="6335"/>
                  </a:cubicBezTo>
                  <a:cubicBezTo>
                    <a:pt x="0" y="6350"/>
                    <a:pt x="8" y="6358"/>
                    <a:pt x="16" y="6358"/>
                  </a:cubicBezTo>
                  <a:cubicBezTo>
                    <a:pt x="23" y="6358"/>
                    <a:pt x="31" y="6350"/>
                    <a:pt x="31" y="6335"/>
                  </a:cubicBezTo>
                  <a:cubicBezTo>
                    <a:pt x="912" y="4177"/>
                    <a:pt x="2007" y="2140"/>
                    <a:pt x="3040" y="74"/>
                  </a:cubicBezTo>
                  <a:cubicBezTo>
                    <a:pt x="3062" y="29"/>
                    <a:pt x="3036" y="1"/>
                    <a:pt x="3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203275" y="4838975"/>
              <a:ext cx="45400" cy="76300"/>
            </a:xfrm>
            <a:custGeom>
              <a:avLst/>
              <a:gdLst/>
              <a:ahLst/>
              <a:cxnLst/>
              <a:rect l="l" t="t" r="r" b="b"/>
              <a:pathLst>
                <a:path w="1816" h="3052" extrusionOk="0">
                  <a:moveTo>
                    <a:pt x="1786" y="0"/>
                  </a:moveTo>
                  <a:cubicBezTo>
                    <a:pt x="1780" y="0"/>
                    <a:pt x="1771" y="4"/>
                    <a:pt x="1763" y="12"/>
                  </a:cubicBezTo>
                  <a:cubicBezTo>
                    <a:pt x="1003" y="894"/>
                    <a:pt x="426" y="1957"/>
                    <a:pt x="0" y="2991"/>
                  </a:cubicBezTo>
                  <a:cubicBezTo>
                    <a:pt x="0" y="3052"/>
                    <a:pt x="31" y="3052"/>
                    <a:pt x="31" y="3052"/>
                  </a:cubicBezTo>
                  <a:cubicBezTo>
                    <a:pt x="547" y="1988"/>
                    <a:pt x="1155" y="1046"/>
                    <a:pt x="1794" y="73"/>
                  </a:cubicBezTo>
                  <a:cubicBezTo>
                    <a:pt x="1816" y="28"/>
                    <a:pt x="1806" y="0"/>
                    <a:pt x="17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75925" y="5021650"/>
              <a:ext cx="58525" cy="107475"/>
            </a:xfrm>
            <a:custGeom>
              <a:avLst/>
              <a:gdLst/>
              <a:ahLst/>
              <a:cxnLst/>
              <a:rect l="l" t="t" r="r" b="b"/>
              <a:pathLst>
                <a:path w="2341" h="4299" extrusionOk="0">
                  <a:moveTo>
                    <a:pt x="2280" y="0"/>
                  </a:moveTo>
                  <a:cubicBezTo>
                    <a:pt x="1277" y="1277"/>
                    <a:pt x="517" y="2736"/>
                    <a:pt x="0" y="4255"/>
                  </a:cubicBezTo>
                  <a:cubicBezTo>
                    <a:pt x="0" y="4277"/>
                    <a:pt x="30" y="4298"/>
                    <a:pt x="48" y="4298"/>
                  </a:cubicBezTo>
                  <a:cubicBezTo>
                    <a:pt x="56" y="4298"/>
                    <a:pt x="61" y="4295"/>
                    <a:pt x="61" y="4286"/>
                  </a:cubicBezTo>
                  <a:cubicBezTo>
                    <a:pt x="608" y="2766"/>
                    <a:pt x="1368" y="1338"/>
                    <a:pt x="2310" y="31"/>
                  </a:cubicBezTo>
                  <a:cubicBezTo>
                    <a:pt x="2340" y="31"/>
                    <a:pt x="2310" y="0"/>
                    <a:pt x="2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188425" y="5090950"/>
              <a:ext cx="87600" cy="199825"/>
            </a:xfrm>
            <a:custGeom>
              <a:avLst/>
              <a:gdLst/>
              <a:ahLst/>
              <a:cxnLst/>
              <a:rect l="l" t="t" r="r" b="b"/>
              <a:pathLst>
                <a:path w="3504" h="7993" extrusionOk="0">
                  <a:moveTo>
                    <a:pt x="3451" y="0"/>
                  </a:moveTo>
                  <a:cubicBezTo>
                    <a:pt x="3440" y="0"/>
                    <a:pt x="3430" y="8"/>
                    <a:pt x="3421" y="24"/>
                  </a:cubicBezTo>
                  <a:cubicBezTo>
                    <a:pt x="1780" y="2426"/>
                    <a:pt x="625" y="5040"/>
                    <a:pt x="17" y="7897"/>
                  </a:cubicBezTo>
                  <a:cubicBezTo>
                    <a:pt x="0" y="7962"/>
                    <a:pt x="37" y="7992"/>
                    <a:pt x="78" y="7992"/>
                  </a:cubicBezTo>
                  <a:cubicBezTo>
                    <a:pt x="114" y="7992"/>
                    <a:pt x="155" y="7970"/>
                    <a:pt x="169" y="7927"/>
                  </a:cubicBezTo>
                  <a:cubicBezTo>
                    <a:pt x="777" y="5131"/>
                    <a:pt x="1901" y="2547"/>
                    <a:pt x="3482" y="116"/>
                  </a:cubicBezTo>
                  <a:cubicBezTo>
                    <a:pt x="3504" y="50"/>
                    <a:pt x="3478" y="0"/>
                    <a:pt x="3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207825" y="5235600"/>
              <a:ext cx="26625" cy="71400"/>
            </a:xfrm>
            <a:custGeom>
              <a:avLst/>
              <a:gdLst/>
              <a:ahLst/>
              <a:cxnLst/>
              <a:rect l="l" t="t" r="r" b="b"/>
              <a:pathLst>
                <a:path w="1065" h="2856" extrusionOk="0">
                  <a:moveTo>
                    <a:pt x="1013" y="0"/>
                  </a:moveTo>
                  <a:cubicBezTo>
                    <a:pt x="1007" y="0"/>
                    <a:pt x="1004" y="4"/>
                    <a:pt x="1004" y="14"/>
                  </a:cubicBezTo>
                  <a:cubicBezTo>
                    <a:pt x="457" y="865"/>
                    <a:pt x="92" y="1807"/>
                    <a:pt x="1" y="2810"/>
                  </a:cubicBezTo>
                  <a:cubicBezTo>
                    <a:pt x="1" y="2840"/>
                    <a:pt x="23" y="2856"/>
                    <a:pt x="50" y="2856"/>
                  </a:cubicBezTo>
                  <a:cubicBezTo>
                    <a:pt x="77" y="2856"/>
                    <a:pt x="107" y="2840"/>
                    <a:pt x="122" y="2810"/>
                  </a:cubicBezTo>
                  <a:cubicBezTo>
                    <a:pt x="365" y="1837"/>
                    <a:pt x="578" y="895"/>
                    <a:pt x="1064" y="14"/>
                  </a:cubicBezTo>
                  <a:cubicBezTo>
                    <a:pt x="1044" y="14"/>
                    <a:pt x="1024" y="0"/>
                    <a:pt x="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03275" y="5313025"/>
              <a:ext cx="35450" cy="120300"/>
            </a:xfrm>
            <a:custGeom>
              <a:avLst/>
              <a:gdLst/>
              <a:ahLst/>
              <a:cxnLst/>
              <a:rect l="l" t="t" r="r" b="b"/>
              <a:pathLst>
                <a:path w="1418" h="4812" extrusionOk="0">
                  <a:moveTo>
                    <a:pt x="1328" y="1"/>
                  </a:moveTo>
                  <a:cubicBezTo>
                    <a:pt x="1299" y="1"/>
                    <a:pt x="1269" y="14"/>
                    <a:pt x="1246" y="47"/>
                  </a:cubicBezTo>
                  <a:cubicBezTo>
                    <a:pt x="791" y="1567"/>
                    <a:pt x="183" y="3239"/>
                    <a:pt x="0" y="4789"/>
                  </a:cubicBezTo>
                  <a:cubicBezTo>
                    <a:pt x="0" y="4804"/>
                    <a:pt x="8" y="4812"/>
                    <a:pt x="23" y="4812"/>
                  </a:cubicBezTo>
                  <a:cubicBezTo>
                    <a:pt x="38" y="4812"/>
                    <a:pt x="61" y="4804"/>
                    <a:pt x="91" y="4789"/>
                  </a:cubicBezTo>
                  <a:cubicBezTo>
                    <a:pt x="730" y="3361"/>
                    <a:pt x="1034" y="1598"/>
                    <a:pt x="1398" y="78"/>
                  </a:cubicBezTo>
                  <a:cubicBezTo>
                    <a:pt x="1418" y="39"/>
                    <a:pt x="1376" y="1"/>
                    <a:pt x="13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216950" y="5402650"/>
              <a:ext cx="15975" cy="51700"/>
            </a:xfrm>
            <a:custGeom>
              <a:avLst/>
              <a:gdLst/>
              <a:ahLst/>
              <a:cxnLst/>
              <a:rect l="l" t="t" r="r" b="b"/>
              <a:pathLst>
                <a:path w="639" h="2068" extrusionOk="0">
                  <a:moveTo>
                    <a:pt x="546" y="1"/>
                  </a:moveTo>
                  <a:cubicBezTo>
                    <a:pt x="521" y="1"/>
                    <a:pt x="498" y="8"/>
                    <a:pt x="487" y="19"/>
                  </a:cubicBezTo>
                  <a:cubicBezTo>
                    <a:pt x="335" y="687"/>
                    <a:pt x="152" y="1356"/>
                    <a:pt x="0" y="1994"/>
                  </a:cubicBezTo>
                  <a:cubicBezTo>
                    <a:pt x="0" y="2039"/>
                    <a:pt x="33" y="2067"/>
                    <a:pt x="62" y="2067"/>
                  </a:cubicBezTo>
                  <a:cubicBezTo>
                    <a:pt x="73" y="2067"/>
                    <a:pt x="83" y="2063"/>
                    <a:pt x="92" y="2055"/>
                  </a:cubicBezTo>
                  <a:cubicBezTo>
                    <a:pt x="335" y="1386"/>
                    <a:pt x="487" y="718"/>
                    <a:pt x="639" y="79"/>
                  </a:cubicBezTo>
                  <a:cubicBezTo>
                    <a:pt x="639" y="22"/>
                    <a:pt x="590" y="1"/>
                    <a:pt x="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202500" y="5248200"/>
              <a:ext cx="45400" cy="115725"/>
            </a:xfrm>
            <a:custGeom>
              <a:avLst/>
              <a:gdLst/>
              <a:ahLst/>
              <a:cxnLst/>
              <a:rect l="l" t="t" r="r" b="b"/>
              <a:pathLst>
                <a:path w="1816" h="4629" extrusionOk="0">
                  <a:moveTo>
                    <a:pt x="1753" y="0"/>
                  </a:moveTo>
                  <a:cubicBezTo>
                    <a:pt x="1742" y="0"/>
                    <a:pt x="1733" y="8"/>
                    <a:pt x="1733" y="26"/>
                  </a:cubicBezTo>
                  <a:cubicBezTo>
                    <a:pt x="1034" y="1485"/>
                    <a:pt x="457" y="3005"/>
                    <a:pt x="1" y="4586"/>
                  </a:cubicBezTo>
                  <a:cubicBezTo>
                    <a:pt x="1" y="4607"/>
                    <a:pt x="16" y="4629"/>
                    <a:pt x="25" y="4629"/>
                  </a:cubicBezTo>
                  <a:cubicBezTo>
                    <a:pt x="29" y="4629"/>
                    <a:pt x="31" y="4625"/>
                    <a:pt x="31" y="4616"/>
                  </a:cubicBezTo>
                  <a:cubicBezTo>
                    <a:pt x="487" y="3066"/>
                    <a:pt x="1095" y="1546"/>
                    <a:pt x="1794" y="57"/>
                  </a:cubicBezTo>
                  <a:cubicBezTo>
                    <a:pt x="1815" y="36"/>
                    <a:pt x="1778" y="0"/>
                    <a:pt x="1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58350" y="5177875"/>
              <a:ext cx="115300" cy="148800"/>
            </a:xfrm>
            <a:custGeom>
              <a:avLst/>
              <a:gdLst/>
              <a:ahLst/>
              <a:cxnLst/>
              <a:rect l="l" t="t" r="r" b="b"/>
              <a:pathLst>
                <a:path w="4612" h="5952" extrusionOk="0">
                  <a:moveTo>
                    <a:pt x="27" y="0"/>
                  </a:moveTo>
                  <a:cubicBezTo>
                    <a:pt x="9" y="0"/>
                    <a:pt x="1" y="21"/>
                    <a:pt x="22" y="43"/>
                  </a:cubicBezTo>
                  <a:cubicBezTo>
                    <a:pt x="934" y="1046"/>
                    <a:pt x="1815" y="2079"/>
                    <a:pt x="2606" y="3174"/>
                  </a:cubicBezTo>
                  <a:cubicBezTo>
                    <a:pt x="2940" y="3660"/>
                    <a:pt x="3305" y="4146"/>
                    <a:pt x="3609" y="4694"/>
                  </a:cubicBezTo>
                  <a:cubicBezTo>
                    <a:pt x="3822" y="5058"/>
                    <a:pt x="4065" y="5666"/>
                    <a:pt x="4429" y="5940"/>
                  </a:cubicBezTo>
                  <a:cubicBezTo>
                    <a:pt x="4454" y="5948"/>
                    <a:pt x="4476" y="5952"/>
                    <a:pt x="4496" y="5952"/>
                  </a:cubicBezTo>
                  <a:cubicBezTo>
                    <a:pt x="4551" y="5952"/>
                    <a:pt x="4590" y="5923"/>
                    <a:pt x="4612" y="5879"/>
                  </a:cubicBezTo>
                  <a:lnTo>
                    <a:pt x="4612" y="5818"/>
                  </a:lnTo>
                  <a:cubicBezTo>
                    <a:pt x="4612" y="5788"/>
                    <a:pt x="4581" y="5727"/>
                    <a:pt x="4551" y="5727"/>
                  </a:cubicBezTo>
                  <a:cubicBezTo>
                    <a:pt x="4523" y="5713"/>
                    <a:pt x="4498" y="5707"/>
                    <a:pt x="4477" y="5707"/>
                  </a:cubicBezTo>
                  <a:cubicBezTo>
                    <a:pt x="4406" y="5707"/>
                    <a:pt x="4376" y="5771"/>
                    <a:pt x="4399" y="5818"/>
                  </a:cubicBezTo>
                  <a:cubicBezTo>
                    <a:pt x="4247" y="5575"/>
                    <a:pt x="4156" y="5210"/>
                    <a:pt x="4004" y="4906"/>
                  </a:cubicBezTo>
                  <a:cubicBezTo>
                    <a:pt x="3852" y="4663"/>
                    <a:pt x="3670" y="4420"/>
                    <a:pt x="3518" y="4146"/>
                  </a:cubicBezTo>
                  <a:cubicBezTo>
                    <a:pt x="3153" y="3599"/>
                    <a:pt x="2727" y="3052"/>
                    <a:pt x="2302" y="2535"/>
                  </a:cubicBezTo>
                  <a:cubicBezTo>
                    <a:pt x="1633" y="1654"/>
                    <a:pt x="873" y="803"/>
                    <a:pt x="52" y="13"/>
                  </a:cubicBezTo>
                  <a:cubicBezTo>
                    <a:pt x="44" y="4"/>
                    <a:pt x="35" y="0"/>
                    <a:pt x="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73425" y="5155975"/>
              <a:ext cx="68325" cy="82575"/>
            </a:xfrm>
            <a:custGeom>
              <a:avLst/>
              <a:gdLst/>
              <a:ahLst/>
              <a:cxnLst/>
              <a:rect l="l" t="t" r="r" b="b"/>
              <a:pathLst>
                <a:path w="2733" h="3303" extrusionOk="0">
                  <a:moveTo>
                    <a:pt x="45" y="1"/>
                  </a:moveTo>
                  <a:cubicBezTo>
                    <a:pt x="20" y="1"/>
                    <a:pt x="1" y="68"/>
                    <a:pt x="27" y="68"/>
                  </a:cubicBezTo>
                  <a:cubicBezTo>
                    <a:pt x="969" y="1071"/>
                    <a:pt x="1851" y="2135"/>
                    <a:pt x="2702" y="3290"/>
                  </a:cubicBezTo>
                  <a:cubicBezTo>
                    <a:pt x="2711" y="3299"/>
                    <a:pt x="2717" y="3302"/>
                    <a:pt x="2721" y="3302"/>
                  </a:cubicBezTo>
                  <a:cubicBezTo>
                    <a:pt x="2732" y="3302"/>
                    <a:pt x="2732" y="3281"/>
                    <a:pt x="2732" y="3259"/>
                  </a:cubicBezTo>
                  <a:cubicBezTo>
                    <a:pt x="1972" y="2104"/>
                    <a:pt x="1060" y="1010"/>
                    <a:pt x="57" y="7"/>
                  </a:cubicBezTo>
                  <a:cubicBezTo>
                    <a:pt x="53" y="3"/>
                    <a:pt x="49" y="1"/>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025750" y="5055625"/>
              <a:ext cx="110950" cy="120200"/>
            </a:xfrm>
            <a:custGeom>
              <a:avLst/>
              <a:gdLst/>
              <a:ahLst/>
              <a:cxnLst/>
              <a:rect l="l" t="t" r="r" b="b"/>
              <a:pathLst>
                <a:path w="4438" h="4808" extrusionOk="0">
                  <a:moveTo>
                    <a:pt x="59" y="0"/>
                  </a:moveTo>
                  <a:cubicBezTo>
                    <a:pt x="30" y="0"/>
                    <a:pt x="1" y="39"/>
                    <a:pt x="49" y="39"/>
                  </a:cubicBezTo>
                  <a:cubicBezTo>
                    <a:pt x="1752" y="1407"/>
                    <a:pt x="3119" y="2957"/>
                    <a:pt x="4335" y="4781"/>
                  </a:cubicBezTo>
                  <a:cubicBezTo>
                    <a:pt x="4345" y="4800"/>
                    <a:pt x="4360" y="4807"/>
                    <a:pt x="4375" y="4807"/>
                  </a:cubicBezTo>
                  <a:cubicBezTo>
                    <a:pt x="4408" y="4807"/>
                    <a:pt x="4438" y="4772"/>
                    <a:pt x="4396" y="4751"/>
                  </a:cubicBezTo>
                  <a:cubicBezTo>
                    <a:pt x="3302" y="2896"/>
                    <a:pt x="1782" y="1346"/>
                    <a:pt x="80" y="9"/>
                  </a:cubicBezTo>
                  <a:cubicBezTo>
                    <a:pt x="74" y="3"/>
                    <a:pt x="66"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00" y="5063100"/>
              <a:ext cx="35750" cy="74725"/>
            </a:xfrm>
            <a:custGeom>
              <a:avLst/>
              <a:gdLst/>
              <a:ahLst/>
              <a:cxnLst/>
              <a:rect l="l" t="t" r="r" b="b"/>
              <a:pathLst>
                <a:path w="1430" h="2989" extrusionOk="0">
                  <a:moveTo>
                    <a:pt x="28" y="0"/>
                  </a:moveTo>
                  <a:cubicBezTo>
                    <a:pt x="7" y="0"/>
                    <a:pt x="1" y="14"/>
                    <a:pt x="61" y="14"/>
                  </a:cubicBezTo>
                  <a:cubicBezTo>
                    <a:pt x="51" y="4"/>
                    <a:pt x="38" y="0"/>
                    <a:pt x="28" y="0"/>
                  </a:cubicBezTo>
                  <a:close/>
                  <a:moveTo>
                    <a:pt x="61" y="14"/>
                  </a:moveTo>
                  <a:lnTo>
                    <a:pt x="61" y="14"/>
                  </a:lnTo>
                  <a:cubicBezTo>
                    <a:pt x="578" y="956"/>
                    <a:pt x="1004" y="1959"/>
                    <a:pt x="1338" y="2962"/>
                  </a:cubicBezTo>
                  <a:cubicBezTo>
                    <a:pt x="1338" y="2981"/>
                    <a:pt x="1347" y="2988"/>
                    <a:pt x="1359" y="2988"/>
                  </a:cubicBezTo>
                  <a:cubicBezTo>
                    <a:pt x="1386" y="2988"/>
                    <a:pt x="1429" y="2953"/>
                    <a:pt x="1429" y="2932"/>
                  </a:cubicBezTo>
                  <a:cubicBezTo>
                    <a:pt x="1095" y="1898"/>
                    <a:pt x="609" y="926"/>
                    <a:pt x="61"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85225" y="5234825"/>
              <a:ext cx="73225" cy="116075"/>
            </a:xfrm>
            <a:custGeom>
              <a:avLst/>
              <a:gdLst/>
              <a:ahLst/>
              <a:cxnLst/>
              <a:rect l="l" t="t" r="r" b="b"/>
              <a:pathLst>
                <a:path w="2929" h="4643" extrusionOk="0">
                  <a:moveTo>
                    <a:pt x="14" y="1"/>
                  </a:moveTo>
                  <a:cubicBezTo>
                    <a:pt x="1" y="1"/>
                    <a:pt x="1" y="14"/>
                    <a:pt x="41" y="14"/>
                  </a:cubicBezTo>
                  <a:cubicBezTo>
                    <a:pt x="31" y="4"/>
                    <a:pt x="21" y="1"/>
                    <a:pt x="14" y="1"/>
                  </a:cubicBezTo>
                  <a:close/>
                  <a:moveTo>
                    <a:pt x="41" y="14"/>
                  </a:moveTo>
                  <a:cubicBezTo>
                    <a:pt x="1044" y="1504"/>
                    <a:pt x="1926" y="3054"/>
                    <a:pt x="2777" y="4604"/>
                  </a:cubicBezTo>
                  <a:cubicBezTo>
                    <a:pt x="2795" y="4632"/>
                    <a:pt x="2817" y="4643"/>
                    <a:pt x="2837" y="4643"/>
                  </a:cubicBezTo>
                  <a:cubicBezTo>
                    <a:pt x="2885" y="4643"/>
                    <a:pt x="2929" y="4586"/>
                    <a:pt x="2929" y="4543"/>
                  </a:cubicBezTo>
                  <a:cubicBezTo>
                    <a:pt x="2169" y="2902"/>
                    <a:pt x="1105" y="1412"/>
                    <a:pt x="41" y="1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110550" y="5332550"/>
              <a:ext cx="77550" cy="139375"/>
            </a:xfrm>
            <a:custGeom>
              <a:avLst/>
              <a:gdLst/>
              <a:ahLst/>
              <a:cxnLst/>
              <a:rect l="l" t="t" r="r" b="b"/>
              <a:pathLst>
                <a:path w="3102" h="5575" extrusionOk="0">
                  <a:moveTo>
                    <a:pt x="34" y="0"/>
                  </a:moveTo>
                  <a:cubicBezTo>
                    <a:pt x="15" y="0"/>
                    <a:pt x="1" y="36"/>
                    <a:pt x="1" y="57"/>
                  </a:cubicBezTo>
                  <a:cubicBezTo>
                    <a:pt x="396" y="847"/>
                    <a:pt x="1065" y="1546"/>
                    <a:pt x="1551" y="2306"/>
                  </a:cubicBezTo>
                  <a:cubicBezTo>
                    <a:pt x="2189" y="3339"/>
                    <a:pt x="2615" y="4403"/>
                    <a:pt x="2980" y="5528"/>
                  </a:cubicBezTo>
                  <a:cubicBezTo>
                    <a:pt x="3002" y="5561"/>
                    <a:pt x="3024" y="5574"/>
                    <a:pt x="3044" y="5574"/>
                  </a:cubicBezTo>
                  <a:cubicBezTo>
                    <a:pt x="3077" y="5574"/>
                    <a:pt x="3101" y="5536"/>
                    <a:pt x="3101" y="5497"/>
                  </a:cubicBezTo>
                  <a:cubicBezTo>
                    <a:pt x="2858" y="4525"/>
                    <a:pt x="2524" y="3674"/>
                    <a:pt x="2068" y="2883"/>
                  </a:cubicBezTo>
                  <a:cubicBezTo>
                    <a:pt x="1521" y="1850"/>
                    <a:pt x="609" y="1060"/>
                    <a:pt x="62" y="26"/>
                  </a:cubicBezTo>
                  <a:cubicBezTo>
                    <a:pt x="52" y="7"/>
                    <a:pt x="43" y="0"/>
                    <a:pt x="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rot="-524422">
            <a:off x="-463499" y="3493323"/>
            <a:ext cx="1929744" cy="2512373"/>
            <a:chOff x="3484375" y="863525"/>
            <a:chExt cx="1604150" cy="2088475"/>
          </a:xfrm>
        </p:grpSpPr>
        <p:sp>
          <p:nvSpPr>
            <p:cNvPr id="78" name="Google Shape;78;p2"/>
            <p:cNvSpPr/>
            <p:nvPr/>
          </p:nvSpPr>
          <p:spPr>
            <a:xfrm>
              <a:off x="3764025" y="1664650"/>
              <a:ext cx="638225" cy="1287350"/>
            </a:xfrm>
            <a:custGeom>
              <a:avLst/>
              <a:gdLst/>
              <a:ahLst/>
              <a:cxnLst/>
              <a:rect l="l" t="t" r="r" b="b"/>
              <a:pathLst>
                <a:path w="25529" h="51494" extrusionOk="0">
                  <a:moveTo>
                    <a:pt x="24711" y="1"/>
                  </a:moveTo>
                  <a:cubicBezTo>
                    <a:pt x="24283" y="1"/>
                    <a:pt x="23631" y="765"/>
                    <a:pt x="22949" y="2606"/>
                  </a:cubicBezTo>
                  <a:cubicBezTo>
                    <a:pt x="21763" y="5889"/>
                    <a:pt x="20031" y="8959"/>
                    <a:pt x="17812" y="11664"/>
                  </a:cubicBezTo>
                  <a:cubicBezTo>
                    <a:pt x="16937" y="10790"/>
                    <a:pt x="15382" y="9078"/>
                    <a:pt x="14706" y="9078"/>
                  </a:cubicBezTo>
                  <a:cubicBezTo>
                    <a:pt x="14489" y="9078"/>
                    <a:pt x="14362" y="9254"/>
                    <a:pt x="14377" y="9689"/>
                  </a:cubicBezTo>
                  <a:cubicBezTo>
                    <a:pt x="14408" y="11360"/>
                    <a:pt x="17326" y="11847"/>
                    <a:pt x="15958" y="13853"/>
                  </a:cubicBezTo>
                  <a:lnTo>
                    <a:pt x="6170" y="28230"/>
                  </a:lnTo>
                  <a:cubicBezTo>
                    <a:pt x="5167" y="26953"/>
                    <a:pt x="3830" y="25950"/>
                    <a:pt x="2371" y="25342"/>
                  </a:cubicBezTo>
                  <a:lnTo>
                    <a:pt x="2371" y="25342"/>
                  </a:lnTo>
                  <a:cubicBezTo>
                    <a:pt x="1793" y="27348"/>
                    <a:pt x="5167" y="27713"/>
                    <a:pt x="5654" y="29446"/>
                  </a:cubicBezTo>
                  <a:cubicBezTo>
                    <a:pt x="6201" y="31361"/>
                    <a:pt x="0" y="40844"/>
                    <a:pt x="3435" y="50206"/>
                  </a:cubicBezTo>
                  <a:cubicBezTo>
                    <a:pt x="3795" y="51166"/>
                    <a:pt x="4299" y="51494"/>
                    <a:pt x="4715" y="51494"/>
                  </a:cubicBezTo>
                  <a:cubicBezTo>
                    <a:pt x="4931" y="51494"/>
                    <a:pt x="5123" y="51405"/>
                    <a:pt x="5259" y="51270"/>
                  </a:cubicBezTo>
                  <a:cubicBezTo>
                    <a:pt x="5562" y="50905"/>
                    <a:pt x="5471" y="51270"/>
                    <a:pt x="5471" y="40419"/>
                  </a:cubicBezTo>
                  <a:cubicBezTo>
                    <a:pt x="5471" y="30692"/>
                    <a:pt x="10912" y="34066"/>
                    <a:pt x="12310" y="30601"/>
                  </a:cubicBezTo>
                  <a:lnTo>
                    <a:pt x="12310" y="30601"/>
                  </a:lnTo>
                  <a:cubicBezTo>
                    <a:pt x="10882" y="30783"/>
                    <a:pt x="9423" y="31239"/>
                    <a:pt x="8085" y="31908"/>
                  </a:cubicBezTo>
                  <a:cubicBezTo>
                    <a:pt x="7569" y="29932"/>
                    <a:pt x="13253" y="21421"/>
                    <a:pt x="14134" y="20661"/>
                  </a:cubicBezTo>
                  <a:cubicBezTo>
                    <a:pt x="15836" y="19202"/>
                    <a:pt x="18693" y="19567"/>
                    <a:pt x="20213" y="18017"/>
                  </a:cubicBezTo>
                  <a:cubicBezTo>
                    <a:pt x="19647" y="17812"/>
                    <a:pt x="18981" y="17736"/>
                    <a:pt x="18290" y="17736"/>
                  </a:cubicBezTo>
                  <a:cubicBezTo>
                    <a:pt x="17237" y="17736"/>
                    <a:pt x="16128" y="17913"/>
                    <a:pt x="15228" y="18078"/>
                  </a:cubicBezTo>
                  <a:cubicBezTo>
                    <a:pt x="18207" y="14066"/>
                    <a:pt x="21247" y="10023"/>
                    <a:pt x="23709" y="5646"/>
                  </a:cubicBezTo>
                  <a:cubicBezTo>
                    <a:pt x="25528" y="2496"/>
                    <a:pt x="25484" y="1"/>
                    <a:pt x="24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484375" y="1843025"/>
              <a:ext cx="383000" cy="450100"/>
            </a:xfrm>
            <a:custGeom>
              <a:avLst/>
              <a:gdLst/>
              <a:ahLst/>
              <a:cxnLst/>
              <a:rect l="l" t="t" r="r" b="b"/>
              <a:pathLst>
                <a:path w="15320" h="18004" extrusionOk="0">
                  <a:moveTo>
                    <a:pt x="274" y="0"/>
                  </a:moveTo>
                  <a:cubicBezTo>
                    <a:pt x="244" y="2858"/>
                    <a:pt x="0" y="5745"/>
                    <a:pt x="426" y="8572"/>
                  </a:cubicBezTo>
                  <a:cubicBezTo>
                    <a:pt x="852" y="11368"/>
                    <a:pt x="1915" y="14226"/>
                    <a:pt x="4043" y="16110"/>
                  </a:cubicBezTo>
                  <a:cubicBezTo>
                    <a:pt x="5605" y="17534"/>
                    <a:pt x="7497" y="18004"/>
                    <a:pt x="9483" y="18004"/>
                  </a:cubicBezTo>
                  <a:cubicBezTo>
                    <a:pt x="10124" y="18004"/>
                    <a:pt x="10776" y="17955"/>
                    <a:pt x="11429" y="17873"/>
                  </a:cubicBezTo>
                  <a:cubicBezTo>
                    <a:pt x="11581" y="17873"/>
                    <a:pt x="11764" y="17843"/>
                    <a:pt x="11824" y="17691"/>
                  </a:cubicBezTo>
                  <a:cubicBezTo>
                    <a:pt x="11885" y="17539"/>
                    <a:pt x="11824" y="17387"/>
                    <a:pt x="11794" y="17265"/>
                  </a:cubicBezTo>
                  <a:cubicBezTo>
                    <a:pt x="10761" y="14378"/>
                    <a:pt x="8481" y="10760"/>
                    <a:pt x="6566" y="8420"/>
                  </a:cubicBezTo>
                  <a:cubicBezTo>
                    <a:pt x="5077" y="6596"/>
                    <a:pt x="3222" y="4924"/>
                    <a:pt x="2614" y="2645"/>
                  </a:cubicBezTo>
                  <a:cubicBezTo>
                    <a:pt x="2675" y="2629"/>
                    <a:pt x="2734" y="2621"/>
                    <a:pt x="2792" y="2621"/>
                  </a:cubicBezTo>
                  <a:cubicBezTo>
                    <a:pt x="3166" y="2621"/>
                    <a:pt x="3472" y="2941"/>
                    <a:pt x="3709" y="3283"/>
                  </a:cubicBezTo>
                  <a:cubicBezTo>
                    <a:pt x="6809" y="7508"/>
                    <a:pt x="9940" y="11672"/>
                    <a:pt x="12584" y="16171"/>
                  </a:cubicBezTo>
                  <a:cubicBezTo>
                    <a:pt x="12706" y="16323"/>
                    <a:pt x="12858" y="16536"/>
                    <a:pt x="13040" y="16536"/>
                  </a:cubicBezTo>
                  <a:cubicBezTo>
                    <a:pt x="13253" y="16536"/>
                    <a:pt x="13405" y="16384"/>
                    <a:pt x="13496" y="16232"/>
                  </a:cubicBezTo>
                  <a:cubicBezTo>
                    <a:pt x="14925" y="14529"/>
                    <a:pt x="15320" y="12067"/>
                    <a:pt x="14955" y="9940"/>
                  </a:cubicBezTo>
                  <a:cubicBezTo>
                    <a:pt x="14378" y="6809"/>
                    <a:pt x="12128" y="4134"/>
                    <a:pt x="9393" y="2554"/>
                  </a:cubicBezTo>
                  <a:cubicBezTo>
                    <a:pt x="6627" y="912"/>
                    <a:pt x="3435" y="274"/>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048975" y="2249875"/>
              <a:ext cx="515225" cy="282900"/>
            </a:xfrm>
            <a:custGeom>
              <a:avLst/>
              <a:gdLst/>
              <a:ahLst/>
              <a:cxnLst/>
              <a:rect l="l" t="t" r="r" b="b"/>
              <a:pathLst>
                <a:path w="20609" h="11316" extrusionOk="0">
                  <a:moveTo>
                    <a:pt x="9160" y="1"/>
                  </a:moveTo>
                  <a:cubicBezTo>
                    <a:pt x="8049" y="1"/>
                    <a:pt x="6947" y="167"/>
                    <a:pt x="5897" y="566"/>
                  </a:cubicBezTo>
                  <a:cubicBezTo>
                    <a:pt x="4590" y="1052"/>
                    <a:pt x="3466" y="2025"/>
                    <a:pt x="2614" y="3180"/>
                  </a:cubicBezTo>
                  <a:cubicBezTo>
                    <a:pt x="2219" y="3848"/>
                    <a:pt x="760" y="6736"/>
                    <a:pt x="2250" y="6736"/>
                  </a:cubicBezTo>
                  <a:cubicBezTo>
                    <a:pt x="6831" y="6682"/>
                    <a:pt x="10978" y="4185"/>
                    <a:pt x="15530" y="4185"/>
                  </a:cubicBezTo>
                  <a:cubicBezTo>
                    <a:pt x="16067" y="4185"/>
                    <a:pt x="16609" y="4220"/>
                    <a:pt x="17159" y="4298"/>
                  </a:cubicBezTo>
                  <a:lnTo>
                    <a:pt x="17159" y="4298"/>
                  </a:lnTo>
                  <a:cubicBezTo>
                    <a:pt x="17061" y="4285"/>
                    <a:pt x="16958" y="4279"/>
                    <a:pt x="16851" y="4279"/>
                  </a:cubicBezTo>
                  <a:cubicBezTo>
                    <a:pt x="15457" y="4279"/>
                    <a:pt x="13354" y="5302"/>
                    <a:pt x="12098" y="5581"/>
                  </a:cubicBezTo>
                  <a:cubicBezTo>
                    <a:pt x="10274" y="6006"/>
                    <a:pt x="8238" y="6189"/>
                    <a:pt x="6475" y="6766"/>
                  </a:cubicBezTo>
                  <a:cubicBezTo>
                    <a:pt x="4651" y="7344"/>
                    <a:pt x="0" y="7952"/>
                    <a:pt x="3314" y="10110"/>
                  </a:cubicBezTo>
                  <a:cubicBezTo>
                    <a:pt x="4701" y="11012"/>
                    <a:pt x="6089" y="11315"/>
                    <a:pt x="7623" y="11315"/>
                  </a:cubicBezTo>
                  <a:cubicBezTo>
                    <a:pt x="8106" y="11315"/>
                    <a:pt x="8603" y="11285"/>
                    <a:pt x="9119" y="11234"/>
                  </a:cubicBezTo>
                  <a:cubicBezTo>
                    <a:pt x="10761" y="11082"/>
                    <a:pt x="12432" y="10870"/>
                    <a:pt x="13861" y="10110"/>
                  </a:cubicBezTo>
                  <a:cubicBezTo>
                    <a:pt x="16718" y="8651"/>
                    <a:pt x="18329" y="5550"/>
                    <a:pt x="20609" y="3332"/>
                  </a:cubicBezTo>
                  <a:cubicBezTo>
                    <a:pt x="18207" y="2541"/>
                    <a:pt x="15897" y="1417"/>
                    <a:pt x="13405" y="687"/>
                  </a:cubicBezTo>
                  <a:cubicBezTo>
                    <a:pt x="12036" y="277"/>
                    <a:pt x="10590" y="1"/>
                    <a:pt x="9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60675" y="1245000"/>
              <a:ext cx="521300" cy="643200"/>
            </a:xfrm>
            <a:custGeom>
              <a:avLst/>
              <a:gdLst/>
              <a:ahLst/>
              <a:cxnLst/>
              <a:rect l="l" t="t" r="r" b="b"/>
              <a:pathLst>
                <a:path w="20852" h="25728" extrusionOk="0">
                  <a:moveTo>
                    <a:pt x="0" y="0"/>
                  </a:moveTo>
                  <a:lnTo>
                    <a:pt x="0" y="0"/>
                  </a:lnTo>
                  <a:cubicBezTo>
                    <a:pt x="1824" y="4924"/>
                    <a:pt x="122" y="10517"/>
                    <a:pt x="1429" y="15623"/>
                  </a:cubicBezTo>
                  <a:cubicBezTo>
                    <a:pt x="3009" y="21581"/>
                    <a:pt x="8207" y="24985"/>
                    <a:pt x="14165" y="25684"/>
                  </a:cubicBezTo>
                  <a:cubicBezTo>
                    <a:pt x="14358" y="25701"/>
                    <a:pt x="14696" y="25727"/>
                    <a:pt x="15069" y="25727"/>
                  </a:cubicBezTo>
                  <a:cubicBezTo>
                    <a:pt x="16043" y="25727"/>
                    <a:pt x="17254" y="25549"/>
                    <a:pt x="16748" y="24560"/>
                  </a:cubicBezTo>
                  <a:cubicBezTo>
                    <a:pt x="14955" y="21003"/>
                    <a:pt x="13405" y="17356"/>
                    <a:pt x="11003" y="14134"/>
                  </a:cubicBezTo>
                  <a:cubicBezTo>
                    <a:pt x="8511" y="10730"/>
                    <a:pt x="5532" y="7660"/>
                    <a:pt x="3465" y="3982"/>
                  </a:cubicBezTo>
                  <a:lnTo>
                    <a:pt x="3465" y="3982"/>
                  </a:lnTo>
                  <a:cubicBezTo>
                    <a:pt x="4864" y="4772"/>
                    <a:pt x="5958" y="6110"/>
                    <a:pt x="6961" y="7386"/>
                  </a:cubicBezTo>
                  <a:cubicBezTo>
                    <a:pt x="10943" y="12584"/>
                    <a:pt x="14621" y="18055"/>
                    <a:pt x="17995" y="23617"/>
                  </a:cubicBezTo>
                  <a:cubicBezTo>
                    <a:pt x="18193" y="23955"/>
                    <a:pt x="18402" y="24093"/>
                    <a:pt x="18610" y="24093"/>
                  </a:cubicBezTo>
                  <a:cubicBezTo>
                    <a:pt x="19355" y="24093"/>
                    <a:pt x="20084" y="22327"/>
                    <a:pt x="20274" y="21733"/>
                  </a:cubicBezTo>
                  <a:cubicBezTo>
                    <a:pt x="20852" y="20092"/>
                    <a:pt x="20852" y="18207"/>
                    <a:pt x="20396" y="16535"/>
                  </a:cubicBezTo>
                  <a:cubicBezTo>
                    <a:pt x="19180" y="12128"/>
                    <a:pt x="16110" y="8389"/>
                    <a:pt x="12371" y="5745"/>
                  </a:cubicBezTo>
                  <a:cubicBezTo>
                    <a:pt x="8663" y="3070"/>
                    <a:pt x="4316" y="13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283425" y="1786350"/>
              <a:ext cx="805100" cy="415550"/>
            </a:xfrm>
            <a:custGeom>
              <a:avLst/>
              <a:gdLst/>
              <a:ahLst/>
              <a:cxnLst/>
              <a:rect l="l" t="t" r="r" b="b"/>
              <a:pathLst>
                <a:path w="32204" h="16622" extrusionOk="0">
                  <a:moveTo>
                    <a:pt x="15577" y="1"/>
                  </a:moveTo>
                  <a:cubicBezTo>
                    <a:pt x="13884" y="1"/>
                    <a:pt x="12195" y="238"/>
                    <a:pt x="10562" y="748"/>
                  </a:cubicBezTo>
                  <a:cubicBezTo>
                    <a:pt x="6519" y="2024"/>
                    <a:pt x="2933" y="5125"/>
                    <a:pt x="1261" y="9046"/>
                  </a:cubicBezTo>
                  <a:cubicBezTo>
                    <a:pt x="1076" y="9494"/>
                    <a:pt x="1" y="11907"/>
                    <a:pt x="867" y="11907"/>
                  </a:cubicBezTo>
                  <a:cubicBezTo>
                    <a:pt x="1000" y="11907"/>
                    <a:pt x="1178" y="11850"/>
                    <a:pt x="1413" y="11720"/>
                  </a:cubicBezTo>
                  <a:cubicBezTo>
                    <a:pt x="4422" y="10109"/>
                    <a:pt x="8495" y="10413"/>
                    <a:pt x="11778" y="9957"/>
                  </a:cubicBezTo>
                  <a:cubicBezTo>
                    <a:pt x="15851" y="9380"/>
                    <a:pt x="19894" y="8529"/>
                    <a:pt x="23845" y="7465"/>
                  </a:cubicBezTo>
                  <a:cubicBezTo>
                    <a:pt x="24955" y="7173"/>
                    <a:pt x="26120" y="6825"/>
                    <a:pt x="27342" y="6825"/>
                  </a:cubicBezTo>
                  <a:cubicBezTo>
                    <a:pt x="27392" y="6825"/>
                    <a:pt x="27442" y="6826"/>
                    <a:pt x="27492" y="6827"/>
                  </a:cubicBezTo>
                  <a:cubicBezTo>
                    <a:pt x="26125" y="8742"/>
                    <a:pt x="23541" y="9198"/>
                    <a:pt x="21201" y="9532"/>
                  </a:cubicBezTo>
                  <a:cubicBezTo>
                    <a:pt x="19073" y="9836"/>
                    <a:pt x="775" y="11173"/>
                    <a:pt x="987" y="14091"/>
                  </a:cubicBezTo>
                  <a:cubicBezTo>
                    <a:pt x="1109" y="15520"/>
                    <a:pt x="6611" y="16371"/>
                    <a:pt x="7644" y="16493"/>
                  </a:cubicBezTo>
                  <a:cubicBezTo>
                    <a:pt x="8502" y="16579"/>
                    <a:pt x="9363" y="16621"/>
                    <a:pt x="10222" y="16621"/>
                  </a:cubicBezTo>
                  <a:cubicBezTo>
                    <a:pt x="18738" y="16621"/>
                    <a:pt x="27151" y="12455"/>
                    <a:pt x="32204" y="5581"/>
                  </a:cubicBezTo>
                  <a:cubicBezTo>
                    <a:pt x="30076" y="5581"/>
                    <a:pt x="28192" y="4213"/>
                    <a:pt x="26368" y="3118"/>
                  </a:cubicBezTo>
                  <a:cubicBezTo>
                    <a:pt x="23120" y="1170"/>
                    <a:pt x="19337" y="1"/>
                    <a:pt x="15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207025" y="863525"/>
              <a:ext cx="499275" cy="774900"/>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
          <p:cNvSpPr txBox="1">
            <a:spLocks noGrp="1"/>
          </p:cNvSpPr>
          <p:nvPr>
            <p:ph type="ctrTitle"/>
          </p:nvPr>
        </p:nvSpPr>
        <p:spPr>
          <a:xfrm>
            <a:off x="1357150" y="710125"/>
            <a:ext cx="5389500" cy="2651100"/>
          </a:xfrm>
          <a:prstGeom prst="rect">
            <a:avLst/>
          </a:prstGeom>
        </p:spPr>
        <p:txBody>
          <a:bodyPr spcFirstLastPara="1" wrap="square" lIns="91425" tIns="91425" rIns="91425" bIns="91425" anchor="t" anchorCtr="0">
            <a:noAutofit/>
          </a:bodyPr>
          <a:lstStyle>
            <a:lvl1pPr lvl="0">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85" name="Google Shape;85;p2"/>
          <p:cNvSpPr txBox="1">
            <a:spLocks noGrp="1"/>
          </p:cNvSpPr>
          <p:nvPr>
            <p:ph type="subTitle" idx="1"/>
          </p:nvPr>
        </p:nvSpPr>
        <p:spPr>
          <a:xfrm>
            <a:off x="1357150" y="3482025"/>
            <a:ext cx="3481200" cy="478200"/>
          </a:xfrm>
          <a:prstGeom prst="rect">
            <a:avLst/>
          </a:prstGeom>
          <a:solidFill>
            <a:schemeClr val="dk1"/>
          </a:solid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480"/>
        <p:cNvGrpSpPr/>
        <p:nvPr/>
      </p:nvGrpSpPr>
      <p:grpSpPr>
        <a:xfrm>
          <a:off x="0" y="0"/>
          <a:ext cx="0" cy="0"/>
          <a:chOff x="0" y="0"/>
          <a:chExt cx="0" cy="0"/>
        </a:xfrm>
      </p:grpSpPr>
      <p:sp>
        <p:nvSpPr>
          <p:cNvPr id="2481" name="Google Shape;2481;p31"/>
          <p:cNvSpPr/>
          <p:nvPr/>
        </p:nvSpPr>
        <p:spPr>
          <a:xfrm rot="1433649">
            <a:off x="-1654065" y="4672929"/>
            <a:ext cx="5768464" cy="347217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3" name="Google Shape;2483;p31"/>
          <p:cNvSpPr/>
          <p:nvPr/>
        </p:nvSpPr>
        <p:spPr>
          <a:xfrm rot="1433649">
            <a:off x="7072560" y="-2024546"/>
            <a:ext cx="5768464" cy="347217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4" name="Google Shape;2484;p31"/>
          <p:cNvGrpSpPr/>
          <p:nvPr/>
        </p:nvGrpSpPr>
        <p:grpSpPr>
          <a:xfrm rot="3685694">
            <a:off x="-341434" y="4016545"/>
            <a:ext cx="1328176" cy="842349"/>
            <a:chOff x="6842350" y="3082750"/>
            <a:chExt cx="1677350" cy="1063800"/>
          </a:xfrm>
        </p:grpSpPr>
        <p:sp>
          <p:nvSpPr>
            <p:cNvPr id="2485" name="Google Shape;2485;p31"/>
            <p:cNvSpPr/>
            <p:nvPr/>
          </p:nvSpPr>
          <p:spPr>
            <a:xfrm>
              <a:off x="6842350" y="3082750"/>
              <a:ext cx="1677350" cy="1063800"/>
            </a:xfrm>
            <a:custGeom>
              <a:avLst/>
              <a:gdLst/>
              <a:ahLst/>
              <a:cxnLst/>
              <a:rect l="l" t="t" r="r" b="b"/>
              <a:pathLst>
                <a:path w="67094" h="42552" extrusionOk="0">
                  <a:moveTo>
                    <a:pt x="34286" y="18619"/>
                  </a:moveTo>
                  <a:cubicBezTo>
                    <a:pt x="38086" y="22084"/>
                    <a:pt x="41703" y="25762"/>
                    <a:pt x="45563" y="29227"/>
                  </a:cubicBezTo>
                  <a:cubicBezTo>
                    <a:pt x="50513" y="33670"/>
                    <a:pt x="55972" y="37688"/>
                    <a:pt x="62454" y="37688"/>
                  </a:cubicBezTo>
                  <a:cubicBezTo>
                    <a:pt x="63729" y="37688"/>
                    <a:pt x="65044" y="37532"/>
                    <a:pt x="66403" y="37194"/>
                  </a:cubicBezTo>
                  <a:lnTo>
                    <a:pt x="66403" y="37194"/>
                  </a:lnTo>
                  <a:cubicBezTo>
                    <a:pt x="66377" y="37206"/>
                    <a:pt x="66358" y="37256"/>
                    <a:pt x="66384" y="37282"/>
                  </a:cubicBezTo>
                  <a:cubicBezTo>
                    <a:pt x="66506" y="37859"/>
                    <a:pt x="66506" y="38376"/>
                    <a:pt x="66415" y="38923"/>
                  </a:cubicBezTo>
                  <a:lnTo>
                    <a:pt x="66384" y="38923"/>
                  </a:lnTo>
                  <a:cubicBezTo>
                    <a:pt x="66184" y="38928"/>
                    <a:pt x="65985" y="38930"/>
                    <a:pt x="65787" y="38930"/>
                  </a:cubicBezTo>
                  <a:cubicBezTo>
                    <a:pt x="52032" y="38930"/>
                    <a:pt x="43397" y="27580"/>
                    <a:pt x="34408" y="18741"/>
                  </a:cubicBezTo>
                  <a:lnTo>
                    <a:pt x="34286" y="18619"/>
                  </a:lnTo>
                  <a:close/>
                  <a:moveTo>
                    <a:pt x="13653" y="848"/>
                  </a:moveTo>
                  <a:cubicBezTo>
                    <a:pt x="16280" y="848"/>
                    <a:pt x="18282" y="3327"/>
                    <a:pt x="21095" y="3512"/>
                  </a:cubicBezTo>
                  <a:cubicBezTo>
                    <a:pt x="21336" y="3527"/>
                    <a:pt x="21578" y="3534"/>
                    <a:pt x="21819" y="3534"/>
                  </a:cubicBezTo>
                  <a:cubicBezTo>
                    <a:pt x="24040" y="3534"/>
                    <a:pt x="26232" y="2972"/>
                    <a:pt x="28432" y="2972"/>
                  </a:cubicBezTo>
                  <a:cubicBezTo>
                    <a:pt x="28964" y="2972"/>
                    <a:pt x="29497" y="3005"/>
                    <a:pt x="30031" y="3087"/>
                  </a:cubicBezTo>
                  <a:cubicBezTo>
                    <a:pt x="33557" y="3604"/>
                    <a:pt x="35715" y="6613"/>
                    <a:pt x="38542" y="8437"/>
                  </a:cubicBezTo>
                  <a:cubicBezTo>
                    <a:pt x="41247" y="10200"/>
                    <a:pt x="44347" y="10351"/>
                    <a:pt x="47417" y="10990"/>
                  </a:cubicBezTo>
                  <a:cubicBezTo>
                    <a:pt x="49302" y="11415"/>
                    <a:pt x="51217" y="11993"/>
                    <a:pt x="52585" y="13391"/>
                  </a:cubicBezTo>
                  <a:cubicBezTo>
                    <a:pt x="54044" y="14789"/>
                    <a:pt x="54500" y="16735"/>
                    <a:pt x="55442" y="18376"/>
                  </a:cubicBezTo>
                  <a:cubicBezTo>
                    <a:pt x="56992" y="21203"/>
                    <a:pt x="60001" y="22054"/>
                    <a:pt x="62098" y="24333"/>
                  </a:cubicBezTo>
                  <a:cubicBezTo>
                    <a:pt x="65746" y="28285"/>
                    <a:pt x="63983" y="33938"/>
                    <a:pt x="60123" y="36887"/>
                  </a:cubicBezTo>
                  <a:lnTo>
                    <a:pt x="60092" y="36948"/>
                  </a:lnTo>
                  <a:cubicBezTo>
                    <a:pt x="53466" y="35945"/>
                    <a:pt x="47964" y="31051"/>
                    <a:pt x="42980" y="26309"/>
                  </a:cubicBezTo>
                  <a:cubicBezTo>
                    <a:pt x="37539" y="21142"/>
                    <a:pt x="32311" y="15306"/>
                    <a:pt x="25624" y="11719"/>
                  </a:cubicBezTo>
                  <a:cubicBezTo>
                    <a:pt x="20163" y="8244"/>
                    <a:pt x="14028" y="5937"/>
                    <a:pt x="7509" y="5937"/>
                  </a:cubicBezTo>
                  <a:cubicBezTo>
                    <a:pt x="6444" y="5937"/>
                    <a:pt x="5370" y="5998"/>
                    <a:pt x="4286" y="6127"/>
                  </a:cubicBezTo>
                  <a:cubicBezTo>
                    <a:pt x="4225" y="6127"/>
                    <a:pt x="4225" y="6248"/>
                    <a:pt x="4286" y="6278"/>
                  </a:cubicBezTo>
                  <a:cubicBezTo>
                    <a:pt x="10760" y="6582"/>
                    <a:pt x="16839" y="7525"/>
                    <a:pt x="22645" y="10564"/>
                  </a:cubicBezTo>
                  <a:cubicBezTo>
                    <a:pt x="28420" y="13604"/>
                    <a:pt x="33101" y="18254"/>
                    <a:pt x="37569" y="22905"/>
                  </a:cubicBezTo>
                  <a:cubicBezTo>
                    <a:pt x="43618" y="29227"/>
                    <a:pt x="50639" y="36552"/>
                    <a:pt x="59363" y="38832"/>
                  </a:cubicBezTo>
                  <a:cubicBezTo>
                    <a:pt x="56847" y="40761"/>
                    <a:pt x="53920" y="41867"/>
                    <a:pt x="50771" y="41867"/>
                  </a:cubicBezTo>
                  <a:cubicBezTo>
                    <a:pt x="50496" y="41867"/>
                    <a:pt x="50219" y="41858"/>
                    <a:pt x="49940" y="41841"/>
                  </a:cubicBezTo>
                  <a:cubicBezTo>
                    <a:pt x="46050" y="41568"/>
                    <a:pt x="43405" y="39562"/>
                    <a:pt x="40548" y="37160"/>
                  </a:cubicBezTo>
                  <a:cubicBezTo>
                    <a:pt x="38420" y="35367"/>
                    <a:pt x="36384" y="34151"/>
                    <a:pt x="33648" y="33634"/>
                  </a:cubicBezTo>
                  <a:cubicBezTo>
                    <a:pt x="30061" y="32905"/>
                    <a:pt x="27417" y="31720"/>
                    <a:pt x="25137" y="28802"/>
                  </a:cubicBezTo>
                  <a:cubicBezTo>
                    <a:pt x="23101" y="26248"/>
                    <a:pt x="22098" y="23178"/>
                    <a:pt x="20274" y="20473"/>
                  </a:cubicBezTo>
                  <a:cubicBezTo>
                    <a:pt x="18754" y="18254"/>
                    <a:pt x="16475" y="17221"/>
                    <a:pt x="14195" y="15883"/>
                  </a:cubicBezTo>
                  <a:cubicBezTo>
                    <a:pt x="11398" y="14242"/>
                    <a:pt x="10183" y="11446"/>
                    <a:pt x="7690" y="9592"/>
                  </a:cubicBezTo>
                  <a:cubicBezTo>
                    <a:pt x="5925" y="8295"/>
                    <a:pt x="3759" y="7500"/>
                    <a:pt x="1579" y="7500"/>
                  </a:cubicBezTo>
                  <a:cubicBezTo>
                    <a:pt x="1379" y="7500"/>
                    <a:pt x="1179" y="7506"/>
                    <a:pt x="978" y="7520"/>
                  </a:cubicBezTo>
                  <a:lnTo>
                    <a:pt x="978" y="7520"/>
                  </a:lnTo>
                  <a:cubicBezTo>
                    <a:pt x="4320" y="4604"/>
                    <a:pt x="8179" y="2326"/>
                    <a:pt x="12462" y="1020"/>
                  </a:cubicBezTo>
                  <a:cubicBezTo>
                    <a:pt x="12875" y="900"/>
                    <a:pt x="13271" y="848"/>
                    <a:pt x="13653" y="848"/>
                  </a:cubicBezTo>
                  <a:close/>
                  <a:moveTo>
                    <a:pt x="14098" y="1"/>
                  </a:moveTo>
                  <a:cubicBezTo>
                    <a:pt x="12809" y="1"/>
                    <a:pt x="11465" y="632"/>
                    <a:pt x="10304" y="1081"/>
                  </a:cubicBezTo>
                  <a:cubicBezTo>
                    <a:pt x="6657" y="2449"/>
                    <a:pt x="2888" y="5093"/>
                    <a:pt x="0" y="7677"/>
                  </a:cubicBezTo>
                  <a:cubicBezTo>
                    <a:pt x="4711" y="8011"/>
                    <a:pt x="7569" y="9804"/>
                    <a:pt x="10091" y="13117"/>
                  </a:cubicBezTo>
                  <a:cubicBezTo>
                    <a:pt x="12067" y="15701"/>
                    <a:pt x="14742" y="16643"/>
                    <a:pt x="17326" y="18437"/>
                  </a:cubicBezTo>
                  <a:cubicBezTo>
                    <a:pt x="20365" y="20564"/>
                    <a:pt x="21399" y="24485"/>
                    <a:pt x="23344" y="27525"/>
                  </a:cubicBezTo>
                  <a:cubicBezTo>
                    <a:pt x="24742" y="29683"/>
                    <a:pt x="26444" y="31720"/>
                    <a:pt x="28754" y="32935"/>
                  </a:cubicBezTo>
                  <a:cubicBezTo>
                    <a:pt x="31703" y="34455"/>
                    <a:pt x="35077" y="34151"/>
                    <a:pt x="37873" y="36036"/>
                  </a:cubicBezTo>
                  <a:cubicBezTo>
                    <a:pt x="40396" y="37647"/>
                    <a:pt x="42341" y="40018"/>
                    <a:pt x="45077" y="41294"/>
                  </a:cubicBezTo>
                  <a:cubicBezTo>
                    <a:pt x="46873" y="42136"/>
                    <a:pt x="48844" y="42551"/>
                    <a:pt x="50811" y="42551"/>
                  </a:cubicBezTo>
                  <a:cubicBezTo>
                    <a:pt x="54169" y="42551"/>
                    <a:pt x="57517" y="41342"/>
                    <a:pt x="59971" y="38984"/>
                  </a:cubicBezTo>
                  <a:cubicBezTo>
                    <a:pt x="61511" y="39334"/>
                    <a:pt x="63123" y="39523"/>
                    <a:pt x="64793" y="39523"/>
                  </a:cubicBezTo>
                  <a:cubicBezTo>
                    <a:pt x="65298" y="39523"/>
                    <a:pt x="65808" y="39506"/>
                    <a:pt x="66323" y="39470"/>
                  </a:cubicBezTo>
                  <a:lnTo>
                    <a:pt x="66354" y="39470"/>
                  </a:lnTo>
                  <a:cubicBezTo>
                    <a:pt x="67093" y="39323"/>
                    <a:pt x="66883" y="36698"/>
                    <a:pt x="66395" y="36698"/>
                  </a:cubicBezTo>
                  <a:cubicBezTo>
                    <a:pt x="66381" y="36698"/>
                    <a:pt x="66368" y="36700"/>
                    <a:pt x="66354" y="36704"/>
                  </a:cubicBezTo>
                  <a:cubicBezTo>
                    <a:pt x="65108" y="37074"/>
                    <a:pt x="63888" y="37207"/>
                    <a:pt x="62700" y="37207"/>
                  </a:cubicBezTo>
                  <a:cubicBezTo>
                    <a:pt x="62033" y="37207"/>
                    <a:pt x="61376" y="37165"/>
                    <a:pt x="60731" y="37100"/>
                  </a:cubicBezTo>
                  <a:cubicBezTo>
                    <a:pt x="64652" y="33938"/>
                    <a:pt x="66354" y="28011"/>
                    <a:pt x="62554" y="23969"/>
                  </a:cubicBezTo>
                  <a:cubicBezTo>
                    <a:pt x="60123" y="21385"/>
                    <a:pt x="57083" y="20595"/>
                    <a:pt x="55472" y="17190"/>
                  </a:cubicBezTo>
                  <a:cubicBezTo>
                    <a:pt x="54348" y="14698"/>
                    <a:pt x="53314" y="12662"/>
                    <a:pt x="50761" y="11446"/>
                  </a:cubicBezTo>
                  <a:cubicBezTo>
                    <a:pt x="47995" y="10108"/>
                    <a:pt x="44834" y="10139"/>
                    <a:pt x="41946" y="9318"/>
                  </a:cubicBezTo>
                  <a:cubicBezTo>
                    <a:pt x="38724" y="8376"/>
                    <a:pt x="36688" y="5883"/>
                    <a:pt x="33982" y="4060"/>
                  </a:cubicBezTo>
                  <a:cubicBezTo>
                    <a:pt x="32107" y="2826"/>
                    <a:pt x="30166" y="2375"/>
                    <a:pt x="28032" y="2375"/>
                  </a:cubicBezTo>
                  <a:cubicBezTo>
                    <a:pt x="27641" y="2375"/>
                    <a:pt x="27244" y="2390"/>
                    <a:pt x="26839" y="2418"/>
                  </a:cubicBezTo>
                  <a:cubicBezTo>
                    <a:pt x="25209" y="2561"/>
                    <a:pt x="23521" y="2868"/>
                    <a:pt x="21883" y="2868"/>
                  </a:cubicBezTo>
                  <a:cubicBezTo>
                    <a:pt x="20375" y="2868"/>
                    <a:pt x="18909" y="2608"/>
                    <a:pt x="17569" y="1719"/>
                  </a:cubicBezTo>
                  <a:cubicBezTo>
                    <a:pt x="16627" y="1111"/>
                    <a:pt x="15867" y="230"/>
                    <a:pt x="14681" y="47"/>
                  </a:cubicBezTo>
                  <a:cubicBezTo>
                    <a:pt x="14489" y="15"/>
                    <a:pt x="14294" y="1"/>
                    <a:pt x="14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7086275" y="3170650"/>
              <a:ext cx="163950" cy="108600"/>
            </a:xfrm>
            <a:custGeom>
              <a:avLst/>
              <a:gdLst/>
              <a:ahLst/>
              <a:cxnLst/>
              <a:rect l="l" t="t" r="r" b="b"/>
              <a:pathLst>
                <a:path w="6558" h="4344" extrusionOk="0">
                  <a:moveTo>
                    <a:pt x="1737" y="1"/>
                  </a:moveTo>
                  <a:cubicBezTo>
                    <a:pt x="1720" y="1"/>
                    <a:pt x="1712" y="36"/>
                    <a:pt x="1733" y="57"/>
                  </a:cubicBezTo>
                  <a:cubicBezTo>
                    <a:pt x="3070" y="1516"/>
                    <a:pt x="4529" y="2854"/>
                    <a:pt x="6262" y="3887"/>
                  </a:cubicBezTo>
                  <a:cubicBezTo>
                    <a:pt x="6292" y="3887"/>
                    <a:pt x="6292" y="3857"/>
                    <a:pt x="6292" y="3857"/>
                  </a:cubicBezTo>
                  <a:cubicBezTo>
                    <a:pt x="4681" y="2671"/>
                    <a:pt x="3131" y="1455"/>
                    <a:pt x="1763" y="27"/>
                  </a:cubicBezTo>
                  <a:cubicBezTo>
                    <a:pt x="1754" y="8"/>
                    <a:pt x="1744" y="1"/>
                    <a:pt x="1737" y="1"/>
                  </a:cubicBezTo>
                  <a:close/>
                  <a:moveTo>
                    <a:pt x="0" y="179"/>
                  </a:moveTo>
                  <a:cubicBezTo>
                    <a:pt x="1337" y="2185"/>
                    <a:pt x="4012" y="3401"/>
                    <a:pt x="6170" y="4313"/>
                  </a:cubicBezTo>
                  <a:cubicBezTo>
                    <a:pt x="6213" y="4334"/>
                    <a:pt x="6253" y="4343"/>
                    <a:pt x="6288" y="4343"/>
                  </a:cubicBezTo>
                  <a:cubicBezTo>
                    <a:pt x="6501" y="4343"/>
                    <a:pt x="6557" y="4000"/>
                    <a:pt x="6322" y="3948"/>
                  </a:cubicBezTo>
                  <a:cubicBezTo>
                    <a:pt x="6292" y="3948"/>
                    <a:pt x="6292" y="3948"/>
                    <a:pt x="6262" y="3887"/>
                  </a:cubicBezTo>
                  <a:cubicBezTo>
                    <a:pt x="5137" y="3431"/>
                    <a:pt x="4012" y="2975"/>
                    <a:pt x="2948" y="2428"/>
                  </a:cubicBezTo>
                  <a:cubicBezTo>
                    <a:pt x="1854" y="1820"/>
                    <a:pt x="973" y="1060"/>
                    <a:pt x="61"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7028525" y="3246550"/>
              <a:ext cx="114000" cy="28900"/>
            </a:xfrm>
            <a:custGeom>
              <a:avLst/>
              <a:gdLst/>
              <a:ahLst/>
              <a:cxnLst/>
              <a:rect l="l" t="t" r="r" b="b"/>
              <a:pathLst>
                <a:path w="4560" h="1156" extrusionOk="0">
                  <a:moveTo>
                    <a:pt x="4407" y="0"/>
                  </a:moveTo>
                  <a:cubicBezTo>
                    <a:pt x="2948" y="91"/>
                    <a:pt x="1337" y="486"/>
                    <a:pt x="0" y="1155"/>
                  </a:cubicBezTo>
                  <a:cubicBezTo>
                    <a:pt x="1489" y="669"/>
                    <a:pt x="2857" y="334"/>
                    <a:pt x="4468" y="213"/>
                  </a:cubicBezTo>
                  <a:cubicBezTo>
                    <a:pt x="4559" y="213"/>
                    <a:pt x="4559" y="0"/>
                    <a:pt x="4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7097125" y="3286050"/>
              <a:ext cx="208025" cy="55650"/>
            </a:xfrm>
            <a:custGeom>
              <a:avLst/>
              <a:gdLst/>
              <a:ahLst/>
              <a:cxnLst/>
              <a:rect l="l" t="t" r="r" b="b"/>
              <a:pathLst>
                <a:path w="8321" h="2226" extrusionOk="0">
                  <a:moveTo>
                    <a:pt x="8046" y="1"/>
                  </a:moveTo>
                  <a:cubicBezTo>
                    <a:pt x="5220" y="1"/>
                    <a:pt x="2514" y="821"/>
                    <a:pt x="52" y="2159"/>
                  </a:cubicBezTo>
                  <a:cubicBezTo>
                    <a:pt x="0" y="2159"/>
                    <a:pt x="38" y="2226"/>
                    <a:pt x="68" y="2226"/>
                  </a:cubicBezTo>
                  <a:cubicBezTo>
                    <a:pt x="74" y="2226"/>
                    <a:pt x="78" y="2224"/>
                    <a:pt x="83" y="2219"/>
                  </a:cubicBezTo>
                  <a:cubicBezTo>
                    <a:pt x="2666" y="1034"/>
                    <a:pt x="5250" y="548"/>
                    <a:pt x="8046" y="365"/>
                  </a:cubicBezTo>
                  <a:cubicBezTo>
                    <a:pt x="8290" y="365"/>
                    <a:pt x="8320" y="1"/>
                    <a:pt x="8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7273950" y="3166100"/>
              <a:ext cx="156900" cy="184425"/>
            </a:xfrm>
            <a:custGeom>
              <a:avLst/>
              <a:gdLst/>
              <a:ahLst/>
              <a:cxnLst/>
              <a:rect l="l" t="t" r="r" b="b"/>
              <a:pathLst>
                <a:path w="6276" h="7377" extrusionOk="0">
                  <a:moveTo>
                    <a:pt x="34" y="0"/>
                  </a:moveTo>
                  <a:cubicBezTo>
                    <a:pt x="15" y="0"/>
                    <a:pt x="1" y="36"/>
                    <a:pt x="1" y="57"/>
                  </a:cubicBezTo>
                  <a:cubicBezTo>
                    <a:pt x="1247" y="2853"/>
                    <a:pt x="3375" y="5680"/>
                    <a:pt x="5989" y="7352"/>
                  </a:cubicBezTo>
                  <a:cubicBezTo>
                    <a:pt x="6018" y="7369"/>
                    <a:pt x="6047" y="7377"/>
                    <a:pt x="6074" y="7377"/>
                  </a:cubicBezTo>
                  <a:cubicBezTo>
                    <a:pt x="6190" y="7377"/>
                    <a:pt x="6275" y="7243"/>
                    <a:pt x="6202" y="7169"/>
                  </a:cubicBezTo>
                  <a:cubicBezTo>
                    <a:pt x="3679" y="5042"/>
                    <a:pt x="1733" y="2914"/>
                    <a:pt x="62" y="27"/>
                  </a:cubicBezTo>
                  <a:cubicBezTo>
                    <a:pt x="52" y="8"/>
                    <a:pt x="43"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7209375" y="3368275"/>
              <a:ext cx="269775" cy="55350"/>
            </a:xfrm>
            <a:custGeom>
              <a:avLst/>
              <a:gdLst/>
              <a:ahLst/>
              <a:cxnLst/>
              <a:rect l="l" t="t" r="r" b="b"/>
              <a:pathLst>
                <a:path w="10791" h="2214" extrusionOk="0">
                  <a:moveTo>
                    <a:pt x="8129" y="1"/>
                  </a:moveTo>
                  <a:cubicBezTo>
                    <a:pt x="5318" y="1"/>
                    <a:pt x="2487" y="1134"/>
                    <a:pt x="0" y="2213"/>
                  </a:cubicBezTo>
                  <a:cubicBezTo>
                    <a:pt x="2818" y="1250"/>
                    <a:pt x="5388" y="458"/>
                    <a:pt x="8238" y="458"/>
                  </a:cubicBezTo>
                  <a:cubicBezTo>
                    <a:pt x="8986" y="458"/>
                    <a:pt x="9752" y="513"/>
                    <a:pt x="10547" y="633"/>
                  </a:cubicBezTo>
                  <a:cubicBezTo>
                    <a:pt x="10699" y="633"/>
                    <a:pt x="10791" y="359"/>
                    <a:pt x="10608" y="329"/>
                  </a:cubicBezTo>
                  <a:cubicBezTo>
                    <a:pt x="9790" y="100"/>
                    <a:pt x="8960" y="1"/>
                    <a:pt x="8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7453525" y="3197250"/>
              <a:ext cx="174350" cy="289850"/>
            </a:xfrm>
            <a:custGeom>
              <a:avLst/>
              <a:gdLst/>
              <a:ahLst/>
              <a:cxnLst/>
              <a:rect l="l" t="t" r="r" b="b"/>
              <a:pathLst>
                <a:path w="6974" h="11594" extrusionOk="0">
                  <a:moveTo>
                    <a:pt x="72" y="1"/>
                  </a:moveTo>
                  <a:cubicBezTo>
                    <a:pt x="38" y="1"/>
                    <a:pt x="1" y="36"/>
                    <a:pt x="22" y="57"/>
                  </a:cubicBezTo>
                  <a:cubicBezTo>
                    <a:pt x="1481" y="4191"/>
                    <a:pt x="3760" y="8173"/>
                    <a:pt x="6557" y="11516"/>
                  </a:cubicBezTo>
                  <a:cubicBezTo>
                    <a:pt x="6596" y="11571"/>
                    <a:pt x="6645" y="11594"/>
                    <a:pt x="6694" y="11594"/>
                  </a:cubicBezTo>
                  <a:cubicBezTo>
                    <a:pt x="6835" y="11594"/>
                    <a:pt x="6973" y="11408"/>
                    <a:pt x="6861" y="11273"/>
                  </a:cubicBezTo>
                  <a:cubicBezTo>
                    <a:pt x="4125" y="7686"/>
                    <a:pt x="1937" y="4130"/>
                    <a:pt x="113" y="27"/>
                  </a:cubicBezTo>
                  <a:cubicBezTo>
                    <a:pt x="103" y="8"/>
                    <a:pt x="88"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7358300" y="3492625"/>
              <a:ext cx="315550" cy="30850"/>
            </a:xfrm>
            <a:custGeom>
              <a:avLst/>
              <a:gdLst/>
              <a:ahLst/>
              <a:cxnLst/>
              <a:rect l="l" t="t" r="r" b="b"/>
              <a:pathLst>
                <a:path w="12622" h="1234" extrusionOk="0">
                  <a:moveTo>
                    <a:pt x="6448" y="0"/>
                  </a:moveTo>
                  <a:cubicBezTo>
                    <a:pt x="4360" y="0"/>
                    <a:pt x="2270" y="279"/>
                    <a:pt x="1" y="704"/>
                  </a:cubicBezTo>
                  <a:cubicBezTo>
                    <a:pt x="1938" y="528"/>
                    <a:pt x="3932" y="125"/>
                    <a:pt x="5901" y="125"/>
                  </a:cubicBezTo>
                  <a:cubicBezTo>
                    <a:pt x="5971" y="125"/>
                    <a:pt x="6041" y="126"/>
                    <a:pt x="6110" y="127"/>
                  </a:cubicBezTo>
                  <a:cubicBezTo>
                    <a:pt x="8208" y="188"/>
                    <a:pt x="10214" y="674"/>
                    <a:pt x="12281" y="1221"/>
                  </a:cubicBezTo>
                  <a:cubicBezTo>
                    <a:pt x="12307" y="1230"/>
                    <a:pt x="12332" y="1234"/>
                    <a:pt x="12354" y="1234"/>
                  </a:cubicBezTo>
                  <a:cubicBezTo>
                    <a:pt x="12569" y="1234"/>
                    <a:pt x="12622" y="881"/>
                    <a:pt x="12402" y="826"/>
                  </a:cubicBezTo>
                  <a:cubicBezTo>
                    <a:pt x="10324" y="240"/>
                    <a:pt x="8387" y="0"/>
                    <a:pt x="6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7680500" y="3270100"/>
              <a:ext cx="143600" cy="387600"/>
            </a:xfrm>
            <a:custGeom>
              <a:avLst/>
              <a:gdLst/>
              <a:ahLst/>
              <a:cxnLst/>
              <a:rect l="l" t="t" r="r" b="b"/>
              <a:pathLst>
                <a:path w="5744" h="15504" extrusionOk="0">
                  <a:moveTo>
                    <a:pt x="1" y="0"/>
                  </a:moveTo>
                  <a:cubicBezTo>
                    <a:pt x="730" y="5350"/>
                    <a:pt x="2554" y="10760"/>
                    <a:pt x="5350" y="15380"/>
                  </a:cubicBezTo>
                  <a:cubicBezTo>
                    <a:pt x="5394" y="15467"/>
                    <a:pt x="5460" y="15504"/>
                    <a:pt x="5524" y="15504"/>
                  </a:cubicBezTo>
                  <a:cubicBezTo>
                    <a:pt x="5638" y="15504"/>
                    <a:pt x="5743" y="15385"/>
                    <a:pt x="5685" y="15228"/>
                  </a:cubicBezTo>
                  <a:cubicBezTo>
                    <a:pt x="3162" y="10335"/>
                    <a:pt x="1216" y="538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7503450" y="3699550"/>
              <a:ext cx="388325" cy="55150"/>
            </a:xfrm>
            <a:custGeom>
              <a:avLst/>
              <a:gdLst/>
              <a:ahLst/>
              <a:cxnLst/>
              <a:rect l="l" t="t" r="r" b="b"/>
              <a:pathLst>
                <a:path w="15533" h="2206" extrusionOk="0">
                  <a:moveTo>
                    <a:pt x="6049" y="0"/>
                  </a:moveTo>
                  <a:cubicBezTo>
                    <a:pt x="4041" y="0"/>
                    <a:pt x="2032" y="216"/>
                    <a:pt x="92" y="604"/>
                  </a:cubicBezTo>
                  <a:cubicBezTo>
                    <a:pt x="0" y="604"/>
                    <a:pt x="61" y="725"/>
                    <a:pt x="122" y="725"/>
                  </a:cubicBezTo>
                  <a:cubicBezTo>
                    <a:pt x="1613" y="493"/>
                    <a:pt x="3068" y="384"/>
                    <a:pt x="4502" y="384"/>
                  </a:cubicBezTo>
                  <a:cubicBezTo>
                    <a:pt x="8122" y="384"/>
                    <a:pt x="11605" y="1074"/>
                    <a:pt x="15198" y="2184"/>
                  </a:cubicBezTo>
                  <a:cubicBezTo>
                    <a:pt x="15228" y="2199"/>
                    <a:pt x="15256" y="2206"/>
                    <a:pt x="15282" y="2206"/>
                  </a:cubicBezTo>
                  <a:cubicBezTo>
                    <a:pt x="15466" y="2206"/>
                    <a:pt x="15533" y="1869"/>
                    <a:pt x="15320" y="1789"/>
                  </a:cubicBezTo>
                  <a:cubicBezTo>
                    <a:pt x="12413" y="541"/>
                    <a:pt x="9232" y="0"/>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7941900" y="3397575"/>
              <a:ext cx="114825" cy="471425"/>
            </a:xfrm>
            <a:custGeom>
              <a:avLst/>
              <a:gdLst/>
              <a:ahLst/>
              <a:cxnLst/>
              <a:rect l="l" t="t" r="r" b="b"/>
              <a:pathLst>
                <a:path w="4593" h="18857" extrusionOk="0">
                  <a:moveTo>
                    <a:pt x="897" y="0"/>
                  </a:moveTo>
                  <a:cubicBezTo>
                    <a:pt x="875" y="0"/>
                    <a:pt x="852" y="23"/>
                    <a:pt x="852" y="69"/>
                  </a:cubicBezTo>
                  <a:cubicBezTo>
                    <a:pt x="1" y="6300"/>
                    <a:pt x="973" y="13291"/>
                    <a:pt x="4195" y="18762"/>
                  </a:cubicBezTo>
                  <a:cubicBezTo>
                    <a:pt x="4234" y="18829"/>
                    <a:pt x="4290" y="18857"/>
                    <a:pt x="4346" y="18857"/>
                  </a:cubicBezTo>
                  <a:cubicBezTo>
                    <a:pt x="4469" y="18857"/>
                    <a:pt x="4592" y="18725"/>
                    <a:pt x="4530" y="18579"/>
                  </a:cubicBezTo>
                  <a:cubicBezTo>
                    <a:pt x="1824" y="12500"/>
                    <a:pt x="396" y="6756"/>
                    <a:pt x="943" y="69"/>
                  </a:cubicBezTo>
                  <a:cubicBezTo>
                    <a:pt x="943" y="23"/>
                    <a:pt x="920" y="0"/>
                    <a:pt x="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7799050" y="3885775"/>
              <a:ext cx="262675" cy="34800"/>
            </a:xfrm>
            <a:custGeom>
              <a:avLst/>
              <a:gdLst/>
              <a:ahLst/>
              <a:cxnLst/>
              <a:rect l="l" t="t" r="r" b="b"/>
              <a:pathLst>
                <a:path w="10507" h="1392" extrusionOk="0">
                  <a:moveTo>
                    <a:pt x="7521" y="0"/>
                  </a:moveTo>
                  <a:cubicBezTo>
                    <a:pt x="5021" y="0"/>
                    <a:pt x="2640" y="654"/>
                    <a:pt x="91" y="1240"/>
                  </a:cubicBezTo>
                  <a:cubicBezTo>
                    <a:pt x="0" y="1270"/>
                    <a:pt x="0" y="1392"/>
                    <a:pt x="122" y="1392"/>
                  </a:cubicBezTo>
                  <a:cubicBezTo>
                    <a:pt x="2460" y="924"/>
                    <a:pt x="4723" y="457"/>
                    <a:pt x="7027" y="457"/>
                  </a:cubicBezTo>
                  <a:cubicBezTo>
                    <a:pt x="8018" y="457"/>
                    <a:pt x="9016" y="543"/>
                    <a:pt x="10031" y="754"/>
                  </a:cubicBezTo>
                  <a:cubicBezTo>
                    <a:pt x="10042" y="755"/>
                    <a:pt x="10052" y="755"/>
                    <a:pt x="10063" y="755"/>
                  </a:cubicBezTo>
                  <a:cubicBezTo>
                    <a:pt x="10374" y="755"/>
                    <a:pt x="10506" y="326"/>
                    <a:pt x="10183" y="267"/>
                  </a:cubicBezTo>
                  <a:cubicBezTo>
                    <a:pt x="9273" y="79"/>
                    <a:pt x="8390" y="0"/>
                    <a:pt x="7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8152400" y="3625350"/>
              <a:ext cx="113350" cy="366200"/>
            </a:xfrm>
            <a:custGeom>
              <a:avLst/>
              <a:gdLst/>
              <a:ahLst/>
              <a:cxnLst/>
              <a:rect l="l" t="t" r="r" b="b"/>
              <a:pathLst>
                <a:path w="4534" h="14648" extrusionOk="0">
                  <a:moveTo>
                    <a:pt x="46" y="0"/>
                  </a:moveTo>
                  <a:cubicBezTo>
                    <a:pt x="23" y="0"/>
                    <a:pt x="0" y="15"/>
                    <a:pt x="0" y="46"/>
                  </a:cubicBezTo>
                  <a:cubicBezTo>
                    <a:pt x="608" y="4818"/>
                    <a:pt x="1246" y="10380"/>
                    <a:pt x="3952" y="14514"/>
                  </a:cubicBezTo>
                  <a:cubicBezTo>
                    <a:pt x="3999" y="14609"/>
                    <a:pt x="4079" y="14648"/>
                    <a:pt x="4161" y="14648"/>
                  </a:cubicBezTo>
                  <a:cubicBezTo>
                    <a:pt x="4342" y="14648"/>
                    <a:pt x="4533" y="14459"/>
                    <a:pt x="4408" y="14271"/>
                  </a:cubicBezTo>
                  <a:cubicBezTo>
                    <a:pt x="1642" y="10076"/>
                    <a:pt x="1246" y="4818"/>
                    <a:pt x="91" y="46"/>
                  </a:cubicBezTo>
                  <a:cubicBezTo>
                    <a:pt x="91"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8011825" y="4015375"/>
              <a:ext cx="276100" cy="29950"/>
            </a:xfrm>
            <a:custGeom>
              <a:avLst/>
              <a:gdLst/>
              <a:ahLst/>
              <a:cxnLst/>
              <a:rect l="l" t="t" r="r" b="b"/>
              <a:pathLst>
                <a:path w="11044" h="1198" extrusionOk="0">
                  <a:moveTo>
                    <a:pt x="6458" y="1"/>
                  </a:moveTo>
                  <a:cubicBezTo>
                    <a:pt x="4305" y="1"/>
                    <a:pt x="2162" y="355"/>
                    <a:pt x="30" y="1102"/>
                  </a:cubicBezTo>
                  <a:cubicBezTo>
                    <a:pt x="3" y="1102"/>
                    <a:pt x="0" y="1198"/>
                    <a:pt x="21" y="1198"/>
                  </a:cubicBezTo>
                  <a:cubicBezTo>
                    <a:pt x="24" y="1198"/>
                    <a:pt x="27" y="1196"/>
                    <a:pt x="30" y="1193"/>
                  </a:cubicBezTo>
                  <a:cubicBezTo>
                    <a:pt x="2081" y="685"/>
                    <a:pt x="4110" y="419"/>
                    <a:pt x="6143" y="419"/>
                  </a:cubicBezTo>
                  <a:cubicBezTo>
                    <a:pt x="7637" y="419"/>
                    <a:pt x="9132" y="562"/>
                    <a:pt x="10639" y="858"/>
                  </a:cubicBezTo>
                  <a:cubicBezTo>
                    <a:pt x="10662" y="863"/>
                    <a:pt x="10684" y="865"/>
                    <a:pt x="10705" y="865"/>
                  </a:cubicBezTo>
                  <a:cubicBezTo>
                    <a:pt x="10959" y="865"/>
                    <a:pt x="11043" y="548"/>
                    <a:pt x="10791" y="463"/>
                  </a:cubicBezTo>
                  <a:cubicBezTo>
                    <a:pt x="9341" y="159"/>
                    <a:pt x="7897" y="1"/>
                    <a:pt x="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7497375" y="3638025"/>
              <a:ext cx="274825" cy="35700"/>
            </a:xfrm>
            <a:custGeom>
              <a:avLst/>
              <a:gdLst/>
              <a:ahLst/>
              <a:cxnLst/>
              <a:rect l="l" t="t" r="r" b="b"/>
              <a:pathLst>
                <a:path w="10993" h="1428" extrusionOk="0">
                  <a:moveTo>
                    <a:pt x="1488" y="0"/>
                  </a:moveTo>
                  <a:cubicBezTo>
                    <a:pt x="991" y="0"/>
                    <a:pt x="495" y="9"/>
                    <a:pt x="0" y="25"/>
                  </a:cubicBezTo>
                  <a:cubicBezTo>
                    <a:pt x="3708" y="25"/>
                    <a:pt x="7204" y="633"/>
                    <a:pt x="10821" y="1423"/>
                  </a:cubicBezTo>
                  <a:cubicBezTo>
                    <a:pt x="10835" y="1426"/>
                    <a:pt x="10847" y="1427"/>
                    <a:pt x="10859" y="1427"/>
                  </a:cubicBezTo>
                  <a:cubicBezTo>
                    <a:pt x="10977" y="1427"/>
                    <a:pt x="10992" y="1299"/>
                    <a:pt x="10882" y="1271"/>
                  </a:cubicBezTo>
                  <a:cubicBezTo>
                    <a:pt x="7860" y="352"/>
                    <a:pt x="4657" y="0"/>
                    <a:pt x="1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7599200" y="3526175"/>
              <a:ext cx="61550" cy="13825"/>
            </a:xfrm>
            <a:custGeom>
              <a:avLst/>
              <a:gdLst/>
              <a:ahLst/>
              <a:cxnLst/>
              <a:rect l="l" t="t" r="r" b="b"/>
              <a:pathLst>
                <a:path w="2462" h="553" extrusionOk="0">
                  <a:moveTo>
                    <a:pt x="91" y="1"/>
                  </a:moveTo>
                  <a:cubicBezTo>
                    <a:pt x="0" y="1"/>
                    <a:pt x="0" y="122"/>
                    <a:pt x="91" y="122"/>
                  </a:cubicBezTo>
                  <a:cubicBezTo>
                    <a:pt x="851" y="244"/>
                    <a:pt x="1611" y="457"/>
                    <a:pt x="2401" y="548"/>
                  </a:cubicBezTo>
                  <a:cubicBezTo>
                    <a:pt x="2408" y="551"/>
                    <a:pt x="2414" y="553"/>
                    <a:pt x="2419" y="553"/>
                  </a:cubicBezTo>
                  <a:cubicBezTo>
                    <a:pt x="2461" y="553"/>
                    <a:pt x="2455" y="457"/>
                    <a:pt x="2401" y="457"/>
                  </a:cubicBezTo>
                  <a:cubicBezTo>
                    <a:pt x="1702" y="153"/>
                    <a:pt x="851" y="92"/>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7275500" y="3434350"/>
              <a:ext cx="250750" cy="26650"/>
            </a:xfrm>
            <a:custGeom>
              <a:avLst/>
              <a:gdLst/>
              <a:ahLst/>
              <a:cxnLst/>
              <a:rect l="l" t="t" r="r" b="b"/>
              <a:pathLst>
                <a:path w="10030" h="1066" extrusionOk="0">
                  <a:moveTo>
                    <a:pt x="7132" y="1"/>
                  </a:moveTo>
                  <a:cubicBezTo>
                    <a:pt x="4743" y="1"/>
                    <a:pt x="2370" y="367"/>
                    <a:pt x="60" y="999"/>
                  </a:cubicBezTo>
                  <a:cubicBezTo>
                    <a:pt x="8" y="999"/>
                    <a:pt x="1" y="1066"/>
                    <a:pt x="57" y="1066"/>
                  </a:cubicBezTo>
                  <a:cubicBezTo>
                    <a:pt x="67" y="1066"/>
                    <a:pt x="78" y="1064"/>
                    <a:pt x="91" y="1060"/>
                  </a:cubicBezTo>
                  <a:cubicBezTo>
                    <a:pt x="2404" y="411"/>
                    <a:pt x="4733" y="147"/>
                    <a:pt x="7099" y="147"/>
                  </a:cubicBezTo>
                  <a:cubicBezTo>
                    <a:pt x="8059" y="147"/>
                    <a:pt x="9026" y="190"/>
                    <a:pt x="10000" y="269"/>
                  </a:cubicBezTo>
                  <a:cubicBezTo>
                    <a:pt x="10003" y="273"/>
                    <a:pt x="10006" y="274"/>
                    <a:pt x="10009" y="274"/>
                  </a:cubicBezTo>
                  <a:cubicBezTo>
                    <a:pt x="10029" y="274"/>
                    <a:pt x="10023" y="178"/>
                    <a:pt x="9969" y="178"/>
                  </a:cubicBezTo>
                  <a:cubicBezTo>
                    <a:pt x="9023" y="58"/>
                    <a:pt x="8076" y="1"/>
                    <a:pt x="7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7140975" y="3314175"/>
              <a:ext cx="110200" cy="24325"/>
            </a:xfrm>
            <a:custGeom>
              <a:avLst/>
              <a:gdLst/>
              <a:ahLst/>
              <a:cxnLst/>
              <a:rect l="l" t="t" r="r" b="b"/>
              <a:pathLst>
                <a:path w="4408" h="973" extrusionOk="0">
                  <a:moveTo>
                    <a:pt x="4378" y="0"/>
                  </a:moveTo>
                  <a:cubicBezTo>
                    <a:pt x="2888" y="122"/>
                    <a:pt x="1399" y="456"/>
                    <a:pt x="1" y="912"/>
                  </a:cubicBezTo>
                  <a:lnTo>
                    <a:pt x="1" y="973"/>
                  </a:lnTo>
                  <a:cubicBezTo>
                    <a:pt x="1429" y="547"/>
                    <a:pt x="2888" y="243"/>
                    <a:pt x="4378" y="61"/>
                  </a:cubicBezTo>
                  <a:cubicBezTo>
                    <a:pt x="4408" y="61"/>
                    <a:pt x="4408" y="0"/>
                    <a:pt x="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7261800" y="3312350"/>
              <a:ext cx="88925" cy="11075"/>
            </a:xfrm>
            <a:custGeom>
              <a:avLst/>
              <a:gdLst/>
              <a:ahLst/>
              <a:cxnLst/>
              <a:rect l="l" t="t" r="r" b="b"/>
              <a:pathLst>
                <a:path w="3557" h="443" extrusionOk="0">
                  <a:moveTo>
                    <a:pt x="1280" y="1"/>
                  </a:moveTo>
                  <a:cubicBezTo>
                    <a:pt x="852" y="1"/>
                    <a:pt x="431" y="29"/>
                    <a:pt x="31" y="73"/>
                  </a:cubicBezTo>
                  <a:cubicBezTo>
                    <a:pt x="0" y="73"/>
                    <a:pt x="0" y="134"/>
                    <a:pt x="31" y="134"/>
                  </a:cubicBezTo>
                  <a:cubicBezTo>
                    <a:pt x="226" y="119"/>
                    <a:pt x="420" y="112"/>
                    <a:pt x="611" y="112"/>
                  </a:cubicBezTo>
                  <a:cubicBezTo>
                    <a:pt x="1580" y="112"/>
                    <a:pt x="2506" y="286"/>
                    <a:pt x="3496" y="438"/>
                  </a:cubicBezTo>
                  <a:cubicBezTo>
                    <a:pt x="3503" y="441"/>
                    <a:pt x="3509" y="443"/>
                    <a:pt x="3514" y="443"/>
                  </a:cubicBezTo>
                  <a:cubicBezTo>
                    <a:pt x="3556" y="443"/>
                    <a:pt x="3550" y="343"/>
                    <a:pt x="3496" y="316"/>
                  </a:cubicBezTo>
                  <a:cubicBezTo>
                    <a:pt x="2783" y="85"/>
                    <a:pt x="2021" y="1"/>
                    <a:pt x="1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7087025" y="3274650"/>
              <a:ext cx="78250" cy="18275"/>
            </a:xfrm>
            <a:custGeom>
              <a:avLst/>
              <a:gdLst/>
              <a:ahLst/>
              <a:cxnLst/>
              <a:rect l="l" t="t" r="r" b="b"/>
              <a:pathLst>
                <a:path w="3130" h="731" extrusionOk="0">
                  <a:moveTo>
                    <a:pt x="3101" y="1"/>
                  </a:moveTo>
                  <a:cubicBezTo>
                    <a:pt x="2037" y="122"/>
                    <a:pt x="1004" y="396"/>
                    <a:pt x="31" y="700"/>
                  </a:cubicBezTo>
                  <a:cubicBezTo>
                    <a:pt x="0" y="700"/>
                    <a:pt x="31" y="730"/>
                    <a:pt x="31" y="730"/>
                  </a:cubicBezTo>
                  <a:cubicBezTo>
                    <a:pt x="1064" y="426"/>
                    <a:pt x="2067" y="244"/>
                    <a:pt x="3101" y="31"/>
                  </a:cubicBezTo>
                  <a:cubicBezTo>
                    <a:pt x="3107" y="37"/>
                    <a:pt x="3112" y="40"/>
                    <a:pt x="3115" y="40"/>
                  </a:cubicBezTo>
                  <a:cubicBezTo>
                    <a:pt x="3130" y="40"/>
                    <a:pt x="3125" y="1"/>
                    <a:pt x="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7041425" y="3166750"/>
              <a:ext cx="62350" cy="53225"/>
            </a:xfrm>
            <a:custGeom>
              <a:avLst/>
              <a:gdLst/>
              <a:ahLst/>
              <a:cxnLst/>
              <a:rect l="l" t="t" r="r" b="b"/>
              <a:pathLst>
                <a:path w="2494" h="2129" extrusionOk="0">
                  <a:moveTo>
                    <a:pt x="1" y="1"/>
                  </a:moveTo>
                  <a:cubicBezTo>
                    <a:pt x="761" y="760"/>
                    <a:pt x="1551" y="1520"/>
                    <a:pt x="2463" y="2128"/>
                  </a:cubicBezTo>
                  <a:cubicBezTo>
                    <a:pt x="2463" y="2128"/>
                    <a:pt x="2493" y="2128"/>
                    <a:pt x="2463" y="2067"/>
                  </a:cubicBezTo>
                  <a:cubicBezTo>
                    <a:pt x="1612" y="1399"/>
                    <a:pt x="791" y="76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7205025" y="3144075"/>
              <a:ext cx="69500" cy="81525"/>
            </a:xfrm>
            <a:custGeom>
              <a:avLst/>
              <a:gdLst/>
              <a:ahLst/>
              <a:cxnLst/>
              <a:rect l="l" t="t" r="r" b="b"/>
              <a:pathLst>
                <a:path w="2780" h="3261" extrusionOk="0">
                  <a:moveTo>
                    <a:pt x="52" y="1"/>
                  </a:moveTo>
                  <a:cubicBezTo>
                    <a:pt x="25" y="1"/>
                    <a:pt x="1" y="44"/>
                    <a:pt x="22" y="87"/>
                  </a:cubicBezTo>
                  <a:cubicBezTo>
                    <a:pt x="904" y="1181"/>
                    <a:pt x="1755" y="2215"/>
                    <a:pt x="2727" y="3248"/>
                  </a:cubicBezTo>
                  <a:cubicBezTo>
                    <a:pt x="2736" y="3257"/>
                    <a:pt x="2745" y="3261"/>
                    <a:pt x="2753" y="3261"/>
                  </a:cubicBezTo>
                  <a:cubicBezTo>
                    <a:pt x="2770" y="3261"/>
                    <a:pt x="2779" y="3239"/>
                    <a:pt x="2758" y="3218"/>
                  </a:cubicBezTo>
                  <a:cubicBezTo>
                    <a:pt x="1846" y="2154"/>
                    <a:pt x="964" y="1090"/>
                    <a:pt x="83" y="26"/>
                  </a:cubicBezTo>
                  <a:cubicBezTo>
                    <a:pt x="74" y="8"/>
                    <a:pt x="63"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7302500" y="3259250"/>
              <a:ext cx="52550" cy="47225"/>
            </a:xfrm>
            <a:custGeom>
              <a:avLst/>
              <a:gdLst/>
              <a:ahLst/>
              <a:cxnLst/>
              <a:rect l="l" t="t" r="r" b="b"/>
              <a:pathLst>
                <a:path w="2102" h="1889" extrusionOk="0">
                  <a:moveTo>
                    <a:pt x="99" y="0"/>
                  </a:moveTo>
                  <a:cubicBezTo>
                    <a:pt x="46" y="0"/>
                    <a:pt x="1" y="45"/>
                    <a:pt x="75" y="70"/>
                  </a:cubicBezTo>
                  <a:cubicBezTo>
                    <a:pt x="713" y="677"/>
                    <a:pt x="1321" y="1346"/>
                    <a:pt x="2050" y="1863"/>
                  </a:cubicBezTo>
                  <a:cubicBezTo>
                    <a:pt x="2060" y="1882"/>
                    <a:pt x="2069" y="1889"/>
                    <a:pt x="2077" y="1889"/>
                  </a:cubicBezTo>
                  <a:cubicBezTo>
                    <a:pt x="2094" y="1889"/>
                    <a:pt x="2102" y="1853"/>
                    <a:pt x="2081" y="1833"/>
                  </a:cubicBezTo>
                  <a:cubicBezTo>
                    <a:pt x="1503" y="1194"/>
                    <a:pt x="804" y="617"/>
                    <a:pt x="135" y="9"/>
                  </a:cubicBezTo>
                  <a:cubicBezTo>
                    <a:pt x="124" y="3"/>
                    <a:pt x="111"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7357000" y="3195325"/>
              <a:ext cx="155600" cy="207025"/>
            </a:xfrm>
            <a:custGeom>
              <a:avLst/>
              <a:gdLst/>
              <a:ahLst/>
              <a:cxnLst/>
              <a:rect l="l" t="t" r="r" b="b"/>
              <a:pathLst>
                <a:path w="6224" h="8281" extrusionOk="0">
                  <a:moveTo>
                    <a:pt x="55" y="1"/>
                  </a:moveTo>
                  <a:cubicBezTo>
                    <a:pt x="27" y="1"/>
                    <a:pt x="0" y="29"/>
                    <a:pt x="22" y="73"/>
                  </a:cubicBezTo>
                  <a:cubicBezTo>
                    <a:pt x="1603" y="2900"/>
                    <a:pt x="3548" y="5514"/>
                    <a:pt x="5858" y="7855"/>
                  </a:cubicBezTo>
                  <a:cubicBezTo>
                    <a:pt x="5479" y="7826"/>
                    <a:pt x="5103" y="7813"/>
                    <a:pt x="4728" y="7813"/>
                  </a:cubicBezTo>
                  <a:cubicBezTo>
                    <a:pt x="3483" y="7813"/>
                    <a:pt x="2257" y="7962"/>
                    <a:pt x="995" y="8219"/>
                  </a:cubicBezTo>
                  <a:lnTo>
                    <a:pt x="995" y="8280"/>
                  </a:lnTo>
                  <a:cubicBezTo>
                    <a:pt x="2209" y="7982"/>
                    <a:pt x="3424" y="7840"/>
                    <a:pt x="4664" y="7840"/>
                  </a:cubicBezTo>
                  <a:cubicBezTo>
                    <a:pt x="5069" y="7840"/>
                    <a:pt x="5477" y="7855"/>
                    <a:pt x="5889" y="7885"/>
                  </a:cubicBezTo>
                  <a:lnTo>
                    <a:pt x="6132" y="8128"/>
                  </a:lnTo>
                  <a:cubicBezTo>
                    <a:pt x="6140" y="8136"/>
                    <a:pt x="6150" y="8140"/>
                    <a:pt x="6161" y="8140"/>
                  </a:cubicBezTo>
                  <a:cubicBezTo>
                    <a:pt x="6190" y="8140"/>
                    <a:pt x="6223" y="8112"/>
                    <a:pt x="6223" y="8067"/>
                  </a:cubicBezTo>
                  <a:lnTo>
                    <a:pt x="6071" y="7915"/>
                  </a:lnTo>
                  <a:cubicBezTo>
                    <a:pt x="6071" y="7885"/>
                    <a:pt x="6132" y="7885"/>
                    <a:pt x="6223" y="7855"/>
                  </a:cubicBezTo>
                  <a:lnTo>
                    <a:pt x="5980" y="7855"/>
                  </a:lnTo>
                  <a:cubicBezTo>
                    <a:pt x="3700" y="5453"/>
                    <a:pt x="1755" y="2870"/>
                    <a:pt x="83" y="13"/>
                  </a:cubicBezTo>
                  <a:cubicBezTo>
                    <a:pt x="75" y="4"/>
                    <a:pt x="65"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7477300" y="3300925"/>
              <a:ext cx="76675" cy="113100"/>
            </a:xfrm>
            <a:custGeom>
              <a:avLst/>
              <a:gdLst/>
              <a:ahLst/>
              <a:cxnLst/>
              <a:rect l="l" t="t" r="r" b="b"/>
              <a:pathLst>
                <a:path w="3067" h="4524" extrusionOk="0">
                  <a:moveTo>
                    <a:pt x="56" y="1"/>
                  </a:moveTo>
                  <a:cubicBezTo>
                    <a:pt x="33" y="1"/>
                    <a:pt x="0" y="22"/>
                    <a:pt x="43" y="44"/>
                  </a:cubicBezTo>
                  <a:cubicBezTo>
                    <a:pt x="925" y="1564"/>
                    <a:pt x="1897" y="3083"/>
                    <a:pt x="2992" y="4512"/>
                  </a:cubicBezTo>
                  <a:cubicBezTo>
                    <a:pt x="3000" y="4520"/>
                    <a:pt x="3010" y="4524"/>
                    <a:pt x="3020" y="4524"/>
                  </a:cubicBezTo>
                  <a:cubicBezTo>
                    <a:pt x="3046" y="4524"/>
                    <a:pt x="3067" y="4496"/>
                    <a:pt x="3022" y="4451"/>
                  </a:cubicBezTo>
                  <a:cubicBezTo>
                    <a:pt x="2080" y="2931"/>
                    <a:pt x="1016" y="1533"/>
                    <a:pt x="74" y="14"/>
                  </a:cubicBezTo>
                  <a:cubicBezTo>
                    <a:pt x="74" y="5"/>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7608700" y="3245400"/>
              <a:ext cx="148350" cy="346050"/>
            </a:xfrm>
            <a:custGeom>
              <a:avLst/>
              <a:gdLst/>
              <a:ahLst/>
              <a:cxnLst/>
              <a:rect l="l" t="t" r="r" b="b"/>
              <a:pathLst>
                <a:path w="5934" h="13842" extrusionOk="0">
                  <a:moveTo>
                    <a:pt x="19" y="0"/>
                  </a:moveTo>
                  <a:cubicBezTo>
                    <a:pt x="8" y="0"/>
                    <a:pt x="0" y="16"/>
                    <a:pt x="15" y="46"/>
                  </a:cubicBezTo>
                  <a:cubicBezTo>
                    <a:pt x="1474" y="4788"/>
                    <a:pt x="3511" y="9408"/>
                    <a:pt x="5821" y="13815"/>
                  </a:cubicBezTo>
                  <a:cubicBezTo>
                    <a:pt x="5840" y="13834"/>
                    <a:pt x="5859" y="13841"/>
                    <a:pt x="5875" y="13841"/>
                  </a:cubicBezTo>
                  <a:cubicBezTo>
                    <a:pt x="5911" y="13841"/>
                    <a:pt x="5933" y="13806"/>
                    <a:pt x="5912" y="13785"/>
                  </a:cubicBezTo>
                  <a:cubicBezTo>
                    <a:pt x="3541" y="9347"/>
                    <a:pt x="1717" y="4788"/>
                    <a:pt x="46" y="46"/>
                  </a:cubicBezTo>
                  <a:cubicBezTo>
                    <a:pt x="46" y="16"/>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7829450" y="3419225"/>
              <a:ext cx="109500" cy="347650"/>
            </a:xfrm>
            <a:custGeom>
              <a:avLst/>
              <a:gdLst/>
              <a:ahLst/>
              <a:cxnLst/>
              <a:rect l="l" t="t" r="r" b="b"/>
              <a:pathLst>
                <a:path w="4380" h="13906" extrusionOk="0">
                  <a:moveTo>
                    <a:pt x="46" y="0"/>
                  </a:moveTo>
                  <a:cubicBezTo>
                    <a:pt x="23" y="0"/>
                    <a:pt x="0" y="8"/>
                    <a:pt x="0" y="23"/>
                  </a:cubicBezTo>
                  <a:cubicBezTo>
                    <a:pt x="1094" y="4552"/>
                    <a:pt x="1702" y="9841"/>
                    <a:pt x="4195" y="13853"/>
                  </a:cubicBezTo>
                  <a:cubicBezTo>
                    <a:pt x="4214" y="13891"/>
                    <a:pt x="4241" y="13905"/>
                    <a:pt x="4268" y="13905"/>
                  </a:cubicBezTo>
                  <a:cubicBezTo>
                    <a:pt x="4326" y="13905"/>
                    <a:pt x="4379" y="13834"/>
                    <a:pt x="4316" y="13792"/>
                  </a:cubicBezTo>
                  <a:cubicBezTo>
                    <a:pt x="1976" y="9689"/>
                    <a:pt x="1307" y="455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7931650" y="3616800"/>
              <a:ext cx="46550" cy="188900"/>
            </a:xfrm>
            <a:custGeom>
              <a:avLst/>
              <a:gdLst/>
              <a:ahLst/>
              <a:cxnLst/>
              <a:rect l="l" t="t" r="r" b="b"/>
              <a:pathLst>
                <a:path w="1862" h="7556" extrusionOk="0">
                  <a:moveTo>
                    <a:pt x="19" y="0"/>
                  </a:moveTo>
                  <a:cubicBezTo>
                    <a:pt x="8" y="0"/>
                    <a:pt x="0" y="8"/>
                    <a:pt x="16" y="23"/>
                  </a:cubicBezTo>
                  <a:cubicBezTo>
                    <a:pt x="471" y="2394"/>
                    <a:pt x="563" y="5433"/>
                    <a:pt x="1718" y="7531"/>
                  </a:cubicBezTo>
                  <a:cubicBezTo>
                    <a:pt x="1735" y="7548"/>
                    <a:pt x="1754" y="7555"/>
                    <a:pt x="1772" y="7555"/>
                  </a:cubicBezTo>
                  <a:cubicBezTo>
                    <a:pt x="1820" y="7555"/>
                    <a:pt x="1861" y="7505"/>
                    <a:pt x="1839" y="7440"/>
                  </a:cubicBezTo>
                  <a:cubicBezTo>
                    <a:pt x="654" y="5342"/>
                    <a:pt x="502" y="2424"/>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7886425" y="3434525"/>
              <a:ext cx="32700" cy="225325"/>
            </a:xfrm>
            <a:custGeom>
              <a:avLst/>
              <a:gdLst/>
              <a:ahLst/>
              <a:cxnLst/>
              <a:rect l="l" t="t" r="r" b="b"/>
              <a:pathLst>
                <a:path w="1308" h="9013" extrusionOk="0">
                  <a:moveTo>
                    <a:pt x="10" y="1"/>
                  </a:moveTo>
                  <a:cubicBezTo>
                    <a:pt x="5" y="1"/>
                    <a:pt x="1" y="8"/>
                    <a:pt x="1" y="19"/>
                  </a:cubicBezTo>
                  <a:cubicBezTo>
                    <a:pt x="244" y="3028"/>
                    <a:pt x="609" y="6037"/>
                    <a:pt x="1247" y="8986"/>
                  </a:cubicBezTo>
                  <a:cubicBezTo>
                    <a:pt x="1247" y="9006"/>
                    <a:pt x="1254" y="9013"/>
                    <a:pt x="1263" y="9013"/>
                  </a:cubicBezTo>
                  <a:cubicBezTo>
                    <a:pt x="1281" y="9013"/>
                    <a:pt x="1308" y="8986"/>
                    <a:pt x="1308" y="8986"/>
                  </a:cubicBezTo>
                  <a:cubicBezTo>
                    <a:pt x="730" y="6037"/>
                    <a:pt x="274" y="3059"/>
                    <a:pt x="31" y="80"/>
                  </a:cubicBezTo>
                  <a:cubicBezTo>
                    <a:pt x="31" y="22"/>
                    <a:pt x="19"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7758000" y="3320450"/>
              <a:ext cx="71475" cy="277525"/>
            </a:xfrm>
            <a:custGeom>
              <a:avLst/>
              <a:gdLst/>
              <a:ahLst/>
              <a:cxnLst/>
              <a:rect l="l" t="t" r="r" b="b"/>
              <a:pathLst>
                <a:path w="2859" h="11101" extrusionOk="0">
                  <a:moveTo>
                    <a:pt x="46" y="0"/>
                  </a:moveTo>
                  <a:cubicBezTo>
                    <a:pt x="24" y="0"/>
                    <a:pt x="1" y="8"/>
                    <a:pt x="1" y="23"/>
                  </a:cubicBezTo>
                  <a:cubicBezTo>
                    <a:pt x="396" y="3883"/>
                    <a:pt x="1338" y="7561"/>
                    <a:pt x="2828" y="11087"/>
                  </a:cubicBezTo>
                  <a:cubicBezTo>
                    <a:pt x="2828" y="11097"/>
                    <a:pt x="2831" y="11100"/>
                    <a:pt x="2836" y="11100"/>
                  </a:cubicBezTo>
                  <a:cubicBezTo>
                    <a:pt x="2845" y="11100"/>
                    <a:pt x="2858" y="11087"/>
                    <a:pt x="2858" y="11087"/>
                  </a:cubicBezTo>
                  <a:cubicBezTo>
                    <a:pt x="1460" y="7531"/>
                    <a:pt x="548" y="3883"/>
                    <a:pt x="92" y="23"/>
                  </a:cubicBezTo>
                  <a:cubicBezTo>
                    <a:pt x="92" y="8"/>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7475325" y="3661325"/>
              <a:ext cx="254600" cy="16100"/>
            </a:xfrm>
            <a:custGeom>
              <a:avLst/>
              <a:gdLst/>
              <a:ahLst/>
              <a:cxnLst/>
              <a:rect l="l" t="t" r="r" b="b"/>
              <a:pathLst>
                <a:path w="10184" h="644" extrusionOk="0">
                  <a:moveTo>
                    <a:pt x="5216" y="1"/>
                  </a:moveTo>
                  <a:cubicBezTo>
                    <a:pt x="3459" y="1"/>
                    <a:pt x="1706" y="207"/>
                    <a:pt x="1" y="583"/>
                  </a:cubicBezTo>
                  <a:lnTo>
                    <a:pt x="1" y="613"/>
                  </a:lnTo>
                  <a:cubicBezTo>
                    <a:pt x="1655" y="279"/>
                    <a:pt x="3254" y="126"/>
                    <a:pt x="4850" y="126"/>
                  </a:cubicBezTo>
                  <a:cubicBezTo>
                    <a:pt x="6597" y="126"/>
                    <a:pt x="8342" y="310"/>
                    <a:pt x="10153" y="643"/>
                  </a:cubicBezTo>
                  <a:cubicBezTo>
                    <a:pt x="10153" y="643"/>
                    <a:pt x="10183" y="583"/>
                    <a:pt x="10153" y="583"/>
                  </a:cubicBezTo>
                  <a:cubicBezTo>
                    <a:pt x="8530" y="184"/>
                    <a:pt x="6872" y="1"/>
                    <a:pt x="5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7647825" y="3756425"/>
              <a:ext cx="309300" cy="64625"/>
            </a:xfrm>
            <a:custGeom>
              <a:avLst/>
              <a:gdLst/>
              <a:ahLst/>
              <a:cxnLst/>
              <a:rect l="l" t="t" r="r" b="b"/>
              <a:pathLst>
                <a:path w="12372" h="2585" extrusionOk="0">
                  <a:moveTo>
                    <a:pt x="61" y="0"/>
                  </a:moveTo>
                  <a:cubicBezTo>
                    <a:pt x="1" y="0"/>
                    <a:pt x="1" y="31"/>
                    <a:pt x="61" y="31"/>
                  </a:cubicBezTo>
                  <a:cubicBezTo>
                    <a:pt x="4226" y="487"/>
                    <a:pt x="8268" y="1095"/>
                    <a:pt x="12220" y="2584"/>
                  </a:cubicBezTo>
                  <a:cubicBezTo>
                    <a:pt x="12280" y="2584"/>
                    <a:pt x="12372" y="2493"/>
                    <a:pt x="12280" y="2463"/>
                  </a:cubicBezTo>
                  <a:cubicBezTo>
                    <a:pt x="8481" y="669"/>
                    <a:pt x="4195" y="335"/>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7786875" y="3845875"/>
              <a:ext cx="164925" cy="6325"/>
            </a:xfrm>
            <a:custGeom>
              <a:avLst/>
              <a:gdLst/>
              <a:ahLst/>
              <a:cxnLst/>
              <a:rect l="l" t="t" r="r" b="b"/>
              <a:pathLst>
                <a:path w="6597" h="253" extrusionOk="0">
                  <a:moveTo>
                    <a:pt x="3481" y="1"/>
                  </a:moveTo>
                  <a:cubicBezTo>
                    <a:pt x="2326" y="1"/>
                    <a:pt x="1170" y="78"/>
                    <a:pt x="31" y="222"/>
                  </a:cubicBezTo>
                  <a:cubicBezTo>
                    <a:pt x="1" y="222"/>
                    <a:pt x="31" y="252"/>
                    <a:pt x="31" y="252"/>
                  </a:cubicBezTo>
                  <a:cubicBezTo>
                    <a:pt x="1126" y="146"/>
                    <a:pt x="2212" y="93"/>
                    <a:pt x="3299" y="93"/>
                  </a:cubicBezTo>
                  <a:cubicBezTo>
                    <a:pt x="4386" y="93"/>
                    <a:pt x="5472" y="146"/>
                    <a:pt x="6566" y="252"/>
                  </a:cubicBezTo>
                  <a:cubicBezTo>
                    <a:pt x="6597" y="252"/>
                    <a:pt x="6597" y="192"/>
                    <a:pt x="6566" y="192"/>
                  </a:cubicBezTo>
                  <a:cubicBezTo>
                    <a:pt x="5547" y="62"/>
                    <a:pt x="4514"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7878825" y="3936000"/>
              <a:ext cx="227975" cy="14975"/>
            </a:xfrm>
            <a:custGeom>
              <a:avLst/>
              <a:gdLst/>
              <a:ahLst/>
              <a:cxnLst/>
              <a:rect l="l" t="t" r="r" b="b"/>
              <a:pathLst>
                <a:path w="9119" h="599" extrusionOk="0">
                  <a:moveTo>
                    <a:pt x="5669" y="1"/>
                  </a:moveTo>
                  <a:cubicBezTo>
                    <a:pt x="3781" y="1"/>
                    <a:pt x="1894" y="207"/>
                    <a:pt x="31" y="568"/>
                  </a:cubicBezTo>
                  <a:cubicBezTo>
                    <a:pt x="1" y="568"/>
                    <a:pt x="31" y="599"/>
                    <a:pt x="31" y="599"/>
                  </a:cubicBezTo>
                  <a:cubicBezTo>
                    <a:pt x="1910" y="295"/>
                    <a:pt x="3776" y="169"/>
                    <a:pt x="5639" y="169"/>
                  </a:cubicBezTo>
                  <a:cubicBezTo>
                    <a:pt x="6759" y="169"/>
                    <a:pt x="7879" y="215"/>
                    <a:pt x="8998" y="295"/>
                  </a:cubicBezTo>
                  <a:cubicBezTo>
                    <a:pt x="9015" y="299"/>
                    <a:pt x="9030" y="301"/>
                    <a:pt x="9043" y="301"/>
                  </a:cubicBezTo>
                  <a:cubicBezTo>
                    <a:pt x="9118" y="301"/>
                    <a:pt x="9111" y="234"/>
                    <a:pt x="9059" y="234"/>
                  </a:cubicBezTo>
                  <a:cubicBezTo>
                    <a:pt x="7932" y="75"/>
                    <a:pt x="6800" y="1"/>
                    <a:pt x="5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8059675" y="3988200"/>
              <a:ext cx="45525" cy="3350"/>
            </a:xfrm>
            <a:custGeom>
              <a:avLst/>
              <a:gdLst/>
              <a:ahLst/>
              <a:cxnLst/>
              <a:rect l="l" t="t" r="r" b="b"/>
              <a:pathLst>
                <a:path w="1821" h="134" extrusionOk="0">
                  <a:moveTo>
                    <a:pt x="31" y="0"/>
                  </a:moveTo>
                  <a:cubicBezTo>
                    <a:pt x="1" y="0"/>
                    <a:pt x="1" y="31"/>
                    <a:pt x="31" y="31"/>
                  </a:cubicBezTo>
                  <a:cubicBezTo>
                    <a:pt x="609" y="61"/>
                    <a:pt x="1217" y="122"/>
                    <a:pt x="1764" y="122"/>
                  </a:cubicBezTo>
                  <a:cubicBezTo>
                    <a:pt x="1780" y="130"/>
                    <a:pt x="1792" y="134"/>
                    <a:pt x="1800" y="134"/>
                  </a:cubicBezTo>
                  <a:cubicBezTo>
                    <a:pt x="1820" y="134"/>
                    <a:pt x="1808" y="105"/>
                    <a:pt x="1764" y="61"/>
                  </a:cubicBezTo>
                  <a:cubicBezTo>
                    <a:pt x="1217" y="31"/>
                    <a:pt x="609"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8154675" y="3993500"/>
              <a:ext cx="61575" cy="9925"/>
            </a:xfrm>
            <a:custGeom>
              <a:avLst/>
              <a:gdLst/>
              <a:ahLst/>
              <a:cxnLst/>
              <a:rect l="l" t="t" r="r" b="b"/>
              <a:pathLst>
                <a:path w="2463" h="397" extrusionOk="0">
                  <a:moveTo>
                    <a:pt x="31" y="1"/>
                  </a:moveTo>
                  <a:cubicBezTo>
                    <a:pt x="0" y="1"/>
                    <a:pt x="0" y="62"/>
                    <a:pt x="31" y="62"/>
                  </a:cubicBezTo>
                  <a:cubicBezTo>
                    <a:pt x="821" y="92"/>
                    <a:pt x="1581" y="244"/>
                    <a:pt x="2371" y="396"/>
                  </a:cubicBezTo>
                  <a:cubicBezTo>
                    <a:pt x="2462" y="366"/>
                    <a:pt x="2462" y="305"/>
                    <a:pt x="2432" y="305"/>
                  </a:cubicBezTo>
                  <a:cubicBezTo>
                    <a:pt x="1672" y="92"/>
                    <a:pt x="82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8086275" y="4055675"/>
              <a:ext cx="199875" cy="22975"/>
            </a:xfrm>
            <a:custGeom>
              <a:avLst/>
              <a:gdLst/>
              <a:ahLst/>
              <a:cxnLst/>
              <a:rect l="l" t="t" r="r" b="b"/>
              <a:pathLst>
                <a:path w="7995" h="919" extrusionOk="0">
                  <a:moveTo>
                    <a:pt x="6642" y="0"/>
                  </a:moveTo>
                  <a:cubicBezTo>
                    <a:pt x="4400" y="0"/>
                    <a:pt x="2168" y="322"/>
                    <a:pt x="1" y="857"/>
                  </a:cubicBezTo>
                  <a:lnTo>
                    <a:pt x="1" y="918"/>
                  </a:lnTo>
                  <a:cubicBezTo>
                    <a:pt x="2615" y="341"/>
                    <a:pt x="5229" y="158"/>
                    <a:pt x="7934" y="158"/>
                  </a:cubicBezTo>
                  <a:cubicBezTo>
                    <a:pt x="7995" y="98"/>
                    <a:pt x="7995" y="37"/>
                    <a:pt x="7934" y="37"/>
                  </a:cubicBezTo>
                  <a:cubicBezTo>
                    <a:pt x="7503" y="12"/>
                    <a:pt x="7072" y="0"/>
                    <a:pt x="6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8065775" y="3590000"/>
              <a:ext cx="94250" cy="344125"/>
            </a:xfrm>
            <a:custGeom>
              <a:avLst/>
              <a:gdLst/>
              <a:ahLst/>
              <a:cxnLst/>
              <a:rect l="l" t="t" r="r" b="b"/>
              <a:pathLst>
                <a:path w="3770" h="13765" extrusionOk="0">
                  <a:moveTo>
                    <a:pt x="0" y="1"/>
                  </a:moveTo>
                  <a:cubicBezTo>
                    <a:pt x="699" y="4682"/>
                    <a:pt x="1793" y="9363"/>
                    <a:pt x="3648" y="13709"/>
                  </a:cubicBezTo>
                  <a:cubicBezTo>
                    <a:pt x="3673" y="13747"/>
                    <a:pt x="3699" y="13764"/>
                    <a:pt x="3720" y="13764"/>
                  </a:cubicBezTo>
                  <a:cubicBezTo>
                    <a:pt x="3749" y="13764"/>
                    <a:pt x="3769" y="13732"/>
                    <a:pt x="3769" y="13679"/>
                  </a:cubicBezTo>
                  <a:cubicBezTo>
                    <a:pt x="2128" y="9211"/>
                    <a:pt x="760" y="47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8023200" y="3505650"/>
              <a:ext cx="38800" cy="246800"/>
            </a:xfrm>
            <a:custGeom>
              <a:avLst/>
              <a:gdLst/>
              <a:ahLst/>
              <a:cxnLst/>
              <a:rect l="l" t="t" r="r" b="b"/>
              <a:pathLst>
                <a:path w="1552" h="9872" extrusionOk="0">
                  <a:moveTo>
                    <a:pt x="31" y="1"/>
                  </a:moveTo>
                  <a:cubicBezTo>
                    <a:pt x="1" y="3344"/>
                    <a:pt x="427" y="6658"/>
                    <a:pt x="1490" y="9849"/>
                  </a:cubicBezTo>
                  <a:cubicBezTo>
                    <a:pt x="1490" y="9864"/>
                    <a:pt x="1506" y="9872"/>
                    <a:pt x="1521" y="9872"/>
                  </a:cubicBezTo>
                  <a:cubicBezTo>
                    <a:pt x="1536" y="9872"/>
                    <a:pt x="1551" y="9864"/>
                    <a:pt x="1551" y="9849"/>
                  </a:cubicBezTo>
                  <a:cubicBezTo>
                    <a:pt x="639" y="6566"/>
                    <a:pt x="92" y="3375"/>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8080200" y="3813425"/>
              <a:ext cx="17875" cy="48275"/>
            </a:xfrm>
            <a:custGeom>
              <a:avLst/>
              <a:gdLst/>
              <a:ahLst/>
              <a:cxnLst/>
              <a:rect l="l" t="t" r="r" b="b"/>
              <a:pathLst>
                <a:path w="715" h="1931" extrusionOk="0">
                  <a:moveTo>
                    <a:pt x="1" y="0"/>
                  </a:moveTo>
                  <a:cubicBezTo>
                    <a:pt x="244" y="638"/>
                    <a:pt x="457" y="1246"/>
                    <a:pt x="639" y="1885"/>
                  </a:cubicBezTo>
                  <a:cubicBezTo>
                    <a:pt x="639" y="1915"/>
                    <a:pt x="662" y="1930"/>
                    <a:pt x="681" y="1930"/>
                  </a:cubicBezTo>
                  <a:cubicBezTo>
                    <a:pt x="700" y="1930"/>
                    <a:pt x="715" y="1915"/>
                    <a:pt x="700" y="1885"/>
                  </a:cubicBezTo>
                  <a:cubicBezTo>
                    <a:pt x="548" y="1246"/>
                    <a:pt x="305" y="63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107550" y="3517250"/>
              <a:ext cx="17500" cy="191725"/>
            </a:xfrm>
            <a:custGeom>
              <a:avLst/>
              <a:gdLst/>
              <a:ahLst/>
              <a:cxnLst/>
              <a:rect l="l" t="t" r="r" b="b"/>
              <a:pathLst>
                <a:path w="700" h="7669" extrusionOk="0">
                  <a:moveTo>
                    <a:pt x="62" y="0"/>
                  </a:moveTo>
                  <a:cubicBezTo>
                    <a:pt x="31" y="0"/>
                    <a:pt x="1" y="8"/>
                    <a:pt x="1" y="23"/>
                  </a:cubicBezTo>
                  <a:cubicBezTo>
                    <a:pt x="1" y="2576"/>
                    <a:pt x="153" y="5130"/>
                    <a:pt x="578" y="7622"/>
                  </a:cubicBezTo>
                  <a:cubicBezTo>
                    <a:pt x="578" y="7656"/>
                    <a:pt x="595" y="7669"/>
                    <a:pt x="616" y="7669"/>
                  </a:cubicBezTo>
                  <a:cubicBezTo>
                    <a:pt x="651" y="7669"/>
                    <a:pt x="700" y="7630"/>
                    <a:pt x="700" y="7592"/>
                  </a:cubicBezTo>
                  <a:cubicBezTo>
                    <a:pt x="426" y="5069"/>
                    <a:pt x="153" y="2576"/>
                    <a:pt x="122" y="23"/>
                  </a:cubicBezTo>
                  <a:cubicBezTo>
                    <a:pt x="122" y="8"/>
                    <a:pt x="9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243575" y="3629150"/>
              <a:ext cx="91750" cy="374125"/>
            </a:xfrm>
            <a:custGeom>
              <a:avLst/>
              <a:gdLst/>
              <a:ahLst/>
              <a:cxnLst/>
              <a:rect l="l" t="t" r="r" b="b"/>
              <a:pathLst>
                <a:path w="3670" h="14965" extrusionOk="0">
                  <a:moveTo>
                    <a:pt x="46" y="0"/>
                  </a:moveTo>
                  <a:cubicBezTo>
                    <a:pt x="24" y="0"/>
                    <a:pt x="1" y="15"/>
                    <a:pt x="1" y="46"/>
                  </a:cubicBezTo>
                  <a:cubicBezTo>
                    <a:pt x="396" y="5213"/>
                    <a:pt x="761" y="10411"/>
                    <a:pt x="3587" y="14940"/>
                  </a:cubicBezTo>
                  <a:cubicBezTo>
                    <a:pt x="3596" y="14957"/>
                    <a:pt x="3608" y="14965"/>
                    <a:pt x="3619" y="14965"/>
                  </a:cubicBezTo>
                  <a:cubicBezTo>
                    <a:pt x="3646" y="14965"/>
                    <a:pt x="3670" y="14922"/>
                    <a:pt x="3648" y="14879"/>
                  </a:cubicBezTo>
                  <a:cubicBezTo>
                    <a:pt x="1004" y="10380"/>
                    <a:pt x="396" y="5122"/>
                    <a:pt x="92" y="46"/>
                  </a:cubicBezTo>
                  <a:cubicBezTo>
                    <a:pt x="92"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8334775" y="3736275"/>
              <a:ext cx="49200" cy="252550"/>
            </a:xfrm>
            <a:custGeom>
              <a:avLst/>
              <a:gdLst/>
              <a:ahLst/>
              <a:cxnLst/>
              <a:rect l="l" t="t" r="r" b="b"/>
              <a:pathLst>
                <a:path w="1968" h="10102" extrusionOk="0">
                  <a:moveTo>
                    <a:pt x="46" y="1"/>
                  </a:moveTo>
                  <a:cubicBezTo>
                    <a:pt x="23" y="1"/>
                    <a:pt x="0" y="16"/>
                    <a:pt x="0" y="47"/>
                  </a:cubicBezTo>
                  <a:cubicBezTo>
                    <a:pt x="243" y="3269"/>
                    <a:pt x="304" y="7159"/>
                    <a:pt x="1794" y="10077"/>
                  </a:cubicBezTo>
                  <a:cubicBezTo>
                    <a:pt x="1802" y="10094"/>
                    <a:pt x="1820" y="10102"/>
                    <a:pt x="1841" y="10102"/>
                  </a:cubicBezTo>
                  <a:cubicBezTo>
                    <a:pt x="1895" y="10102"/>
                    <a:pt x="1967" y="10052"/>
                    <a:pt x="1946" y="9986"/>
                  </a:cubicBezTo>
                  <a:cubicBezTo>
                    <a:pt x="487" y="7068"/>
                    <a:pt x="395" y="3238"/>
                    <a:pt x="91" y="47"/>
                  </a:cubicBezTo>
                  <a:cubicBezTo>
                    <a:pt x="91" y="16"/>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8307800" y="3797650"/>
              <a:ext cx="57175" cy="211975"/>
            </a:xfrm>
            <a:custGeom>
              <a:avLst/>
              <a:gdLst/>
              <a:ahLst/>
              <a:cxnLst/>
              <a:rect l="l" t="t" r="r" b="b"/>
              <a:pathLst>
                <a:path w="2287" h="8479" extrusionOk="0">
                  <a:moveTo>
                    <a:pt x="19" y="0"/>
                  </a:moveTo>
                  <a:cubicBezTo>
                    <a:pt x="8" y="0"/>
                    <a:pt x="0" y="8"/>
                    <a:pt x="15" y="23"/>
                  </a:cubicBezTo>
                  <a:cubicBezTo>
                    <a:pt x="289" y="2880"/>
                    <a:pt x="866" y="5616"/>
                    <a:pt x="1778" y="8291"/>
                  </a:cubicBezTo>
                  <a:cubicBezTo>
                    <a:pt x="1817" y="8420"/>
                    <a:pt x="1923" y="8478"/>
                    <a:pt x="2023" y="8478"/>
                  </a:cubicBezTo>
                  <a:cubicBezTo>
                    <a:pt x="2159" y="8478"/>
                    <a:pt x="2287" y="8374"/>
                    <a:pt x="2234" y="8200"/>
                  </a:cubicBezTo>
                  <a:cubicBezTo>
                    <a:pt x="1322" y="5525"/>
                    <a:pt x="593" y="2789"/>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6978350" y="3240400"/>
              <a:ext cx="99550" cy="25150"/>
            </a:xfrm>
            <a:custGeom>
              <a:avLst/>
              <a:gdLst/>
              <a:ahLst/>
              <a:cxnLst/>
              <a:rect l="l" t="t" r="r" b="b"/>
              <a:pathLst>
                <a:path w="3982" h="1006" extrusionOk="0">
                  <a:moveTo>
                    <a:pt x="3758" y="1"/>
                  </a:moveTo>
                  <a:cubicBezTo>
                    <a:pt x="2489" y="1"/>
                    <a:pt x="1050" y="336"/>
                    <a:pt x="1" y="1006"/>
                  </a:cubicBezTo>
                  <a:cubicBezTo>
                    <a:pt x="1338" y="580"/>
                    <a:pt x="2524" y="246"/>
                    <a:pt x="3922" y="94"/>
                  </a:cubicBezTo>
                  <a:cubicBezTo>
                    <a:pt x="3930" y="98"/>
                    <a:pt x="3938" y="100"/>
                    <a:pt x="3944" y="100"/>
                  </a:cubicBezTo>
                  <a:cubicBezTo>
                    <a:pt x="3982" y="100"/>
                    <a:pt x="3974" y="29"/>
                    <a:pt x="3922" y="3"/>
                  </a:cubicBezTo>
                  <a:cubicBezTo>
                    <a:pt x="3867" y="2"/>
                    <a:pt x="3813" y="1"/>
                    <a:pt x="3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7019550" y="3193900"/>
              <a:ext cx="58375" cy="43100"/>
            </a:xfrm>
            <a:custGeom>
              <a:avLst/>
              <a:gdLst/>
              <a:ahLst/>
              <a:cxnLst/>
              <a:rect l="l" t="t" r="r" b="b"/>
              <a:pathLst>
                <a:path w="2335" h="1724" extrusionOk="0">
                  <a:moveTo>
                    <a:pt x="37" y="0"/>
                  </a:moveTo>
                  <a:cubicBezTo>
                    <a:pt x="15" y="0"/>
                    <a:pt x="0" y="39"/>
                    <a:pt x="25" y="39"/>
                  </a:cubicBezTo>
                  <a:cubicBezTo>
                    <a:pt x="754" y="647"/>
                    <a:pt x="1514" y="1225"/>
                    <a:pt x="2304" y="1711"/>
                  </a:cubicBezTo>
                  <a:cubicBezTo>
                    <a:pt x="2313" y="1720"/>
                    <a:pt x="2320" y="1723"/>
                    <a:pt x="2324" y="1723"/>
                  </a:cubicBezTo>
                  <a:cubicBezTo>
                    <a:pt x="2335" y="1723"/>
                    <a:pt x="2335" y="1702"/>
                    <a:pt x="2335" y="1681"/>
                  </a:cubicBezTo>
                  <a:cubicBezTo>
                    <a:pt x="1544" y="1133"/>
                    <a:pt x="785" y="586"/>
                    <a:pt x="55" y="9"/>
                  </a:cubicBezTo>
                  <a:cubicBezTo>
                    <a:pt x="49" y="3"/>
                    <a:pt x="43"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7106025" y="3156875"/>
              <a:ext cx="36375" cy="48050"/>
            </a:xfrm>
            <a:custGeom>
              <a:avLst/>
              <a:gdLst/>
              <a:ahLst/>
              <a:cxnLst/>
              <a:rect l="l" t="t" r="r" b="b"/>
              <a:pathLst>
                <a:path w="1455" h="1922" extrusionOk="0">
                  <a:moveTo>
                    <a:pt x="0" y="0"/>
                  </a:moveTo>
                  <a:cubicBezTo>
                    <a:pt x="335" y="730"/>
                    <a:pt x="791" y="1399"/>
                    <a:pt x="1399" y="1915"/>
                  </a:cubicBezTo>
                  <a:cubicBezTo>
                    <a:pt x="1403" y="1920"/>
                    <a:pt x="1407" y="1921"/>
                    <a:pt x="1411" y="1921"/>
                  </a:cubicBezTo>
                  <a:cubicBezTo>
                    <a:pt x="1436" y="1921"/>
                    <a:pt x="1455" y="1854"/>
                    <a:pt x="1429" y="1854"/>
                  </a:cubicBezTo>
                  <a:cubicBezTo>
                    <a:pt x="912" y="1307"/>
                    <a:pt x="365" y="73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7153900" y="3140925"/>
              <a:ext cx="59300" cy="73725"/>
            </a:xfrm>
            <a:custGeom>
              <a:avLst/>
              <a:gdLst/>
              <a:ahLst/>
              <a:cxnLst/>
              <a:rect l="l" t="t" r="r" b="b"/>
              <a:pathLst>
                <a:path w="2372" h="2949" extrusionOk="0">
                  <a:moveTo>
                    <a:pt x="0" y="0"/>
                  </a:moveTo>
                  <a:cubicBezTo>
                    <a:pt x="699" y="1064"/>
                    <a:pt x="1459" y="2037"/>
                    <a:pt x="2341" y="2948"/>
                  </a:cubicBezTo>
                  <a:cubicBezTo>
                    <a:pt x="2341" y="2948"/>
                    <a:pt x="2371" y="2948"/>
                    <a:pt x="2371" y="2918"/>
                  </a:cubicBezTo>
                  <a:cubicBezTo>
                    <a:pt x="1520" y="1976"/>
                    <a:pt x="730" y="10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7326400" y="3180125"/>
              <a:ext cx="69925" cy="112800"/>
            </a:xfrm>
            <a:custGeom>
              <a:avLst/>
              <a:gdLst/>
              <a:ahLst/>
              <a:cxnLst/>
              <a:rect l="l" t="t" r="r" b="b"/>
              <a:pathLst>
                <a:path w="2797" h="4512" extrusionOk="0">
                  <a:moveTo>
                    <a:pt x="37" y="1"/>
                  </a:moveTo>
                  <a:cubicBezTo>
                    <a:pt x="16" y="1"/>
                    <a:pt x="0" y="29"/>
                    <a:pt x="0" y="73"/>
                  </a:cubicBezTo>
                  <a:cubicBezTo>
                    <a:pt x="851" y="1593"/>
                    <a:pt x="1793" y="3022"/>
                    <a:pt x="2766" y="4511"/>
                  </a:cubicBezTo>
                  <a:lnTo>
                    <a:pt x="2797" y="4511"/>
                  </a:lnTo>
                  <a:cubicBezTo>
                    <a:pt x="1885" y="2991"/>
                    <a:pt x="973" y="1502"/>
                    <a:pt x="61" y="13"/>
                  </a:cubicBezTo>
                  <a:cubicBezTo>
                    <a:pt x="53" y="4"/>
                    <a:pt x="45"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7259525" y="3352175"/>
              <a:ext cx="136800" cy="25850"/>
            </a:xfrm>
            <a:custGeom>
              <a:avLst/>
              <a:gdLst/>
              <a:ahLst/>
              <a:cxnLst/>
              <a:rect l="l" t="t" r="r" b="b"/>
              <a:pathLst>
                <a:path w="5472" h="1034" extrusionOk="0">
                  <a:moveTo>
                    <a:pt x="5411" y="0"/>
                  </a:moveTo>
                  <a:cubicBezTo>
                    <a:pt x="3587" y="61"/>
                    <a:pt x="1702" y="334"/>
                    <a:pt x="0" y="1033"/>
                  </a:cubicBezTo>
                  <a:cubicBezTo>
                    <a:pt x="1794" y="517"/>
                    <a:pt x="3496" y="122"/>
                    <a:pt x="5350" y="91"/>
                  </a:cubicBezTo>
                  <a:cubicBezTo>
                    <a:pt x="5472" y="91"/>
                    <a:pt x="5472" y="0"/>
                    <a:pt x="5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7431250" y="3456275"/>
              <a:ext cx="54750" cy="7625"/>
            </a:xfrm>
            <a:custGeom>
              <a:avLst/>
              <a:gdLst/>
              <a:ahLst/>
              <a:cxnLst/>
              <a:rect l="l" t="t" r="r" b="b"/>
              <a:pathLst>
                <a:path w="2190" h="305" extrusionOk="0">
                  <a:moveTo>
                    <a:pt x="2128" y="0"/>
                  </a:moveTo>
                  <a:cubicBezTo>
                    <a:pt x="1429" y="0"/>
                    <a:pt x="730" y="61"/>
                    <a:pt x="62" y="213"/>
                  </a:cubicBezTo>
                  <a:cubicBezTo>
                    <a:pt x="1" y="213"/>
                    <a:pt x="1" y="304"/>
                    <a:pt x="62" y="304"/>
                  </a:cubicBezTo>
                  <a:cubicBezTo>
                    <a:pt x="730" y="152"/>
                    <a:pt x="1429" y="122"/>
                    <a:pt x="2098" y="61"/>
                  </a:cubicBezTo>
                  <a:cubicBezTo>
                    <a:pt x="2189" y="61"/>
                    <a:pt x="2189" y="0"/>
                    <a:pt x="2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7498875" y="3574775"/>
              <a:ext cx="237875" cy="31225"/>
            </a:xfrm>
            <a:custGeom>
              <a:avLst/>
              <a:gdLst/>
              <a:ahLst/>
              <a:cxnLst/>
              <a:rect l="l" t="t" r="r" b="b"/>
              <a:pathLst>
                <a:path w="9515" h="1249" extrusionOk="0">
                  <a:moveTo>
                    <a:pt x="421" y="0"/>
                  </a:moveTo>
                  <a:cubicBezTo>
                    <a:pt x="291" y="0"/>
                    <a:pt x="161" y="1"/>
                    <a:pt x="31" y="2"/>
                  </a:cubicBezTo>
                  <a:cubicBezTo>
                    <a:pt x="1" y="2"/>
                    <a:pt x="1" y="32"/>
                    <a:pt x="31" y="32"/>
                  </a:cubicBezTo>
                  <a:cubicBezTo>
                    <a:pt x="3223" y="154"/>
                    <a:pt x="6262" y="610"/>
                    <a:pt x="9393" y="1248"/>
                  </a:cubicBezTo>
                  <a:cubicBezTo>
                    <a:pt x="9454" y="1248"/>
                    <a:pt x="9515" y="1157"/>
                    <a:pt x="9424" y="1096"/>
                  </a:cubicBezTo>
                  <a:cubicBezTo>
                    <a:pt x="6510" y="339"/>
                    <a:pt x="3429"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7577150" y="3260600"/>
              <a:ext cx="79825" cy="202825"/>
            </a:xfrm>
            <a:custGeom>
              <a:avLst/>
              <a:gdLst/>
              <a:ahLst/>
              <a:cxnLst/>
              <a:rect l="l" t="t" r="r" b="b"/>
              <a:pathLst>
                <a:path w="3193" h="8113" extrusionOk="0">
                  <a:moveTo>
                    <a:pt x="24" y="0"/>
                  </a:moveTo>
                  <a:cubicBezTo>
                    <a:pt x="8" y="0"/>
                    <a:pt x="1" y="16"/>
                    <a:pt x="31" y="46"/>
                  </a:cubicBezTo>
                  <a:cubicBezTo>
                    <a:pt x="517" y="2934"/>
                    <a:pt x="1551" y="5608"/>
                    <a:pt x="3131" y="8101"/>
                  </a:cubicBezTo>
                  <a:cubicBezTo>
                    <a:pt x="3131" y="8109"/>
                    <a:pt x="3136" y="8113"/>
                    <a:pt x="3142" y="8113"/>
                  </a:cubicBezTo>
                  <a:cubicBezTo>
                    <a:pt x="3160" y="8113"/>
                    <a:pt x="3192" y="8084"/>
                    <a:pt x="3192" y="8040"/>
                  </a:cubicBezTo>
                  <a:cubicBezTo>
                    <a:pt x="1672" y="5578"/>
                    <a:pt x="639" y="2873"/>
                    <a:pt x="62" y="46"/>
                  </a:cubicBezTo>
                  <a:cubicBezTo>
                    <a:pt x="62" y="16"/>
                    <a:pt x="39"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7639850" y="3205700"/>
              <a:ext cx="25475" cy="108400"/>
            </a:xfrm>
            <a:custGeom>
              <a:avLst/>
              <a:gdLst/>
              <a:ahLst/>
              <a:cxnLst/>
              <a:rect l="l" t="t" r="r" b="b"/>
              <a:pathLst>
                <a:path w="1019" h="4336" extrusionOk="0">
                  <a:moveTo>
                    <a:pt x="35" y="0"/>
                  </a:moveTo>
                  <a:cubicBezTo>
                    <a:pt x="16" y="0"/>
                    <a:pt x="0" y="8"/>
                    <a:pt x="16" y="23"/>
                  </a:cubicBezTo>
                  <a:cubicBezTo>
                    <a:pt x="320" y="1482"/>
                    <a:pt x="623" y="2880"/>
                    <a:pt x="988" y="4309"/>
                  </a:cubicBezTo>
                  <a:cubicBezTo>
                    <a:pt x="988" y="4329"/>
                    <a:pt x="992" y="4336"/>
                    <a:pt x="996" y="4336"/>
                  </a:cubicBezTo>
                  <a:cubicBezTo>
                    <a:pt x="1005" y="4336"/>
                    <a:pt x="1019" y="4309"/>
                    <a:pt x="1019" y="4309"/>
                  </a:cubicBezTo>
                  <a:cubicBezTo>
                    <a:pt x="715" y="2880"/>
                    <a:pt x="380" y="1421"/>
                    <a:pt x="76" y="23"/>
                  </a:cubicBezTo>
                  <a:cubicBezTo>
                    <a:pt x="76" y="8"/>
                    <a:pt x="54"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7727625" y="3286250"/>
              <a:ext cx="45600" cy="223800"/>
            </a:xfrm>
            <a:custGeom>
              <a:avLst/>
              <a:gdLst/>
              <a:ahLst/>
              <a:cxnLst/>
              <a:rect l="l" t="t" r="r" b="b"/>
              <a:pathLst>
                <a:path w="1824" h="8952" extrusionOk="0">
                  <a:moveTo>
                    <a:pt x="46" y="0"/>
                  </a:moveTo>
                  <a:cubicBezTo>
                    <a:pt x="23" y="0"/>
                    <a:pt x="0" y="8"/>
                    <a:pt x="0" y="23"/>
                  </a:cubicBezTo>
                  <a:cubicBezTo>
                    <a:pt x="456" y="3032"/>
                    <a:pt x="973" y="6011"/>
                    <a:pt x="1763" y="8929"/>
                  </a:cubicBezTo>
                  <a:cubicBezTo>
                    <a:pt x="1763" y="8944"/>
                    <a:pt x="1778" y="8952"/>
                    <a:pt x="1793" y="8952"/>
                  </a:cubicBezTo>
                  <a:cubicBezTo>
                    <a:pt x="1809" y="8952"/>
                    <a:pt x="1824" y="8944"/>
                    <a:pt x="1824" y="8929"/>
                  </a:cubicBezTo>
                  <a:cubicBezTo>
                    <a:pt x="1155" y="5950"/>
                    <a:pt x="517" y="303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7831725" y="3513675"/>
              <a:ext cx="54425" cy="174875"/>
            </a:xfrm>
            <a:custGeom>
              <a:avLst/>
              <a:gdLst/>
              <a:ahLst/>
              <a:cxnLst/>
              <a:rect l="l" t="t" r="r" b="b"/>
              <a:pathLst>
                <a:path w="2177" h="6995" extrusionOk="0">
                  <a:moveTo>
                    <a:pt x="23" y="1"/>
                  </a:moveTo>
                  <a:cubicBezTo>
                    <a:pt x="14" y="1"/>
                    <a:pt x="0" y="14"/>
                    <a:pt x="0" y="14"/>
                  </a:cubicBezTo>
                  <a:cubicBezTo>
                    <a:pt x="517" y="2355"/>
                    <a:pt x="1216" y="4726"/>
                    <a:pt x="2067" y="6975"/>
                  </a:cubicBezTo>
                  <a:cubicBezTo>
                    <a:pt x="2092" y="6987"/>
                    <a:pt x="2118" y="6995"/>
                    <a:pt x="2136" y="6995"/>
                  </a:cubicBezTo>
                  <a:cubicBezTo>
                    <a:pt x="2163" y="6995"/>
                    <a:pt x="2176" y="6980"/>
                    <a:pt x="2158" y="6944"/>
                  </a:cubicBezTo>
                  <a:cubicBezTo>
                    <a:pt x="1398" y="4665"/>
                    <a:pt x="639" y="2385"/>
                    <a:pt x="31" y="14"/>
                  </a:cubicBezTo>
                  <a:cubicBezTo>
                    <a:pt x="31" y="4"/>
                    <a:pt x="27"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7628075" y="3806000"/>
              <a:ext cx="183150" cy="8950"/>
            </a:xfrm>
            <a:custGeom>
              <a:avLst/>
              <a:gdLst/>
              <a:ahLst/>
              <a:cxnLst/>
              <a:rect l="l" t="t" r="r" b="b"/>
              <a:pathLst>
                <a:path w="7326" h="358" extrusionOk="0">
                  <a:moveTo>
                    <a:pt x="3173" y="1"/>
                  </a:moveTo>
                  <a:cubicBezTo>
                    <a:pt x="2115" y="1"/>
                    <a:pt x="1058" y="57"/>
                    <a:pt x="0" y="176"/>
                  </a:cubicBezTo>
                  <a:lnTo>
                    <a:pt x="0" y="206"/>
                  </a:lnTo>
                  <a:cubicBezTo>
                    <a:pt x="1012" y="117"/>
                    <a:pt x="2018" y="71"/>
                    <a:pt x="3023" y="71"/>
                  </a:cubicBezTo>
                  <a:cubicBezTo>
                    <a:pt x="4434" y="71"/>
                    <a:pt x="5844" y="163"/>
                    <a:pt x="7265" y="358"/>
                  </a:cubicBezTo>
                  <a:cubicBezTo>
                    <a:pt x="7326" y="328"/>
                    <a:pt x="7326" y="267"/>
                    <a:pt x="7295" y="267"/>
                  </a:cubicBezTo>
                  <a:cubicBezTo>
                    <a:pt x="5921" y="95"/>
                    <a:pt x="4547" y="1"/>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7718500" y="3735150"/>
              <a:ext cx="140600" cy="28150"/>
            </a:xfrm>
            <a:custGeom>
              <a:avLst/>
              <a:gdLst/>
              <a:ahLst/>
              <a:cxnLst/>
              <a:rect l="l" t="t" r="r" b="b"/>
              <a:pathLst>
                <a:path w="5624" h="1126" extrusionOk="0">
                  <a:moveTo>
                    <a:pt x="0" y="0"/>
                  </a:moveTo>
                  <a:lnTo>
                    <a:pt x="0" y="61"/>
                  </a:lnTo>
                  <a:cubicBezTo>
                    <a:pt x="1885" y="213"/>
                    <a:pt x="3800" y="365"/>
                    <a:pt x="5593" y="1125"/>
                  </a:cubicBezTo>
                  <a:cubicBezTo>
                    <a:pt x="5624" y="1125"/>
                    <a:pt x="5624" y="1034"/>
                    <a:pt x="5593" y="1003"/>
                  </a:cubicBezTo>
                  <a:cubicBezTo>
                    <a:pt x="3800" y="244"/>
                    <a:pt x="1885" y="9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7803600" y="3917525"/>
              <a:ext cx="142125" cy="34225"/>
            </a:xfrm>
            <a:custGeom>
              <a:avLst/>
              <a:gdLst/>
              <a:ahLst/>
              <a:cxnLst/>
              <a:rect l="l" t="t" r="r" b="b"/>
              <a:pathLst>
                <a:path w="5685" h="1369" extrusionOk="0">
                  <a:moveTo>
                    <a:pt x="5624" y="0"/>
                  </a:moveTo>
                  <a:cubicBezTo>
                    <a:pt x="3709" y="213"/>
                    <a:pt x="1824" y="699"/>
                    <a:pt x="1" y="1368"/>
                  </a:cubicBezTo>
                  <a:cubicBezTo>
                    <a:pt x="1824" y="699"/>
                    <a:pt x="3709" y="304"/>
                    <a:pt x="5624" y="92"/>
                  </a:cubicBezTo>
                  <a:cubicBezTo>
                    <a:pt x="5685" y="61"/>
                    <a:pt x="5685" y="0"/>
                    <a:pt x="5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7935875" y="3958425"/>
              <a:ext cx="120000" cy="16625"/>
            </a:xfrm>
            <a:custGeom>
              <a:avLst/>
              <a:gdLst/>
              <a:ahLst/>
              <a:cxnLst/>
              <a:rect l="l" t="t" r="r" b="b"/>
              <a:pathLst>
                <a:path w="4800" h="665" extrusionOk="0">
                  <a:moveTo>
                    <a:pt x="4737" y="1"/>
                  </a:moveTo>
                  <a:cubicBezTo>
                    <a:pt x="4729" y="1"/>
                    <a:pt x="4720" y="2"/>
                    <a:pt x="4710" y="6"/>
                  </a:cubicBezTo>
                  <a:cubicBezTo>
                    <a:pt x="3099" y="97"/>
                    <a:pt x="1549" y="310"/>
                    <a:pt x="29" y="614"/>
                  </a:cubicBezTo>
                  <a:cubicBezTo>
                    <a:pt x="6" y="614"/>
                    <a:pt x="0" y="665"/>
                    <a:pt x="12" y="665"/>
                  </a:cubicBezTo>
                  <a:cubicBezTo>
                    <a:pt x="16" y="665"/>
                    <a:pt x="21" y="659"/>
                    <a:pt x="29" y="644"/>
                  </a:cubicBezTo>
                  <a:cubicBezTo>
                    <a:pt x="1609" y="401"/>
                    <a:pt x="3160" y="249"/>
                    <a:pt x="4710" y="97"/>
                  </a:cubicBezTo>
                  <a:cubicBezTo>
                    <a:pt x="4791" y="97"/>
                    <a:pt x="4800" y="1"/>
                    <a:pt x="4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8136825" y="3731725"/>
              <a:ext cx="46750" cy="185125"/>
            </a:xfrm>
            <a:custGeom>
              <a:avLst/>
              <a:gdLst/>
              <a:ahLst/>
              <a:cxnLst/>
              <a:rect l="l" t="t" r="r" b="b"/>
              <a:pathLst>
                <a:path w="1870" h="7405" extrusionOk="0">
                  <a:moveTo>
                    <a:pt x="4" y="1"/>
                  </a:moveTo>
                  <a:cubicBezTo>
                    <a:pt x="0" y="1"/>
                    <a:pt x="0" y="16"/>
                    <a:pt x="15" y="46"/>
                  </a:cubicBezTo>
                  <a:cubicBezTo>
                    <a:pt x="15" y="16"/>
                    <a:pt x="8" y="1"/>
                    <a:pt x="4" y="1"/>
                  </a:cubicBezTo>
                  <a:close/>
                  <a:moveTo>
                    <a:pt x="15" y="46"/>
                  </a:moveTo>
                  <a:lnTo>
                    <a:pt x="15" y="46"/>
                  </a:lnTo>
                  <a:cubicBezTo>
                    <a:pt x="319" y="2539"/>
                    <a:pt x="897" y="5001"/>
                    <a:pt x="1778" y="7372"/>
                  </a:cubicBezTo>
                  <a:cubicBezTo>
                    <a:pt x="1790" y="7395"/>
                    <a:pt x="1806" y="7405"/>
                    <a:pt x="1821" y="7405"/>
                  </a:cubicBezTo>
                  <a:cubicBezTo>
                    <a:pt x="1846" y="7405"/>
                    <a:pt x="1869" y="7379"/>
                    <a:pt x="1869" y="7341"/>
                  </a:cubicBezTo>
                  <a:cubicBezTo>
                    <a:pt x="1049" y="4940"/>
                    <a:pt x="410" y="2508"/>
                    <a:pt x="15"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8209375" y="3615850"/>
              <a:ext cx="49425" cy="287875"/>
            </a:xfrm>
            <a:custGeom>
              <a:avLst/>
              <a:gdLst/>
              <a:ahLst/>
              <a:cxnLst/>
              <a:rect l="l" t="t" r="r" b="b"/>
              <a:pathLst>
                <a:path w="1977" h="11515" extrusionOk="0">
                  <a:moveTo>
                    <a:pt x="1" y="0"/>
                  </a:moveTo>
                  <a:lnTo>
                    <a:pt x="1" y="0"/>
                  </a:lnTo>
                  <a:cubicBezTo>
                    <a:pt x="153" y="3921"/>
                    <a:pt x="730" y="7751"/>
                    <a:pt x="1855" y="11459"/>
                  </a:cubicBezTo>
                  <a:cubicBezTo>
                    <a:pt x="1855" y="11498"/>
                    <a:pt x="1876" y="11514"/>
                    <a:pt x="1901" y="11514"/>
                  </a:cubicBezTo>
                  <a:cubicBezTo>
                    <a:pt x="1936" y="11514"/>
                    <a:pt x="1977" y="11482"/>
                    <a:pt x="1977" y="11429"/>
                  </a:cubicBezTo>
                  <a:cubicBezTo>
                    <a:pt x="913" y="7660"/>
                    <a:pt x="244" y="39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8270550" y="3693925"/>
              <a:ext cx="19400" cy="124150"/>
            </a:xfrm>
            <a:custGeom>
              <a:avLst/>
              <a:gdLst/>
              <a:ahLst/>
              <a:cxnLst/>
              <a:rect l="l" t="t" r="r" b="b"/>
              <a:pathLst>
                <a:path w="776" h="4966" extrusionOk="0">
                  <a:moveTo>
                    <a:pt x="88" y="0"/>
                  </a:moveTo>
                  <a:cubicBezTo>
                    <a:pt x="39" y="0"/>
                    <a:pt x="1" y="23"/>
                    <a:pt x="16" y="69"/>
                  </a:cubicBezTo>
                  <a:cubicBezTo>
                    <a:pt x="138" y="1710"/>
                    <a:pt x="320" y="3321"/>
                    <a:pt x="685" y="4932"/>
                  </a:cubicBezTo>
                  <a:cubicBezTo>
                    <a:pt x="685" y="4955"/>
                    <a:pt x="698" y="4965"/>
                    <a:pt x="714" y="4965"/>
                  </a:cubicBezTo>
                  <a:cubicBezTo>
                    <a:pt x="741" y="4965"/>
                    <a:pt x="776" y="4939"/>
                    <a:pt x="776" y="4902"/>
                  </a:cubicBezTo>
                  <a:cubicBezTo>
                    <a:pt x="563" y="3291"/>
                    <a:pt x="320" y="1710"/>
                    <a:pt x="229" y="69"/>
                  </a:cubicBezTo>
                  <a:cubicBezTo>
                    <a:pt x="198" y="23"/>
                    <a:pt x="13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8299825" y="3878925"/>
              <a:ext cx="18250" cy="51400"/>
            </a:xfrm>
            <a:custGeom>
              <a:avLst/>
              <a:gdLst/>
              <a:ahLst/>
              <a:cxnLst/>
              <a:rect l="l" t="t" r="r" b="b"/>
              <a:pathLst>
                <a:path w="730" h="2056" extrusionOk="0">
                  <a:moveTo>
                    <a:pt x="110" y="0"/>
                  </a:moveTo>
                  <a:cubicBezTo>
                    <a:pt x="63" y="0"/>
                    <a:pt x="0" y="50"/>
                    <a:pt x="0" y="116"/>
                  </a:cubicBezTo>
                  <a:cubicBezTo>
                    <a:pt x="274" y="724"/>
                    <a:pt x="426" y="1362"/>
                    <a:pt x="608" y="2000"/>
                  </a:cubicBezTo>
                  <a:cubicBezTo>
                    <a:pt x="621" y="2038"/>
                    <a:pt x="644" y="2055"/>
                    <a:pt x="667" y="2055"/>
                  </a:cubicBezTo>
                  <a:cubicBezTo>
                    <a:pt x="699" y="2055"/>
                    <a:pt x="730" y="2023"/>
                    <a:pt x="730" y="1970"/>
                  </a:cubicBezTo>
                  <a:cubicBezTo>
                    <a:pt x="638" y="1301"/>
                    <a:pt x="426" y="693"/>
                    <a:pt x="152" y="25"/>
                  </a:cubicBezTo>
                  <a:cubicBezTo>
                    <a:pt x="144" y="8"/>
                    <a:pt x="128"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9" name="Google Shape;2549;p31"/>
          <p:cNvGrpSpPr/>
          <p:nvPr/>
        </p:nvGrpSpPr>
        <p:grpSpPr>
          <a:xfrm rot="2434473">
            <a:off x="7954743" y="-52826"/>
            <a:ext cx="1146328" cy="1184659"/>
            <a:chOff x="5317225" y="823600"/>
            <a:chExt cx="1451175" cy="1499700"/>
          </a:xfrm>
        </p:grpSpPr>
        <p:sp>
          <p:nvSpPr>
            <p:cNvPr id="2550" name="Google Shape;2550;p31"/>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240">
          <p15:clr>
            <a:srgbClr val="FA7B17"/>
          </p15:clr>
        </p15:guide>
        <p15:guide id="2">
          <p15:clr>
            <a:srgbClr val="FA7B17"/>
          </p15:clr>
        </p15:guide>
        <p15:guide id="3" orient="horz">
          <p15:clr>
            <a:srgbClr val="FA7B17"/>
          </p15:clr>
        </p15:guide>
        <p15:guide id="4" pos="576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80"/>
        <p:cNvGrpSpPr/>
        <p:nvPr/>
      </p:nvGrpSpPr>
      <p:grpSpPr>
        <a:xfrm>
          <a:off x="0" y="0"/>
          <a:ext cx="0" cy="0"/>
          <a:chOff x="0" y="0"/>
          <a:chExt cx="0" cy="0"/>
        </a:xfrm>
      </p:grpSpPr>
      <p:sp>
        <p:nvSpPr>
          <p:cNvPr id="2681" name="Google Shape;2681;p33"/>
          <p:cNvSpPr/>
          <p:nvPr/>
        </p:nvSpPr>
        <p:spPr>
          <a:xfrm rot="990880">
            <a:off x="-3134943" y="3407332"/>
            <a:ext cx="5768729" cy="347233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990880">
            <a:off x="7018707" y="-2399768"/>
            <a:ext cx="5768729" cy="347233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3" name="Google Shape;2683;p33"/>
          <p:cNvGrpSpPr/>
          <p:nvPr/>
        </p:nvGrpSpPr>
        <p:grpSpPr>
          <a:xfrm rot="5148382">
            <a:off x="626663" y="3770156"/>
            <a:ext cx="700945" cy="1908107"/>
            <a:chOff x="5902350" y="2149600"/>
            <a:chExt cx="1019050" cy="2774050"/>
          </a:xfrm>
        </p:grpSpPr>
        <p:sp>
          <p:nvSpPr>
            <p:cNvPr id="2684" name="Google Shape;2684;p33"/>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2" name="Google Shape;2692;p33"/>
          <p:cNvGrpSpPr/>
          <p:nvPr/>
        </p:nvGrpSpPr>
        <p:grpSpPr>
          <a:xfrm rot="-9022834">
            <a:off x="7940909" y="5992"/>
            <a:ext cx="1208345" cy="1333722"/>
            <a:chOff x="6320300" y="3414050"/>
            <a:chExt cx="1568300" cy="1731025"/>
          </a:xfrm>
        </p:grpSpPr>
        <p:sp>
          <p:nvSpPr>
            <p:cNvPr id="2693" name="Google Shape;2693;p33"/>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3"/>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3"/>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3"/>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3"/>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3"/>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3"/>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3"/>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3"/>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3"/>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3"/>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15:clr>
            <a:srgbClr val="FA7B17"/>
          </p15:clr>
        </p15:guide>
        <p15:guide id="2" orient="horz" pos="3240">
          <p15:clr>
            <a:srgbClr val="FA7B17"/>
          </p15:clr>
        </p15:guide>
        <p15:guide id="3" pos="5760">
          <p15:clr>
            <a:srgbClr val="FA7B17"/>
          </p15:clr>
        </p15:guide>
        <p15:guide id="4" orient="horz">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746"/>
        <p:cNvGrpSpPr/>
        <p:nvPr/>
      </p:nvGrpSpPr>
      <p:grpSpPr>
        <a:xfrm>
          <a:off x="0" y="0"/>
          <a:ext cx="0" cy="0"/>
          <a:chOff x="0" y="0"/>
          <a:chExt cx="0" cy="0"/>
        </a:xfrm>
      </p:grpSpPr>
      <p:sp>
        <p:nvSpPr>
          <p:cNvPr id="2747" name="Google Shape;2747;p34"/>
          <p:cNvSpPr/>
          <p:nvPr/>
        </p:nvSpPr>
        <p:spPr>
          <a:xfrm rot="990880">
            <a:off x="-4277943" y="-2021918"/>
            <a:ext cx="5768729" cy="347233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4"/>
          <p:cNvSpPr/>
          <p:nvPr/>
        </p:nvSpPr>
        <p:spPr>
          <a:xfrm rot="3423473">
            <a:off x="5227900" y="5293368"/>
            <a:ext cx="5769041" cy="3472524"/>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9" name="Google Shape;2749;p34"/>
          <p:cNvGrpSpPr/>
          <p:nvPr/>
        </p:nvGrpSpPr>
        <p:grpSpPr>
          <a:xfrm rot="9581715">
            <a:off x="7952904" y="3826800"/>
            <a:ext cx="1146259" cy="1184588"/>
            <a:chOff x="5317225" y="823600"/>
            <a:chExt cx="1451175" cy="1499700"/>
          </a:xfrm>
        </p:grpSpPr>
        <p:sp>
          <p:nvSpPr>
            <p:cNvPr id="2750" name="Google Shape;2750;p34"/>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4"/>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4"/>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4"/>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4"/>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4"/>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6" name="Google Shape;2756;p34"/>
          <p:cNvGrpSpPr/>
          <p:nvPr/>
        </p:nvGrpSpPr>
        <p:grpSpPr>
          <a:xfrm>
            <a:off x="76383" y="189176"/>
            <a:ext cx="742776" cy="700638"/>
            <a:chOff x="-554450" y="1110000"/>
            <a:chExt cx="1022825" cy="964800"/>
          </a:xfrm>
        </p:grpSpPr>
        <p:sp>
          <p:nvSpPr>
            <p:cNvPr id="2757" name="Google Shape;2757;p34"/>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4"/>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4"/>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4"/>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4"/>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4"/>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4"/>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4"/>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4"/>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4"/>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4"/>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4"/>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4"/>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4"/>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4"/>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4"/>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4"/>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4"/>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4"/>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4"/>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4"/>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4"/>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4"/>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4"/>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4"/>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4"/>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4"/>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4"/>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4"/>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4"/>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4"/>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4"/>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4"/>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4"/>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4"/>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4"/>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4"/>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4"/>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4"/>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4"/>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4"/>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4"/>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4"/>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4"/>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4"/>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4"/>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4"/>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4"/>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4"/>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4"/>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4"/>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4"/>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4"/>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4"/>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4"/>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4"/>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4"/>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4"/>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4"/>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4"/>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8" name="Google Shape;2818;p34"/>
          <p:cNvGrpSpPr/>
          <p:nvPr/>
        </p:nvGrpSpPr>
        <p:grpSpPr>
          <a:xfrm rot="2962365">
            <a:off x="117181" y="1031942"/>
            <a:ext cx="661164" cy="623656"/>
            <a:chOff x="-554450" y="1110000"/>
            <a:chExt cx="1022825" cy="964800"/>
          </a:xfrm>
        </p:grpSpPr>
        <p:sp>
          <p:nvSpPr>
            <p:cNvPr id="2819" name="Google Shape;2819;p34"/>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4"/>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4"/>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56"/>
        <p:cNvGrpSpPr/>
        <p:nvPr/>
      </p:nvGrpSpPr>
      <p:grpSpPr>
        <a:xfrm>
          <a:off x="0" y="0"/>
          <a:ext cx="0" cy="0"/>
          <a:chOff x="0" y="0"/>
          <a:chExt cx="0" cy="0"/>
        </a:xfrm>
      </p:grpSpPr>
      <p:sp>
        <p:nvSpPr>
          <p:cNvPr id="1557" name="Google Shape;1557;p20"/>
          <p:cNvSpPr/>
          <p:nvPr/>
        </p:nvSpPr>
        <p:spPr>
          <a:xfrm rot="-5977234">
            <a:off x="-901195" y="-1474171"/>
            <a:ext cx="3025700" cy="2311536"/>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rot="1022142">
            <a:off x="-559659" y="3998431"/>
            <a:ext cx="4292418" cy="2151365"/>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rot="529082">
            <a:off x="6204575" y="-597585"/>
            <a:ext cx="5295006" cy="1704209"/>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560;p20"/>
          <p:cNvGrpSpPr/>
          <p:nvPr/>
        </p:nvGrpSpPr>
        <p:grpSpPr>
          <a:xfrm rot="1293721">
            <a:off x="7576371" y="111740"/>
            <a:ext cx="1451143" cy="1499667"/>
            <a:chOff x="5317225" y="823600"/>
            <a:chExt cx="1451175" cy="1499700"/>
          </a:xfrm>
        </p:grpSpPr>
        <p:sp>
          <p:nvSpPr>
            <p:cNvPr id="1561" name="Google Shape;1561;p20"/>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20"/>
          <p:cNvSpPr/>
          <p:nvPr/>
        </p:nvSpPr>
        <p:spPr>
          <a:xfrm rot="5400000">
            <a:off x="5992702" y="4180726"/>
            <a:ext cx="3300436" cy="3075360"/>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568;p20"/>
          <p:cNvGrpSpPr/>
          <p:nvPr/>
        </p:nvGrpSpPr>
        <p:grpSpPr>
          <a:xfrm rot="3185177" flipH="1">
            <a:off x="7654920" y="3598200"/>
            <a:ext cx="973570" cy="1775841"/>
            <a:chOff x="4303537" y="4499150"/>
            <a:chExt cx="809325" cy="1476250"/>
          </a:xfrm>
        </p:grpSpPr>
        <p:sp>
          <p:nvSpPr>
            <p:cNvPr id="1569" name="Google Shape;1569;p20"/>
            <p:cNvSpPr/>
            <p:nvPr/>
          </p:nvSpPr>
          <p:spPr>
            <a:xfrm>
              <a:off x="4303537" y="4499150"/>
              <a:ext cx="809325" cy="1476250"/>
            </a:xfrm>
            <a:custGeom>
              <a:avLst/>
              <a:gdLst/>
              <a:ahLst/>
              <a:cxnLst/>
              <a:rect l="l" t="t" r="r" b="b"/>
              <a:pathLst>
                <a:path w="32373" h="59050" extrusionOk="0">
                  <a:moveTo>
                    <a:pt x="12181" y="684"/>
                  </a:moveTo>
                  <a:cubicBezTo>
                    <a:pt x="12792" y="2312"/>
                    <a:pt x="15653" y="5384"/>
                    <a:pt x="15902" y="5384"/>
                  </a:cubicBezTo>
                  <a:cubicBezTo>
                    <a:pt x="15914" y="5384"/>
                    <a:pt x="15920" y="5378"/>
                    <a:pt x="15920" y="5365"/>
                  </a:cubicBezTo>
                  <a:cubicBezTo>
                    <a:pt x="15920" y="5091"/>
                    <a:pt x="15859" y="4848"/>
                    <a:pt x="15829" y="4605"/>
                  </a:cubicBezTo>
                  <a:lnTo>
                    <a:pt x="15829" y="4605"/>
                  </a:lnTo>
                  <a:cubicBezTo>
                    <a:pt x="17804" y="6733"/>
                    <a:pt x="19628" y="11079"/>
                    <a:pt x="20570" y="12265"/>
                  </a:cubicBezTo>
                  <a:cubicBezTo>
                    <a:pt x="20630" y="11828"/>
                    <a:pt x="20738" y="11662"/>
                    <a:pt x="20872" y="11662"/>
                  </a:cubicBezTo>
                  <a:cubicBezTo>
                    <a:pt x="21214" y="11662"/>
                    <a:pt x="21724" y="12748"/>
                    <a:pt x="22029" y="13207"/>
                  </a:cubicBezTo>
                  <a:cubicBezTo>
                    <a:pt x="22820" y="14423"/>
                    <a:pt x="26102" y="20015"/>
                    <a:pt x="26619" y="24544"/>
                  </a:cubicBezTo>
                  <a:cubicBezTo>
                    <a:pt x="26710" y="24392"/>
                    <a:pt x="27501" y="22234"/>
                    <a:pt x="27561" y="22143"/>
                  </a:cubicBezTo>
                  <a:cubicBezTo>
                    <a:pt x="27571" y="22138"/>
                    <a:pt x="27581" y="22136"/>
                    <a:pt x="27589" y="22136"/>
                  </a:cubicBezTo>
                  <a:cubicBezTo>
                    <a:pt x="27684" y="22136"/>
                    <a:pt x="27693" y="22427"/>
                    <a:pt x="27805" y="22538"/>
                  </a:cubicBezTo>
                  <a:cubicBezTo>
                    <a:pt x="28686" y="23511"/>
                    <a:pt x="29020" y="26095"/>
                    <a:pt x="29324" y="27310"/>
                  </a:cubicBezTo>
                  <a:cubicBezTo>
                    <a:pt x="29993" y="30228"/>
                    <a:pt x="29811" y="36429"/>
                    <a:pt x="29902" y="36520"/>
                  </a:cubicBezTo>
                  <a:cubicBezTo>
                    <a:pt x="29903" y="36525"/>
                    <a:pt x="29907" y="36527"/>
                    <a:pt x="29913" y="36527"/>
                  </a:cubicBezTo>
                  <a:cubicBezTo>
                    <a:pt x="30017" y="36527"/>
                    <a:pt x="30758" y="35789"/>
                    <a:pt x="30844" y="35760"/>
                  </a:cubicBezTo>
                  <a:cubicBezTo>
                    <a:pt x="30905" y="35760"/>
                    <a:pt x="30966" y="39499"/>
                    <a:pt x="30996" y="40350"/>
                  </a:cubicBezTo>
                  <a:cubicBezTo>
                    <a:pt x="31026" y="42143"/>
                    <a:pt x="31026" y="43967"/>
                    <a:pt x="30966" y="45730"/>
                  </a:cubicBezTo>
                  <a:cubicBezTo>
                    <a:pt x="30814" y="48922"/>
                    <a:pt x="30297" y="52083"/>
                    <a:pt x="30054" y="55274"/>
                  </a:cubicBezTo>
                  <a:cubicBezTo>
                    <a:pt x="25890" y="49438"/>
                    <a:pt x="21847" y="43511"/>
                    <a:pt x="18412" y="37189"/>
                  </a:cubicBezTo>
                  <a:cubicBezTo>
                    <a:pt x="14856" y="30593"/>
                    <a:pt x="12515" y="23845"/>
                    <a:pt x="10692" y="16642"/>
                  </a:cubicBezTo>
                  <a:cubicBezTo>
                    <a:pt x="10509" y="14240"/>
                    <a:pt x="10509" y="11809"/>
                    <a:pt x="10753" y="9347"/>
                  </a:cubicBezTo>
                  <a:cubicBezTo>
                    <a:pt x="10753" y="9331"/>
                    <a:pt x="10737" y="9324"/>
                    <a:pt x="10718" y="9324"/>
                  </a:cubicBezTo>
                  <a:cubicBezTo>
                    <a:pt x="10699" y="9324"/>
                    <a:pt x="10677" y="9331"/>
                    <a:pt x="10661" y="9347"/>
                  </a:cubicBezTo>
                  <a:cubicBezTo>
                    <a:pt x="8990" y="17614"/>
                    <a:pt x="11573" y="26520"/>
                    <a:pt x="15038" y="33997"/>
                  </a:cubicBezTo>
                  <a:cubicBezTo>
                    <a:pt x="18655" y="41748"/>
                    <a:pt x="23549" y="48770"/>
                    <a:pt x="28169" y="55913"/>
                  </a:cubicBezTo>
                  <a:cubicBezTo>
                    <a:pt x="25221" y="55153"/>
                    <a:pt x="22212" y="54758"/>
                    <a:pt x="19324" y="53633"/>
                  </a:cubicBezTo>
                  <a:cubicBezTo>
                    <a:pt x="17987" y="53147"/>
                    <a:pt x="16680" y="52539"/>
                    <a:pt x="15403" y="51900"/>
                  </a:cubicBezTo>
                  <a:cubicBezTo>
                    <a:pt x="14430" y="51353"/>
                    <a:pt x="13427" y="50806"/>
                    <a:pt x="12515" y="50198"/>
                  </a:cubicBezTo>
                  <a:cubicBezTo>
                    <a:pt x="11968" y="49803"/>
                    <a:pt x="11543" y="49195"/>
                    <a:pt x="12576" y="48982"/>
                  </a:cubicBezTo>
                  <a:cubicBezTo>
                    <a:pt x="10965" y="48071"/>
                    <a:pt x="8838" y="46247"/>
                    <a:pt x="7409" y="44514"/>
                  </a:cubicBezTo>
                  <a:cubicBezTo>
                    <a:pt x="6740" y="43754"/>
                    <a:pt x="6132" y="42994"/>
                    <a:pt x="5616" y="42174"/>
                  </a:cubicBezTo>
                  <a:cubicBezTo>
                    <a:pt x="5283" y="41690"/>
                    <a:pt x="3539" y="39195"/>
                    <a:pt x="5190" y="39195"/>
                  </a:cubicBezTo>
                  <a:cubicBezTo>
                    <a:pt x="5200" y="39195"/>
                    <a:pt x="5210" y="39195"/>
                    <a:pt x="5221" y="39195"/>
                  </a:cubicBezTo>
                  <a:cubicBezTo>
                    <a:pt x="4400" y="37462"/>
                    <a:pt x="2880" y="35000"/>
                    <a:pt x="2120" y="32934"/>
                  </a:cubicBezTo>
                  <a:cubicBezTo>
                    <a:pt x="1330" y="30806"/>
                    <a:pt x="813" y="28617"/>
                    <a:pt x="570" y="26368"/>
                  </a:cubicBezTo>
                  <a:lnTo>
                    <a:pt x="570" y="26368"/>
                  </a:lnTo>
                  <a:lnTo>
                    <a:pt x="1421" y="26885"/>
                  </a:lnTo>
                  <a:cubicBezTo>
                    <a:pt x="1467" y="26910"/>
                    <a:pt x="1513" y="26921"/>
                    <a:pt x="1558" y="26921"/>
                  </a:cubicBezTo>
                  <a:cubicBezTo>
                    <a:pt x="1780" y="26921"/>
                    <a:pt x="1953" y="26647"/>
                    <a:pt x="1725" y="26520"/>
                  </a:cubicBezTo>
                  <a:lnTo>
                    <a:pt x="1695" y="26490"/>
                  </a:lnTo>
                  <a:cubicBezTo>
                    <a:pt x="1634" y="24666"/>
                    <a:pt x="1269" y="22842"/>
                    <a:pt x="1330" y="20958"/>
                  </a:cubicBezTo>
                  <a:cubicBezTo>
                    <a:pt x="1330" y="20137"/>
                    <a:pt x="1360" y="19256"/>
                    <a:pt x="1421" y="18435"/>
                  </a:cubicBezTo>
                  <a:cubicBezTo>
                    <a:pt x="1482" y="18009"/>
                    <a:pt x="1512" y="17584"/>
                    <a:pt x="1573" y="17158"/>
                  </a:cubicBezTo>
                  <a:cubicBezTo>
                    <a:pt x="1610" y="17156"/>
                    <a:pt x="1647" y="17155"/>
                    <a:pt x="1682" y="17155"/>
                  </a:cubicBezTo>
                  <a:cubicBezTo>
                    <a:pt x="2146" y="17155"/>
                    <a:pt x="2511" y="17336"/>
                    <a:pt x="2850" y="17675"/>
                  </a:cubicBezTo>
                  <a:cubicBezTo>
                    <a:pt x="2887" y="17706"/>
                    <a:pt x="2926" y="17720"/>
                    <a:pt x="2963" y="17720"/>
                  </a:cubicBezTo>
                  <a:cubicBezTo>
                    <a:pt x="3107" y="17720"/>
                    <a:pt x="3226" y="17522"/>
                    <a:pt x="3154" y="17401"/>
                  </a:cubicBezTo>
                  <a:cubicBezTo>
                    <a:pt x="3184" y="17371"/>
                    <a:pt x="3184" y="17310"/>
                    <a:pt x="3184" y="17280"/>
                  </a:cubicBezTo>
                  <a:cubicBezTo>
                    <a:pt x="2546" y="14514"/>
                    <a:pt x="4217" y="10927"/>
                    <a:pt x="5464" y="8344"/>
                  </a:cubicBezTo>
                  <a:cubicBezTo>
                    <a:pt x="5646" y="8708"/>
                    <a:pt x="5798" y="9073"/>
                    <a:pt x="6041" y="9407"/>
                  </a:cubicBezTo>
                  <a:cubicBezTo>
                    <a:pt x="6043" y="9411"/>
                    <a:pt x="6045" y="9413"/>
                    <a:pt x="6049" y="9413"/>
                  </a:cubicBezTo>
                  <a:cubicBezTo>
                    <a:pt x="6252" y="9413"/>
                    <a:pt x="9819" y="3225"/>
                    <a:pt x="12181" y="684"/>
                  </a:cubicBezTo>
                  <a:close/>
                  <a:moveTo>
                    <a:pt x="11148" y="20137"/>
                  </a:moveTo>
                  <a:cubicBezTo>
                    <a:pt x="12546" y="26125"/>
                    <a:pt x="15282" y="32052"/>
                    <a:pt x="18108" y="37341"/>
                  </a:cubicBezTo>
                  <a:cubicBezTo>
                    <a:pt x="22029" y="44666"/>
                    <a:pt x="26801" y="51505"/>
                    <a:pt x="31604" y="58283"/>
                  </a:cubicBezTo>
                  <a:cubicBezTo>
                    <a:pt x="31300" y="58496"/>
                    <a:pt x="30905" y="58618"/>
                    <a:pt x="30540" y="58709"/>
                  </a:cubicBezTo>
                  <a:cubicBezTo>
                    <a:pt x="25677" y="50593"/>
                    <a:pt x="19841" y="43086"/>
                    <a:pt x="15768" y="34575"/>
                  </a:cubicBezTo>
                  <a:cubicBezTo>
                    <a:pt x="13488" y="29864"/>
                    <a:pt x="11908" y="25061"/>
                    <a:pt x="11148" y="20137"/>
                  </a:cubicBezTo>
                  <a:close/>
                  <a:moveTo>
                    <a:pt x="12158" y="1"/>
                  </a:moveTo>
                  <a:cubicBezTo>
                    <a:pt x="12106" y="1"/>
                    <a:pt x="12050" y="25"/>
                    <a:pt x="11999" y="76"/>
                  </a:cubicBezTo>
                  <a:cubicBezTo>
                    <a:pt x="9537" y="2477"/>
                    <a:pt x="7348" y="5395"/>
                    <a:pt x="6041" y="8617"/>
                  </a:cubicBezTo>
                  <a:cubicBezTo>
                    <a:pt x="5920" y="8313"/>
                    <a:pt x="5768" y="8040"/>
                    <a:pt x="5646" y="7736"/>
                  </a:cubicBezTo>
                  <a:cubicBezTo>
                    <a:pt x="5616" y="7644"/>
                    <a:pt x="5532" y="7599"/>
                    <a:pt x="5445" y="7599"/>
                  </a:cubicBezTo>
                  <a:cubicBezTo>
                    <a:pt x="5357" y="7599"/>
                    <a:pt x="5266" y="7644"/>
                    <a:pt x="5221" y="7736"/>
                  </a:cubicBezTo>
                  <a:cubicBezTo>
                    <a:pt x="4065" y="10289"/>
                    <a:pt x="2090" y="14210"/>
                    <a:pt x="2789" y="17158"/>
                  </a:cubicBezTo>
                  <a:cubicBezTo>
                    <a:pt x="2394" y="16854"/>
                    <a:pt x="1968" y="16611"/>
                    <a:pt x="1512" y="16338"/>
                  </a:cubicBezTo>
                  <a:cubicBezTo>
                    <a:pt x="1476" y="16316"/>
                    <a:pt x="1440" y="16306"/>
                    <a:pt x="1405" y="16306"/>
                  </a:cubicBezTo>
                  <a:cubicBezTo>
                    <a:pt x="1296" y="16306"/>
                    <a:pt x="1208" y="16404"/>
                    <a:pt x="1208" y="16520"/>
                  </a:cubicBezTo>
                  <a:cubicBezTo>
                    <a:pt x="722" y="19651"/>
                    <a:pt x="448" y="23298"/>
                    <a:pt x="1391" y="26368"/>
                  </a:cubicBezTo>
                  <a:cubicBezTo>
                    <a:pt x="1056" y="26186"/>
                    <a:pt x="752" y="25943"/>
                    <a:pt x="418" y="25760"/>
                  </a:cubicBezTo>
                  <a:cubicBezTo>
                    <a:pt x="360" y="25727"/>
                    <a:pt x="302" y="25712"/>
                    <a:pt x="248" y="25712"/>
                  </a:cubicBezTo>
                  <a:cubicBezTo>
                    <a:pt x="107" y="25712"/>
                    <a:pt x="1" y="25818"/>
                    <a:pt x="23" y="25973"/>
                  </a:cubicBezTo>
                  <a:cubicBezTo>
                    <a:pt x="479" y="30198"/>
                    <a:pt x="1786" y="35487"/>
                    <a:pt x="4704" y="38739"/>
                  </a:cubicBezTo>
                  <a:cubicBezTo>
                    <a:pt x="3914" y="38891"/>
                    <a:pt x="3306" y="39073"/>
                    <a:pt x="3366" y="39286"/>
                  </a:cubicBezTo>
                  <a:cubicBezTo>
                    <a:pt x="5190" y="43086"/>
                    <a:pt x="8017" y="46916"/>
                    <a:pt x="11725" y="49074"/>
                  </a:cubicBezTo>
                  <a:cubicBezTo>
                    <a:pt x="11452" y="49104"/>
                    <a:pt x="10631" y="49560"/>
                    <a:pt x="10813" y="49682"/>
                  </a:cubicBezTo>
                  <a:cubicBezTo>
                    <a:pt x="15661" y="53024"/>
                    <a:pt x="22090" y="56187"/>
                    <a:pt x="28149" y="56187"/>
                  </a:cubicBezTo>
                  <a:cubicBezTo>
                    <a:pt x="28207" y="56187"/>
                    <a:pt x="28264" y="56187"/>
                    <a:pt x="28321" y="56186"/>
                  </a:cubicBezTo>
                  <a:lnTo>
                    <a:pt x="30145" y="59043"/>
                  </a:lnTo>
                  <a:cubicBezTo>
                    <a:pt x="30149" y="59047"/>
                    <a:pt x="30162" y="59049"/>
                    <a:pt x="30182" y="59049"/>
                  </a:cubicBezTo>
                  <a:cubicBezTo>
                    <a:pt x="30476" y="59049"/>
                    <a:pt x="32373" y="58645"/>
                    <a:pt x="32060" y="58162"/>
                  </a:cubicBezTo>
                  <a:cubicBezTo>
                    <a:pt x="31482" y="57280"/>
                    <a:pt x="30358" y="55578"/>
                    <a:pt x="30358" y="55487"/>
                  </a:cubicBezTo>
                  <a:cubicBezTo>
                    <a:pt x="32060" y="49043"/>
                    <a:pt x="31908" y="41870"/>
                    <a:pt x="31270" y="35244"/>
                  </a:cubicBezTo>
                  <a:cubicBezTo>
                    <a:pt x="31251" y="35177"/>
                    <a:pt x="31172" y="35152"/>
                    <a:pt x="31070" y="35152"/>
                  </a:cubicBezTo>
                  <a:cubicBezTo>
                    <a:pt x="30847" y="35152"/>
                    <a:pt x="30512" y="35272"/>
                    <a:pt x="30449" y="35335"/>
                  </a:cubicBezTo>
                  <a:cubicBezTo>
                    <a:pt x="31178" y="30623"/>
                    <a:pt x="29476" y="25608"/>
                    <a:pt x="27683" y="21353"/>
                  </a:cubicBezTo>
                  <a:cubicBezTo>
                    <a:pt x="27680" y="21346"/>
                    <a:pt x="27676" y="21342"/>
                    <a:pt x="27671" y="21342"/>
                  </a:cubicBezTo>
                  <a:cubicBezTo>
                    <a:pt x="27568" y="21342"/>
                    <a:pt x="27033" y="22749"/>
                    <a:pt x="26801" y="23329"/>
                  </a:cubicBezTo>
                  <a:cubicBezTo>
                    <a:pt x="26710" y="21231"/>
                    <a:pt x="25707" y="18982"/>
                    <a:pt x="24826" y="17158"/>
                  </a:cubicBezTo>
                  <a:cubicBezTo>
                    <a:pt x="23762" y="14848"/>
                    <a:pt x="22394" y="12720"/>
                    <a:pt x="20814" y="10745"/>
                  </a:cubicBezTo>
                  <a:cubicBezTo>
                    <a:pt x="20760" y="10691"/>
                    <a:pt x="20696" y="10668"/>
                    <a:pt x="20633" y="10668"/>
                  </a:cubicBezTo>
                  <a:cubicBezTo>
                    <a:pt x="20517" y="10668"/>
                    <a:pt x="20408" y="10748"/>
                    <a:pt x="20388" y="10866"/>
                  </a:cubicBezTo>
                  <a:cubicBezTo>
                    <a:pt x="20358" y="10988"/>
                    <a:pt x="20358" y="11140"/>
                    <a:pt x="20327" y="11231"/>
                  </a:cubicBezTo>
                  <a:cubicBezTo>
                    <a:pt x="19203" y="8556"/>
                    <a:pt x="17804" y="5881"/>
                    <a:pt x="15707" y="3845"/>
                  </a:cubicBezTo>
                  <a:cubicBezTo>
                    <a:pt x="15667" y="3805"/>
                    <a:pt x="15623" y="3788"/>
                    <a:pt x="15581" y="3788"/>
                  </a:cubicBezTo>
                  <a:cubicBezTo>
                    <a:pt x="15460" y="3788"/>
                    <a:pt x="15350" y="3923"/>
                    <a:pt x="15373" y="4058"/>
                  </a:cubicBezTo>
                  <a:cubicBezTo>
                    <a:pt x="15373" y="4301"/>
                    <a:pt x="15403" y="4483"/>
                    <a:pt x="15403" y="4696"/>
                  </a:cubicBezTo>
                  <a:cubicBezTo>
                    <a:pt x="14157" y="3419"/>
                    <a:pt x="13184" y="2021"/>
                    <a:pt x="12515" y="289"/>
                  </a:cubicBezTo>
                  <a:cubicBezTo>
                    <a:pt x="12485" y="228"/>
                    <a:pt x="12424" y="137"/>
                    <a:pt x="12333" y="137"/>
                  </a:cubicBezTo>
                  <a:cubicBezTo>
                    <a:pt x="12298" y="48"/>
                    <a:pt x="12231" y="1"/>
                    <a:pt x="1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4648525" y="5643075"/>
              <a:ext cx="363125" cy="243925"/>
            </a:xfrm>
            <a:custGeom>
              <a:avLst/>
              <a:gdLst/>
              <a:ahLst/>
              <a:cxnLst/>
              <a:rect l="l" t="t" r="r" b="b"/>
              <a:pathLst>
                <a:path w="14525" h="9757" extrusionOk="0">
                  <a:moveTo>
                    <a:pt x="29" y="1"/>
                  </a:moveTo>
                  <a:cubicBezTo>
                    <a:pt x="23" y="1"/>
                    <a:pt x="1" y="72"/>
                    <a:pt x="1" y="98"/>
                  </a:cubicBezTo>
                  <a:cubicBezTo>
                    <a:pt x="4013" y="4323"/>
                    <a:pt x="8724" y="7545"/>
                    <a:pt x="14135" y="9733"/>
                  </a:cubicBezTo>
                  <a:cubicBezTo>
                    <a:pt x="14170" y="9749"/>
                    <a:pt x="14204" y="9756"/>
                    <a:pt x="14235" y="9756"/>
                  </a:cubicBezTo>
                  <a:cubicBezTo>
                    <a:pt x="14441" y="9756"/>
                    <a:pt x="14524" y="9444"/>
                    <a:pt x="14287" y="9338"/>
                  </a:cubicBezTo>
                  <a:cubicBezTo>
                    <a:pt x="8998" y="7089"/>
                    <a:pt x="4165" y="3958"/>
                    <a:pt x="31" y="7"/>
                  </a:cubicBezTo>
                  <a:cubicBezTo>
                    <a:pt x="31" y="2"/>
                    <a:pt x="30"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4437550" y="5310950"/>
              <a:ext cx="408050" cy="316050"/>
            </a:xfrm>
            <a:custGeom>
              <a:avLst/>
              <a:gdLst/>
              <a:ahLst/>
              <a:cxnLst/>
              <a:rect l="l" t="t" r="r" b="b"/>
              <a:pathLst>
                <a:path w="16322" h="12642" extrusionOk="0">
                  <a:moveTo>
                    <a:pt x="106" y="1"/>
                  </a:moveTo>
                  <a:cubicBezTo>
                    <a:pt x="52" y="1"/>
                    <a:pt x="1" y="50"/>
                    <a:pt x="50" y="100"/>
                  </a:cubicBezTo>
                  <a:cubicBezTo>
                    <a:pt x="4245" y="5510"/>
                    <a:pt x="9716" y="9948"/>
                    <a:pt x="16069" y="12623"/>
                  </a:cubicBezTo>
                  <a:cubicBezTo>
                    <a:pt x="16094" y="12636"/>
                    <a:pt x="16118" y="12641"/>
                    <a:pt x="16140" y="12641"/>
                  </a:cubicBezTo>
                  <a:cubicBezTo>
                    <a:pt x="16272" y="12641"/>
                    <a:pt x="16321" y="12428"/>
                    <a:pt x="16191" y="12349"/>
                  </a:cubicBezTo>
                  <a:cubicBezTo>
                    <a:pt x="9959" y="9310"/>
                    <a:pt x="4610" y="5328"/>
                    <a:pt x="142" y="9"/>
                  </a:cubicBezTo>
                  <a:cubicBezTo>
                    <a:pt x="130" y="3"/>
                    <a:pt x="118"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4450950" y="5086150"/>
              <a:ext cx="231000" cy="230350"/>
            </a:xfrm>
            <a:custGeom>
              <a:avLst/>
              <a:gdLst/>
              <a:ahLst/>
              <a:cxnLst/>
              <a:rect l="l" t="t" r="r" b="b"/>
              <a:pathLst>
                <a:path w="9240" h="9214" extrusionOk="0">
                  <a:moveTo>
                    <a:pt x="21" y="1"/>
                  </a:moveTo>
                  <a:cubicBezTo>
                    <a:pt x="12" y="1"/>
                    <a:pt x="1" y="27"/>
                    <a:pt x="1" y="65"/>
                  </a:cubicBezTo>
                  <a:cubicBezTo>
                    <a:pt x="2341" y="3682"/>
                    <a:pt x="5320" y="6752"/>
                    <a:pt x="8876" y="9183"/>
                  </a:cubicBezTo>
                  <a:cubicBezTo>
                    <a:pt x="8914" y="9205"/>
                    <a:pt x="8951" y="9214"/>
                    <a:pt x="8984" y="9214"/>
                  </a:cubicBezTo>
                  <a:cubicBezTo>
                    <a:pt x="9142" y="9214"/>
                    <a:pt x="9239" y="9015"/>
                    <a:pt x="9089" y="8940"/>
                  </a:cubicBezTo>
                  <a:cubicBezTo>
                    <a:pt x="5502" y="6539"/>
                    <a:pt x="2493" y="3560"/>
                    <a:pt x="31" y="34"/>
                  </a:cubicBezTo>
                  <a:cubicBezTo>
                    <a:pt x="31" y="11"/>
                    <a:pt x="2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4493800" y="4896200"/>
              <a:ext cx="109000" cy="141200"/>
            </a:xfrm>
            <a:custGeom>
              <a:avLst/>
              <a:gdLst/>
              <a:ahLst/>
              <a:cxnLst/>
              <a:rect l="l" t="t" r="r" b="b"/>
              <a:pathLst>
                <a:path w="4360" h="5648" extrusionOk="0">
                  <a:moveTo>
                    <a:pt x="80" y="0"/>
                  </a:moveTo>
                  <a:cubicBezTo>
                    <a:pt x="40" y="0"/>
                    <a:pt x="1" y="26"/>
                    <a:pt x="19" y="64"/>
                  </a:cubicBezTo>
                  <a:cubicBezTo>
                    <a:pt x="1083" y="2100"/>
                    <a:pt x="2390" y="3924"/>
                    <a:pt x="3940" y="5596"/>
                  </a:cubicBezTo>
                  <a:cubicBezTo>
                    <a:pt x="3977" y="5632"/>
                    <a:pt x="4022" y="5647"/>
                    <a:pt x="4067" y="5647"/>
                  </a:cubicBezTo>
                  <a:cubicBezTo>
                    <a:pt x="4212" y="5647"/>
                    <a:pt x="4360" y="5491"/>
                    <a:pt x="4244" y="5352"/>
                  </a:cubicBezTo>
                  <a:cubicBezTo>
                    <a:pt x="2725" y="3711"/>
                    <a:pt x="1326" y="1948"/>
                    <a:pt x="141" y="33"/>
                  </a:cubicBezTo>
                  <a:cubicBezTo>
                    <a:pt x="129" y="10"/>
                    <a:pt x="104"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4549750" y="4820275"/>
              <a:ext cx="42400" cy="66625"/>
            </a:xfrm>
            <a:custGeom>
              <a:avLst/>
              <a:gdLst/>
              <a:ahLst/>
              <a:cxnLst/>
              <a:rect l="l" t="t" r="r" b="b"/>
              <a:pathLst>
                <a:path w="1696" h="2665" extrusionOk="0">
                  <a:moveTo>
                    <a:pt x="31" y="0"/>
                  </a:moveTo>
                  <a:lnTo>
                    <a:pt x="0" y="31"/>
                  </a:lnTo>
                  <a:cubicBezTo>
                    <a:pt x="304" y="912"/>
                    <a:pt x="821" y="2098"/>
                    <a:pt x="1550" y="2645"/>
                  </a:cubicBezTo>
                  <a:cubicBezTo>
                    <a:pt x="1572" y="2659"/>
                    <a:pt x="1591" y="2665"/>
                    <a:pt x="1608" y="2665"/>
                  </a:cubicBezTo>
                  <a:cubicBezTo>
                    <a:pt x="1665" y="2665"/>
                    <a:pt x="1695" y="2600"/>
                    <a:pt x="1672" y="2554"/>
                  </a:cubicBezTo>
                  <a:cubicBezTo>
                    <a:pt x="1429" y="2128"/>
                    <a:pt x="1064" y="1794"/>
                    <a:pt x="791" y="1398"/>
                  </a:cubicBezTo>
                  <a:cubicBezTo>
                    <a:pt x="487" y="943"/>
                    <a:pt x="274" y="487"/>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a:off x="4592325" y="4752925"/>
              <a:ext cx="126950" cy="219700"/>
            </a:xfrm>
            <a:custGeom>
              <a:avLst/>
              <a:gdLst/>
              <a:ahLst/>
              <a:cxnLst/>
              <a:rect l="l" t="t" r="r" b="b"/>
              <a:pathLst>
                <a:path w="5078" h="8788" extrusionOk="0">
                  <a:moveTo>
                    <a:pt x="5028" y="0"/>
                  </a:moveTo>
                  <a:cubicBezTo>
                    <a:pt x="5002" y="0"/>
                    <a:pt x="4968" y="24"/>
                    <a:pt x="4954" y="80"/>
                  </a:cubicBezTo>
                  <a:cubicBezTo>
                    <a:pt x="4103" y="3363"/>
                    <a:pt x="2553" y="6068"/>
                    <a:pt x="121" y="8469"/>
                  </a:cubicBezTo>
                  <a:cubicBezTo>
                    <a:pt x="0" y="8590"/>
                    <a:pt x="90" y="8788"/>
                    <a:pt x="209" y="8788"/>
                  </a:cubicBezTo>
                  <a:cubicBezTo>
                    <a:pt x="239" y="8788"/>
                    <a:pt x="272" y="8774"/>
                    <a:pt x="303" y="8743"/>
                  </a:cubicBezTo>
                  <a:cubicBezTo>
                    <a:pt x="2857" y="6463"/>
                    <a:pt x="4498" y="3424"/>
                    <a:pt x="5045" y="80"/>
                  </a:cubicBezTo>
                  <a:cubicBezTo>
                    <a:pt x="5078" y="31"/>
                    <a:pt x="5058"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4709625" y="4949350"/>
              <a:ext cx="141825" cy="368775"/>
            </a:xfrm>
            <a:custGeom>
              <a:avLst/>
              <a:gdLst/>
              <a:ahLst/>
              <a:cxnLst/>
              <a:rect l="l" t="t" r="r" b="b"/>
              <a:pathLst>
                <a:path w="5673" h="14751" extrusionOk="0">
                  <a:moveTo>
                    <a:pt x="5583" y="0"/>
                  </a:moveTo>
                  <a:cubicBezTo>
                    <a:pt x="5544" y="0"/>
                    <a:pt x="5504" y="23"/>
                    <a:pt x="5490" y="65"/>
                  </a:cubicBezTo>
                  <a:cubicBezTo>
                    <a:pt x="4578" y="5233"/>
                    <a:pt x="2846" y="9913"/>
                    <a:pt x="110" y="14412"/>
                  </a:cubicBezTo>
                  <a:cubicBezTo>
                    <a:pt x="0" y="14565"/>
                    <a:pt x="144" y="14751"/>
                    <a:pt x="289" y="14751"/>
                  </a:cubicBezTo>
                  <a:cubicBezTo>
                    <a:pt x="345" y="14751"/>
                    <a:pt x="402" y="14723"/>
                    <a:pt x="444" y="14655"/>
                  </a:cubicBezTo>
                  <a:cubicBezTo>
                    <a:pt x="3180" y="10217"/>
                    <a:pt x="5004" y="5293"/>
                    <a:pt x="5672" y="96"/>
                  </a:cubicBezTo>
                  <a:cubicBezTo>
                    <a:pt x="5672" y="31"/>
                    <a:pt x="56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4891500" y="5231000"/>
              <a:ext cx="71650" cy="423400"/>
            </a:xfrm>
            <a:custGeom>
              <a:avLst/>
              <a:gdLst/>
              <a:ahLst/>
              <a:cxnLst/>
              <a:rect l="l" t="t" r="r" b="b"/>
              <a:pathLst>
                <a:path w="2866" h="16936" extrusionOk="0">
                  <a:moveTo>
                    <a:pt x="2546" y="0"/>
                  </a:moveTo>
                  <a:cubicBezTo>
                    <a:pt x="2508" y="0"/>
                    <a:pt x="2470" y="15"/>
                    <a:pt x="2470" y="46"/>
                  </a:cubicBezTo>
                  <a:cubicBezTo>
                    <a:pt x="2227" y="5760"/>
                    <a:pt x="1376" y="11140"/>
                    <a:pt x="39" y="16702"/>
                  </a:cubicBezTo>
                  <a:cubicBezTo>
                    <a:pt x="0" y="16837"/>
                    <a:pt x="144" y="16935"/>
                    <a:pt x="278" y="16935"/>
                  </a:cubicBezTo>
                  <a:cubicBezTo>
                    <a:pt x="356" y="16935"/>
                    <a:pt x="431" y="16902"/>
                    <a:pt x="464" y="16824"/>
                  </a:cubicBezTo>
                  <a:cubicBezTo>
                    <a:pt x="2166" y="11444"/>
                    <a:pt x="2865" y="5638"/>
                    <a:pt x="2622" y="46"/>
                  </a:cubicBezTo>
                  <a:cubicBezTo>
                    <a:pt x="2622" y="15"/>
                    <a:pt x="2584" y="0"/>
                    <a:pt x="2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5014375" y="5490875"/>
              <a:ext cx="39950" cy="344300"/>
            </a:xfrm>
            <a:custGeom>
              <a:avLst/>
              <a:gdLst/>
              <a:ahLst/>
              <a:cxnLst/>
              <a:rect l="l" t="t" r="r" b="b"/>
              <a:pathLst>
                <a:path w="1598" h="13772" extrusionOk="0">
                  <a:moveTo>
                    <a:pt x="1100" y="0"/>
                  </a:moveTo>
                  <a:cubicBezTo>
                    <a:pt x="1074" y="0"/>
                    <a:pt x="1051" y="16"/>
                    <a:pt x="1051" y="46"/>
                  </a:cubicBezTo>
                  <a:cubicBezTo>
                    <a:pt x="1142" y="4605"/>
                    <a:pt x="868" y="9043"/>
                    <a:pt x="17" y="13511"/>
                  </a:cubicBezTo>
                  <a:cubicBezTo>
                    <a:pt x="1" y="13678"/>
                    <a:pt x="131" y="13772"/>
                    <a:pt x="257" y="13772"/>
                  </a:cubicBezTo>
                  <a:cubicBezTo>
                    <a:pt x="360" y="13772"/>
                    <a:pt x="460" y="13709"/>
                    <a:pt x="473" y="13572"/>
                  </a:cubicBezTo>
                  <a:cubicBezTo>
                    <a:pt x="1294" y="9104"/>
                    <a:pt x="1598" y="4514"/>
                    <a:pt x="1172" y="46"/>
                  </a:cubicBezTo>
                  <a:cubicBezTo>
                    <a:pt x="1157" y="16"/>
                    <a:pt x="1127" y="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4675325" y="5592775"/>
              <a:ext cx="261325" cy="181550"/>
            </a:xfrm>
            <a:custGeom>
              <a:avLst/>
              <a:gdLst/>
              <a:ahLst/>
              <a:cxnLst/>
              <a:rect l="l" t="t" r="r" b="b"/>
              <a:pathLst>
                <a:path w="10453" h="7262" extrusionOk="0">
                  <a:moveTo>
                    <a:pt x="30" y="1"/>
                  </a:moveTo>
                  <a:cubicBezTo>
                    <a:pt x="11" y="1"/>
                    <a:pt x="1" y="29"/>
                    <a:pt x="23" y="73"/>
                  </a:cubicBezTo>
                  <a:cubicBezTo>
                    <a:pt x="2911" y="3113"/>
                    <a:pt x="6254" y="5514"/>
                    <a:pt x="10084" y="7247"/>
                  </a:cubicBezTo>
                  <a:cubicBezTo>
                    <a:pt x="10110" y="7257"/>
                    <a:pt x="10136" y="7261"/>
                    <a:pt x="10160" y="7261"/>
                  </a:cubicBezTo>
                  <a:cubicBezTo>
                    <a:pt x="10356" y="7261"/>
                    <a:pt x="10452" y="6960"/>
                    <a:pt x="10236" y="6852"/>
                  </a:cubicBezTo>
                  <a:cubicBezTo>
                    <a:pt x="6436" y="5149"/>
                    <a:pt x="3062" y="2900"/>
                    <a:pt x="53" y="13"/>
                  </a:cubicBezTo>
                  <a:cubicBezTo>
                    <a:pt x="45" y="4"/>
                    <a:pt x="37"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4639025" y="5461100"/>
              <a:ext cx="165475" cy="105900"/>
            </a:xfrm>
            <a:custGeom>
              <a:avLst/>
              <a:gdLst/>
              <a:ahLst/>
              <a:cxnLst/>
              <a:rect l="l" t="t" r="r" b="b"/>
              <a:pathLst>
                <a:path w="6619" h="4236" extrusionOk="0">
                  <a:moveTo>
                    <a:pt x="52" y="1"/>
                  </a:moveTo>
                  <a:cubicBezTo>
                    <a:pt x="24" y="1"/>
                    <a:pt x="0" y="59"/>
                    <a:pt x="46" y="82"/>
                  </a:cubicBezTo>
                  <a:cubicBezTo>
                    <a:pt x="1961" y="1754"/>
                    <a:pt x="4089" y="3152"/>
                    <a:pt x="6429" y="4216"/>
                  </a:cubicBezTo>
                  <a:cubicBezTo>
                    <a:pt x="6453" y="4230"/>
                    <a:pt x="6474" y="4236"/>
                    <a:pt x="6493" y="4236"/>
                  </a:cubicBezTo>
                  <a:cubicBezTo>
                    <a:pt x="6595" y="4236"/>
                    <a:pt x="6619" y="4054"/>
                    <a:pt x="6490" y="4003"/>
                  </a:cubicBezTo>
                  <a:cubicBezTo>
                    <a:pt x="4211" y="2848"/>
                    <a:pt x="2083" y="1571"/>
                    <a:pt x="77" y="21"/>
                  </a:cubicBezTo>
                  <a:cubicBezTo>
                    <a:pt x="69" y="7"/>
                    <a:pt x="60"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4570800" y="5320525"/>
              <a:ext cx="171600" cy="118550"/>
            </a:xfrm>
            <a:custGeom>
              <a:avLst/>
              <a:gdLst/>
              <a:ahLst/>
              <a:cxnLst/>
              <a:rect l="l" t="t" r="r" b="b"/>
              <a:pathLst>
                <a:path w="6864" h="4742" extrusionOk="0">
                  <a:moveTo>
                    <a:pt x="85" y="1"/>
                  </a:moveTo>
                  <a:cubicBezTo>
                    <a:pt x="37" y="1"/>
                    <a:pt x="1" y="59"/>
                    <a:pt x="70" y="82"/>
                  </a:cubicBezTo>
                  <a:cubicBezTo>
                    <a:pt x="2046" y="1905"/>
                    <a:pt x="4204" y="3486"/>
                    <a:pt x="6605" y="4732"/>
                  </a:cubicBezTo>
                  <a:cubicBezTo>
                    <a:pt x="6620" y="4738"/>
                    <a:pt x="6635" y="4741"/>
                    <a:pt x="6649" y="4741"/>
                  </a:cubicBezTo>
                  <a:cubicBezTo>
                    <a:pt x="6779" y="4741"/>
                    <a:pt x="6864" y="4513"/>
                    <a:pt x="6727" y="4459"/>
                  </a:cubicBezTo>
                  <a:cubicBezTo>
                    <a:pt x="4386" y="3152"/>
                    <a:pt x="2198" y="1693"/>
                    <a:pt x="131" y="21"/>
                  </a:cubicBezTo>
                  <a:cubicBezTo>
                    <a:pt x="116" y="6"/>
                    <a:pt x="100"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4539200" y="5133200"/>
              <a:ext cx="113325" cy="102825"/>
            </a:xfrm>
            <a:custGeom>
              <a:avLst/>
              <a:gdLst/>
              <a:ahLst/>
              <a:cxnLst/>
              <a:rect l="l" t="t" r="r" b="b"/>
              <a:pathLst>
                <a:path w="4533" h="4113" extrusionOk="0">
                  <a:moveTo>
                    <a:pt x="102" y="0"/>
                  </a:moveTo>
                  <a:cubicBezTo>
                    <a:pt x="65" y="0"/>
                    <a:pt x="1" y="71"/>
                    <a:pt x="27" y="97"/>
                  </a:cubicBezTo>
                  <a:cubicBezTo>
                    <a:pt x="1334" y="1526"/>
                    <a:pt x="2763" y="2863"/>
                    <a:pt x="4282" y="4079"/>
                  </a:cubicBezTo>
                  <a:cubicBezTo>
                    <a:pt x="4306" y="4103"/>
                    <a:pt x="4331" y="4113"/>
                    <a:pt x="4355" y="4113"/>
                  </a:cubicBezTo>
                  <a:cubicBezTo>
                    <a:pt x="4453" y="4113"/>
                    <a:pt x="4532" y="3946"/>
                    <a:pt x="4434" y="3897"/>
                  </a:cubicBezTo>
                  <a:cubicBezTo>
                    <a:pt x="2975" y="2681"/>
                    <a:pt x="1516" y="1344"/>
                    <a:pt x="118" y="6"/>
                  </a:cubicBezTo>
                  <a:cubicBezTo>
                    <a:pt x="114" y="2"/>
                    <a:pt x="109" y="0"/>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4577275" y="5111550"/>
              <a:ext cx="53225" cy="45225"/>
            </a:xfrm>
            <a:custGeom>
              <a:avLst/>
              <a:gdLst/>
              <a:ahLst/>
              <a:cxnLst/>
              <a:rect l="l" t="t" r="r" b="b"/>
              <a:pathLst>
                <a:path w="2129" h="1809" extrusionOk="0">
                  <a:moveTo>
                    <a:pt x="85" y="1"/>
                  </a:moveTo>
                  <a:cubicBezTo>
                    <a:pt x="48" y="1"/>
                    <a:pt x="1" y="59"/>
                    <a:pt x="24" y="82"/>
                  </a:cubicBezTo>
                  <a:cubicBezTo>
                    <a:pt x="541" y="781"/>
                    <a:pt x="1179" y="1328"/>
                    <a:pt x="1878" y="1784"/>
                  </a:cubicBezTo>
                  <a:cubicBezTo>
                    <a:pt x="1901" y="1802"/>
                    <a:pt x="1926" y="1809"/>
                    <a:pt x="1949" y="1809"/>
                  </a:cubicBezTo>
                  <a:cubicBezTo>
                    <a:pt x="2048" y="1809"/>
                    <a:pt x="2128" y="1676"/>
                    <a:pt x="2030" y="1602"/>
                  </a:cubicBezTo>
                  <a:cubicBezTo>
                    <a:pt x="1361" y="1115"/>
                    <a:pt x="723" y="568"/>
                    <a:pt x="115" y="21"/>
                  </a:cubicBezTo>
                  <a:cubicBezTo>
                    <a:pt x="108" y="7"/>
                    <a:pt x="97"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0"/>
            <p:cNvSpPr/>
            <p:nvPr/>
          </p:nvSpPr>
          <p:spPr>
            <a:xfrm>
              <a:off x="4492975" y="4973150"/>
              <a:ext cx="114800" cy="103925"/>
            </a:xfrm>
            <a:custGeom>
              <a:avLst/>
              <a:gdLst/>
              <a:ahLst/>
              <a:cxnLst/>
              <a:rect l="l" t="t" r="r" b="b"/>
              <a:pathLst>
                <a:path w="4592" h="4157" extrusionOk="0">
                  <a:moveTo>
                    <a:pt x="64" y="1"/>
                  </a:moveTo>
                  <a:cubicBezTo>
                    <a:pt x="25" y="1"/>
                    <a:pt x="0" y="51"/>
                    <a:pt x="22" y="116"/>
                  </a:cubicBezTo>
                  <a:cubicBezTo>
                    <a:pt x="1268" y="1606"/>
                    <a:pt x="2849" y="3004"/>
                    <a:pt x="4399" y="4129"/>
                  </a:cubicBezTo>
                  <a:cubicBezTo>
                    <a:pt x="4425" y="4148"/>
                    <a:pt x="4450" y="4157"/>
                    <a:pt x="4472" y="4157"/>
                  </a:cubicBezTo>
                  <a:cubicBezTo>
                    <a:pt x="4551" y="4157"/>
                    <a:pt x="4592" y="4048"/>
                    <a:pt x="4521" y="3977"/>
                  </a:cubicBezTo>
                  <a:cubicBezTo>
                    <a:pt x="3031" y="2700"/>
                    <a:pt x="1633" y="1332"/>
                    <a:pt x="113" y="25"/>
                  </a:cubicBezTo>
                  <a:cubicBezTo>
                    <a:pt x="96" y="8"/>
                    <a:pt x="79"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0"/>
            <p:cNvSpPr/>
            <p:nvPr/>
          </p:nvSpPr>
          <p:spPr>
            <a:xfrm>
              <a:off x="4587650" y="4801275"/>
              <a:ext cx="57100" cy="112850"/>
            </a:xfrm>
            <a:custGeom>
              <a:avLst/>
              <a:gdLst/>
              <a:ahLst/>
              <a:cxnLst/>
              <a:rect l="l" t="t" r="r" b="b"/>
              <a:pathLst>
                <a:path w="2284" h="4514" extrusionOk="0">
                  <a:moveTo>
                    <a:pt x="2162" y="0"/>
                  </a:moveTo>
                  <a:cubicBezTo>
                    <a:pt x="1858" y="669"/>
                    <a:pt x="1676" y="1399"/>
                    <a:pt x="1372" y="2098"/>
                  </a:cubicBezTo>
                  <a:cubicBezTo>
                    <a:pt x="1037" y="2888"/>
                    <a:pt x="582" y="3557"/>
                    <a:pt x="65" y="4256"/>
                  </a:cubicBezTo>
                  <a:cubicBezTo>
                    <a:pt x="0" y="4385"/>
                    <a:pt x="88" y="4514"/>
                    <a:pt x="198" y="4514"/>
                  </a:cubicBezTo>
                  <a:cubicBezTo>
                    <a:pt x="244" y="4514"/>
                    <a:pt x="294" y="4492"/>
                    <a:pt x="338" y="4438"/>
                  </a:cubicBezTo>
                  <a:cubicBezTo>
                    <a:pt x="1281" y="3253"/>
                    <a:pt x="2284" y="1551"/>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4657775" y="4943025"/>
              <a:ext cx="112100" cy="247400"/>
            </a:xfrm>
            <a:custGeom>
              <a:avLst/>
              <a:gdLst/>
              <a:ahLst/>
              <a:cxnLst/>
              <a:rect l="l" t="t" r="r" b="b"/>
              <a:pathLst>
                <a:path w="4484" h="9896" extrusionOk="0">
                  <a:moveTo>
                    <a:pt x="4470" y="1"/>
                  </a:moveTo>
                  <a:cubicBezTo>
                    <a:pt x="4467" y="1"/>
                    <a:pt x="4464" y="4"/>
                    <a:pt x="4464" y="14"/>
                  </a:cubicBezTo>
                  <a:cubicBezTo>
                    <a:pt x="4484" y="14"/>
                    <a:pt x="4477" y="1"/>
                    <a:pt x="4470" y="1"/>
                  </a:cubicBezTo>
                  <a:close/>
                  <a:moveTo>
                    <a:pt x="4464" y="14"/>
                  </a:moveTo>
                  <a:lnTo>
                    <a:pt x="4464" y="14"/>
                  </a:lnTo>
                  <a:cubicBezTo>
                    <a:pt x="2883" y="3176"/>
                    <a:pt x="2184" y="6823"/>
                    <a:pt x="87" y="9680"/>
                  </a:cubicBezTo>
                  <a:cubicBezTo>
                    <a:pt x="1" y="9788"/>
                    <a:pt x="97" y="9895"/>
                    <a:pt x="182" y="9895"/>
                  </a:cubicBezTo>
                  <a:cubicBezTo>
                    <a:pt x="218" y="9895"/>
                    <a:pt x="251" y="9877"/>
                    <a:pt x="269" y="9832"/>
                  </a:cubicBezTo>
                  <a:cubicBezTo>
                    <a:pt x="2366" y="7157"/>
                    <a:pt x="3552" y="3206"/>
                    <a:pt x="4464"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4683625" y="5120100"/>
              <a:ext cx="68050" cy="134900"/>
            </a:xfrm>
            <a:custGeom>
              <a:avLst/>
              <a:gdLst/>
              <a:ahLst/>
              <a:cxnLst/>
              <a:rect l="l" t="t" r="r" b="b"/>
              <a:pathLst>
                <a:path w="2722" h="5396" extrusionOk="0">
                  <a:moveTo>
                    <a:pt x="2682" y="1"/>
                  </a:moveTo>
                  <a:cubicBezTo>
                    <a:pt x="2675" y="1"/>
                    <a:pt x="2670" y="5"/>
                    <a:pt x="2670" y="14"/>
                  </a:cubicBezTo>
                  <a:cubicBezTo>
                    <a:pt x="1971" y="1837"/>
                    <a:pt x="1211" y="3570"/>
                    <a:pt x="86" y="5181"/>
                  </a:cubicBezTo>
                  <a:cubicBezTo>
                    <a:pt x="0" y="5288"/>
                    <a:pt x="81" y="5396"/>
                    <a:pt x="168" y="5396"/>
                  </a:cubicBezTo>
                  <a:cubicBezTo>
                    <a:pt x="205" y="5396"/>
                    <a:pt x="242" y="5377"/>
                    <a:pt x="268" y="5333"/>
                  </a:cubicBezTo>
                  <a:cubicBezTo>
                    <a:pt x="1332" y="3691"/>
                    <a:pt x="2244" y="1959"/>
                    <a:pt x="2700" y="44"/>
                  </a:cubicBezTo>
                  <a:cubicBezTo>
                    <a:pt x="2722" y="22"/>
                    <a:pt x="2697" y="1"/>
                    <a:pt x="2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4628925" y="4926150"/>
              <a:ext cx="73700" cy="155950"/>
            </a:xfrm>
            <a:custGeom>
              <a:avLst/>
              <a:gdLst/>
              <a:ahLst/>
              <a:cxnLst/>
              <a:rect l="l" t="t" r="r" b="b"/>
              <a:pathLst>
                <a:path w="2948" h="6238" extrusionOk="0">
                  <a:moveTo>
                    <a:pt x="2925" y="1"/>
                  </a:moveTo>
                  <a:cubicBezTo>
                    <a:pt x="2912" y="1"/>
                    <a:pt x="2895" y="8"/>
                    <a:pt x="2882" y="21"/>
                  </a:cubicBezTo>
                  <a:cubicBezTo>
                    <a:pt x="2122" y="2179"/>
                    <a:pt x="1271" y="4154"/>
                    <a:pt x="25" y="6100"/>
                  </a:cubicBezTo>
                  <a:cubicBezTo>
                    <a:pt x="0" y="6149"/>
                    <a:pt x="55" y="6238"/>
                    <a:pt x="109" y="6238"/>
                  </a:cubicBezTo>
                  <a:cubicBezTo>
                    <a:pt x="122" y="6238"/>
                    <a:pt x="135" y="6233"/>
                    <a:pt x="146" y="6221"/>
                  </a:cubicBezTo>
                  <a:cubicBezTo>
                    <a:pt x="1575" y="4428"/>
                    <a:pt x="2304" y="2270"/>
                    <a:pt x="2912" y="51"/>
                  </a:cubicBezTo>
                  <a:cubicBezTo>
                    <a:pt x="2948" y="15"/>
                    <a:pt x="2942" y="1"/>
                    <a:pt x="2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4783875" y="5149100"/>
              <a:ext cx="97975" cy="321075"/>
            </a:xfrm>
            <a:custGeom>
              <a:avLst/>
              <a:gdLst/>
              <a:ahLst/>
              <a:cxnLst/>
              <a:rect l="l" t="t" r="r" b="b"/>
              <a:pathLst>
                <a:path w="3919" h="12843" extrusionOk="0">
                  <a:moveTo>
                    <a:pt x="3873" y="1"/>
                  </a:moveTo>
                  <a:cubicBezTo>
                    <a:pt x="3850" y="1"/>
                    <a:pt x="3827" y="24"/>
                    <a:pt x="3827" y="69"/>
                  </a:cubicBezTo>
                  <a:cubicBezTo>
                    <a:pt x="3097" y="4446"/>
                    <a:pt x="1730" y="8580"/>
                    <a:pt x="58" y="12623"/>
                  </a:cubicBezTo>
                  <a:cubicBezTo>
                    <a:pt x="1" y="12756"/>
                    <a:pt x="87" y="12842"/>
                    <a:pt x="190" y="12842"/>
                  </a:cubicBezTo>
                  <a:cubicBezTo>
                    <a:pt x="250" y="12842"/>
                    <a:pt x="317" y="12812"/>
                    <a:pt x="362" y="12744"/>
                  </a:cubicBezTo>
                  <a:cubicBezTo>
                    <a:pt x="2186" y="8671"/>
                    <a:pt x="3249" y="4477"/>
                    <a:pt x="3918" y="69"/>
                  </a:cubicBezTo>
                  <a:cubicBezTo>
                    <a:pt x="3918" y="24"/>
                    <a:pt x="389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4755175" y="5277425"/>
              <a:ext cx="46875" cy="132550"/>
            </a:xfrm>
            <a:custGeom>
              <a:avLst/>
              <a:gdLst/>
              <a:ahLst/>
              <a:cxnLst/>
              <a:rect l="l" t="t" r="r" b="b"/>
              <a:pathLst>
                <a:path w="1875" h="5302" extrusionOk="0">
                  <a:moveTo>
                    <a:pt x="1825" y="0"/>
                  </a:moveTo>
                  <a:cubicBezTo>
                    <a:pt x="1818" y="0"/>
                    <a:pt x="1814" y="4"/>
                    <a:pt x="1814" y="12"/>
                  </a:cubicBezTo>
                  <a:cubicBezTo>
                    <a:pt x="1358" y="1806"/>
                    <a:pt x="659" y="3478"/>
                    <a:pt x="20" y="5180"/>
                  </a:cubicBezTo>
                  <a:cubicBezTo>
                    <a:pt x="0" y="5261"/>
                    <a:pt x="61" y="5301"/>
                    <a:pt x="113" y="5301"/>
                  </a:cubicBezTo>
                  <a:cubicBezTo>
                    <a:pt x="139" y="5301"/>
                    <a:pt x="162" y="5291"/>
                    <a:pt x="172" y="5271"/>
                  </a:cubicBezTo>
                  <a:cubicBezTo>
                    <a:pt x="1024" y="3629"/>
                    <a:pt x="1510" y="1836"/>
                    <a:pt x="1875" y="73"/>
                  </a:cubicBezTo>
                  <a:cubicBezTo>
                    <a:pt x="1875" y="29"/>
                    <a:pt x="1842" y="0"/>
                    <a:pt x="1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4839550" y="5465300"/>
              <a:ext cx="31700" cy="101275"/>
            </a:xfrm>
            <a:custGeom>
              <a:avLst/>
              <a:gdLst/>
              <a:ahLst/>
              <a:cxnLst/>
              <a:rect l="l" t="t" r="r" b="b"/>
              <a:pathLst>
                <a:path w="1268" h="4051" extrusionOk="0">
                  <a:moveTo>
                    <a:pt x="1196" y="1"/>
                  </a:moveTo>
                  <a:cubicBezTo>
                    <a:pt x="1159" y="1"/>
                    <a:pt x="1111" y="24"/>
                    <a:pt x="1083" y="66"/>
                  </a:cubicBezTo>
                  <a:cubicBezTo>
                    <a:pt x="779" y="1403"/>
                    <a:pt x="384" y="2650"/>
                    <a:pt x="19" y="3987"/>
                  </a:cubicBezTo>
                  <a:cubicBezTo>
                    <a:pt x="1" y="4025"/>
                    <a:pt x="51" y="4050"/>
                    <a:pt x="100" y="4050"/>
                  </a:cubicBezTo>
                  <a:cubicBezTo>
                    <a:pt x="130" y="4050"/>
                    <a:pt x="160" y="4041"/>
                    <a:pt x="171" y="4017"/>
                  </a:cubicBezTo>
                  <a:cubicBezTo>
                    <a:pt x="688" y="2771"/>
                    <a:pt x="931" y="1403"/>
                    <a:pt x="1235" y="96"/>
                  </a:cubicBezTo>
                  <a:cubicBezTo>
                    <a:pt x="1268" y="31"/>
                    <a:pt x="1239"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4969200" y="5530275"/>
              <a:ext cx="31950" cy="229800"/>
            </a:xfrm>
            <a:custGeom>
              <a:avLst/>
              <a:gdLst/>
              <a:ahLst/>
              <a:cxnLst/>
              <a:rect l="l" t="t" r="r" b="b"/>
              <a:pathLst>
                <a:path w="1278" h="9192" extrusionOk="0">
                  <a:moveTo>
                    <a:pt x="661" y="0"/>
                  </a:moveTo>
                  <a:cubicBezTo>
                    <a:pt x="620" y="0"/>
                    <a:pt x="578" y="15"/>
                    <a:pt x="578" y="51"/>
                  </a:cubicBezTo>
                  <a:cubicBezTo>
                    <a:pt x="609" y="3212"/>
                    <a:pt x="457" y="5978"/>
                    <a:pt x="1" y="9078"/>
                  </a:cubicBezTo>
                  <a:cubicBezTo>
                    <a:pt x="1" y="9152"/>
                    <a:pt x="56" y="9192"/>
                    <a:pt x="114" y="9192"/>
                  </a:cubicBezTo>
                  <a:cubicBezTo>
                    <a:pt x="151" y="9192"/>
                    <a:pt x="189" y="9175"/>
                    <a:pt x="213" y="9139"/>
                  </a:cubicBezTo>
                  <a:cubicBezTo>
                    <a:pt x="1034" y="6312"/>
                    <a:pt x="1277" y="2908"/>
                    <a:pt x="730" y="20"/>
                  </a:cubicBezTo>
                  <a:cubicBezTo>
                    <a:pt x="718" y="8"/>
                    <a:pt x="689"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4736025" y="5760100"/>
              <a:ext cx="185325" cy="105800"/>
            </a:xfrm>
            <a:custGeom>
              <a:avLst/>
              <a:gdLst/>
              <a:ahLst/>
              <a:cxnLst/>
              <a:rect l="l" t="t" r="r" b="b"/>
              <a:pathLst>
                <a:path w="7413" h="4232" extrusionOk="0">
                  <a:moveTo>
                    <a:pt x="44" y="0"/>
                  </a:moveTo>
                  <a:cubicBezTo>
                    <a:pt x="19" y="0"/>
                    <a:pt x="1" y="67"/>
                    <a:pt x="27" y="67"/>
                  </a:cubicBezTo>
                  <a:cubicBezTo>
                    <a:pt x="2185" y="1830"/>
                    <a:pt x="4708" y="3289"/>
                    <a:pt x="7322" y="4232"/>
                  </a:cubicBezTo>
                  <a:cubicBezTo>
                    <a:pt x="7352" y="4232"/>
                    <a:pt x="7413" y="4201"/>
                    <a:pt x="7352" y="4140"/>
                  </a:cubicBezTo>
                  <a:cubicBezTo>
                    <a:pt x="4768" y="3016"/>
                    <a:pt x="2397" y="1678"/>
                    <a:pt x="57" y="7"/>
                  </a:cubicBezTo>
                  <a:cubicBezTo>
                    <a:pt x="53" y="2"/>
                    <a:pt x="48" y="0"/>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4692275" y="5641100"/>
              <a:ext cx="231250" cy="162650"/>
            </a:xfrm>
            <a:custGeom>
              <a:avLst/>
              <a:gdLst/>
              <a:ahLst/>
              <a:cxnLst/>
              <a:rect l="l" t="t" r="r" b="b"/>
              <a:pathLst>
                <a:path w="9250" h="6506" extrusionOk="0">
                  <a:moveTo>
                    <a:pt x="70" y="0"/>
                  </a:moveTo>
                  <a:cubicBezTo>
                    <a:pt x="35" y="0"/>
                    <a:pt x="0" y="50"/>
                    <a:pt x="44" y="116"/>
                  </a:cubicBezTo>
                  <a:cubicBezTo>
                    <a:pt x="2719" y="2639"/>
                    <a:pt x="5819" y="4888"/>
                    <a:pt x="9193" y="6499"/>
                  </a:cubicBezTo>
                  <a:cubicBezTo>
                    <a:pt x="9197" y="6503"/>
                    <a:pt x="9202" y="6505"/>
                    <a:pt x="9206" y="6505"/>
                  </a:cubicBezTo>
                  <a:cubicBezTo>
                    <a:pt x="9231" y="6505"/>
                    <a:pt x="9250" y="6434"/>
                    <a:pt x="9224" y="6408"/>
                  </a:cubicBezTo>
                  <a:cubicBezTo>
                    <a:pt x="5880" y="4615"/>
                    <a:pt x="2871" y="2609"/>
                    <a:pt x="105" y="25"/>
                  </a:cubicBezTo>
                  <a:cubicBezTo>
                    <a:pt x="96" y="8"/>
                    <a:pt x="83"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4607750" y="5519800"/>
              <a:ext cx="260125" cy="179125"/>
            </a:xfrm>
            <a:custGeom>
              <a:avLst/>
              <a:gdLst/>
              <a:ahLst/>
              <a:cxnLst/>
              <a:rect l="l" t="t" r="r" b="b"/>
              <a:pathLst>
                <a:path w="10405" h="7165" extrusionOk="0">
                  <a:moveTo>
                    <a:pt x="14" y="0"/>
                  </a:moveTo>
                  <a:cubicBezTo>
                    <a:pt x="7" y="0"/>
                    <a:pt x="0" y="14"/>
                    <a:pt x="21" y="14"/>
                  </a:cubicBezTo>
                  <a:cubicBezTo>
                    <a:pt x="21" y="3"/>
                    <a:pt x="17" y="0"/>
                    <a:pt x="14" y="0"/>
                  </a:cubicBezTo>
                  <a:close/>
                  <a:moveTo>
                    <a:pt x="21" y="14"/>
                  </a:moveTo>
                  <a:cubicBezTo>
                    <a:pt x="3212" y="2780"/>
                    <a:pt x="6647" y="5181"/>
                    <a:pt x="10325" y="7157"/>
                  </a:cubicBezTo>
                  <a:cubicBezTo>
                    <a:pt x="10330" y="7162"/>
                    <a:pt x="10337" y="7165"/>
                    <a:pt x="10344" y="7165"/>
                  </a:cubicBezTo>
                  <a:cubicBezTo>
                    <a:pt x="10373" y="7165"/>
                    <a:pt x="10405" y="7115"/>
                    <a:pt x="10355" y="7065"/>
                  </a:cubicBezTo>
                  <a:cubicBezTo>
                    <a:pt x="6708" y="5059"/>
                    <a:pt x="3273" y="2719"/>
                    <a:pt x="2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4739350" y="5590725"/>
              <a:ext cx="87450" cy="58000"/>
            </a:xfrm>
            <a:custGeom>
              <a:avLst/>
              <a:gdLst/>
              <a:ahLst/>
              <a:cxnLst/>
              <a:rect l="l" t="t" r="r" b="b"/>
              <a:pathLst>
                <a:path w="3498" h="2320" extrusionOk="0">
                  <a:moveTo>
                    <a:pt x="48" y="0"/>
                  </a:moveTo>
                  <a:cubicBezTo>
                    <a:pt x="22" y="0"/>
                    <a:pt x="1" y="72"/>
                    <a:pt x="46" y="95"/>
                  </a:cubicBezTo>
                  <a:cubicBezTo>
                    <a:pt x="1049" y="946"/>
                    <a:pt x="2173" y="1797"/>
                    <a:pt x="3389" y="2313"/>
                  </a:cubicBezTo>
                  <a:cubicBezTo>
                    <a:pt x="3393" y="2318"/>
                    <a:pt x="3399" y="2320"/>
                    <a:pt x="3405" y="2320"/>
                  </a:cubicBezTo>
                  <a:cubicBezTo>
                    <a:pt x="3441" y="2320"/>
                    <a:pt x="3498" y="2248"/>
                    <a:pt x="3419" y="2222"/>
                  </a:cubicBezTo>
                  <a:cubicBezTo>
                    <a:pt x="2325" y="1462"/>
                    <a:pt x="1140" y="824"/>
                    <a:pt x="76" y="34"/>
                  </a:cubicBezTo>
                  <a:cubicBezTo>
                    <a:pt x="68" y="10"/>
                    <a:pt x="5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4620100" y="5474225"/>
              <a:ext cx="80675" cy="56725"/>
            </a:xfrm>
            <a:custGeom>
              <a:avLst/>
              <a:gdLst/>
              <a:ahLst/>
              <a:cxnLst/>
              <a:rect l="l" t="t" r="r" b="b"/>
              <a:pathLst>
                <a:path w="3227" h="2269" extrusionOk="0">
                  <a:moveTo>
                    <a:pt x="43" y="0"/>
                  </a:moveTo>
                  <a:cubicBezTo>
                    <a:pt x="18" y="0"/>
                    <a:pt x="0" y="22"/>
                    <a:pt x="43" y="43"/>
                  </a:cubicBezTo>
                  <a:cubicBezTo>
                    <a:pt x="1016" y="803"/>
                    <a:pt x="2050" y="1563"/>
                    <a:pt x="3113" y="2262"/>
                  </a:cubicBezTo>
                  <a:cubicBezTo>
                    <a:pt x="3118" y="2266"/>
                    <a:pt x="3123" y="2268"/>
                    <a:pt x="3129" y="2268"/>
                  </a:cubicBezTo>
                  <a:cubicBezTo>
                    <a:pt x="3166" y="2268"/>
                    <a:pt x="3226" y="2197"/>
                    <a:pt x="3174" y="2171"/>
                  </a:cubicBezTo>
                  <a:cubicBezTo>
                    <a:pt x="2110" y="1441"/>
                    <a:pt x="1107" y="773"/>
                    <a:pt x="74" y="13"/>
                  </a:cubicBezTo>
                  <a:cubicBezTo>
                    <a:pt x="65" y="4"/>
                    <a:pt x="5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4541775" y="5349100"/>
              <a:ext cx="222125" cy="158250"/>
            </a:xfrm>
            <a:custGeom>
              <a:avLst/>
              <a:gdLst/>
              <a:ahLst/>
              <a:cxnLst/>
              <a:rect l="l" t="t" r="r" b="b"/>
              <a:pathLst>
                <a:path w="8885" h="6330" extrusionOk="0">
                  <a:moveTo>
                    <a:pt x="76" y="1"/>
                  </a:moveTo>
                  <a:cubicBezTo>
                    <a:pt x="23" y="1"/>
                    <a:pt x="0" y="86"/>
                    <a:pt x="46" y="155"/>
                  </a:cubicBezTo>
                  <a:cubicBezTo>
                    <a:pt x="2781" y="2404"/>
                    <a:pt x="5669" y="4592"/>
                    <a:pt x="8800" y="6325"/>
                  </a:cubicBezTo>
                  <a:cubicBezTo>
                    <a:pt x="8803" y="6328"/>
                    <a:pt x="8807" y="6330"/>
                    <a:pt x="8811" y="6330"/>
                  </a:cubicBezTo>
                  <a:cubicBezTo>
                    <a:pt x="8842" y="6330"/>
                    <a:pt x="8884" y="6234"/>
                    <a:pt x="8830" y="6234"/>
                  </a:cubicBezTo>
                  <a:cubicBezTo>
                    <a:pt x="5851" y="4228"/>
                    <a:pt x="2903" y="2313"/>
                    <a:pt x="137" y="33"/>
                  </a:cubicBezTo>
                  <a:cubicBezTo>
                    <a:pt x="114" y="10"/>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4626075" y="5387425"/>
              <a:ext cx="39050" cy="29575"/>
            </a:xfrm>
            <a:custGeom>
              <a:avLst/>
              <a:gdLst/>
              <a:ahLst/>
              <a:cxnLst/>
              <a:rect l="l" t="t" r="r" b="b"/>
              <a:pathLst>
                <a:path w="1562" h="1183" extrusionOk="0">
                  <a:moveTo>
                    <a:pt x="97" y="0"/>
                  </a:moveTo>
                  <a:cubicBezTo>
                    <a:pt x="26" y="0"/>
                    <a:pt x="0" y="71"/>
                    <a:pt x="48" y="141"/>
                  </a:cubicBezTo>
                  <a:cubicBezTo>
                    <a:pt x="504" y="476"/>
                    <a:pt x="1020" y="871"/>
                    <a:pt x="1476" y="1175"/>
                  </a:cubicBezTo>
                  <a:cubicBezTo>
                    <a:pt x="1487" y="1180"/>
                    <a:pt x="1497" y="1183"/>
                    <a:pt x="1506" y="1183"/>
                  </a:cubicBezTo>
                  <a:cubicBezTo>
                    <a:pt x="1546" y="1183"/>
                    <a:pt x="1562" y="1133"/>
                    <a:pt x="1537" y="1084"/>
                  </a:cubicBezTo>
                  <a:cubicBezTo>
                    <a:pt x="1081" y="719"/>
                    <a:pt x="625" y="385"/>
                    <a:pt x="169" y="20"/>
                  </a:cubicBezTo>
                  <a:cubicBezTo>
                    <a:pt x="142" y="6"/>
                    <a:pt x="117"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4451925" y="5169525"/>
              <a:ext cx="185875" cy="186650"/>
            </a:xfrm>
            <a:custGeom>
              <a:avLst/>
              <a:gdLst/>
              <a:ahLst/>
              <a:cxnLst/>
              <a:rect l="l" t="t" r="r" b="b"/>
              <a:pathLst>
                <a:path w="7435" h="7466" extrusionOk="0">
                  <a:moveTo>
                    <a:pt x="80" y="0"/>
                  </a:moveTo>
                  <a:cubicBezTo>
                    <a:pt x="43" y="0"/>
                    <a:pt x="0" y="29"/>
                    <a:pt x="23" y="73"/>
                  </a:cubicBezTo>
                  <a:cubicBezTo>
                    <a:pt x="2120" y="2809"/>
                    <a:pt x="4704" y="5240"/>
                    <a:pt x="7378" y="7459"/>
                  </a:cubicBezTo>
                  <a:cubicBezTo>
                    <a:pt x="7383" y="7463"/>
                    <a:pt x="7387" y="7465"/>
                    <a:pt x="7391" y="7465"/>
                  </a:cubicBezTo>
                  <a:cubicBezTo>
                    <a:pt x="7416" y="7465"/>
                    <a:pt x="7435" y="7394"/>
                    <a:pt x="7409" y="7368"/>
                  </a:cubicBezTo>
                  <a:cubicBezTo>
                    <a:pt x="4855" y="4967"/>
                    <a:pt x="2272" y="2778"/>
                    <a:pt x="114" y="12"/>
                  </a:cubicBezTo>
                  <a:cubicBezTo>
                    <a:pt x="106" y="4"/>
                    <a:pt x="93"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4523150" y="5216625"/>
              <a:ext cx="141975" cy="116800"/>
            </a:xfrm>
            <a:custGeom>
              <a:avLst/>
              <a:gdLst/>
              <a:ahLst/>
              <a:cxnLst/>
              <a:rect l="l" t="t" r="r" b="b"/>
              <a:pathLst>
                <a:path w="5679" h="4672" extrusionOk="0">
                  <a:moveTo>
                    <a:pt x="25" y="1"/>
                  </a:moveTo>
                  <a:cubicBezTo>
                    <a:pt x="17" y="1"/>
                    <a:pt x="0" y="29"/>
                    <a:pt x="0" y="74"/>
                  </a:cubicBezTo>
                  <a:cubicBezTo>
                    <a:pt x="1672" y="1806"/>
                    <a:pt x="3557" y="3356"/>
                    <a:pt x="5624" y="4663"/>
                  </a:cubicBezTo>
                  <a:cubicBezTo>
                    <a:pt x="5629" y="4669"/>
                    <a:pt x="5635" y="4671"/>
                    <a:pt x="5640" y="4671"/>
                  </a:cubicBezTo>
                  <a:cubicBezTo>
                    <a:pt x="5663" y="4671"/>
                    <a:pt x="5679" y="4622"/>
                    <a:pt x="5654" y="4572"/>
                  </a:cubicBezTo>
                  <a:cubicBezTo>
                    <a:pt x="3678" y="3174"/>
                    <a:pt x="1824" y="1654"/>
                    <a:pt x="31" y="13"/>
                  </a:cubicBezTo>
                  <a:cubicBezTo>
                    <a:pt x="31" y="5"/>
                    <a:pt x="29"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4500350" y="5118150"/>
              <a:ext cx="84375" cy="93475"/>
            </a:xfrm>
            <a:custGeom>
              <a:avLst/>
              <a:gdLst/>
              <a:ahLst/>
              <a:cxnLst/>
              <a:rect l="l" t="t" r="r" b="b"/>
              <a:pathLst>
                <a:path w="3375" h="3739" extrusionOk="0">
                  <a:moveTo>
                    <a:pt x="61" y="0"/>
                  </a:moveTo>
                  <a:cubicBezTo>
                    <a:pt x="61" y="0"/>
                    <a:pt x="1" y="61"/>
                    <a:pt x="31" y="61"/>
                  </a:cubicBezTo>
                  <a:cubicBezTo>
                    <a:pt x="1064" y="1338"/>
                    <a:pt x="2159" y="2554"/>
                    <a:pt x="3344" y="3739"/>
                  </a:cubicBezTo>
                  <a:cubicBezTo>
                    <a:pt x="3344" y="3739"/>
                    <a:pt x="3374" y="3739"/>
                    <a:pt x="3374" y="3678"/>
                  </a:cubicBezTo>
                  <a:cubicBezTo>
                    <a:pt x="2189" y="2523"/>
                    <a:pt x="1125" y="127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4454000" y="5013275"/>
              <a:ext cx="148200" cy="146700"/>
            </a:xfrm>
            <a:custGeom>
              <a:avLst/>
              <a:gdLst/>
              <a:ahLst/>
              <a:cxnLst/>
              <a:rect l="l" t="t" r="r" b="b"/>
              <a:pathLst>
                <a:path w="5928" h="5868" extrusionOk="0">
                  <a:moveTo>
                    <a:pt x="92" y="1"/>
                  </a:moveTo>
                  <a:cubicBezTo>
                    <a:pt x="61" y="1"/>
                    <a:pt x="0" y="31"/>
                    <a:pt x="31" y="62"/>
                  </a:cubicBezTo>
                  <a:cubicBezTo>
                    <a:pt x="1611" y="2341"/>
                    <a:pt x="3648" y="4287"/>
                    <a:pt x="5867" y="5867"/>
                  </a:cubicBezTo>
                  <a:cubicBezTo>
                    <a:pt x="5867" y="5867"/>
                    <a:pt x="5928" y="5867"/>
                    <a:pt x="5928" y="5837"/>
                  </a:cubicBezTo>
                  <a:cubicBezTo>
                    <a:pt x="3678" y="4195"/>
                    <a:pt x="1763" y="2220"/>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4552775" y="5064950"/>
              <a:ext cx="32575" cy="25300"/>
            </a:xfrm>
            <a:custGeom>
              <a:avLst/>
              <a:gdLst/>
              <a:ahLst/>
              <a:cxnLst/>
              <a:rect l="l" t="t" r="r" b="b"/>
              <a:pathLst>
                <a:path w="1303" h="1012" extrusionOk="0">
                  <a:moveTo>
                    <a:pt x="62" y="1"/>
                  </a:moveTo>
                  <a:cubicBezTo>
                    <a:pt x="62" y="1"/>
                    <a:pt x="1" y="61"/>
                    <a:pt x="31" y="61"/>
                  </a:cubicBezTo>
                  <a:cubicBezTo>
                    <a:pt x="366" y="457"/>
                    <a:pt x="761" y="761"/>
                    <a:pt x="1247" y="1004"/>
                  </a:cubicBezTo>
                  <a:cubicBezTo>
                    <a:pt x="1253" y="1009"/>
                    <a:pt x="1258" y="1012"/>
                    <a:pt x="1263" y="1012"/>
                  </a:cubicBezTo>
                  <a:cubicBezTo>
                    <a:pt x="1287" y="1012"/>
                    <a:pt x="1302" y="962"/>
                    <a:pt x="1277" y="913"/>
                  </a:cubicBezTo>
                  <a:cubicBezTo>
                    <a:pt x="821" y="700"/>
                    <a:pt x="396" y="396"/>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0"/>
            <p:cNvSpPr/>
            <p:nvPr/>
          </p:nvSpPr>
          <p:spPr>
            <a:xfrm>
              <a:off x="4462550" y="4880750"/>
              <a:ext cx="98625" cy="129825"/>
            </a:xfrm>
            <a:custGeom>
              <a:avLst/>
              <a:gdLst/>
              <a:ahLst/>
              <a:cxnLst/>
              <a:rect l="l" t="t" r="r" b="b"/>
              <a:pathLst>
                <a:path w="3945" h="5193" extrusionOk="0">
                  <a:moveTo>
                    <a:pt x="105" y="1"/>
                  </a:moveTo>
                  <a:cubicBezTo>
                    <a:pt x="60" y="1"/>
                    <a:pt x="1" y="29"/>
                    <a:pt x="23" y="74"/>
                  </a:cubicBezTo>
                  <a:cubicBezTo>
                    <a:pt x="965" y="2019"/>
                    <a:pt x="2303" y="3721"/>
                    <a:pt x="3914" y="5180"/>
                  </a:cubicBezTo>
                  <a:cubicBezTo>
                    <a:pt x="3922" y="5188"/>
                    <a:pt x="3928" y="5192"/>
                    <a:pt x="3932" y="5192"/>
                  </a:cubicBezTo>
                  <a:cubicBezTo>
                    <a:pt x="3944" y="5192"/>
                    <a:pt x="3944" y="5164"/>
                    <a:pt x="3944" y="5119"/>
                  </a:cubicBezTo>
                  <a:cubicBezTo>
                    <a:pt x="2424" y="3600"/>
                    <a:pt x="1209" y="1897"/>
                    <a:pt x="145" y="13"/>
                  </a:cubicBezTo>
                  <a:cubicBezTo>
                    <a:pt x="137" y="5"/>
                    <a:pt x="122"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0"/>
            <p:cNvSpPr/>
            <p:nvPr/>
          </p:nvSpPr>
          <p:spPr>
            <a:xfrm>
              <a:off x="4520100" y="4900700"/>
              <a:ext cx="57775" cy="68525"/>
            </a:xfrm>
            <a:custGeom>
              <a:avLst/>
              <a:gdLst/>
              <a:ahLst/>
              <a:cxnLst/>
              <a:rect l="l" t="t" r="r" b="b"/>
              <a:pathLst>
                <a:path w="2311" h="2741" extrusionOk="0">
                  <a:moveTo>
                    <a:pt x="45" y="1"/>
                  </a:moveTo>
                  <a:cubicBezTo>
                    <a:pt x="31" y="1"/>
                    <a:pt x="1" y="18"/>
                    <a:pt x="1" y="36"/>
                  </a:cubicBezTo>
                  <a:cubicBezTo>
                    <a:pt x="578" y="1099"/>
                    <a:pt x="1369" y="1981"/>
                    <a:pt x="2311" y="2741"/>
                  </a:cubicBezTo>
                  <a:cubicBezTo>
                    <a:pt x="1399" y="1981"/>
                    <a:pt x="700" y="1039"/>
                    <a:pt x="31" y="36"/>
                  </a:cubicBezTo>
                  <a:cubicBezTo>
                    <a:pt x="57" y="10"/>
                    <a:pt x="55"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4493775" y="4805800"/>
              <a:ext cx="77575" cy="109800"/>
            </a:xfrm>
            <a:custGeom>
              <a:avLst/>
              <a:gdLst/>
              <a:ahLst/>
              <a:cxnLst/>
              <a:rect l="l" t="t" r="r" b="b"/>
              <a:pathLst>
                <a:path w="3103" h="4392" extrusionOk="0">
                  <a:moveTo>
                    <a:pt x="86" y="1"/>
                  </a:moveTo>
                  <a:cubicBezTo>
                    <a:pt x="44" y="1"/>
                    <a:pt x="1" y="34"/>
                    <a:pt x="20" y="93"/>
                  </a:cubicBezTo>
                  <a:cubicBezTo>
                    <a:pt x="750" y="1704"/>
                    <a:pt x="1783" y="3133"/>
                    <a:pt x="2999" y="4379"/>
                  </a:cubicBezTo>
                  <a:cubicBezTo>
                    <a:pt x="3008" y="4388"/>
                    <a:pt x="3022" y="4391"/>
                    <a:pt x="3036" y="4391"/>
                  </a:cubicBezTo>
                  <a:cubicBezTo>
                    <a:pt x="3070" y="4391"/>
                    <a:pt x="3103" y="4370"/>
                    <a:pt x="3060" y="4348"/>
                  </a:cubicBezTo>
                  <a:cubicBezTo>
                    <a:pt x="1844" y="3072"/>
                    <a:pt x="902" y="1643"/>
                    <a:pt x="142" y="32"/>
                  </a:cubicBezTo>
                  <a:cubicBezTo>
                    <a:pt x="131" y="11"/>
                    <a:pt x="109"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4534925" y="4757000"/>
              <a:ext cx="46750" cy="76200"/>
            </a:xfrm>
            <a:custGeom>
              <a:avLst/>
              <a:gdLst/>
              <a:ahLst/>
              <a:cxnLst/>
              <a:rect l="l" t="t" r="r" b="b"/>
              <a:pathLst>
                <a:path w="1870" h="3048" extrusionOk="0">
                  <a:moveTo>
                    <a:pt x="20" y="1"/>
                  </a:moveTo>
                  <a:cubicBezTo>
                    <a:pt x="8" y="1"/>
                    <a:pt x="1" y="24"/>
                    <a:pt x="16" y="69"/>
                  </a:cubicBezTo>
                  <a:cubicBezTo>
                    <a:pt x="441" y="1194"/>
                    <a:pt x="1080" y="2197"/>
                    <a:pt x="1870" y="3048"/>
                  </a:cubicBezTo>
                  <a:cubicBezTo>
                    <a:pt x="1171" y="2136"/>
                    <a:pt x="532" y="1103"/>
                    <a:pt x="46" y="69"/>
                  </a:cubicBezTo>
                  <a:cubicBezTo>
                    <a:pt x="46" y="24"/>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4555600" y="4733600"/>
              <a:ext cx="22050" cy="43275"/>
            </a:xfrm>
            <a:custGeom>
              <a:avLst/>
              <a:gdLst/>
              <a:ahLst/>
              <a:cxnLst/>
              <a:rect l="l" t="t" r="r" b="b"/>
              <a:pathLst>
                <a:path w="882" h="1731" extrusionOk="0">
                  <a:moveTo>
                    <a:pt x="77" y="1"/>
                  </a:moveTo>
                  <a:cubicBezTo>
                    <a:pt x="37" y="1"/>
                    <a:pt x="1" y="34"/>
                    <a:pt x="40" y="93"/>
                  </a:cubicBezTo>
                  <a:cubicBezTo>
                    <a:pt x="222" y="640"/>
                    <a:pt x="496" y="1188"/>
                    <a:pt x="800" y="1704"/>
                  </a:cubicBezTo>
                  <a:cubicBezTo>
                    <a:pt x="809" y="1723"/>
                    <a:pt x="821" y="1730"/>
                    <a:pt x="833" y="1730"/>
                  </a:cubicBezTo>
                  <a:cubicBezTo>
                    <a:pt x="859" y="1730"/>
                    <a:pt x="881" y="1695"/>
                    <a:pt x="860" y="1674"/>
                  </a:cubicBezTo>
                  <a:cubicBezTo>
                    <a:pt x="557" y="1157"/>
                    <a:pt x="344" y="610"/>
                    <a:pt x="131" y="33"/>
                  </a:cubicBezTo>
                  <a:cubicBezTo>
                    <a:pt x="120" y="11"/>
                    <a:pt x="98"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5054300" y="5565350"/>
              <a:ext cx="31200" cy="311300"/>
            </a:xfrm>
            <a:custGeom>
              <a:avLst/>
              <a:gdLst/>
              <a:ahLst/>
              <a:cxnLst/>
              <a:rect l="l" t="t" r="r" b="b"/>
              <a:pathLst>
                <a:path w="1248" h="12452" extrusionOk="0">
                  <a:moveTo>
                    <a:pt x="1004" y="0"/>
                  </a:moveTo>
                  <a:cubicBezTo>
                    <a:pt x="974" y="0"/>
                    <a:pt x="943" y="15"/>
                    <a:pt x="943" y="46"/>
                  </a:cubicBezTo>
                  <a:cubicBezTo>
                    <a:pt x="791" y="4210"/>
                    <a:pt x="639" y="8253"/>
                    <a:pt x="1" y="12417"/>
                  </a:cubicBezTo>
                  <a:cubicBezTo>
                    <a:pt x="1" y="12434"/>
                    <a:pt x="21" y="12452"/>
                    <a:pt x="38" y="12452"/>
                  </a:cubicBezTo>
                  <a:cubicBezTo>
                    <a:pt x="51" y="12452"/>
                    <a:pt x="62" y="12442"/>
                    <a:pt x="62" y="12417"/>
                  </a:cubicBezTo>
                  <a:cubicBezTo>
                    <a:pt x="761" y="8374"/>
                    <a:pt x="1247" y="4149"/>
                    <a:pt x="1065" y="46"/>
                  </a:cubicBezTo>
                  <a:cubicBezTo>
                    <a:pt x="1065" y="15"/>
                    <a:pt x="1034" y="0"/>
                    <a:pt x="1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5005675" y="5459900"/>
              <a:ext cx="15225" cy="313200"/>
            </a:xfrm>
            <a:custGeom>
              <a:avLst/>
              <a:gdLst/>
              <a:ahLst/>
              <a:cxnLst/>
              <a:rect l="l" t="t" r="r" b="b"/>
              <a:pathLst>
                <a:path w="609" h="12528" extrusionOk="0">
                  <a:moveTo>
                    <a:pt x="407" y="1"/>
                  </a:moveTo>
                  <a:cubicBezTo>
                    <a:pt x="373" y="1"/>
                    <a:pt x="335" y="24"/>
                    <a:pt x="335" y="69"/>
                  </a:cubicBezTo>
                  <a:cubicBezTo>
                    <a:pt x="183" y="4203"/>
                    <a:pt x="335" y="8337"/>
                    <a:pt x="1" y="12501"/>
                  </a:cubicBezTo>
                  <a:cubicBezTo>
                    <a:pt x="1" y="12501"/>
                    <a:pt x="14" y="12528"/>
                    <a:pt x="23" y="12528"/>
                  </a:cubicBezTo>
                  <a:cubicBezTo>
                    <a:pt x="28" y="12528"/>
                    <a:pt x="31" y="12521"/>
                    <a:pt x="31" y="12501"/>
                  </a:cubicBezTo>
                  <a:cubicBezTo>
                    <a:pt x="426" y="8367"/>
                    <a:pt x="609" y="4203"/>
                    <a:pt x="457" y="69"/>
                  </a:cubicBezTo>
                  <a:cubicBezTo>
                    <a:pt x="472" y="24"/>
                    <a:pt x="441" y="1"/>
                    <a:pt x="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4941850" y="5291650"/>
              <a:ext cx="29650" cy="377250"/>
            </a:xfrm>
            <a:custGeom>
              <a:avLst/>
              <a:gdLst/>
              <a:ahLst/>
              <a:cxnLst/>
              <a:rect l="l" t="t" r="r" b="b"/>
              <a:pathLst>
                <a:path w="1186" h="15090" extrusionOk="0">
                  <a:moveTo>
                    <a:pt x="977" y="1"/>
                  </a:moveTo>
                  <a:cubicBezTo>
                    <a:pt x="934" y="1"/>
                    <a:pt x="882" y="16"/>
                    <a:pt x="882" y="51"/>
                  </a:cubicBezTo>
                  <a:cubicBezTo>
                    <a:pt x="639" y="5067"/>
                    <a:pt x="760" y="10082"/>
                    <a:pt x="0" y="15067"/>
                  </a:cubicBezTo>
                  <a:cubicBezTo>
                    <a:pt x="0" y="15082"/>
                    <a:pt x="8" y="15090"/>
                    <a:pt x="16" y="15090"/>
                  </a:cubicBezTo>
                  <a:cubicBezTo>
                    <a:pt x="23" y="15090"/>
                    <a:pt x="31" y="15082"/>
                    <a:pt x="31" y="15067"/>
                  </a:cubicBezTo>
                  <a:cubicBezTo>
                    <a:pt x="912" y="10143"/>
                    <a:pt x="1186" y="5036"/>
                    <a:pt x="1034" y="21"/>
                  </a:cubicBezTo>
                  <a:cubicBezTo>
                    <a:pt x="1034" y="8"/>
                    <a:pt x="1008"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4870425" y="5268675"/>
              <a:ext cx="60800" cy="318675"/>
            </a:xfrm>
            <a:custGeom>
              <a:avLst/>
              <a:gdLst/>
              <a:ahLst/>
              <a:cxnLst/>
              <a:rect l="l" t="t" r="r" b="b"/>
              <a:pathLst>
                <a:path w="2432" h="12747" extrusionOk="0">
                  <a:moveTo>
                    <a:pt x="2370" y="1"/>
                  </a:moveTo>
                  <a:cubicBezTo>
                    <a:pt x="2341" y="1"/>
                    <a:pt x="2307" y="17"/>
                    <a:pt x="2280" y="58"/>
                  </a:cubicBezTo>
                  <a:cubicBezTo>
                    <a:pt x="1733" y="4375"/>
                    <a:pt x="1125" y="8539"/>
                    <a:pt x="0" y="12733"/>
                  </a:cubicBezTo>
                  <a:cubicBezTo>
                    <a:pt x="0" y="12733"/>
                    <a:pt x="0" y="12747"/>
                    <a:pt x="18" y="12747"/>
                  </a:cubicBezTo>
                  <a:cubicBezTo>
                    <a:pt x="27" y="12747"/>
                    <a:pt x="41" y="12744"/>
                    <a:pt x="61" y="12733"/>
                  </a:cubicBezTo>
                  <a:cubicBezTo>
                    <a:pt x="1277" y="8630"/>
                    <a:pt x="2219" y="4314"/>
                    <a:pt x="2432" y="58"/>
                  </a:cubicBezTo>
                  <a:cubicBezTo>
                    <a:pt x="2432" y="25"/>
                    <a:pt x="2404"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4821025" y="5185400"/>
              <a:ext cx="79050" cy="307700"/>
            </a:xfrm>
            <a:custGeom>
              <a:avLst/>
              <a:gdLst/>
              <a:ahLst/>
              <a:cxnLst/>
              <a:rect l="l" t="t" r="r" b="b"/>
              <a:pathLst>
                <a:path w="3162" h="12308" extrusionOk="0">
                  <a:moveTo>
                    <a:pt x="3101" y="0"/>
                  </a:moveTo>
                  <a:cubicBezTo>
                    <a:pt x="3070" y="0"/>
                    <a:pt x="3040" y="16"/>
                    <a:pt x="3040" y="46"/>
                  </a:cubicBezTo>
                  <a:cubicBezTo>
                    <a:pt x="2280" y="4210"/>
                    <a:pt x="1429" y="8253"/>
                    <a:pt x="0" y="12265"/>
                  </a:cubicBezTo>
                  <a:cubicBezTo>
                    <a:pt x="0" y="12286"/>
                    <a:pt x="31" y="12308"/>
                    <a:pt x="59" y="12308"/>
                  </a:cubicBezTo>
                  <a:cubicBezTo>
                    <a:pt x="71" y="12308"/>
                    <a:pt x="83" y="12304"/>
                    <a:pt x="92" y="12295"/>
                  </a:cubicBezTo>
                  <a:cubicBezTo>
                    <a:pt x="1581" y="8374"/>
                    <a:pt x="2736" y="4241"/>
                    <a:pt x="3162" y="46"/>
                  </a:cubicBezTo>
                  <a:cubicBezTo>
                    <a:pt x="3162" y="16"/>
                    <a:pt x="3131"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4892450" y="5252825"/>
              <a:ext cx="22825" cy="90175"/>
            </a:xfrm>
            <a:custGeom>
              <a:avLst/>
              <a:gdLst/>
              <a:ahLst/>
              <a:cxnLst/>
              <a:rect l="l" t="t" r="r" b="b"/>
              <a:pathLst>
                <a:path w="913" h="3607" extrusionOk="0">
                  <a:moveTo>
                    <a:pt x="840" y="1"/>
                  </a:moveTo>
                  <a:cubicBezTo>
                    <a:pt x="814" y="1"/>
                    <a:pt x="791" y="9"/>
                    <a:pt x="791" y="24"/>
                  </a:cubicBezTo>
                  <a:cubicBezTo>
                    <a:pt x="700" y="1240"/>
                    <a:pt x="457" y="2425"/>
                    <a:pt x="1" y="3550"/>
                  </a:cubicBezTo>
                  <a:cubicBezTo>
                    <a:pt x="1" y="3571"/>
                    <a:pt x="15" y="3606"/>
                    <a:pt x="44" y="3606"/>
                  </a:cubicBezTo>
                  <a:cubicBezTo>
                    <a:pt x="57" y="3606"/>
                    <a:pt x="73" y="3599"/>
                    <a:pt x="92" y="3580"/>
                  </a:cubicBezTo>
                  <a:cubicBezTo>
                    <a:pt x="548" y="2455"/>
                    <a:pt x="791" y="1270"/>
                    <a:pt x="913" y="24"/>
                  </a:cubicBezTo>
                  <a:cubicBezTo>
                    <a:pt x="897" y="9"/>
                    <a:pt x="867"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4789100" y="5135875"/>
              <a:ext cx="63225" cy="252050"/>
            </a:xfrm>
            <a:custGeom>
              <a:avLst/>
              <a:gdLst/>
              <a:ahLst/>
              <a:cxnLst/>
              <a:rect l="l" t="t" r="r" b="b"/>
              <a:pathLst>
                <a:path w="2529" h="10082" extrusionOk="0">
                  <a:moveTo>
                    <a:pt x="2474" y="1"/>
                  </a:moveTo>
                  <a:cubicBezTo>
                    <a:pt x="2453" y="1"/>
                    <a:pt x="2433" y="8"/>
                    <a:pt x="2433" y="21"/>
                  </a:cubicBezTo>
                  <a:cubicBezTo>
                    <a:pt x="1825" y="3395"/>
                    <a:pt x="1065" y="6799"/>
                    <a:pt x="1" y="10051"/>
                  </a:cubicBezTo>
                  <a:cubicBezTo>
                    <a:pt x="1" y="10082"/>
                    <a:pt x="31" y="10082"/>
                    <a:pt x="31" y="10082"/>
                  </a:cubicBezTo>
                  <a:cubicBezTo>
                    <a:pt x="1095" y="6799"/>
                    <a:pt x="1977" y="3486"/>
                    <a:pt x="2493" y="51"/>
                  </a:cubicBezTo>
                  <a:cubicBezTo>
                    <a:pt x="2529" y="16"/>
                    <a:pt x="2502" y="1"/>
                    <a:pt x="2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4748825" y="4969400"/>
              <a:ext cx="123525" cy="361550"/>
            </a:xfrm>
            <a:custGeom>
              <a:avLst/>
              <a:gdLst/>
              <a:ahLst/>
              <a:cxnLst/>
              <a:rect l="l" t="t" r="r" b="b"/>
              <a:pathLst>
                <a:path w="4941" h="14462" extrusionOk="0">
                  <a:moveTo>
                    <a:pt x="4891" y="0"/>
                  </a:moveTo>
                  <a:cubicBezTo>
                    <a:pt x="4864" y="0"/>
                    <a:pt x="4834" y="8"/>
                    <a:pt x="4834" y="23"/>
                  </a:cubicBezTo>
                  <a:cubicBezTo>
                    <a:pt x="3952" y="5130"/>
                    <a:pt x="2433" y="9902"/>
                    <a:pt x="1" y="14461"/>
                  </a:cubicBezTo>
                  <a:cubicBezTo>
                    <a:pt x="2402" y="9963"/>
                    <a:pt x="4165" y="5099"/>
                    <a:pt x="4925" y="23"/>
                  </a:cubicBezTo>
                  <a:cubicBezTo>
                    <a:pt x="4940" y="8"/>
                    <a:pt x="4917" y="0"/>
                    <a:pt x="48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4742750" y="5082875"/>
              <a:ext cx="50950" cy="135900"/>
            </a:xfrm>
            <a:custGeom>
              <a:avLst/>
              <a:gdLst/>
              <a:ahLst/>
              <a:cxnLst/>
              <a:rect l="l" t="t" r="r" b="b"/>
              <a:pathLst>
                <a:path w="2038" h="5436" extrusionOk="0">
                  <a:moveTo>
                    <a:pt x="1984" y="1"/>
                  </a:moveTo>
                  <a:cubicBezTo>
                    <a:pt x="1979" y="1"/>
                    <a:pt x="1976" y="4"/>
                    <a:pt x="1976" y="13"/>
                  </a:cubicBezTo>
                  <a:cubicBezTo>
                    <a:pt x="1338" y="1806"/>
                    <a:pt x="669" y="3600"/>
                    <a:pt x="1" y="5363"/>
                  </a:cubicBezTo>
                  <a:cubicBezTo>
                    <a:pt x="1" y="5407"/>
                    <a:pt x="17" y="5435"/>
                    <a:pt x="38" y="5435"/>
                  </a:cubicBezTo>
                  <a:cubicBezTo>
                    <a:pt x="45" y="5435"/>
                    <a:pt x="53" y="5432"/>
                    <a:pt x="62" y="5424"/>
                  </a:cubicBezTo>
                  <a:cubicBezTo>
                    <a:pt x="761" y="3630"/>
                    <a:pt x="1399" y="1837"/>
                    <a:pt x="2037" y="44"/>
                  </a:cubicBezTo>
                  <a:cubicBezTo>
                    <a:pt x="2016" y="22"/>
                    <a:pt x="1994" y="1"/>
                    <a:pt x="1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4709325" y="5021150"/>
              <a:ext cx="57775" cy="131225"/>
            </a:xfrm>
            <a:custGeom>
              <a:avLst/>
              <a:gdLst/>
              <a:ahLst/>
              <a:cxnLst/>
              <a:rect l="l" t="t" r="r" b="b"/>
              <a:pathLst>
                <a:path w="2311" h="5249" extrusionOk="0">
                  <a:moveTo>
                    <a:pt x="2291" y="0"/>
                  </a:moveTo>
                  <a:cubicBezTo>
                    <a:pt x="2285" y="0"/>
                    <a:pt x="2280" y="8"/>
                    <a:pt x="2280" y="20"/>
                  </a:cubicBezTo>
                  <a:cubicBezTo>
                    <a:pt x="1581" y="1813"/>
                    <a:pt x="912" y="3546"/>
                    <a:pt x="0" y="5248"/>
                  </a:cubicBezTo>
                  <a:cubicBezTo>
                    <a:pt x="912" y="3576"/>
                    <a:pt x="1733" y="1874"/>
                    <a:pt x="2310" y="51"/>
                  </a:cubicBezTo>
                  <a:cubicBezTo>
                    <a:pt x="2310" y="15"/>
                    <a:pt x="2300" y="0"/>
                    <a:pt x="2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4660925" y="4839150"/>
              <a:ext cx="106175" cy="279675"/>
            </a:xfrm>
            <a:custGeom>
              <a:avLst/>
              <a:gdLst/>
              <a:ahLst/>
              <a:cxnLst/>
              <a:rect l="l" t="t" r="r" b="b"/>
              <a:pathLst>
                <a:path w="4247" h="11187" extrusionOk="0">
                  <a:moveTo>
                    <a:pt x="4172" y="0"/>
                  </a:moveTo>
                  <a:cubicBezTo>
                    <a:pt x="4147" y="0"/>
                    <a:pt x="4125" y="10"/>
                    <a:pt x="4125" y="36"/>
                  </a:cubicBezTo>
                  <a:cubicBezTo>
                    <a:pt x="3304" y="3957"/>
                    <a:pt x="1967" y="7634"/>
                    <a:pt x="21" y="11130"/>
                  </a:cubicBezTo>
                  <a:cubicBezTo>
                    <a:pt x="0" y="11151"/>
                    <a:pt x="37" y="11186"/>
                    <a:pt x="72" y="11186"/>
                  </a:cubicBezTo>
                  <a:cubicBezTo>
                    <a:pt x="88" y="11186"/>
                    <a:pt x="103" y="11179"/>
                    <a:pt x="113" y="11160"/>
                  </a:cubicBezTo>
                  <a:cubicBezTo>
                    <a:pt x="2088" y="7665"/>
                    <a:pt x="3487" y="3987"/>
                    <a:pt x="4246" y="36"/>
                  </a:cubicBezTo>
                  <a:cubicBezTo>
                    <a:pt x="4246" y="18"/>
                    <a:pt x="4206" y="0"/>
                    <a:pt x="4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0"/>
            <p:cNvSpPr/>
            <p:nvPr/>
          </p:nvSpPr>
          <p:spPr>
            <a:xfrm>
              <a:off x="4702800" y="4906500"/>
              <a:ext cx="27050" cy="72475"/>
            </a:xfrm>
            <a:custGeom>
              <a:avLst/>
              <a:gdLst/>
              <a:ahLst/>
              <a:cxnLst/>
              <a:rect l="l" t="t" r="r" b="b"/>
              <a:pathLst>
                <a:path w="1082" h="2899" extrusionOk="0">
                  <a:moveTo>
                    <a:pt x="1003" y="0"/>
                  </a:moveTo>
                  <a:cubicBezTo>
                    <a:pt x="979" y="0"/>
                    <a:pt x="952" y="13"/>
                    <a:pt x="930" y="47"/>
                  </a:cubicBezTo>
                  <a:cubicBezTo>
                    <a:pt x="626" y="989"/>
                    <a:pt x="383" y="1901"/>
                    <a:pt x="18" y="2813"/>
                  </a:cubicBezTo>
                  <a:cubicBezTo>
                    <a:pt x="0" y="2866"/>
                    <a:pt x="34" y="2898"/>
                    <a:pt x="71" y="2898"/>
                  </a:cubicBezTo>
                  <a:cubicBezTo>
                    <a:pt x="98" y="2898"/>
                    <a:pt x="127" y="2881"/>
                    <a:pt x="140" y="2843"/>
                  </a:cubicBezTo>
                  <a:cubicBezTo>
                    <a:pt x="535" y="1931"/>
                    <a:pt x="869" y="1019"/>
                    <a:pt x="1082" y="77"/>
                  </a:cubicBezTo>
                  <a:cubicBezTo>
                    <a:pt x="1082" y="39"/>
                    <a:pt x="1046"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0"/>
            <p:cNvSpPr/>
            <p:nvPr/>
          </p:nvSpPr>
          <p:spPr>
            <a:xfrm>
              <a:off x="4626500" y="4783950"/>
              <a:ext cx="102275" cy="216450"/>
            </a:xfrm>
            <a:custGeom>
              <a:avLst/>
              <a:gdLst/>
              <a:ahLst/>
              <a:cxnLst/>
              <a:rect l="l" t="t" r="r" b="b"/>
              <a:pathLst>
                <a:path w="4091" h="8658" extrusionOk="0">
                  <a:moveTo>
                    <a:pt x="4020" y="0"/>
                  </a:moveTo>
                  <a:cubicBezTo>
                    <a:pt x="3993" y="0"/>
                    <a:pt x="3964" y="17"/>
                    <a:pt x="3952" y="55"/>
                  </a:cubicBezTo>
                  <a:cubicBezTo>
                    <a:pt x="2918" y="3095"/>
                    <a:pt x="1763" y="5921"/>
                    <a:pt x="0" y="8657"/>
                  </a:cubicBezTo>
                  <a:cubicBezTo>
                    <a:pt x="1824" y="6043"/>
                    <a:pt x="3313" y="3186"/>
                    <a:pt x="4073" y="85"/>
                  </a:cubicBezTo>
                  <a:cubicBezTo>
                    <a:pt x="4091" y="32"/>
                    <a:pt x="4057" y="0"/>
                    <a:pt x="4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a:off x="4631450" y="4691475"/>
              <a:ext cx="58900" cy="204350"/>
            </a:xfrm>
            <a:custGeom>
              <a:avLst/>
              <a:gdLst/>
              <a:ahLst/>
              <a:cxnLst/>
              <a:rect l="l" t="t" r="r" b="b"/>
              <a:pathLst>
                <a:path w="2356" h="8174" extrusionOk="0">
                  <a:moveTo>
                    <a:pt x="2279" y="0"/>
                  </a:moveTo>
                  <a:cubicBezTo>
                    <a:pt x="2241" y="0"/>
                    <a:pt x="2203" y="15"/>
                    <a:pt x="2203" y="46"/>
                  </a:cubicBezTo>
                  <a:cubicBezTo>
                    <a:pt x="1717" y="2873"/>
                    <a:pt x="1048" y="5456"/>
                    <a:pt x="45" y="8101"/>
                  </a:cubicBezTo>
                  <a:cubicBezTo>
                    <a:pt x="1" y="8145"/>
                    <a:pt x="54" y="8173"/>
                    <a:pt x="86" y="8173"/>
                  </a:cubicBezTo>
                  <a:cubicBezTo>
                    <a:pt x="97" y="8173"/>
                    <a:pt x="106" y="8170"/>
                    <a:pt x="106" y="8161"/>
                  </a:cubicBezTo>
                  <a:cubicBezTo>
                    <a:pt x="1292" y="5669"/>
                    <a:pt x="2112" y="2842"/>
                    <a:pt x="2355" y="46"/>
                  </a:cubicBezTo>
                  <a:cubicBezTo>
                    <a:pt x="2355" y="15"/>
                    <a:pt x="2317" y="0"/>
                    <a:pt x="2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4604975" y="4713825"/>
              <a:ext cx="22000" cy="62775"/>
            </a:xfrm>
            <a:custGeom>
              <a:avLst/>
              <a:gdLst/>
              <a:ahLst/>
              <a:cxnLst/>
              <a:rect l="l" t="t" r="r" b="b"/>
              <a:pathLst>
                <a:path w="880" h="2511" extrusionOk="0">
                  <a:moveTo>
                    <a:pt x="814" y="0"/>
                  </a:moveTo>
                  <a:cubicBezTo>
                    <a:pt x="790" y="0"/>
                    <a:pt x="763" y="10"/>
                    <a:pt x="740" y="33"/>
                  </a:cubicBezTo>
                  <a:cubicBezTo>
                    <a:pt x="588" y="824"/>
                    <a:pt x="375" y="1644"/>
                    <a:pt x="41" y="2404"/>
                  </a:cubicBezTo>
                  <a:cubicBezTo>
                    <a:pt x="1" y="2464"/>
                    <a:pt x="52" y="2510"/>
                    <a:pt x="109" y="2510"/>
                  </a:cubicBezTo>
                  <a:cubicBezTo>
                    <a:pt x="139" y="2510"/>
                    <a:pt x="171" y="2497"/>
                    <a:pt x="192" y="2465"/>
                  </a:cubicBezTo>
                  <a:cubicBezTo>
                    <a:pt x="527" y="1705"/>
                    <a:pt x="740" y="915"/>
                    <a:pt x="861" y="64"/>
                  </a:cubicBezTo>
                  <a:cubicBezTo>
                    <a:pt x="880" y="26"/>
                    <a:pt x="852" y="0"/>
                    <a:pt x="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1625;p20"/>
          <p:cNvGrpSpPr/>
          <p:nvPr/>
        </p:nvGrpSpPr>
        <p:grpSpPr>
          <a:xfrm rot="-7691075" flipH="1">
            <a:off x="108911" y="3539444"/>
            <a:ext cx="1450947" cy="1499465"/>
            <a:chOff x="5317225" y="823600"/>
            <a:chExt cx="1451175" cy="1499700"/>
          </a:xfrm>
        </p:grpSpPr>
        <p:sp>
          <p:nvSpPr>
            <p:cNvPr id="1626" name="Google Shape;1626;p20"/>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0"/>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632;p20"/>
          <p:cNvGrpSpPr/>
          <p:nvPr/>
        </p:nvGrpSpPr>
        <p:grpSpPr>
          <a:xfrm rot="451996">
            <a:off x="226251" y="102410"/>
            <a:ext cx="973523" cy="1775755"/>
            <a:chOff x="4303537" y="4499150"/>
            <a:chExt cx="809325" cy="1476250"/>
          </a:xfrm>
        </p:grpSpPr>
        <p:sp>
          <p:nvSpPr>
            <p:cNvPr id="1633" name="Google Shape;1633;p20"/>
            <p:cNvSpPr/>
            <p:nvPr/>
          </p:nvSpPr>
          <p:spPr>
            <a:xfrm>
              <a:off x="4303537" y="4499150"/>
              <a:ext cx="809325" cy="1476250"/>
            </a:xfrm>
            <a:custGeom>
              <a:avLst/>
              <a:gdLst/>
              <a:ahLst/>
              <a:cxnLst/>
              <a:rect l="l" t="t" r="r" b="b"/>
              <a:pathLst>
                <a:path w="32373" h="59050" extrusionOk="0">
                  <a:moveTo>
                    <a:pt x="12181" y="684"/>
                  </a:moveTo>
                  <a:cubicBezTo>
                    <a:pt x="12792" y="2312"/>
                    <a:pt x="15653" y="5384"/>
                    <a:pt x="15902" y="5384"/>
                  </a:cubicBezTo>
                  <a:cubicBezTo>
                    <a:pt x="15914" y="5384"/>
                    <a:pt x="15920" y="5378"/>
                    <a:pt x="15920" y="5365"/>
                  </a:cubicBezTo>
                  <a:cubicBezTo>
                    <a:pt x="15920" y="5091"/>
                    <a:pt x="15859" y="4848"/>
                    <a:pt x="15829" y="4605"/>
                  </a:cubicBezTo>
                  <a:lnTo>
                    <a:pt x="15829" y="4605"/>
                  </a:lnTo>
                  <a:cubicBezTo>
                    <a:pt x="17804" y="6733"/>
                    <a:pt x="19628" y="11079"/>
                    <a:pt x="20570" y="12265"/>
                  </a:cubicBezTo>
                  <a:cubicBezTo>
                    <a:pt x="20630" y="11828"/>
                    <a:pt x="20738" y="11662"/>
                    <a:pt x="20872" y="11662"/>
                  </a:cubicBezTo>
                  <a:cubicBezTo>
                    <a:pt x="21214" y="11662"/>
                    <a:pt x="21724" y="12748"/>
                    <a:pt x="22029" y="13207"/>
                  </a:cubicBezTo>
                  <a:cubicBezTo>
                    <a:pt x="22820" y="14423"/>
                    <a:pt x="26102" y="20015"/>
                    <a:pt x="26619" y="24544"/>
                  </a:cubicBezTo>
                  <a:cubicBezTo>
                    <a:pt x="26710" y="24392"/>
                    <a:pt x="27501" y="22234"/>
                    <a:pt x="27561" y="22143"/>
                  </a:cubicBezTo>
                  <a:cubicBezTo>
                    <a:pt x="27571" y="22138"/>
                    <a:pt x="27581" y="22136"/>
                    <a:pt x="27589" y="22136"/>
                  </a:cubicBezTo>
                  <a:cubicBezTo>
                    <a:pt x="27684" y="22136"/>
                    <a:pt x="27693" y="22427"/>
                    <a:pt x="27805" y="22538"/>
                  </a:cubicBezTo>
                  <a:cubicBezTo>
                    <a:pt x="28686" y="23511"/>
                    <a:pt x="29020" y="26095"/>
                    <a:pt x="29324" y="27310"/>
                  </a:cubicBezTo>
                  <a:cubicBezTo>
                    <a:pt x="29993" y="30228"/>
                    <a:pt x="29811" y="36429"/>
                    <a:pt x="29902" y="36520"/>
                  </a:cubicBezTo>
                  <a:cubicBezTo>
                    <a:pt x="29903" y="36525"/>
                    <a:pt x="29907" y="36527"/>
                    <a:pt x="29913" y="36527"/>
                  </a:cubicBezTo>
                  <a:cubicBezTo>
                    <a:pt x="30017" y="36527"/>
                    <a:pt x="30758" y="35789"/>
                    <a:pt x="30844" y="35760"/>
                  </a:cubicBezTo>
                  <a:cubicBezTo>
                    <a:pt x="30905" y="35760"/>
                    <a:pt x="30966" y="39499"/>
                    <a:pt x="30996" y="40350"/>
                  </a:cubicBezTo>
                  <a:cubicBezTo>
                    <a:pt x="31026" y="42143"/>
                    <a:pt x="31026" y="43967"/>
                    <a:pt x="30966" y="45730"/>
                  </a:cubicBezTo>
                  <a:cubicBezTo>
                    <a:pt x="30814" y="48922"/>
                    <a:pt x="30297" y="52083"/>
                    <a:pt x="30054" y="55274"/>
                  </a:cubicBezTo>
                  <a:cubicBezTo>
                    <a:pt x="25890" y="49438"/>
                    <a:pt x="21847" y="43511"/>
                    <a:pt x="18412" y="37189"/>
                  </a:cubicBezTo>
                  <a:cubicBezTo>
                    <a:pt x="14856" y="30593"/>
                    <a:pt x="12515" y="23845"/>
                    <a:pt x="10692" y="16642"/>
                  </a:cubicBezTo>
                  <a:cubicBezTo>
                    <a:pt x="10509" y="14240"/>
                    <a:pt x="10509" y="11809"/>
                    <a:pt x="10753" y="9347"/>
                  </a:cubicBezTo>
                  <a:cubicBezTo>
                    <a:pt x="10753" y="9331"/>
                    <a:pt x="10737" y="9324"/>
                    <a:pt x="10718" y="9324"/>
                  </a:cubicBezTo>
                  <a:cubicBezTo>
                    <a:pt x="10699" y="9324"/>
                    <a:pt x="10677" y="9331"/>
                    <a:pt x="10661" y="9347"/>
                  </a:cubicBezTo>
                  <a:cubicBezTo>
                    <a:pt x="8990" y="17614"/>
                    <a:pt x="11573" y="26520"/>
                    <a:pt x="15038" y="33997"/>
                  </a:cubicBezTo>
                  <a:cubicBezTo>
                    <a:pt x="18655" y="41748"/>
                    <a:pt x="23549" y="48770"/>
                    <a:pt x="28169" y="55913"/>
                  </a:cubicBezTo>
                  <a:cubicBezTo>
                    <a:pt x="25221" y="55153"/>
                    <a:pt x="22212" y="54758"/>
                    <a:pt x="19324" y="53633"/>
                  </a:cubicBezTo>
                  <a:cubicBezTo>
                    <a:pt x="17987" y="53147"/>
                    <a:pt x="16680" y="52539"/>
                    <a:pt x="15403" y="51900"/>
                  </a:cubicBezTo>
                  <a:cubicBezTo>
                    <a:pt x="14430" y="51353"/>
                    <a:pt x="13427" y="50806"/>
                    <a:pt x="12515" y="50198"/>
                  </a:cubicBezTo>
                  <a:cubicBezTo>
                    <a:pt x="11968" y="49803"/>
                    <a:pt x="11543" y="49195"/>
                    <a:pt x="12576" y="48982"/>
                  </a:cubicBezTo>
                  <a:cubicBezTo>
                    <a:pt x="10965" y="48071"/>
                    <a:pt x="8838" y="46247"/>
                    <a:pt x="7409" y="44514"/>
                  </a:cubicBezTo>
                  <a:cubicBezTo>
                    <a:pt x="6740" y="43754"/>
                    <a:pt x="6132" y="42994"/>
                    <a:pt x="5616" y="42174"/>
                  </a:cubicBezTo>
                  <a:cubicBezTo>
                    <a:pt x="5283" y="41690"/>
                    <a:pt x="3539" y="39195"/>
                    <a:pt x="5190" y="39195"/>
                  </a:cubicBezTo>
                  <a:cubicBezTo>
                    <a:pt x="5200" y="39195"/>
                    <a:pt x="5210" y="39195"/>
                    <a:pt x="5221" y="39195"/>
                  </a:cubicBezTo>
                  <a:cubicBezTo>
                    <a:pt x="4400" y="37462"/>
                    <a:pt x="2880" y="35000"/>
                    <a:pt x="2120" y="32934"/>
                  </a:cubicBezTo>
                  <a:cubicBezTo>
                    <a:pt x="1330" y="30806"/>
                    <a:pt x="813" y="28617"/>
                    <a:pt x="570" y="26368"/>
                  </a:cubicBezTo>
                  <a:lnTo>
                    <a:pt x="570" y="26368"/>
                  </a:lnTo>
                  <a:lnTo>
                    <a:pt x="1421" y="26885"/>
                  </a:lnTo>
                  <a:cubicBezTo>
                    <a:pt x="1467" y="26910"/>
                    <a:pt x="1513" y="26921"/>
                    <a:pt x="1558" y="26921"/>
                  </a:cubicBezTo>
                  <a:cubicBezTo>
                    <a:pt x="1780" y="26921"/>
                    <a:pt x="1953" y="26647"/>
                    <a:pt x="1725" y="26520"/>
                  </a:cubicBezTo>
                  <a:lnTo>
                    <a:pt x="1695" y="26490"/>
                  </a:lnTo>
                  <a:cubicBezTo>
                    <a:pt x="1634" y="24666"/>
                    <a:pt x="1269" y="22842"/>
                    <a:pt x="1330" y="20958"/>
                  </a:cubicBezTo>
                  <a:cubicBezTo>
                    <a:pt x="1330" y="20137"/>
                    <a:pt x="1360" y="19256"/>
                    <a:pt x="1421" y="18435"/>
                  </a:cubicBezTo>
                  <a:cubicBezTo>
                    <a:pt x="1482" y="18009"/>
                    <a:pt x="1512" y="17584"/>
                    <a:pt x="1573" y="17158"/>
                  </a:cubicBezTo>
                  <a:cubicBezTo>
                    <a:pt x="1610" y="17156"/>
                    <a:pt x="1647" y="17155"/>
                    <a:pt x="1682" y="17155"/>
                  </a:cubicBezTo>
                  <a:cubicBezTo>
                    <a:pt x="2146" y="17155"/>
                    <a:pt x="2511" y="17336"/>
                    <a:pt x="2850" y="17675"/>
                  </a:cubicBezTo>
                  <a:cubicBezTo>
                    <a:pt x="2887" y="17706"/>
                    <a:pt x="2926" y="17720"/>
                    <a:pt x="2963" y="17720"/>
                  </a:cubicBezTo>
                  <a:cubicBezTo>
                    <a:pt x="3107" y="17720"/>
                    <a:pt x="3226" y="17522"/>
                    <a:pt x="3154" y="17401"/>
                  </a:cubicBezTo>
                  <a:cubicBezTo>
                    <a:pt x="3184" y="17371"/>
                    <a:pt x="3184" y="17310"/>
                    <a:pt x="3184" y="17280"/>
                  </a:cubicBezTo>
                  <a:cubicBezTo>
                    <a:pt x="2546" y="14514"/>
                    <a:pt x="4217" y="10927"/>
                    <a:pt x="5464" y="8344"/>
                  </a:cubicBezTo>
                  <a:cubicBezTo>
                    <a:pt x="5646" y="8708"/>
                    <a:pt x="5798" y="9073"/>
                    <a:pt x="6041" y="9407"/>
                  </a:cubicBezTo>
                  <a:cubicBezTo>
                    <a:pt x="6043" y="9411"/>
                    <a:pt x="6045" y="9413"/>
                    <a:pt x="6049" y="9413"/>
                  </a:cubicBezTo>
                  <a:cubicBezTo>
                    <a:pt x="6252" y="9413"/>
                    <a:pt x="9819" y="3225"/>
                    <a:pt x="12181" y="684"/>
                  </a:cubicBezTo>
                  <a:close/>
                  <a:moveTo>
                    <a:pt x="11148" y="20137"/>
                  </a:moveTo>
                  <a:cubicBezTo>
                    <a:pt x="12546" y="26125"/>
                    <a:pt x="15282" y="32052"/>
                    <a:pt x="18108" y="37341"/>
                  </a:cubicBezTo>
                  <a:cubicBezTo>
                    <a:pt x="22029" y="44666"/>
                    <a:pt x="26801" y="51505"/>
                    <a:pt x="31604" y="58283"/>
                  </a:cubicBezTo>
                  <a:cubicBezTo>
                    <a:pt x="31300" y="58496"/>
                    <a:pt x="30905" y="58618"/>
                    <a:pt x="30540" y="58709"/>
                  </a:cubicBezTo>
                  <a:cubicBezTo>
                    <a:pt x="25677" y="50593"/>
                    <a:pt x="19841" y="43086"/>
                    <a:pt x="15768" y="34575"/>
                  </a:cubicBezTo>
                  <a:cubicBezTo>
                    <a:pt x="13488" y="29864"/>
                    <a:pt x="11908" y="25061"/>
                    <a:pt x="11148" y="20137"/>
                  </a:cubicBezTo>
                  <a:close/>
                  <a:moveTo>
                    <a:pt x="12158" y="1"/>
                  </a:moveTo>
                  <a:cubicBezTo>
                    <a:pt x="12106" y="1"/>
                    <a:pt x="12050" y="25"/>
                    <a:pt x="11999" y="76"/>
                  </a:cubicBezTo>
                  <a:cubicBezTo>
                    <a:pt x="9537" y="2477"/>
                    <a:pt x="7348" y="5395"/>
                    <a:pt x="6041" y="8617"/>
                  </a:cubicBezTo>
                  <a:cubicBezTo>
                    <a:pt x="5920" y="8313"/>
                    <a:pt x="5768" y="8040"/>
                    <a:pt x="5646" y="7736"/>
                  </a:cubicBezTo>
                  <a:cubicBezTo>
                    <a:pt x="5616" y="7644"/>
                    <a:pt x="5532" y="7599"/>
                    <a:pt x="5445" y="7599"/>
                  </a:cubicBezTo>
                  <a:cubicBezTo>
                    <a:pt x="5357" y="7599"/>
                    <a:pt x="5266" y="7644"/>
                    <a:pt x="5221" y="7736"/>
                  </a:cubicBezTo>
                  <a:cubicBezTo>
                    <a:pt x="4065" y="10289"/>
                    <a:pt x="2090" y="14210"/>
                    <a:pt x="2789" y="17158"/>
                  </a:cubicBezTo>
                  <a:cubicBezTo>
                    <a:pt x="2394" y="16854"/>
                    <a:pt x="1968" y="16611"/>
                    <a:pt x="1512" y="16338"/>
                  </a:cubicBezTo>
                  <a:cubicBezTo>
                    <a:pt x="1476" y="16316"/>
                    <a:pt x="1440" y="16306"/>
                    <a:pt x="1405" y="16306"/>
                  </a:cubicBezTo>
                  <a:cubicBezTo>
                    <a:pt x="1296" y="16306"/>
                    <a:pt x="1208" y="16404"/>
                    <a:pt x="1208" y="16520"/>
                  </a:cubicBezTo>
                  <a:cubicBezTo>
                    <a:pt x="722" y="19651"/>
                    <a:pt x="448" y="23298"/>
                    <a:pt x="1391" y="26368"/>
                  </a:cubicBezTo>
                  <a:cubicBezTo>
                    <a:pt x="1056" y="26186"/>
                    <a:pt x="752" y="25943"/>
                    <a:pt x="418" y="25760"/>
                  </a:cubicBezTo>
                  <a:cubicBezTo>
                    <a:pt x="360" y="25727"/>
                    <a:pt x="302" y="25712"/>
                    <a:pt x="248" y="25712"/>
                  </a:cubicBezTo>
                  <a:cubicBezTo>
                    <a:pt x="107" y="25712"/>
                    <a:pt x="1" y="25818"/>
                    <a:pt x="23" y="25973"/>
                  </a:cubicBezTo>
                  <a:cubicBezTo>
                    <a:pt x="479" y="30198"/>
                    <a:pt x="1786" y="35487"/>
                    <a:pt x="4704" y="38739"/>
                  </a:cubicBezTo>
                  <a:cubicBezTo>
                    <a:pt x="3914" y="38891"/>
                    <a:pt x="3306" y="39073"/>
                    <a:pt x="3366" y="39286"/>
                  </a:cubicBezTo>
                  <a:cubicBezTo>
                    <a:pt x="5190" y="43086"/>
                    <a:pt x="8017" y="46916"/>
                    <a:pt x="11725" y="49074"/>
                  </a:cubicBezTo>
                  <a:cubicBezTo>
                    <a:pt x="11452" y="49104"/>
                    <a:pt x="10631" y="49560"/>
                    <a:pt x="10813" y="49682"/>
                  </a:cubicBezTo>
                  <a:cubicBezTo>
                    <a:pt x="15661" y="53024"/>
                    <a:pt x="22090" y="56187"/>
                    <a:pt x="28149" y="56187"/>
                  </a:cubicBezTo>
                  <a:cubicBezTo>
                    <a:pt x="28207" y="56187"/>
                    <a:pt x="28264" y="56187"/>
                    <a:pt x="28321" y="56186"/>
                  </a:cubicBezTo>
                  <a:lnTo>
                    <a:pt x="30145" y="59043"/>
                  </a:lnTo>
                  <a:cubicBezTo>
                    <a:pt x="30149" y="59047"/>
                    <a:pt x="30162" y="59049"/>
                    <a:pt x="30182" y="59049"/>
                  </a:cubicBezTo>
                  <a:cubicBezTo>
                    <a:pt x="30476" y="59049"/>
                    <a:pt x="32373" y="58645"/>
                    <a:pt x="32060" y="58162"/>
                  </a:cubicBezTo>
                  <a:cubicBezTo>
                    <a:pt x="31482" y="57280"/>
                    <a:pt x="30358" y="55578"/>
                    <a:pt x="30358" y="55487"/>
                  </a:cubicBezTo>
                  <a:cubicBezTo>
                    <a:pt x="32060" y="49043"/>
                    <a:pt x="31908" y="41870"/>
                    <a:pt x="31270" y="35244"/>
                  </a:cubicBezTo>
                  <a:cubicBezTo>
                    <a:pt x="31251" y="35177"/>
                    <a:pt x="31172" y="35152"/>
                    <a:pt x="31070" y="35152"/>
                  </a:cubicBezTo>
                  <a:cubicBezTo>
                    <a:pt x="30847" y="35152"/>
                    <a:pt x="30512" y="35272"/>
                    <a:pt x="30449" y="35335"/>
                  </a:cubicBezTo>
                  <a:cubicBezTo>
                    <a:pt x="31178" y="30623"/>
                    <a:pt x="29476" y="25608"/>
                    <a:pt x="27683" y="21353"/>
                  </a:cubicBezTo>
                  <a:cubicBezTo>
                    <a:pt x="27680" y="21346"/>
                    <a:pt x="27676" y="21342"/>
                    <a:pt x="27671" y="21342"/>
                  </a:cubicBezTo>
                  <a:cubicBezTo>
                    <a:pt x="27568" y="21342"/>
                    <a:pt x="27033" y="22749"/>
                    <a:pt x="26801" y="23329"/>
                  </a:cubicBezTo>
                  <a:cubicBezTo>
                    <a:pt x="26710" y="21231"/>
                    <a:pt x="25707" y="18982"/>
                    <a:pt x="24826" y="17158"/>
                  </a:cubicBezTo>
                  <a:cubicBezTo>
                    <a:pt x="23762" y="14848"/>
                    <a:pt x="22394" y="12720"/>
                    <a:pt x="20814" y="10745"/>
                  </a:cubicBezTo>
                  <a:cubicBezTo>
                    <a:pt x="20760" y="10691"/>
                    <a:pt x="20696" y="10668"/>
                    <a:pt x="20633" y="10668"/>
                  </a:cubicBezTo>
                  <a:cubicBezTo>
                    <a:pt x="20517" y="10668"/>
                    <a:pt x="20408" y="10748"/>
                    <a:pt x="20388" y="10866"/>
                  </a:cubicBezTo>
                  <a:cubicBezTo>
                    <a:pt x="20358" y="10988"/>
                    <a:pt x="20358" y="11140"/>
                    <a:pt x="20327" y="11231"/>
                  </a:cubicBezTo>
                  <a:cubicBezTo>
                    <a:pt x="19203" y="8556"/>
                    <a:pt x="17804" y="5881"/>
                    <a:pt x="15707" y="3845"/>
                  </a:cubicBezTo>
                  <a:cubicBezTo>
                    <a:pt x="15667" y="3805"/>
                    <a:pt x="15623" y="3788"/>
                    <a:pt x="15581" y="3788"/>
                  </a:cubicBezTo>
                  <a:cubicBezTo>
                    <a:pt x="15460" y="3788"/>
                    <a:pt x="15350" y="3923"/>
                    <a:pt x="15373" y="4058"/>
                  </a:cubicBezTo>
                  <a:cubicBezTo>
                    <a:pt x="15373" y="4301"/>
                    <a:pt x="15403" y="4483"/>
                    <a:pt x="15403" y="4696"/>
                  </a:cubicBezTo>
                  <a:cubicBezTo>
                    <a:pt x="14157" y="3419"/>
                    <a:pt x="13184" y="2021"/>
                    <a:pt x="12515" y="289"/>
                  </a:cubicBezTo>
                  <a:cubicBezTo>
                    <a:pt x="12485" y="228"/>
                    <a:pt x="12424" y="137"/>
                    <a:pt x="12333" y="137"/>
                  </a:cubicBezTo>
                  <a:cubicBezTo>
                    <a:pt x="12298" y="48"/>
                    <a:pt x="12231" y="1"/>
                    <a:pt x="1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4648525" y="5643075"/>
              <a:ext cx="363125" cy="243925"/>
            </a:xfrm>
            <a:custGeom>
              <a:avLst/>
              <a:gdLst/>
              <a:ahLst/>
              <a:cxnLst/>
              <a:rect l="l" t="t" r="r" b="b"/>
              <a:pathLst>
                <a:path w="14525" h="9757" extrusionOk="0">
                  <a:moveTo>
                    <a:pt x="29" y="1"/>
                  </a:moveTo>
                  <a:cubicBezTo>
                    <a:pt x="23" y="1"/>
                    <a:pt x="1" y="72"/>
                    <a:pt x="1" y="98"/>
                  </a:cubicBezTo>
                  <a:cubicBezTo>
                    <a:pt x="4013" y="4323"/>
                    <a:pt x="8724" y="7545"/>
                    <a:pt x="14135" y="9733"/>
                  </a:cubicBezTo>
                  <a:cubicBezTo>
                    <a:pt x="14170" y="9749"/>
                    <a:pt x="14204" y="9756"/>
                    <a:pt x="14235" y="9756"/>
                  </a:cubicBezTo>
                  <a:cubicBezTo>
                    <a:pt x="14441" y="9756"/>
                    <a:pt x="14524" y="9444"/>
                    <a:pt x="14287" y="9338"/>
                  </a:cubicBezTo>
                  <a:cubicBezTo>
                    <a:pt x="8998" y="7089"/>
                    <a:pt x="4165" y="3958"/>
                    <a:pt x="31" y="7"/>
                  </a:cubicBezTo>
                  <a:cubicBezTo>
                    <a:pt x="31" y="2"/>
                    <a:pt x="30" y="1"/>
                    <a:pt x="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4437550" y="5310950"/>
              <a:ext cx="408050" cy="316050"/>
            </a:xfrm>
            <a:custGeom>
              <a:avLst/>
              <a:gdLst/>
              <a:ahLst/>
              <a:cxnLst/>
              <a:rect l="l" t="t" r="r" b="b"/>
              <a:pathLst>
                <a:path w="16322" h="12642" extrusionOk="0">
                  <a:moveTo>
                    <a:pt x="106" y="1"/>
                  </a:moveTo>
                  <a:cubicBezTo>
                    <a:pt x="52" y="1"/>
                    <a:pt x="1" y="50"/>
                    <a:pt x="50" y="100"/>
                  </a:cubicBezTo>
                  <a:cubicBezTo>
                    <a:pt x="4245" y="5510"/>
                    <a:pt x="9716" y="9948"/>
                    <a:pt x="16069" y="12623"/>
                  </a:cubicBezTo>
                  <a:cubicBezTo>
                    <a:pt x="16094" y="12636"/>
                    <a:pt x="16118" y="12641"/>
                    <a:pt x="16140" y="12641"/>
                  </a:cubicBezTo>
                  <a:cubicBezTo>
                    <a:pt x="16272" y="12641"/>
                    <a:pt x="16321" y="12428"/>
                    <a:pt x="16191" y="12349"/>
                  </a:cubicBezTo>
                  <a:cubicBezTo>
                    <a:pt x="9959" y="9310"/>
                    <a:pt x="4610" y="5328"/>
                    <a:pt x="142" y="9"/>
                  </a:cubicBezTo>
                  <a:cubicBezTo>
                    <a:pt x="130" y="3"/>
                    <a:pt x="118"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4450950" y="5086150"/>
              <a:ext cx="231000" cy="230350"/>
            </a:xfrm>
            <a:custGeom>
              <a:avLst/>
              <a:gdLst/>
              <a:ahLst/>
              <a:cxnLst/>
              <a:rect l="l" t="t" r="r" b="b"/>
              <a:pathLst>
                <a:path w="9240" h="9214" extrusionOk="0">
                  <a:moveTo>
                    <a:pt x="21" y="1"/>
                  </a:moveTo>
                  <a:cubicBezTo>
                    <a:pt x="12" y="1"/>
                    <a:pt x="1" y="27"/>
                    <a:pt x="1" y="65"/>
                  </a:cubicBezTo>
                  <a:cubicBezTo>
                    <a:pt x="2341" y="3682"/>
                    <a:pt x="5320" y="6752"/>
                    <a:pt x="8876" y="9183"/>
                  </a:cubicBezTo>
                  <a:cubicBezTo>
                    <a:pt x="8914" y="9205"/>
                    <a:pt x="8951" y="9214"/>
                    <a:pt x="8984" y="9214"/>
                  </a:cubicBezTo>
                  <a:cubicBezTo>
                    <a:pt x="9142" y="9214"/>
                    <a:pt x="9239" y="9015"/>
                    <a:pt x="9089" y="8940"/>
                  </a:cubicBezTo>
                  <a:cubicBezTo>
                    <a:pt x="5502" y="6539"/>
                    <a:pt x="2493" y="3560"/>
                    <a:pt x="31" y="34"/>
                  </a:cubicBezTo>
                  <a:cubicBezTo>
                    <a:pt x="31" y="11"/>
                    <a:pt x="27"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4493800" y="4896200"/>
              <a:ext cx="109000" cy="141200"/>
            </a:xfrm>
            <a:custGeom>
              <a:avLst/>
              <a:gdLst/>
              <a:ahLst/>
              <a:cxnLst/>
              <a:rect l="l" t="t" r="r" b="b"/>
              <a:pathLst>
                <a:path w="4360" h="5648" extrusionOk="0">
                  <a:moveTo>
                    <a:pt x="80" y="0"/>
                  </a:moveTo>
                  <a:cubicBezTo>
                    <a:pt x="40" y="0"/>
                    <a:pt x="1" y="26"/>
                    <a:pt x="19" y="64"/>
                  </a:cubicBezTo>
                  <a:cubicBezTo>
                    <a:pt x="1083" y="2100"/>
                    <a:pt x="2390" y="3924"/>
                    <a:pt x="3940" y="5596"/>
                  </a:cubicBezTo>
                  <a:cubicBezTo>
                    <a:pt x="3977" y="5632"/>
                    <a:pt x="4022" y="5647"/>
                    <a:pt x="4067" y="5647"/>
                  </a:cubicBezTo>
                  <a:cubicBezTo>
                    <a:pt x="4212" y="5647"/>
                    <a:pt x="4360" y="5491"/>
                    <a:pt x="4244" y="5352"/>
                  </a:cubicBezTo>
                  <a:cubicBezTo>
                    <a:pt x="2725" y="3711"/>
                    <a:pt x="1326" y="1948"/>
                    <a:pt x="141" y="33"/>
                  </a:cubicBezTo>
                  <a:cubicBezTo>
                    <a:pt x="129" y="10"/>
                    <a:pt x="104"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4549750" y="4820275"/>
              <a:ext cx="42400" cy="66625"/>
            </a:xfrm>
            <a:custGeom>
              <a:avLst/>
              <a:gdLst/>
              <a:ahLst/>
              <a:cxnLst/>
              <a:rect l="l" t="t" r="r" b="b"/>
              <a:pathLst>
                <a:path w="1696" h="2665" extrusionOk="0">
                  <a:moveTo>
                    <a:pt x="31" y="0"/>
                  </a:moveTo>
                  <a:lnTo>
                    <a:pt x="0" y="31"/>
                  </a:lnTo>
                  <a:cubicBezTo>
                    <a:pt x="304" y="912"/>
                    <a:pt x="821" y="2098"/>
                    <a:pt x="1550" y="2645"/>
                  </a:cubicBezTo>
                  <a:cubicBezTo>
                    <a:pt x="1572" y="2659"/>
                    <a:pt x="1591" y="2665"/>
                    <a:pt x="1608" y="2665"/>
                  </a:cubicBezTo>
                  <a:cubicBezTo>
                    <a:pt x="1665" y="2665"/>
                    <a:pt x="1695" y="2600"/>
                    <a:pt x="1672" y="2554"/>
                  </a:cubicBezTo>
                  <a:cubicBezTo>
                    <a:pt x="1429" y="2128"/>
                    <a:pt x="1064" y="1794"/>
                    <a:pt x="791" y="1398"/>
                  </a:cubicBezTo>
                  <a:cubicBezTo>
                    <a:pt x="487" y="943"/>
                    <a:pt x="274" y="487"/>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4592325" y="4752925"/>
              <a:ext cx="126950" cy="219700"/>
            </a:xfrm>
            <a:custGeom>
              <a:avLst/>
              <a:gdLst/>
              <a:ahLst/>
              <a:cxnLst/>
              <a:rect l="l" t="t" r="r" b="b"/>
              <a:pathLst>
                <a:path w="5078" h="8788" extrusionOk="0">
                  <a:moveTo>
                    <a:pt x="5028" y="0"/>
                  </a:moveTo>
                  <a:cubicBezTo>
                    <a:pt x="5002" y="0"/>
                    <a:pt x="4968" y="24"/>
                    <a:pt x="4954" y="80"/>
                  </a:cubicBezTo>
                  <a:cubicBezTo>
                    <a:pt x="4103" y="3363"/>
                    <a:pt x="2553" y="6068"/>
                    <a:pt x="121" y="8469"/>
                  </a:cubicBezTo>
                  <a:cubicBezTo>
                    <a:pt x="0" y="8590"/>
                    <a:pt x="90" y="8788"/>
                    <a:pt x="209" y="8788"/>
                  </a:cubicBezTo>
                  <a:cubicBezTo>
                    <a:pt x="239" y="8788"/>
                    <a:pt x="272" y="8774"/>
                    <a:pt x="303" y="8743"/>
                  </a:cubicBezTo>
                  <a:cubicBezTo>
                    <a:pt x="2857" y="6463"/>
                    <a:pt x="4498" y="3424"/>
                    <a:pt x="5045" y="80"/>
                  </a:cubicBezTo>
                  <a:cubicBezTo>
                    <a:pt x="5078" y="31"/>
                    <a:pt x="5058" y="0"/>
                    <a:pt x="5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4709625" y="4949350"/>
              <a:ext cx="141825" cy="368775"/>
            </a:xfrm>
            <a:custGeom>
              <a:avLst/>
              <a:gdLst/>
              <a:ahLst/>
              <a:cxnLst/>
              <a:rect l="l" t="t" r="r" b="b"/>
              <a:pathLst>
                <a:path w="5673" h="14751" extrusionOk="0">
                  <a:moveTo>
                    <a:pt x="5583" y="0"/>
                  </a:moveTo>
                  <a:cubicBezTo>
                    <a:pt x="5544" y="0"/>
                    <a:pt x="5504" y="23"/>
                    <a:pt x="5490" y="65"/>
                  </a:cubicBezTo>
                  <a:cubicBezTo>
                    <a:pt x="4578" y="5233"/>
                    <a:pt x="2846" y="9913"/>
                    <a:pt x="110" y="14412"/>
                  </a:cubicBezTo>
                  <a:cubicBezTo>
                    <a:pt x="0" y="14565"/>
                    <a:pt x="144" y="14751"/>
                    <a:pt x="289" y="14751"/>
                  </a:cubicBezTo>
                  <a:cubicBezTo>
                    <a:pt x="345" y="14751"/>
                    <a:pt x="402" y="14723"/>
                    <a:pt x="444" y="14655"/>
                  </a:cubicBezTo>
                  <a:cubicBezTo>
                    <a:pt x="3180" y="10217"/>
                    <a:pt x="5004" y="5293"/>
                    <a:pt x="5672" y="96"/>
                  </a:cubicBezTo>
                  <a:cubicBezTo>
                    <a:pt x="5672" y="31"/>
                    <a:pt x="56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4891500" y="5231000"/>
              <a:ext cx="71650" cy="423400"/>
            </a:xfrm>
            <a:custGeom>
              <a:avLst/>
              <a:gdLst/>
              <a:ahLst/>
              <a:cxnLst/>
              <a:rect l="l" t="t" r="r" b="b"/>
              <a:pathLst>
                <a:path w="2866" h="16936" extrusionOk="0">
                  <a:moveTo>
                    <a:pt x="2546" y="0"/>
                  </a:moveTo>
                  <a:cubicBezTo>
                    <a:pt x="2508" y="0"/>
                    <a:pt x="2470" y="15"/>
                    <a:pt x="2470" y="46"/>
                  </a:cubicBezTo>
                  <a:cubicBezTo>
                    <a:pt x="2227" y="5760"/>
                    <a:pt x="1376" y="11140"/>
                    <a:pt x="39" y="16702"/>
                  </a:cubicBezTo>
                  <a:cubicBezTo>
                    <a:pt x="0" y="16837"/>
                    <a:pt x="144" y="16935"/>
                    <a:pt x="278" y="16935"/>
                  </a:cubicBezTo>
                  <a:cubicBezTo>
                    <a:pt x="356" y="16935"/>
                    <a:pt x="431" y="16902"/>
                    <a:pt x="464" y="16824"/>
                  </a:cubicBezTo>
                  <a:cubicBezTo>
                    <a:pt x="2166" y="11444"/>
                    <a:pt x="2865" y="5638"/>
                    <a:pt x="2622" y="46"/>
                  </a:cubicBezTo>
                  <a:cubicBezTo>
                    <a:pt x="2622" y="15"/>
                    <a:pt x="2584" y="0"/>
                    <a:pt x="2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5014375" y="5490875"/>
              <a:ext cx="39950" cy="344300"/>
            </a:xfrm>
            <a:custGeom>
              <a:avLst/>
              <a:gdLst/>
              <a:ahLst/>
              <a:cxnLst/>
              <a:rect l="l" t="t" r="r" b="b"/>
              <a:pathLst>
                <a:path w="1598" h="13772" extrusionOk="0">
                  <a:moveTo>
                    <a:pt x="1100" y="0"/>
                  </a:moveTo>
                  <a:cubicBezTo>
                    <a:pt x="1074" y="0"/>
                    <a:pt x="1051" y="16"/>
                    <a:pt x="1051" y="46"/>
                  </a:cubicBezTo>
                  <a:cubicBezTo>
                    <a:pt x="1142" y="4605"/>
                    <a:pt x="868" y="9043"/>
                    <a:pt x="17" y="13511"/>
                  </a:cubicBezTo>
                  <a:cubicBezTo>
                    <a:pt x="1" y="13678"/>
                    <a:pt x="131" y="13772"/>
                    <a:pt x="257" y="13772"/>
                  </a:cubicBezTo>
                  <a:cubicBezTo>
                    <a:pt x="360" y="13772"/>
                    <a:pt x="460" y="13709"/>
                    <a:pt x="473" y="13572"/>
                  </a:cubicBezTo>
                  <a:cubicBezTo>
                    <a:pt x="1294" y="9104"/>
                    <a:pt x="1598" y="4514"/>
                    <a:pt x="1172" y="46"/>
                  </a:cubicBezTo>
                  <a:cubicBezTo>
                    <a:pt x="1157" y="16"/>
                    <a:pt x="1127" y="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4675325" y="5592775"/>
              <a:ext cx="261325" cy="181550"/>
            </a:xfrm>
            <a:custGeom>
              <a:avLst/>
              <a:gdLst/>
              <a:ahLst/>
              <a:cxnLst/>
              <a:rect l="l" t="t" r="r" b="b"/>
              <a:pathLst>
                <a:path w="10453" h="7262" extrusionOk="0">
                  <a:moveTo>
                    <a:pt x="30" y="1"/>
                  </a:moveTo>
                  <a:cubicBezTo>
                    <a:pt x="11" y="1"/>
                    <a:pt x="1" y="29"/>
                    <a:pt x="23" y="73"/>
                  </a:cubicBezTo>
                  <a:cubicBezTo>
                    <a:pt x="2911" y="3113"/>
                    <a:pt x="6254" y="5514"/>
                    <a:pt x="10084" y="7247"/>
                  </a:cubicBezTo>
                  <a:cubicBezTo>
                    <a:pt x="10110" y="7257"/>
                    <a:pt x="10136" y="7261"/>
                    <a:pt x="10160" y="7261"/>
                  </a:cubicBezTo>
                  <a:cubicBezTo>
                    <a:pt x="10356" y="7261"/>
                    <a:pt x="10452" y="6960"/>
                    <a:pt x="10236" y="6852"/>
                  </a:cubicBezTo>
                  <a:cubicBezTo>
                    <a:pt x="6436" y="5149"/>
                    <a:pt x="3062" y="2900"/>
                    <a:pt x="53" y="13"/>
                  </a:cubicBezTo>
                  <a:cubicBezTo>
                    <a:pt x="45" y="4"/>
                    <a:pt x="37"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4639025" y="5461100"/>
              <a:ext cx="165475" cy="105900"/>
            </a:xfrm>
            <a:custGeom>
              <a:avLst/>
              <a:gdLst/>
              <a:ahLst/>
              <a:cxnLst/>
              <a:rect l="l" t="t" r="r" b="b"/>
              <a:pathLst>
                <a:path w="6619" h="4236" extrusionOk="0">
                  <a:moveTo>
                    <a:pt x="52" y="1"/>
                  </a:moveTo>
                  <a:cubicBezTo>
                    <a:pt x="24" y="1"/>
                    <a:pt x="0" y="59"/>
                    <a:pt x="46" y="82"/>
                  </a:cubicBezTo>
                  <a:cubicBezTo>
                    <a:pt x="1961" y="1754"/>
                    <a:pt x="4089" y="3152"/>
                    <a:pt x="6429" y="4216"/>
                  </a:cubicBezTo>
                  <a:cubicBezTo>
                    <a:pt x="6453" y="4230"/>
                    <a:pt x="6474" y="4236"/>
                    <a:pt x="6493" y="4236"/>
                  </a:cubicBezTo>
                  <a:cubicBezTo>
                    <a:pt x="6595" y="4236"/>
                    <a:pt x="6619" y="4054"/>
                    <a:pt x="6490" y="4003"/>
                  </a:cubicBezTo>
                  <a:cubicBezTo>
                    <a:pt x="4211" y="2848"/>
                    <a:pt x="2083" y="1571"/>
                    <a:pt x="77" y="21"/>
                  </a:cubicBezTo>
                  <a:cubicBezTo>
                    <a:pt x="69" y="7"/>
                    <a:pt x="60"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4570800" y="5320525"/>
              <a:ext cx="171600" cy="118550"/>
            </a:xfrm>
            <a:custGeom>
              <a:avLst/>
              <a:gdLst/>
              <a:ahLst/>
              <a:cxnLst/>
              <a:rect l="l" t="t" r="r" b="b"/>
              <a:pathLst>
                <a:path w="6864" h="4742" extrusionOk="0">
                  <a:moveTo>
                    <a:pt x="85" y="1"/>
                  </a:moveTo>
                  <a:cubicBezTo>
                    <a:pt x="37" y="1"/>
                    <a:pt x="1" y="59"/>
                    <a:pt x="70" y="82"/>
                  </a:cubicBezTo>
                  <a:cubicBezTo>
                    <a:pt x="2046" y="1905"/>
                    <a:pt x="4204" y="3486"/>
                    <a:pt x="6605" y="4732"/>
                  </a:cubicBezTo>
                  <a:cubicBezTo>
                    <a:pt x="6620" y="4738"/>
                    <a:pt x="6635" y="4741"/>
                    <a:pt x="6649" y="4741"/>
                  </a:cubicBezTo>
                  <a:cubicBezTo>
                    <a:pt x="6779" y="4741"/>
                    <a:pt x="6864" y="4513"/>
                    <a:pt x="6727" y="4459"/>
                  </a:cubicBezTo>
                  <a:cubicBezTo>
                    <a:pt x="4386" y="3152"/>
                    <a:pt x="2198" y="1693"/>
                    <a:pt x="131" y="21"/>
                  </a:cubicBezTo>
                  <a:cubicBezTo>
                    <a:pt x="116" y="6"/>
                    <a:pt x="100"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4539200" y="5133200"/>
              <a:ext cx="113325" cy="102825"/>
            </a:xfrm>
            <a:custGeom>
              <a:avLst/>
              <a:gdLst/>
              <a:ahLst/>
              <a:cxnLst/>
              <a:rect l="l" t="t" r="r" b="b"/>
              <a:pathLst>
                <a:path w="4533" h="4113" extrusionOk="0">
                  <a:moveTo>
                    <a:pt x="102" y="0"/>
                  </a:moveTo>
                  <a:cubicBezTo>
                    <a:pt x="65" y="0"/>
                    <a:pt x="1" y="71"/>
                    <a:pt x="27" y="97"/>
                  </a:cubicBezTo>
                  <a:cubicBezTo>
                    <a:pt x="1334" y="1526"/>
                    <a:pt x="2763" y="2863"/>
                    <a:pt x="4282" y="4079"/>
                  </a:cubicBezTo>
                  <a:cubicBezTo>
                    <a:pt x="4306" y="4103"/>
                    <a:pt x="4331" y="4113"/>
                    <a:pt x="4355" y="4113"/>
                  </a:cubicBezTo>
                  <a:cubicBezTo>
                    <a:pt x="4453" y="4113"/>
                    <a:pt x="4532" y="3946"/>
                    <a:pt x="4434" y="3897"/>
                  </a:cubicBezTo>
                  <a:cubicBezTo>
                    <a:pt x="2975" y="2681"/>
                    <a:pt x="1516" y="1344"/>
                    <a:pt x="118" y="6"/>
                  </a:cubicBezTo>
                  <a:cubicBezTo>
                    <a:pt x="114" y="2"/>
                    <a:pt x="109" y="0"/>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4577275" y="5111550"/>
              <a:ext cx="53225" cy="45225"/>
            </a:xfrm>
            <a:custGeom>
              <a:avLst/>
              <a:gdLst/>
              <a:ahLst/>
              <a:cxnLst/>
              <a:rect l="l" t="t" r="r" b="b"/>
              <a:pathLst>
                <a:path w="2129" h="1809" extrusionOk="0">
                  <a:moveTo>
                    <a:pt x="85" y="1"/>
                  </a:moveTo>
                  <a:cubicBezTo>
                    <a:pt x="48" y="1"/>
                    <a:pt x="1" y="59"/>
                    <a:pt x="24" y="82"/>
                  </a:cubicBezTo>
                  <a:cubicBezTo>
                    <a:pt x="541" y="781"/>
                    <a:pt x="1179" y="1328"/>
                    <a:pt x="1878" y="1784"/>
                  </a:cubicBezTo>
                  <a:cubicBezTo>
                    <a:pt x="1901" y="1802"/>
                    <a:pt x="1926" y="1809"/>
                    <a:pt x="1949" y="1809"/>
                  </a:cubicBezTo>
                  <a:cubicBezTo>
                    <a:pt x="2048" y="1809"/>
                    <a:pt x="2128" y="1676"/>
                    <a:pt x="2030" y="1602"/>
                  </a:cubicBezTo>
                  <a:cubicBezTo>
                    <a:pt x="1361" y="1115"/>
                    <a:pt x="723" y="568"/>
                    <a:pt x="115" y="21"/>
                  </a:cubicBezTo>
                  <a:cubicBezTo>
                    <a:pt x="108" y="7"/>
                    <a:pt x="97" y="1"/>
                    <a:pt x="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4492975" y="4973150"/>
              <a:ext cx="114800" cy="103925"/>
            </a:xfrm>
            <a:custGeom>
              <a:avLst/>
              <a:gdLst/>
              <a:ahLst/>
              <a:cxnLst/>
              <a:rect l="l" t="t" r="r" b="b"/>
              <a:pathLst>
                <a:path w="4592" h="4157" extrusionOk="0">
                  <a:moveTo>
                    <a:pt x="64" y="1"/>
                  </a:moveTo>
                  <a:cubicBezTo>
                    <a:pt x="25" y="1"/>
                    <a:pt x="0" y="51"/>
                    <a:pt x="22" y="116"/>
                  </a:cubicBezTo>
                  <a:cubicBezTo>
                    <a:pt x="1268" y="1606"/>
                    <a:pt x="2849" y="3004"/>
                    <a:pt x="4399" y="4129"/>
                  </a:cubicBezTo>
                  <a:cubicBezTo>
                    <a:pt x="4425" y="4148"/>
                    <a:pt x="4450" y="4157"/>
                    <a:pt x="4472" y="4157"/>
                  </a:cubicBezTo>
                  <a:cubicBezTo>
                    <a:pt x="4551" y="4157"/>
                    <a:pt x="4592" y="4048"/>
                    <a:pt x="4521" y="3977"/>
                  </a:cubicBezTo>
                  <a:cubicBezTo>
                    <a:pt x="3031" y="2700"/>
                    <a:pt x="1633" y="1332"/>
                    <a:pt x="113" y="25"/>
                  </a:cubicBezTo>
                  <a:cubicBezTo>
                    <a:pt x="96" y="8"/>
                    <a:pt x="79" y="1"/>
                    <a:pt x="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4587650" y="4801275"/>
              <a:ext cx="57100" cy="112850"/>
            </a:xfrm>
            <a:custGeom>
              <a:avLst/>
              <a:gdLst/>
              <a:ahLst/>
              <a:cxnLst/>
              <a:rect l="l" t="t" r="r" b="b"/>
              <a:pathLst>
                <a:path w="2284" h="4514" extrusionOk="0">
                  <a:moveTo>
                    <a:pt x="2162" y="0"/>
                  </a:moveTo>
                  <a:cubicBezTo>
                    <a:pt x="1858" y="669"/>
                    <a:pt x="1676" y="1399"/>
                    <a:pt x="1372" y="2098"/>
                  </a:cubicBezTo>
                  <a:cubicBezTo>
                    <a:pt x="1037" y="2888"/>
                    <a:pt x="582" y="3557"/>
                    <a:pt x="65" y="4256"/>
                  </a:cubicBezTo>
                  <a:cubicBezTo>
                    <a:pt x="0" y="4385"/>
                    <a:pt x="88" y="4514"/>
                    <a:pt x="198" y="4514"/>
                  </a:cubicBezTo>
                  <a:cubicBezTo>
                    <a:pt x="244" y="4514"/>
                    <a:pt x="294" y="4492"/>
                    <a:pt x="338" y="4438"/>
                  </a:cubicBezTo>
                  <a:cubicBezTo>
                    <a:pt x="1281" y="3253"/>
                    <a:pt x="2284" y="1551"/>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4657775" y="4943025"/>
              <a:ext cx="112100" cy="247400"/>
            </a:xfrm>
            <a:custGeom>
              <a:avLst/>
              <a:gdLst/>
              <a:ahLst/>
              <a:cxnLst/>
              <a:rect l="l" t="t" r="r" b="b"/>
              <a:pathLst>
                <a:path w="4484" h="9896" extrusionOk="0">
                  <a:moveTo>
                    <a:pt x="4470" y="1"/>
                  </a:moveTo>
                  <a:cubicBezTo>
                    <a:pt x="4467" y="1"/>
                    <a:pt x="4464" y="4"/>
                    <a:pt x="4464" y="14"/>
                  </a:cubicBezTo>
                  <a:cubicBezTo>
                    <a:pt x="4484" y="14"/>
                    <a:pt x="4477" y="1"/>
                    <a:pt x="4470" y="1"/>
                  </a:cubicBezTo>
                  <a:close/>
                  <a:moveTo>
                    <a:pt x="4464" y="14"/>
                  </a:moveTo>
                  <a:lnTo>
                    <a:pt x="4464" y="14"/>
                  </a:lnTo>
                  <a:cubicBezTo>
                    <a:pt x="2883" y="3176"/>
                    <a:pt x="2184" y="6823"/>
                    <a:pt x="87" y="9680"/>
                  </a:cubicBezTo>
                  <a:cubicBezTo>
                    <a:pt x="1" y="9788"/>
                    <a:pt x="97" y="9895"/>
                    <a:pt x="182" y="9895"/>
                  </a:cubicBezTo>
                  <a:cubicBezTo>
                    <a:pt x="218" y="9895"/>
                    <a:pt x="251" y="9877"/>
                    <a:pt x="269" y="9832"/>
                  </a:cubicBezTo>
                  <a:cubicBezTo>
                    <a:pt x="2366" y="7157"/>
                    <a:pt x="3552" y="3206"/>
                    <a:pt x="4464"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4683625" y="5120100"/>
              <a:ext cx="68050" cy="134900"/>
            </a:xfrm>
            <a:custGeom>
              <a:avLst/>
              <a:gdLst/>
              <a:ahLst/>
              <a:cxnLst/>
              <a:rect l="l" t="t" r="r" b="b"/>
              <a:pathLst>
                <a:path w="2722" h="5396" extrusionOk="0">
                  <a:moveTo>
                    <a:pt x="2682" y="1"/>
                  </a:moveTo>
                  <a:cubicBezTo>
                    <a:pt x="2675" y="1"/>
                    <a:pt x="2670" y="5"/>
                    <a:pt x="2670" y="14"/>
                  </a:cubicBezTo>
                  <a:cubicBezTo>
                    <a:pt x="1971" y="1837"/>
                    <a:pt x="1211" y="3570"/>
                    <a:pt x="86" y="5181"/>
                  </a:cubicBezTo>
                  <a:cubicBezTo>
                    <a:pt x="0" y="5288"/>
                    <a:pt x="81" y="5396"/>
                    <a:pt x="168" y="5396"/>
                  </a:cubicBezTo>
                  <a:cubicBezTo>
                    <a:pt x="205" y="5396"/>
                    <a:pt x="242" y="5377"/>
                    <a:pt x="268" y="5333"/>
                  </a:cubicBezTo>
                  <a:cubicBezTo>
                    <a:pt x="1332" y="3691"/>
                    <a:pt x="2244" y="1959"/>
                    <a:pt x="2700" y="44"/>
                  </a:cubicBezTo>
                  <a:cubicBezTo>
                    <a:pt x="2722" y="22"/>
                    <a:pt x="2697" y="1"/>
                    <a:pt x="26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4628925" y="4926150"/>
              <a:ext cx="73700" cy="155950"/>
            </a:xfrm>
            <a:custGeom>
              <a:avLst/>
              <a:gdLst/>
              <a:ahLst/>
              <a:cxnLst/>
              <a:rect l="l" t="t" r="r" b="b"/>
              <a:pathLst>
                <a:path w="2948" h="6238" extrusionOk="0">
                  <a:moveTo>
                    <a:pt x="2925" y="1"/>
                  </a:moveTo>
                  <a:cubicBezTo>
                    <a:pt x="2912" y="1"/>
                    <a:pt x="2895" y="8"/>
                    <a:pt x="2882" y="21"/>
                  </a:cubicBezTo>
                  <a:cubicBezTo>
                    <a:pt x="2122" y="2179"/>
                    <a:pt x="1271" y="4154"/>
                    <a:pt x="25" y="6100"/>
                  </a:cubicBezTo>
                  <a:cubicBezTo>
                    <a:pt x="0" y="6149"/>
                    <a:pt x="55" y="6238"/>
                    <a:pt x="109" y="6238"/>
                  </a:cubicBezTo>
                  <a:cubicBezTo>
                    <a:pt x="122" y="6238"/>
                    <a:pt x="135" y="6233"/>
                    <a:pt x="146" y="6221"/>
                  </a:cubicBezTo>
                  <a:cubicBezTo>
                    <a:pt x="1575" y="4428"/>
                    <a:pt x="2304" y="2270"/>
                    <a:pt x="2912" y="51"/>
                  </a:cubicBezTo>
                  <a:cubicBezTo>
                    <a:pt x="2948" y="15"/>
                    <a:pt x="2942" y="1"/>
                    <a:pt x="2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4783875" y="5149100"/>
              <a:ext cx="97975" cy="321075"/>
            </a:xfrm>
            <a:custGeom>
              <a:avLst/>
              <a:gdLst/>
              <a:ahLst/>
              <a:cxnLst/>
              <a:rect l="l" t="t" r="r" b="b"/>
              <a:pathLst>
                <a:path w="3919" h="12843" extrusionOk="0">
                  <a:moveTo>
                    <a:pt x="3873" y="1"/>
                  </a:moveTo>
                  <a:cubicBezTo>
                    <a:pt x="3850" y="1"/>
                    <a:pt x="3827" y="24"/>
                    <a:pt x="3827" y="69"/>
                  </a:cubicBezTo>
                  <a:cubicBezTo>
                    <a:pt x="3097" y="4446"/>
                    <a:pt x="1730" y="8580"/>
                    <a:pt x="58" y="12623"/>
                  </a:cubicBezTo>
                  <a:cubicBezTo>
                    <a:pt x="1" y="12756"/>
                    <a:pt x="87" y="12842"/>
                    <a:pt x="190" y="12842"/>
                  </a:cubicBezTo>
                  <a:cubicBezTo>
                    <a:pt x="250" y="12842"/>
                    <a:pt x="317" y="12812"/>
                    <a:pt x="362" y="12744"/>
                  </a:cubicBezTo>
                  <a:cubicBezTo>
                    <a:pt x="2186" y="8671"/>
                    <a:pt x="3249" y="4477"/>
                    <a:pt x="3918" y="69"/>
                  </a:cubicBezTo>
                  <a:cubicBezTo>
                    <a:pt x="3918" y="24"/>
                    <a:pt x="3895" y="1"/>
                    <a:pt x="3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4755175" y="5277425"/>
              <a:ext cx="46875" cy="132550"/>
            </a:xfrm>
            <a:custGeom>
              <a:avLst/>
              <a:gdLst/>
              <a:ahLst/>
              <a:cxnLst/>
              <a:rect l="l" t="t" r="r" b="b"/>
              <a:pathLst>
                <a:path w="1875" h="5302" extrusionOk="0">
                  <a:moveTo>
                    <a:pt x="1825" y="0"/>
                  </a:moveTo>
                  <a:cubicBezTo>
                    <a:pt x="1818" y="0"/>
                    <a:pt x="1814" y="4"/>
                    <a:pt x="1814" y="12"/>
                  </a:cubicBezTo>
                  <a:cubicBezTo>
                    <a:pt x="1358" y="1806"/>
                    <a:pt x="659" y="3478"/>
                    <a:pt x="20" y="5180"/>
                  </a:cubicBezTo>
                  <a:cubicBezTo>
                    <a:pt x="0" y="5261"/>
                    <a:pt x="61" y="5301"/>
                    <a:pt x="113" y="5301"/>
                  </a:cubicBezTo>
                  <a:cubicBezTo>
                    <a:pt x="139" y="5301"/>
                    <a:pt x="162" y="5291"/>
                    <a:pt x="172" y="5271"/>
                  </a:cubicBezTo>
                  <a:cubicBezTo>
                    <a:pt x="1024" y="3629"/>
                    <a:pt x="1510" y="1836"/>
                    <a:pt x="1875" y="73"/>
                  </a:cubicBezTo>
                  <a:cubicBezTo>
                    <a:pt x="1875" y="29"/>
                    <a:pt x="1842" y="0"/>
                    <a:pt x="18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4839550" y="5465300"/>
              <a:ext cx="31700" cy="101275"/>
            </a:xfrm>
            <a:custGeom>
              <a:avLst/>
              <a:gdLst/>
              <a:ahLst/>
              <a:cxnLst/>
              <a:rect l="l" t="t" r="r" b="b"/>
              <a:pathLst>
                <a:path w="1268" h="4051" extrusionOk="0">
                  <a:moveTo>
                    <a:pt x="1196" y="1"/>
                  </a:moveTo>
                  <a:cubicBezTo>
                    <a:pt x="1159" y="1"/>
                    <a:pt x="1111" y="24"/>
                    <a:pt x="1083" y="66"/>
                  </a:cubicBezTo>
                  <a:cubicBezTo>
                    <a:pt x="779" y="1403"/>
                    <a:pt x="384" y="2650"/>
                    <a:pt x="19" y="3987"/>
                  </a:cubicBezTo>
                  <a:cubicBezTo>
                    <a:pt x="1" y="4025"/>
                    <a:pt x="51" y="4050"/>
                    <a:pt x="100" y="4050"/>
                  </a:cubicBezTo>
                  <a:cubicBezTo>
                    <a:pt x="130" y="4050"/>
                    <a:pt x="160" y="4041"/>
                    <a:pt x="171" y="4017"/>
                  </a:cubicBezTo>
                  <a:cubicBezTo>
                    <a:pt x="688" y="2771"/>
                    <a:pt x="931" y="1403"/>
                    <a:pt x="1235" y="96"/>
                  </a:cubicBezTo>
                  <a:cubicBezTo>
                    <a:pt x="1268" y="31"/>
                    <a:pt x="1239" y="1"/>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0"/>
            <p:cNvSpPr/>
            <p:nvPr/>
          </p:nvSpPr>
          <p:spPr>
            <a:xfrm>
              <a:off x="4969200" y="5530275"/>
              <a:ext cx="31950" cy="229800"/>
            </a:xfrm>
            <a:custGeom>
              <a:avLst/>
              <a:gdLst/>
              <a:ahLst/>
              <a:cxnLst/>
              <a:rect l="l" t="t" r="r" b="b"/>
              <a:pathLst>
                <a:path w="1278" h="9192" extrusionOk="0">
                  <a:moveTo>
                    <a:pt x="661" y="0"/>
                  </a:moveTo>
                  <a:cubicBezTo>
                    <a:pt x="620" y="0"/>
                    <a:pt x="578" y="15"/>
                    <a:pt x="578" y="51"/>
                  </a:cubicBezTo>
                  <a:cubicBezTo>
                    <a:pt x="609" y="3212"/>
                    <a:pt x="457" y="5978"/>
                    <a:pt x="1" y="9078"/>
                  </a:cubicBezTo>
                  <a:cubicBezTo>
                    <a:pt x="1" y="9152"/>
                    <a:pt x="56" y="9192"/>
                    <a:pt x="114" y="9192"/>
                  </a:cubicBezTo>
                  <a:cubicBezTo>
                    <a:pt x="151" y="9192"/>
                    <a:pt x="189" y="9175"/>
                    <a:pt x="213" y="9139"/>
                  </a:cubicBezTo>
                  <a:cubicBezTo>
                    <a:pt x="1034" y="6312"/>
                    <a:pt x="1277" y="2908"/>
                    <a:pt x="730" y="20"/>
                  </a:cubicBezTo>
                  <a:cubicBezTo>
                    <a:pt x="718" y="8"/>
                    <a:pt x="689"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
            <p:cNvSpPr/>
            <p:nvPr/>
          </p:nvSpPr>
          <p:spPr>
            <a:xfrm>
              <a:off x="4736025" y="5760100"/>
              <a:ext cx="185325" cy="105800"/>
            </a:xfrm>
            <a:custGeom>
              <a:avLst/>
              <a:gdLst/>
              <a:ahLst/>
              <a:cxnLst/>
              <a:rect l="l" t="t" r="r" b="b"/>
              <a:pathLst>
                <a:path w="7413" h="4232" extrusionOk="0">
                  <a:moveTo>
                    <a:pt x="44" y="0"/>
                  </a:moveTo>
                  <a:cubicBezTo>
                    <a:pt x="19" y="0"/>
                    <a:pt x="1" y="67"/>
                    <a:pt x="27" y="67"/>
                  </a:cubicBezTo>
                  <a:cubicBezTo>
                    <a:pt x="2185" y="1830"/>
                    <a:pt x="4708" y="3289"/>
                    <a:pt x="7322" y="4232"/>
                  </a:cubicBezTo>
                  <a:cubicBezTo>
                    <a:pt x="7352" y="4232"/>
                    <a:pt x="7413" y="4201"/>
                    <a:pt x="7352" y="4140"/>
                  </a:cubicBezTo>
                  <a:cubicBezTo>
                    <a:pt x="4768" y="3016"/>
                    <a:pt x="2397" y="1678"/>
                    <a:pt x="57" y="7"/>
                  </a:cubicBezTo>
                  <a:cubicBezTo>
                    <a:pt x="53" y="2"/>
                    <a:pt x="48" y="0"/>
                    <a:pt x="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a:off x="4692275" y="5641100"/>
              <a:ext cx="231250" cy="162650"/>
            </a:xfrm>
            <a:custGeom>
              <a:avLst/>
              <a:gdLst/>
              <a:ahLst/>
              <a:cxnLst/>
              <a:rect l="l" t="t" r="r" b="b"/>
              <a:pathLst>
                <a:path w="9250" h="6506" extrusionOk="0">
                  <a:moveTo>
                    <a:pt x="70" y="0"/>
                  </a:moveTo>
                  <a:cubicBezTo>
                    <a:pt x="35" y="0"/>
                    <a:pt x="0" y="50"/>
                    <a:pt x="44" y="116"/>
                  </a:cubicBezTo>
                  <a:cubicBezTo>
                    <a:pt x="2719" y="2639"/>
                    <a:pt x="5819" y="4888"/>
                    <a:pt x="9193" y="6499"/>
                  </a:cubicBezTo>
                  <a:cubicBezTo>
                    <a:pt x="9197" y="6503"/>
                    <a:pt x="9202" y="6505"/>
                    <a:pt x="9206" y="6505"/>
                  </a:cubicBezTo>
                  <a:cubicBezTo>
                    <a:pt x="9231" y="6505"/>
                    <a:pt x="9250" y="6434"/>
                    <a:pt x="9224" y="6408"/>
                  </a:cubicBezTo>
                  <a:cubicBezTo>
                    <a:pt x="5880" y="4615"/>
                    <a:pt x="2871" y="2609"/>
                    <a:pt x="105" y="25"/>
                  </a:cubicBezTo>
                  <a:cubicBezTo>
                    <a:pt x="96" y="8"/>
                    <a:pt x="83"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4607750" y="5519800"/>
              <a:ext cx="260125" cy="179125"/>
            </a:xfrm>
            <a:custGeom>
              <a:avLst/>
              <a:gdLst/>
              <a:ahLst/>
              <a:cxnLst/>
              <a:rect l="l" t="t" r="r" b="b"/>
              <a:pathLst>
                <a:path w="10405" h="7165" extrusionOk="0">
                  <a:moveTo>
                    <a:pt x="14" y="0"/>
                  </a:moveTo>
                  <a:cubicBezTo>
                    <a:pt x="7" y="0"/>
                    <a:pt x="0" y="14"/>
                    <a:pt x="21" y="14"/>
                  </a:cubicBezTo>
                  <a:cubicBezTo>
                    <a:pt x="21" y="3"/>
                    <a:pt x="17" y="0"/>
                    <a:pt x="14" y="0"/>
                  </a:cubicBezTo>
                  <a:close/>
                  <a:moveTo>
                    <a:pt x="21" y="14"/>
                  </a:moveTo>
                  <a:cubicBezTo>
                    <a:pt x="3212" y="2780"/>
                    <a:pt x="6647" y="5181"/>
                    <a:pt x="10325" y="7157"/>
                  </a:cubicBezTo>
                  <a:cubicBezTo>
                    <a:pt x="10330" y="7162"/>
                    <a:pt x="10337" y="7165"/>
                    <a:pt x="10344" y="7165"/>
                  </a:cubicBezTo>
                  <a:cubicBezTo>
                    <a:pt x="10373" y="7165"/>
                    <a:pt x="10405" y="7115"/>
                    <a:pt x="10355" y="7065"/>
                  </a:cubicBezTo>
                  <a:cubicBezTo>
                    <a:pt x="6708" y="5059"/>
                    <a:pt x="3273" y="2719"/>
                    <a:pt x="21"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a:off x="4739350" y="5590725"/>
              <a:ext cx="87450" cy="58000"/>
            </a:xfrm>
            <a:custGeom>
              <a:avLst/>
              <a:gdLst/>
              <a:ahLst/>
              <a:cxnLst/>
              <a:rect l="l" t="t" r="r" b="b"/>
              <a:pathLst>
                <a:path w="3498" h="2320" extrusionOk="0">
                  <a:moveTo>
                    <a:pt x="48" y="0"/>
                  </a:moveTo>
                  <a:cubicBezTo>
                    <a:pt x="22" y="0"/>
                    <a:pt x="1" y="72"/>
                    <a:pt x="46" y="95"/>
                  </a:cubicBezTo>
                  <a:cubicBezTo>
                    <a:pt x="1049" y="946"/>
                    <a:pt x="2173" y="1797"/>
                    <a:pt x="3389" y="2313"/>
                  </a:cubicBezTo>
                  <a:cubicBezTo>
                    <a:pt x="3393" y="2318"/>
                    <a:pt x="3399" y="2320"/>
                    <a:pt x="3405" y="2320"/>
                  </a:cubicBezTo>
                  <a:cubicBezTo>
                    <a:pt x="3441" y="2320"/>
                    <a:pt x="3498" y="2248"/>
                    <a:pt x="3419" y="2222"/>
                  </a:cubicBezTo>
                  <a:cubicBezTo>
                    <a:pt x="2325" y="1462"/>
                    <a:pt x="1140" y="824"/>
                    <a:pt x="76" y="34"/>
                  </a:cubicBezTo>
                  <a:cubicBezTo>
                    <a:pt x="68" y="10"/>
                    <a:pt x="58"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a:off x="4620100" y="5474225"/>
              <a:ext cx="80675" cy="56725"/>
            </a:xfrm>
            <a:custGeom>
              <a:avLst/>
              <a:gdLst/>
              <a:ahLst/>
              <a:cxnLst/>
              <a:rect l="l" t="t" r="r" b="b"/>
              <a:pathLst>
                <a:path w="3227" h="2269" extrusionOk="0">
                  <a:moveTo>
                    <a:pt x="43" y="0"/>
                  </a:moveTo>
                  <a:cubicBezTo>
                    <a:pt x="18" y="0"/>
                    <a:pt x="0" y="22"/>
                    <a:pt x="43" y="43"/>
                  </a:cubicBezTo>
                  <a:cubicBezTo>
                    <a:pt x="1016" y="803"/>
                    <a:pt x="2050" y="1563"/>
                    <a:pt x="3113" y="2262"/>
                  </a:cubicBezTo>
                  <a:cubicBezTo>
                    <a:pt x="3118" y="2266"/>
                    <a:pt x="3123" y="2268"/>
                    <a:pt x="3129" y="2268"/>
                  </a:cubicBezTo>
                  <a:cubicBezTo>
                    <a:pt x="3166" y="2268"/>
                    <a:pt x="3226" y="2197"/>
                    <a:pt x="3174" y="2171"/>
                  </a:cubicBezTo>
                  <a:cubicBezTo>
                    <a:pt x="2110" y="1441"/>
                    <a:pt x="1107" y="773"/>
                    <a:pt x="74" y="13"/>
                  </a:cubicBezTo>
                  <a:cubicBezTo>
                    <a:pt x="65" y="4"/>
                    <a:pt x="5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a:off x="4541775" y="5349100"/>
              <a:ext cx="222125" cy="158250"/>
            </a:xfrm>
            <a:custGeom>
              <a:avLst/>
              <a:gdLst/>
              <a:ahLst/>
              <a:cxnLst/>
              <a:rect l="l" t="t" r="r" b="b"/>
              <a:pathLst>
                <a:path w="8885" h="6330" extrusionOk="0">
                  <a:moveTo>
                    <a:pt x="76" y="1"/>
                  </a:moveTo>
                  <a:cubicBezTo>
                    <a:pt x="23" y="1"/>
                    <a:pt x="0" y="86"/>
                    <a:pt x="46" y="155"/>
                  </a:cubicBezTo>
                  <a:cubicBezTo>
                    <a:pt x="2781" y="2404"/>
                    <a:pt x="5669" y="4592"/>
                    <a:pt x="8800" y="6325"/>
                  </a:cubicBezTo>
                  <a:cubicBezTo>
                    <a:pt x="8803" y="6328"/>
                    <a:pt x="8807" y="6330"/>
                    <a:pt x="8811" y="6330"/>
                  </a:cubicBezTo>
                  <a:cubicBezTo>
                    <a:pt x="8842" y="6330"/>
                    <a:pt x="8884" y="6234"/>
                    <a:pt x="8830" y="6234"/>
                  </a:cubicBezTo>
                  <a:cubicBezTo>
                    <a:pt x="5851" y="4228"/>
                    <a:pt x="2903" y="2313"/>
                    <a:pt x="137" y="33"/>
                  </a:cubicBezTo>
                  <a:cubicBezTo>
                    <a:pt x="114" y="10"/>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a:off x="4626075" y="5387425"/>
              <a:ext cx="39050" cy="29575"/>
            </a:xfrm>
            <a:custGeom>
              <a:avLst/>
              <a:gdLst/>
              <a:ahLst/>
              <a:cxnLst/>
              <a:rect l="l" t="t" r="r" b="b"/>
              <a:pathLst>
                <a:path w="1562" h="1183" extrusionOk="0">
                  <a:moveTo>
                    <a:pt x="97" y="0"/>
                  </a:moveTo>
                  <a:cubicBezTo>
                    <a:pt x="26" y="0"/>
                    <a:pt x="0" y="71"/>
                    <a:pt x="48" y="141"/>
                  </a:cubicBezTo>
                  <a:cubicBezTo>
                    <a:pt x="504" y="476"/>
                    <a:pt x="1020" y="871"/>
                    <a:pt x="1476" y="1175"/>
                  </a:cubicBezTo>
                  <a:cubicBezTo>
                    <a:pt x="1487" y="1180"/>
                    <a:pt x="1497" y="1183"/>
                    <a:pt x="1506" y="1183"/>
                  </a:cubicBezTo>
                  <a:cubicBezTo>
                    <a:pt x="1546" y="1183"/>
                    <a:pt x="1562" y="1133"/>
                    <a:pt x="1537" y="1084"/>
                  </a:cubicBezTo>
                  <a:cubicBezTo>
                    <a:pt x="1081" y="719"/>
                    <a:pt x="625" y="385"/>
                    <a:pt x="169" y="20"/>
                  </a:cubicBezTo>
                  <a:cubicBezTo>
                    <a:pt x="142" y="6"/>
                    <a:pt x="117" y="0"/>
                    <a:pt x="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a:off x="4451925" y="5169525"/>
              <a:ext cx="185875" cy="186650"/>
            </a:xfrm>
            <a:custGeom>
              <a:avLst/>
              <a:gdLst/>
              <a:ahLst/>
              <a:cxnLst/>
              <a:rect l="l" t="t" r="r" b="b"/>
              <a:pathLst>
                <a:path w="7435" h="7466" extrusionOk="0">
                  <a:moveTo>
                    <a:pt x="80" y="0"/>
                  </a:moveTo>
                  <a:cubicBezTo>
                    <a:pt x="43" y="0"/>
                    <a:pt x="0" y="29"/>
                    <a:pt x="23" y="73"/>
                  </a:cubicBezTo>
                  <a:cubicBezTo>
                    <a:pt x="2120" y="2809"/>
                    <a:pt x="4704" y="5240"/>
                    <a:pt x="7378" y="7459"/>
                  </a:cubicBezTo>
                  <a:cubicBezTo>
                    <a:pt x="7383" y="7463"/>
                    <a:pt x="7387" y="7465"/>
                    <a:pt x="7391" y="7465"/>
                  </a:cubicBezTo>
                  <a:cubicBezTo>
                    <a:pt x="7416" y="7465"/>
                    <a:pt x="7435" y="7394"/>
                    <a:pt x="7409" y="7368"/>
                  </a:cubicBezTo>
                  <a:cubicBezTo>
                    <a:pt x="4855" y="4967"/>
                    <a:pt x="2272" y="2778"/>
                    <a:pt x="114" y="12"/>
                  </a:cubicBezTo>
                  <a:cubicBezTo>
                    <a:pt x="106" y="4"/>
                    <a:pt x="93"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0"/>
            <p:cNvSpPr/>
            <p:nvPr/>
          </p:nvSpPr>
          <p:spPr>
            <a:xfrm>
              <a:off x="4523150" y="5216625"/>
              <a:ext cx="141975" cy="116800"/>
            </a:xfrm>
            <a:custGeom>
              <a:avLst/>
              <a:gdLst/>
              <a:ahLst/>
              <a:cxnLst/>
              <a:rect l="l" t="t" r="r" b="b"/>
              <a:pathLst>
                <a:path w="5679" h="4672" extrusionOk="0">
                  <a:moveTo>
                    <a:pt x="25" y="1"/>
                  </a:moveTo>
                  <a:cubicBezTo>
                    <a:pt x="17" y="1"/>
                    <a:pt x="0" y="29"/>
                    <a:pt x="0" y="74"/>
                  </a:cubicBezTo>
                  <a:cubicBezTo>
                    <a:pt x="1672" y="1806"/>
                    <a:pt x="3557" y="3356"/>
                    <a:pt x="5624" y="4663"/>
                  </a:cubicBezTo>
                  <a:cubicBezTo>
                    <a:pt x="5629" y="4669"/>
                    <a:pt x="5635" y="4671"/>
                    <a:pt x="5640" y="4671"/>
                  </a:cubicBezTo>
                  <a:cubicBezTo>
                    <a:pt x="5663" y="4671"/>
                    <a:pt x="5679" y="4622"/>
                    <a:pt x="5654" y="4572"/>
                  </a:cubicBezTo>
                  <a:cubicBezTo>
                    <a:pt x="3678" y="3174"/>
                    <a:pt x="1824" y="1654"/>
                    <a:pt x="31" y="13"/>
                  </a:cubicBezTo>
                  <a:cubicBezTo>
                    <a:pt x="31" y="5"/>
                    <a:pt x="29"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0"/>
            <p:cNvSpPr/>
            <p:nvPr/>
          </p:nvSpPr>
          <p:spPr>
            <a:xfrm>
              <a:off x="4500350" y="5118150"/>
              <a:ext cx="84375" cy="93475"/>
            </a:xfrm>
            <a:custGeom>
              <a:avLst/>
              <a:gdLst/>
              <a:ahLst/>
              <a:cxnLst/>
              <a:rect l="l" t="t" r="r" b="b"/>
              <a:pathLst>
                <a:path w="3375" h="3739" extrusionOk="0">
                  <a:moveTo>
                    <a:pt x="61" y="0"/>
                  </a:moveTo>
                  <a:cubicBezTo>
                    <a:pt x="61" y="0"/>
                    <a:pt x="1" y="61"/>
                    <a:pt x="31" y="61"/>
                  </a:cubicBezTo>
                  <a:cubicBezTo>
                    <a:pt x="1064" y="1338"/>
                    <a:pt x="2159" y="2554"/>
                    <a:pt x="3344" y="3739"/>
                  </a:cubicBezTo>
                  <a:cubicBezTo>
                    <a:pt x="3344" y="3739"/>
                    <a:pt x="3374" y="3739"/>
                    <a:pt x="3374" y="3678"/>
                  </a:cubicBezTo>
                  <a:cubicBezTo>
                    <a:pt x="2189" y="2523"/>
                    <a:pt x="1125" y="127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0"/>
            <p:cNvSpPr/>
            <p:nvPr/>
          </p:nvSpPr>
          <p:spPr>
            <a:xfrm>
              <a:off x="4454000" y="5013275"/>
              <a:ext cx="148200" cy="146700"/>
            </a:xfrm>
            <a:custGeom>
              <a:avLst/>
              <a:gdLst/>
              <a:ahLst/>
              <a:cxnLst/>
              <a:rect l="l" t="t" r="r" b="b"/>
              <a:pathLst>
                <a:path w="5928" h="5868" extrusionOk="0">
                  <a:moveTo>
                    <a:pt x="92" y="1"/>
                  </a:moveTo>
                  <a:cubicBezTo>
                    <a:pt x="61" y="1"/>
                    <a:pt x="0" y="31"/>
                    <a:pt x="31" y="62"/>
                  </a:cubicBezTo>
                  <a:cubicBezTo>
                    <a:pt x="1611" y="2341"/>
                    <a:pt x="3648" y="4287"/>
                    <a:pt x="5867" y="5867"/>
                  </a:cubicBezTo>
                  <a:cubicBezTo>
                    <a:pt x="5867" y="5867"/>
                    <a:pt x="5928" y="5867"/>
                    <a:pt x="5928" y="5837"/>
                  </a:cubicBezTo>
                  <a:cubicBezTo>
                    <a:pt x="3678" y="4195"/>
                    <a:pt x="1763" y="2220"/>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0"/>
            <p:cNvSpPr/>
            <p:nvPr/>
          </p:nvSpPr>
          <p:spPr>
            <a:xfrm>
              <a:off x="4552775" y="5064950"/>
              <a:ext cx="32575" cy="25300"/>
            </a:xfrm>
            <a:custGeom>
              <a:avLst/>
              <a:gdLst/>
              <a:ahLst/>
              <a:cxnLst/>
              <a:rect l="l" t="t" r="r" b="b"/>
              <a:pathLst>
                <a:path w="1303" h="1012" extrusionOk="0">
                  <a:moveTo>
                    <a:pt x="62" y="1"/>
                  </a:moveTo>
                  <a:cubicBezTo>
                    <a:pt x="62" y="1"/>
                    <a:pt x="1" y="61"/>
                    <a:pt x="31" y="61"/>
                  </a:cubicBezTo>
                  <a:cubicBezTo>
                    <a:pt x="366" y="457"/>
                    <a:pt x="761" y="761"/>
                    <a:pt x="1247" y="1004"/>
                  </a:cubicBezTo>
                  <a:cubicBezTo>
                    <a:pt x="1253" y="1009"/>
                    <a:pt x="1258" y="1012"/>
                    <a:pt x="1263" y="1012"/>
                  </a:cubicBezTo>
                  <a:cubicBezTo>
                    <a:pt x="1287" y="1012"/>
                    <a:pt x="1302" y="962"/>
                    <a:pt x="1277" y="913"/>
                  </a:cubicBezTo>
                  <a:cubicBezTo>
                    <a:pt x="821" y="700"/>
                    <a:pt x="396" y="396"/>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0"/>
            <p:cNvSpPr/>
            <p:nvPr/>
          </p:nvSpPr>
          <p:spPr>
            <a:xfrm>
              <a:off x="4462550" y="4880750"/>
              <a:ext cx="98625" cy="129825"/>
            </a:xfrm>
            <a:custGeom>
              <a:avLst/>
              <a:gdLst/>
              <a:ahLst/>
              <a:cxnLst/>
              <a:rect l="l" t="t" r="r" b="b"/>
              <a:pathLst>
                <a:path w="3945" h="5193" extrusionOk="0">
                  <a:moveTo>
                    <a:pt x="105" y="1"/>
                  </a:moveTo>
                  <a:cubicBezTo>
                    <a:pt x="60" y="1"/>
                    <a:pt x="1" y="29"/>
                    <a:pt x="23" y="74"/>
                  </a:cubicBezTo>
                  <a:cubicBezTo>
                    <a:pt x="965" y="2019"/>
                    <a:pt x="2303" y="3721"/>
                    <a:pt x="3914" y="5180"/>
                  </a:cubicBezTo>
                  <a:cubicBezTo>
                    <a:pt x="3922" y="5188"/>
                    <a:pt x="3928" y="5192"/>
                    <a:pt x="3932" y="5192"/>
                  </a:cubicBezTo>
                  <a:cubicBezTo>
                    <a:pt x="3944" y="5192"/>
                    <a:pt x="3944" y="5164"/>
                    <a:pt x="3944" y="5119"/>
                  </a:cubicBezTo>
                  <a:cubicBezTo>
                    <a:pt x="2424" y="3600"/>
                    <a:pt x="1209" y="1897"/>
                    <a:pt x="145" y="13"/>
                  </a:cubicBezTo>
                  <a:cubicBezTo>
                    <a:pt x="137" y="5"/>
                    <a:pt x="122"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0"/>
            <p:cNvSpPr/>
            <p:nvPr/>
          </p:nvSpPr>
          <p:spPr>
            <a:xfrm>
              <a:off x="4520100" y="4900700"/>
              <a:ext cx="57775" cy="68525"/>
            </a:xfrm>
            <a:custGeom>
              <a:avLst/>
              <a:gdLst/>
              <a:ahLst/>
              <a:cxnLst/>
              <a:rect l="l" t="t" r="r" b="b"/>
              <a:pathLst>
                <a:path w="2311" h="2741" extrusionOk="0">
                  <a:moveTo>
                    <a:pt x="45" y="1"/>
                  </a:moveTo>
                  <a:cubicBezTo>
                    <a:pt x="31" y="1"/>
                    <a:pt x="1" y="18"/>
                    <a:pt x="1" y="36"/>
                  </a:cubicBezTo>
                  <a:cubicBezTo>
                    <a:pt x="578" y="1099"/>
                    <a:pt x="1369" y="1981"/>
                    <a:pt x="2311" y="2741"/>
                  </a:cubicBezTo>
                  <a:cubicBezTo>
                    <a:pt x="1399" y="1981"/>
                    <a:pt x="700" y="1039"/>
                    <a:pt x="31" y="36"/>
                  </a:cubicBezTo>
                  <a:cubicBezTo>
                    <a:pt x="57" y="10"/>
                    <a:pt x="55"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0"/>
            <p:cNvSpPr/>
            <p:nvPr/>
          </p:nvSpPr>
          <p:spPr>
            <a:xfrm>
              <a:off x="4493775" y="4805800"/>
              <a:ext cx="77575" cy="109800"/>
            </a:xfrm>
            <a:custGeom>
              <a:avLst/>
              <a:gdLst/>
              <a:ahLst/>
              <a:cxnLst/>
              <a:rect l="l" t="t" r="r" b="b"/>
              <a:pathLst>
                <a:path w="3103" h="4392" extrusionOk="0">
                  <a:moveTo>
                    <a:pt x="86" y="1"/>
                  </a:moveTo>
                  <a:cubicBezTo>
                    <a:pt x="44" y="1"/>
                    <a:pt x="1" y="34"/>
                    <a:pt x="20" y="93"/>
                  </a:cubicBezTo>
                  <a:cubicBezTo>
                    <a:pt x="750" y="1704"/>
                    <a:pt x="1783" y="3133"/>
                    <a:pt x="2999" y="4379"/>
                  </a:cubicBezTo>
                  <a:cubicBezTo>
                    <a:pt x="3008" y="4388"/>
                    <a:pt x="3022" y="4391"/>
                    <a:pt x="3036" y="4391"/>
                  </a:cubicBezTo>
                  <a:cubicBezTo>
                    <a:pt x="3070" y="4391"/>
                    <a:pt x="3103" y="4370"/>
                    <a:pt x="3060" y="4348"/>
                  </a:cubicBezTo>
                  <a:cubicBezTo>
                    <a:pt x="1844" y="3072"/>
                    <a:pt x="902" y="1643"/>
                    <a:pt x="142" y="32"/>
                  </a:cubicBezTo>
                  <a:cubicBezTo>
                    <a:pt x="131" y="11"/>
                    <a:pt x="109"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0"/>
            <p:cNvSpPr/>
            <p:nvPr/>
          </p:nvSpPr>
          <p:spPr>
            <a:xfrm>
              <a:off x="4534925" y="4757000"/>
              <a:ext cx="46750" cy="76200"/>
            </a:xfrm>
            <a:custGeom>
              <a:avLst/>
              <a:gdLst/>
              <a:ahLst/>
              <a:cxnLst/>
              <a:rect l="l" t="t" r="r" b="b"/>
              <a:pathLst>
                <a:path w="1870" h="3048" extrusionOk="0">
                  <a:moveTo>
                    <a:pt x="20" y="1"/>
                  </a:moveTo>
                  <a:cubicBezTo>
                    <a:pt x="8" y="1"/>
                    <a:pt x="1" y="24"/>
                    <a:pt x="16" y="69"/>
                  </a:cubicBezTo>
                  <a:cubicBezTo>
                    <a:pt x="441" y="1194"/>
                    <a:pt x="1080" y="2197"/>
                    <a:pt x="1870" y="3048"/>
                  </a:cubicBezTo>
                  <a:cubicBezTo>
                    <a:pt x="1171" y="2136"/>
                    <a:pt x="532" y="1103"/>
                    <a:pt x="46" y="69"/>
                  </a:cubicBezTo>
                  <a:cubicBezTo>
                    <a:pt x="46" y="24"/>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0"/>
            <p:cNvSpPr/>
            <p:nvPr/>
          </p:nvSpPr>
          <p:spPr>
            <a:xfrm>
              <a:off x="4555600" y="4733600"/>
              <a:ext cx="22050" cy="43275"/>
            </a:xfrm>
            <a:custGeom>
              <a:avLst/>
              <a:gdLst/>
              <a:ahLst/>
              <a:cxnLst/>
              <a:rect l="l" t="t" r="r" b="b"/>
              <a:pathLst>
                <a:path w="882" h="1731" extrusionOk="0">
                  <a:moveTo>
                    <a:pt x="77" y="1"/>
                  </a:moveTo>
                  <a:cubicBezTo>
                    <a:pt x="37" y="1"/>
                    <a:pt x="1" y="34"/>
                    <a:pt x="40" y="93"/>
                  </a:cubicBezTo>
                  <a:cubicBezTo>
                    <a:pt x="222" y="640"/>
                    <a:pt x="496" y="1188"/>
                    <a:pt x="800" y="1704"/>
                  </a:cubicBezTo>
                  <a:cubicBezTo>
                    <a:pt x="809" y="1723"/>
                    <a:pt x="821" y="1730"/>
                    <a:pt x="833" y="1730"/>
                  </a:cubicBezTo>
                  <a:cubicBezTo>
                    <a:pt x="859" y="1730"/>
                    <a:pt x="881" y="1695"/>
                    <a:pt x="860" y="1674"/>
                  </a:cubicBezTo>
                  <a:cubicBezTo>
                    <a:pt x="557" y="1157"/>
                    <a:pt x="344" y="610"/>
                    <a:pt x="131" y="33"/>
                  </a:cubicBezTo>
                  <a:cubicBezTo>
                    <a:pt x="120" y="11"/>
                    <a:pt x="98"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0"/>
            <p:cNvSpPr/>
            <p:nvPr/>
          </p:nvSpPr>
          <p:spPr>
            <a:xfrm>
              <a:off x="5054300" y="5565350"/>
              <a:ext cx="31200" cy="311300"/>
            </a:xfrm>
            <a:custGeom>
              <a:avLst/>
              <a:gdLst/>
              <a:ahLst/>
              <a:cxnLst/>
              <a:rect l="l" t="t" r="r" b="b"/>
              <a:pathLst>
                <a:path w="1248" h="12452" extrusionOk="0">
                  <a:moveTo>
                    <a:pt x="1004" y="0"/>
                  </a:moveTo>
                  <a:cubicBezTo>
                    <a:pt x="974" y="0"/>
                    <a:pt x="943" y="15"/>
                    <a:pt x="943" y="46"/>
                  </a:cubicBezTo>
                  <a:cubicBezTo>
                    <a:pt x="791" y="4210"/>
                    <a:pt x="639" y="8253"/>
                    <a:pt x="1" y="12417"/>
                  </a:cubicBezTo>
                  <a:cubicBezTo>
                    <a:pt x="1" y="12434"/>
                    <a:pt x="21" y="12452"/>
                    <a:pt x="38" y="12452"/>
                  </a:cubicBezTo>
                  <a:cubicBezTo>
                    <a:pt x="51" y="12452"/>
                    <a:pt x="62" y="12442"/>
                    <a:pt x="62" y="12417"/>
                  </a:cubicBezTo>
                  <a:cubicBezTo>
                    <a:pt x="761" y="8374"/>
                    <a:pt x="1247" y="4149"/>
                    <a:pt x="1065" y="46"/>
                  </a:cubicBezTo>
                  <a:cubicBezTo>
                    <a:pt x="1065" y="15"/>
                    <a:pt x="1034" y="0"/>
                    <a:pt x="1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0"/>
            <p:cNvSpPr/>
            <p:nvPr/>
          </p:nvSpPr>
          <p:spPr>
            <a:xfrm>
              <a:off x="5005675" y="5459900"/>
              <a:ext cx="15225" cy="313200"/>
            </a:xfrm>
            <a:custGeom>
              <a:avLst/>
              <a:gdLst/>
              <a:ahLst/>
              <a:cxnLst/>
              <a:rect l="l" t="t" r="r" b="b"/>
              <a:pathLst>
                <a:path w="609" h="12528" extrusionOk="0">
                  <a:moveTo>
                    <a:pt x="407" y="1"/>
                  </a:moveTo>
                  <a:cubicBezTo>
                    <a:pt x="373" y="1"/>
                    <a:pt x="335" y="24"/>
                    <a:pt x="335" y="69"/>
                  </a:cubicBezTo>
                  <a:cubicBezTo>
                    <a:pt x="183" y="4203"/>
                    <a:pt x="335" y="8337"/>
                    <a:pt x="1" y="12501"/>
                  </a:cubicBezTo>
                  <a:cubicBezTo>
                    <a:pt x="1" y="12501"/>
                    <a:pt x="14" y="12528"/>
                    <a:pt x="23" y="12528"/>
                  </a:cubicBezTo>
                  <a:cubicBezTo>
                    <a:pt x="28" y="12528"/>
                    <a:pt x="31" y="12521"/>
                    <a:pt x="31" y="12501"/>
                  </a:cubicBezTo>
                  <a:cubicBezTo>
                    <a:pt x="426" y="8367"/>
                    <a:pt x="609" y="4203"/>
                    <a:pt x="457" y="69"/>
                  </a:cubicBezTo>
                  <a:cubicBezTo>
                    <a:pt x="472" y="24"/>
                    <a:pt x="441" y="1"/>
                    <a:pt x="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0"/>
            <p:cNvSpPr/>
            <p:nvPr/>
          </p:nvSpPr>
          <p:spPr>
            <a:xfrm>
              <a:off x="4941850" y="5291650"/>
              <a:ext cx="29650" cy="377250"/>
            </a:xfrm>
            <a:custGeom>
              <a:avLst/>
              <a:gdLst/>
              <a:ahLst/>
              <a:cxnLst/>
              <a:rect l="l" t="t" r="r" b="b"/>
              <a:pathLst>
                <a:path w="1186" h="15090" extrusionOk="0">
                  <a:moveTo>
                    <a:pt x="977" y="1"/>
                  </a:moveTo>
                  <a:cubicBezTo>
                    <a:pt x="934" y="1"/>
                    <a:pt x="882" y="16"/>
                    <a:pt x="882" y="51"/>
                  </a:cubicBezTo>
                  <a:cubicBezTo>
                    <a:pt x="639" y="5067"/>
                    <a:pt x="760" y="10082"/>
                    <a:pt x="0" y="15067"/>
                  </a:cubicBezTo>
                  <a:cubicBezTo>
                    <a:pt x="0" y="15082"/>
                    <a:pt x="8" y="15090"/>
                    <a:pt x="16" y="15090"/>
                  </a:cubicBezTo>
                  <a:cubicBezTo>
                    <a:pt x="23" y="15090"/>
                    <a:pt x="31" y="15082"/>
                    <a:pt x="31" y="15067"/>
                  </a:cubicBezTo>
                  <a:cubicBezTo>
                    <a:pt x="912" y="10143"/>
                    <a:pt x="1186" y="5036"/>
                    <a:pt x="1034" y="21"/>
                  </a:cubicBezTo>
                  <a:cubicBezTo>
                    <a:pt x="1034" y="8"/>
                    <a:pt x="1008"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0"/>
            <p:cNvSpPr/>
            <p:nvPr/>
          </p:nvSpPr>
          <p:spPr>
            <a:xfrm>
              <a:off x="4870425" y="5268675"/>
              <a:ext cx="60800" cy="318675"/>
            </a:xfrm>
            <a:custGeom>
              <a:avLst/>
              <a:gdLst/>
              <a:ahLst/>
              <a:cxnLst/>
              <a:rect l="l" t="t" r="r" b="b"/>
              <a:pathLst>
                <a:path w="2432" h="12747" extrusionOk="0">
                  <a:moveTo>
                    <a:pt x="2370" y="1"/>
                  </a:moveTo>
                  <a:cubicBezTo>
                    <a:pt x="2341" y="1"/>
                    <a:pt x="2307" y="17"/>
                    <a:pt x="2280" y="58"/>
                  </a:cubicBezTo>
                  <a:cubicBezTo>
                    <a:pt x="1733" y="4375"/>
                    <a:pt x="1125" y="8539"/>
                    <a:pt x="0" y="12733"/>
                  </a:cubicBezTo>
                  <a:cubicBezTo>
                    <a:pt x="0" y="12733"/>
                    <a:pt x="0" y="12747"/>
                    <a:pt x="18" y="12747"/>
                  </a:cubicBezTo>
                  <a:cubicBezTo>
                    <a:pt x="27" y="12747"/>
                    <a:pt x="41" y="12744"/>
                    <a:pt x="61" y="12733"/>
                  </a:cubicBezTo>
                  <a:cubicBezTo>
                    <a:pt x="1277" y="8630"/>
                    <a:pt x="2219" y="4314"/>
                    <a:pt x="2432" y="58"/>
                  </a:cubicBezTo>
                  <a:cubicBezTo>
                    <a:pt x="2432" y="25"/>
                    <a:pt x="2404" y="1"/>
                    <a:pt x="2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0"/>
            <p:cNvSpPr/>
            <p:nvPr/>
          </p:nvSpPr>
          <p:spPr>
            <a:xfrm>
              <a:off x="4821025" y="5185400"/>
              <a:ext cx="79050" cy="307700"/>
            </a:xfrm>
            <a:custGeom>
              <a:avLst/>
              <a:gdLst/>
              <a:ahLst/>
              <a:cxnLst/>
              <a:rect l="l" t="t" r="r" b="b"/>
              <a:pathLst>
                <a:path w="3162" h="12308" extrusionOk="0">
                  <a:moveTo>
                    <a:pt x="3101" y="0"/>
                  </a:moveTo>
                  <a:cubicBezTo>
                    <a:pt x="3070" y="0"/>
                    <a:pt x="3040" y="16"/>
                    <a:pt x="3040" y="46"/>
                  </a:cubicBezTo>
                  <a:cubicBezTo>
                    <a:pt x="2280" y="4210"/>
                    <a:pt x="1429" y="8253"/>
                    <a:pt x="0" y="12265"/>
                  </a:cubicBezTo>
                  <a:cubicBezTo>
                    <a:pt x="0" y="12286"/>
                    <a:pt x="31" y="12308"/>
                    <a:pt x="59" y="12308"/>
                  </a:cubicBezTo>
                  <a:cubicBezTo>
                    <a:pt x="71" y="12308"/>
                    <a:pt x="83" y="12304"/>
                    <a:pt x="92" y="12295"/>
                  </a:cubicBezTo>
                  <a:cubicBezTo>
                    <a:pt x="1581" y="8374"/>
                    <a:pt x="2736" y="4241"/>
                    <a:pt x="3162" y="46"/>
                  </a:cubicBezTo>
                  <a:cubicBezTo>
                    <a:pt x="3162" y="16"/>
                    <a:pt x="3131" y="0"/>
                    <a:pt x="3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0"/>
            <p:cNvSpPr/>
            <p:nvPr/>
          </p:nvSpPr>
          <p:spPr>
            <a:xfrm>
              <a:off x="4892450" y="5252825"/>
              <a:ext cx="22825" cy="90175"/>
            </a:xfrm>
            <a:custGeom>
              <a:avLst/>
              <a:gdLst/>
              <a:ahLst/>
              <a:cxnLst/>
              <a:rect l="l" t="t" r="r" b="b"/>
              <a:pathLst>
                <a:path w="913" h="3607" extrusionOk="0">
                  <a:moveTo>
                    <a:pt x="840" y="1"/>
                  </a:moveTo>
                  <a:cubicBezTo>
                    <a:pt x="814" y="1"/>
                    <a:pt x="791" y="9"/>
                    <a:pt x="791" y="24"/>
                  </a:cubicBezTo>
                  <a:cubicBezTo>
                    <a:pt x="700" y="1240"/>
                    <a:pt x="457" y="2425"/>
                    <a:pt x="1" y="3550"/>
                  </a:cubicBezTo>
                  <a:cubicBezTo>
                    <a:pt x="1" y="3571"/>
                    <a:pt x="15" y="3606"/>
                    <a:pt x="44" y="3606"/>
                  </a:cubicBezTo>
                  <a:cubicBezTo>
                    <a:pt x="57" y="3606"/>
                    <a:pt x="73" y="3599"/>
                    <a:pt x="92" y="3580"/>
                  </a:cubicBezTo>
                  <a:cubicBezTo>
                    <a:pt x="548" y="2455"/>
                    <a:pt x="791" y="1270"/>
                    <a:pt x="913" y="24"/>
                  </a:cubicBezTo>
                  <a:cubicBezTo>
                    <a:pt x="897" y="9"/>
                    <a:pt x="867"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0"/>
            <p:cNvSpPr/>
            <p:nvPr/>
          </p:nvSpPr>
          <p:spPr>
            <a:xfrm>
              <a:off x="4789100" y="5135875"/>
              <a:ext cx="63225" cy="252050"/>
            </a:xfrm>
            <a:custGeom>
              <a:avLst/>
              <a:gdLst/>
              <a:ahLst/>
              <a:cxnLst/>
              <a:rect l="l" t="t" r="r" b="b"/>
              <a:pathLst>
                <a:path w="2529" h="10082" extrusionOk="0">
                  <a:moveTo>
                    <a:pt x="2474" y="1"/>
                  </a:moveTo>
                  <a:cubicBezTo>
                    <a:pt x="2453" y="1"/>
                    <a:pt x="2433" y="8"/>
                    <a:pt x="2433" y="21"/>
                  </a:cubicBezTo>
                  <a:cubicBezTo>
                    <a:pt x="1825" y="3395"/>
                    <a:pt x="1065" y="6799"/>
                    <a:pt x="1" y="10051"/>
                  </a:cubicBezTo>
                  <a:cubicBezTo>
                    <a:pt x="1" y="10082"/>
                    <a:pt x="31" y="10082"/>
                    <a:pt x="31" y="10082"/>
                  </a:cubicBezTo>
                  <a:cubicBezTo>
                    <a:pt x="1095" y="6799"/>
                    <a:pt x="1977" y="3486"/>
                    <a:pt x="2493" y="51"/>
                  </a:cubicBezTo>
                  <a:cubicBezTo>
                    <a:pt x="2529" y="16"/>
                    <a:pt x="2502" y="1"/>
                    <a:pt x="2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0"/>
            <p:cNvSpPr/>
            <p:nvPr/>
          </p:nvSpPr>
          <p:spPr>
            <a:xfrm>
              <a:off x="4748825" y="4969400"/>
              <a:ext cx="123525" cy="361550"/>
            </a:xfrm>
            <a:custGeom>
              <a:avLst/>
              <a:gdLst/>
              <a:ahLst/>
              <a:cxnLst/>
              <a:rect l="l" t="t" r="r" b="b"/>
              <a:pathLst>
                <a:path w="4941" h="14462" extrusionOk="0">
                  <a:moveTo>
                    <a:pt x="4891" y="0"/>
                  </a:moveTo>
                  <a:cubicBezTo>
                    <a:pt x="4864" y="0"/>
                    <a:pt x="4834" y="8"/>
                    <a:pt x="4834" y="23"/>
                  </a:cubicBezTo>
                  <a:cubicBezTo>
                    <a:pt x="3952" y="5130"/>
                    <a:pt x="2433" y="9902"/>
                    <a:pt x="1" y="14461"/>
                  </a:cubicBezTo>
                  <a:cubicBezTo>
                    <a:pt x="2402" y="9963"/>
                    <a:pt x="4165" y="5099"/>
                    <a:pt x="4925" y="23"/>
                  </a:cubicBezTo>
                  <a:cubicBezTo>
                    <a:pt x="4940" y="8"/>
                    <a:pt x="4917" y="0"/>
                    <a:pt x="48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0"/>
            <p:cNvSpPr/>
            <p:nvPr/>
          </p:nvSpPr>
          <p:spPr>
            <a:xfrm>
              <a:off x="4742750" y="5082875"/>
              <a:ext cx="50950" cy="135900"/>
            </a:xfrm>
            <a:custGeom>
              <a:avLst/>
              <a:gdLst/>
              <a:ahLst/>
              <a:cxnLst/>
              <a:rect l="l" t="t" r="r" b="b"/>
              <a:pathLst>
                <a:path w="2038" h="5436" extrusionOk="0">
                  <a:moveTo>
                    <a:pt x="1984" y="1"/>
                  </a:moveTo>
                  <a:cubicBezTo>
                    <a:pt x="1979" y="1"/>
                    <a:pt x="1976" y="4"/>
                    <a:pt x="1976" y="13"/>
                  </a:cubicBezTo>
                  <a:cubicBezTo>
                    <a:pt x="1338" y="1806"/>
                    <a:pt x="669" y="3600"/>
                    <a:pt x="1" y="5363"/>
                  </a:cubicBezTo>
                  <a:cubicBezTo>
                    <a:pt x="1" y="5407"/>
                    <a:pt x="17" y="5435"/>
                    <a:pt x="38" y="5435"/>
                  </a:cubicBezTo>
                  <a:cubicBezTo>
                    <a:pt x="45" y="5435"/>
                    <a:pt x="53" y="5432"/>
                    <a:pt x="62" y="5424"/>
                  </a:cubicBezTo>
                  <a:cubicBezTo>
                    <a:pt x="761" y="3630"/>
                    <a:pt x="1399" y="1837"/>
                    <a:pt x="2037" y="44"/>
                  </a:cubicBezTo>
                  <a:cubicBezTo>
                    <a:pt x="2016" y="22"/>
                    <a:pt x="1994" y="1"/>
                    <a:pt x="19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0"/>
            <p:cNvSpPr/>
            <p:nvPr/>
          </p:nvSpPr>
          <p:spPr>
            <a:xfrm>
              <a:off x="4709325" y="5021150"/>
              <a:ext cx="57775" cy="131225"/>
            </a:xfrm>
            <a:custGeom>
              <a:avLst/>
              <a:gdLst/>
              <a:ahLst/>
              <a:cxnLst/>
              <a:rect l="l" t="t" r="r" b="b"/>
              <a:pathLst>
                <a:path w="2311" h="5249" extrusionOk="0">
                  <a:moveTo>
                    <a:pt x="2291" y="0"/>
                  </a:moveTo>
                  <a:cubicBezTo>
                    <a:pt x="2285" y="0"/>
                    <a:pt x="2280" y="8"/>
                    <a:pt x="2280" y="20"/>
                  </a:cubicBezTo>
                  <a:cubicBezTo>
                    <a:pt x="1581" y="1813"/>
                    <a:pt x="912" y="3546"/>
                    <a:pt x="0" y="5248"/>
                  </a:cubicBezTo>
                  <a:cubicBezTo>
                    <a:pt x="912" y="3576"/>
                    <a:pt x="1733" y="1874"/>
                    <a:pt x="2310" y="51"/>
                  </a:cubicBezTo>
                  <a:cubicBezTo>
                    <a:pt x="2310" y="15"/>
                    <a:pt x="2300" y="0"/>
                    <a:pt x="22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0"/>
            <p:cNvSpPr/>
            <p:nvPr/>
          </p:nvSpPr>
          <p:spPr>
            <a:xfrm>
              <a:off x="4660925" y="4839150"/>
              <a:ext cx="106175" cy="279675"/>
            </a:xfrm>
            <a:custGeom>
              <a:avLst/>
              <a:gdLst/>
              <a:ahLst/>
              <a:cxnLst/>
              <a:rect l="l" t="t" r="r" b="b"/>
              <a:pathLst>
                <a:path w="4247" h="11187" extrusionOk="0">
                  <a:moveTo>
                    <a:pt x="4172" y="0"/>
                  </a:moveTo>
                  <a:cubicBezTo>
                    <a:pt x="4147" y="0"/>
                    <a:pt x="4125" y="10"/>
                    <a:pt x="4125" y="36"/>
                  </a:cubicBezTo>
                  <a:cubicBezTo>
                    <a:pt x="3304" y="3957"/>
                    <a:pt x="1967" y="7634"/>
                    <a:pt x="21" y="11130"/>
                  </a:cubicBezTo>
                  <a:cubicBezTo>
                    <a:pt x="0" y="11151"/>
                    <a:pt x="37" y="11186"/>
                    <a:pt x="72" y="11186"/>
                  </a:cubicBezTo>
                  <a:cubicBezTo>
                    <a:pt x="88" y="11186"/>
                    <a:pt x="103" y="11179"/>
                    <a:pt x="113" y="11160"/>
                  </a:cubicBezTo>
                  <a:cubicBezTo>
                    <a:pt x="2088" y="7665"/>
                    <a:pt x="3487" y="3987"/>
                    <a:pt x="4246" y="36"/>
                  </a:cubicBezTo>
                  <a:cubicBezTo>
                    <a:pt x="4246" y="18"/>
                    <a:pt x="4206" y="0"/>
                    <a:pt x="4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0"/>
            <p:cNvSpPr/>
            <p:nvPr/>
          </p:nvSpPr>
          <p:spPr>
            <a:xfrm>
              <a:off x="4702800" y="4906500"/>
              <a:ext cx="27050" cy="72475"/>
            </a:xfrm>
            <a:custGeom>
              <a:avLst/>
              <a:gdLst/>
              <a:ahLst/>
              <a:cxnLst/>
              <a:rect l="l" t="t" r="r" b="b"/>
              <a:pathLst>
                <a:path w="1082" h="2899" extrusionOk="0">
                  <a:moveTo>
                    <a:pt x="1003" y="0"/>
                  </a:moveTo>
                  <a:cubicBezTo>
                    <a:pt x="979" y="0"/>
                    <a:pt x="952" y="13"/>
                    <a:pt x="930" y="47"/>
                  </a:cubicBezTo>
                  <a:cubicBezTo>
                    <a:pt x="626" y="989"/>
                    <a:pt x="383" y="1901"/>
                    <a:pt x="18" y="2813"/>
                  </a:cubicBezTo>
                  <a:cubicBezTo>
                    <a:pt x="0" y="2866"/>
                    <a:pt x="34" y="2898"/>
                    <a:pt x="71" y="2898"/>
                  </a:cubicBezTo>
                  <a:cubicBezTo>
                    <a:pt x="98" y="2898"/>
                    <a:pt x="127" y="2881"/>
                    <a:pt x="140" y="2843"/>
                  </a:cubicBezTo>
                  <a:cubicBezTo>
                    <a:pt x="535" y="1931"/>
                    <a:pt x="869" y="1019"/>
                    <a:pt x="1082" y="77"/>
                  </a:cubicBezTo>
                  <a:cubicBezTo>
                    <a:pt x="1082" y="39"/>
                    <a:pt x="1046"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0"/>
            <p:cNvSpPr/>
            <p:nvPr/>
          </p:nvSpPr>
          <p:spPr>
            <a:xfrm>
              <a:off x="4626500" y="4783950"/>
              <a:ext cx="102275" cy="216450"/>
            </a:xfrm>
            <a:custGeom>
              <a:avLst/>
              <a:gdLst/>
              <a:ahLst/>
              <a:cxnLst/>
              <a:rect l="l" t="t" r="r" b="b"/>
              <a:pathLst>
                <a:path w="4091" h="8658" extrusionOk="0">
                  <a:moveTo>
                    <a:pt x="4020" y="0"/>
                  </a:moveTo>
                  <a:cubicBezTo>
                    <a:pt x="3993" y="0"/>
                    <a:pt x="3964" y="17"/>
                    <a:pt x="3952" y="55"/>
                  </a:cubicBezTo>
                  <a:cubicBezTo>
                    <a:pt x="2918" y="3095"/>
                    <a:pt x="1763" y="5921"/>
                    <a:pt x="0" y="8657"/>
                  </a:cubicBezTo>
                  <a:cubicBezTo>
                    <a:pt x="1824" y="6043"/>
                    <a:pt x="3313" y="3186"/>
                    <a:pt x="4073" y="85"/>
                  </a:cubicBezTo>
                  <a:cubicBezTo>
                    <a:pt x="4091" y="32"/>
                    <a:pt x="4057" y="0"/>
                    <a:pt x="4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0"/>
            <p:cNvSpPr/>
            <p:nvPr/>
          </p:nvSpPr>
          <p:spPr>
            <a:xfrm>
              <a:off x="4631450" y="4691475"/>
              <a:ext cx="58900" cy="204350"/>
            </a:xfrm>
            <a:custGeom>
              <a:avLst/>
              <a:gdLst/>
              <a:ahLst/>
              <a:cxnLst/>
              <a:rect l="l" t="t" r="r" b="b"/>
              <a:pathLst>
                <a:path w="2356" h="8174" extrusionOk="0">
                  <a:moveTo>
                    <a:pt x="2279" y="0"/>
                  </a:moveTo>
                  <a:cubicBezTo>
                    <a:pt x="2241" y="0"/>
                    <a:pt x="2203" y="15"/>
                    <a:pt x="2203" y="46"/>
                  </a:cubicBezTo>
                  <a:cubicBezTo>
                    <a:pt x="1717" y="2873"/>
                    <a:pt x="1048" y="5456"/>
                    <a:pt x="45" y="8101"/>
                  </a:cubicBezTo>
                  <a:cubicBezTo>
                    <a:pt x="1" y="8145"/>
                    <a:pt x="54" y="8173"/>
                    <a:pt x="86" y="8173"/>
                  </a:cubicBezTo>
                  <a:cubicBezTo>
                    <a:pt x="97" y="8173"/>
                    <a:pt x="106" y="8170"/>
                    <a:pt x="106" y="8161"/>
                  </a:cubicBezTo>
                  <a:cubicBezTo>
                    <a:pt x="1292" y="5669"/>
                    <a:pt x="2112" y="2842"/>
                    <a:pt x="2355" y="46"/>
                  </a:cubicBezTo>
                  <a:cubicBezTo>
                    <a:pt x="2355" y="15"/>
                    <a:pt x="2317" y="0"/>
                    <a:pt x="2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0"/>
            <p:cNvSpPr/>
            <p:nvPr/>
          </p:nvSpPr>
          <p:spPr>
            <a:xfrm>
              <a:off x="4604975" y="4713825"/>
              <a:ext cx="22000" cy="62775"/>
            </a:xfrm>
            <a:custGeom>
              <a:avLst/>
              <a:gdLst/>
              <a:ahLst/>
              <a:cxnLst/>
              <a:rect l="l" t="t" r="r" b="b"/>
              <a:pathLst>
                <a:path w="880" h="2511" extrusionOk="0">
                  <a:moveTo>
                    <a:pt x="814" y="0"/>
                  </a:moveTo>
                  <a:cubicBezTo>
                    <a:pt x="790" y="0"/>
                    <a:pt x="763" y="10"/>
                    <a:pt x="740" y="33"/>
                  </a:cubicBezTo>
                  <a:cubicBezTo>
                    <a:pt x="588" y="824"/>
                    <a:pt x="375" y="1644"/>
                    <a:pt x="41" y="2404"/>
                  </a:cubicBezTo>
                  <a:cubicBezTo>
                    <a:pt x="1" y="2464"/>
                    <a:pt x="52" y="2510"/>
                    <a:pt x="109" y="2510"/>
                  </a:cubicBezTo>
                  <a:cubicBezTo>
                    <a:pt x="139" y="2510"/>
                    <a:pt x="171" y="2497"/>
                    <a:pt x="192" y="2465"/>
                  </a:cubicBezTo>
                  <a:cubicBezTo>
                    <a:pt x="527" y="1705"/>
                    <a:pt x="740" y="915"/>
                    <a:pt x="861" y="64"/>
                  </a:cubicBezTo>
                  <a:cubicBezTo>
                    <a:pt x="880" y="26"/>
                    <a:pt x="852" y="0"/>
                    <a:pt x="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0" name="Google Shape;1690;p20"/>
          <p:cNvSpPr txBox="1">
            <a:spLocks noGrp="1"/>
          </p:cNvSpPr>
          <p:nvPr>
            <p:ph type="subTitle" idx="1"/>
          </p:nvPr>
        </p:nvSpPr>
        <p:spPr>
          <a:xfrm>
            <a:off x="4923247"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1" name="Google Shape;1691;p20"/>
          <p:cNvSpPr txBox="1">
            <a:spLocks noGrp="1"/>
          </p:cNvSpPr>
          <p:nvPr>
            <p:ph type="subTitle" idx="2"/>
          </p:nvPr>
        </p:nvSpPr>
        <p:spPr>
          <a:xfrm>
            <a:off x="1715375" y="2599822"/>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2" name="Google Shape;1692;p20"/>
          <p:cNvSpPr txBox="1">
            <a:spLocks noGrp="1"/>
          </p:cNvSpPr>
          <p:nvPr>
            <p:ph type="subTitle" idx="3"/>
          </p:nvPr>
        </p:nvSpPr>
        <p:spPr>
          <a:xfrm>
            <a:off x="1715375"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93" name="Google Shape;1693;p20"/>
          <p:cNvSpPr txBox="1">
            <a:spLocks noGrp="1"/>
          </p:cNvSpPr>
          <p:nvPr>
            <p:ph type="subTitle" idx="4"/>
          </p:nvPr>
        </p:nvSpPr>
        <p:spPr>
          <a:xfrm>
            <a:off x="4923250" y="21122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813"/>
        <p:cNvGrpSpPr/>
        <p:nvPr/>
      </p:nvGrpSpPr>
      <p:grpSpPr>
        <a:xfrm>
          <a:off x="0" y="0"/>
          <a:ext cx="0" cy="0"/>
          <a:chOff x="0" y="0"/>
          <a:chExt cx="0" cy="0"/>
        </a:xfrm>
      </p:grpSpPr>
      <p:sp>
        <p:nvSpPr>
          <p:cNvPr id="1814" name="Google Shape;1814;p23"/>
          <p:cNvSpPr/>
          <p:nvPr/>
        </p:nvSpPr>
        <p:spPr>
          <a:xfrm>
            <a:off x="563238" y="4165400"/>
            <a:ext cx="2924075" cy="1604450"/>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a:off x="6219925" y="-682550"/>
            <a:ext cx="2924075" cy="1604450"/>
          </a:xfrm>
          <a:custGeom>
            <a:avLst/>
            <a:gdLst/>
            <a:ahLst/>
            <a:cxnLst/>
            <a:rect l="l" t="t" r="r" b="b"/>
            <a:pathLst>
              <a:path w="116963" h="64178" extrusionOk="0">
                <a:moveTo>
                  <a:pt x="78532" y="1"/>
                </a:moveTo>
                <a:cubicBezTo>
                  <a:pt x="72847" y="1"/>
                  <a:pt x="67188" y="1393"/>
                  <a:pt x="62281" y="4320"/>
                </a:cubicBezTo>
                <a:cubicBezTo>
                  <a:pt x="56506" y="7754"/>
                  <a:pt x="51825" y="12983"/>
                  <a:pt x="45746" y="15900"/>
                </a:cubicBezTo>
                <a:cubicBezTo>
                  <a:pt x="38420" y="19426"/>
                  <a:pt x="29940" y="19214"/>
                  <a:pt x="21915" y="20490"/>
                </a:cubicBezTo>
                <a:cubicBezTo>
                  <a:pt x="13891" y="21797"/>
                  <a:pt x="5259" y="25506"/>
                  <a:pt x="2432" y="33135"/>
                </a:cubicBezTo>
                <a:cubicBezTo>
                  <a:pt x="0" y="39822"/>
                  <a:pt x="3070" y="47573"/>
                  <a:pt x="8329" y="52375"/>
                </a:cubicBezTo>
                <a:cubicBezTo>
                  <a:pt x="13557" y="57147"/>
                  <a:pt x="20548" y="59549"/>
                  <a:pt x="27478" y="61220"/>
                </a:cubicBezTo>
                <a:cubicBezTo>
                  <a:pt x="35096" y="63069"/>
                  <a:pt x="43042" y="64177"/>
                  <a:pt x="50920" y="64177"/>
                </a:cubicBezTo>
                <a:cubicBezTo>
                  <a:pt x="61179" y="64177"/>
                  <a:pt x="71325" y="62298"/>
                  <a:pt x="80488" y="57725"/>
                </a:cubicBezTo>
                <a:cubicBezTo>
                  <a:pt x="96658" y="49640"/>
                  <a:pt x="116963" y="28089"/>
                  <a:pt x="105200" y="12618"/>
                </a:cubicBezTo>
                <a:cubicBezTo>
                  <a:pt x="99013" y="4480"/>
                  <a:pt x="88730" y="1"/>
                  <a:pt x="78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816;p23"/>
          <p:cNvGrpSpPr/>
          <p:nvPr/>
        </p:nvGrpSpPr>
        <p:grpSpPr>
          <a:xfrm rot="-524475">
            <a:off x="107919" y="3571984"/>
            <a:ext cx="1565385" cy="2038006"/>
            <a:chOff x="3484375" y="863525"/>
            <a:chExt cx="1604150" cy="2088475"/>
          </a:xfrm>
        </p:grpSpPr>
        <p:sp>
          <p:nvSpPr>
            <p:cNvPr id="1817" name="Google Shape;1817;p23"/>
            <p:cNvSpPr/>
            <p:nvPr/>
          </p:nvSpPr>
          <p:spPr>
            <a:xfrm>
              <a:off x="3764025" y="1664650"/>
              <a:ext cx="638225" cy="1287350"/>
            </a:xfrm>
            <a:custGeom>
              <a:avLst/>
              <a:gdLst/>
              <a:ahLst/>
              <a:cxnLst/>
              <a:rect l="l" t="t" r="r" b="b"/>
              <a:pathLst>
                <a:path w="25529" h="51494" extrusionOk="0">
                  <a:moveTo>
                    <a:pt x="24711" y="1"/>
                  </a:moveTo>
                  <a:cubicBezTo>
                    <a:pt x="24283" y="1"/>
                    <a:pt x="23631" y="765"/>
                    <a:pt x="22949" y="2606"/>
                  </a:cubicBezTo>
                  <a:cubicBezTo>
                    <a:pt x="21763" y="5889"/>
                    <a:pt x="20031" y="8959"/>
                    <a:pt x="17812" y="11664"/>
                  </a:cubicBezTo>
                  <a:cubicBezTo>
                    <a:pt x="16937" y="10790"/>
                    <a:pt x="15382" y="9078"/>
                    <a:pt x="14706" y="9078"/>
                  </a:cubicBezTo>
                  <a:cubicBezTo>
                    <a:pt x="14489" y="9078"/>
                    <a:pt x="14362" y="9254"/>
                    <a:pt x="14377" y="9689"/>
                  </a:cubicBezTo>
                  <a:cubicBezTo>
                    <a:pt x="14408" y="11360"/>
                    <a:pt x="17326" y="11847"/>
                    <a:pt x="15958" y="13853"/>
                  </a:cubicBezTo>
                  <a:lnTo>
                    <a:pt x="6170" y="28230"/>
                  </a:lnTo>
                  <a:cubicBezTo>
                    <a:pt x="5167" y="26953"/>
                    <a:pt x="3830" y="25950"/>
                    <a:pt x="2371" y="25342"/>
                  </a:cubicBezTo>
                  <a:lnTo>
                    <a:pt x="2371" y="25342"/>
                  </a:lnTo>
                  <a:cubicBezTo>
                    <a:pt x="1793" y="27348"/>
                    <a:pt x="5167" y="27713"/>
                    <a:pt x="5654" y="29446"/>
                  </a:cubicBezTo>
                  <a:cubicBezTo>
                    <a:pt x="6201" y="31361"/>
                    <a:pt x="0" y="40844"/>
                    <a:pt x="3435" y="50206"/>
                  </a:cubicBezTo>
                  <a:cubicBezTo>
                    <a:pt x="3795" y="51166"/>
                    <a:pt x="4299" y="51494"/>
                    <a:pt x="4715" y="51494"/>
                  </a:cubicBezTo>
                  <a:cubicBezTo>
                    <a:pt x="4931" y="51494"/>
                    <a:pt x="5123" y="51405"/>
                    <a:pt x="5259" y="51270"/>
                  </a:cubicBezTo>
                  <a:cubicBezTo>
                    <a:pt x="5562" y="50905"/>
                    <a:pt x="5471" y="51270"/>
                    <a:pt x="5471" y="40419"/>
                  </a:cubicBezTo>
                  <a:cubicBezTo>
                    <a:pt x="5471" y="30692"/>
                    <a:pt x="10912" y="34066"/>
                    <a:pt x="12310" y="30601"/>
                  </a:cubicBezTo>
                  <a:lnTo>
                    <a:pt x="12310" y="30601"/>
                  </a:lnTo>
                  <a:cubicBezTo>
                    <a:pt x="10882" y="30783"/>
                    <a:pt x="9423" y="31239"/>
                    <a:pt x="8085" y="31908"/>
                  </a:cubicBezTo>
                  <a:cubicBezTo>
                    <a:pt x="7569" y="29932"/>
                    <a:pt x="13253" y="21421"/>
                    <a:pt x="14134" y="20661"/>
                  </a:cubicBezTo>
                  <a:cubicBezTo>
                    <a:pt x="15836" y="19202"/>
                    <a:pt x="18693" y="19567"/>
                    <a:pt x="20213" y="18017"/>
                  </a:cubicBezTo>
                  <a:cubicBezTo>
                    <a:pt x="19647" y="17812"/>
                    <a:pt x="18981" y="17736"/>
                    <a:pt x="18290" y="17736"/>
                  </a:cubicBezTo>
                  <a:cubicBezTo>
                    <a:pt x="17237" y="17736"/>
                    <a:pt x="16128" y="17913"/>
                    <a:pt x="15228" y="18078"/>
                  </a:cubicBezTo>
                  <a:cubicBezTo>
                    <a:pt x="18207" y="14066"/>
                    <a:pt x="21247" y="10023"/>
                    <a:pt x="23709" y="5646"/>
                  </a:cubicBezTo>
                  <a:cubicBezTo>
                    <a:pt x="25528" y="2496"/>
                    <a:pt x="25484" y="1"/>
                    <a:pt x="247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a:off x="3484375" y="1843025"/>
              <a:ext cx="383000" cy="450100"/>
            </a:xfrm>
            <a:custGeom>
              <a:avLst/>
              <a:gdLst/>
              <a:ahLst/>
              <a:cxnLst/>
              <a:rect l="l" t="t" r="r" b="b"/>
              <a:pathLst>
                <a:path w="15320" h="18004" extrusionOk="0">
                  <a:moveTo>
                    <a:pt x="274" y="0"/>
                  </a:moveTo>
                  <a:cubicBezTo>
                    <a:pt x="244" y="2858"/>
                    <a:pt x="0" y="5745"/>
                    <a:pt x="426" y="8572"/>
                  </a:cubicBezTo>
                  <a:cubicBezTo>
                    <a:pt x="852" y="11368"/>
                    <a:pt x="1915" y="14226"/>
                    <a:pt x="4043" y="16110"/>
                  </a:cubicBezTo>
                  <a:cubicBezTo>
                    <a:pt x="5605" y="17534"/>
                    <a:pt x="7497" y="18004"/>
                    <a:pt x="9483" y="18004"/>
                  </a:cubicBezTo>
                  <a:cubicBezTo>
                    <a:pt x="10124" y="18004"/>
                    <a:pt x="10776" y="17955"/>
                    <a:pt x="11429" y="17873"/>
                  </a:cubicBezTo>
                  <a:cubicBezTo>
                    <a:pt x="11581" y="17873"/>
                    <a:pt x="11764" y="17843"/>
                    <a:pt x="11824" y="17691"/>
                  </a:cubicBezTo>
                  <a:cubicBezTo>
                    <a:pt x="11885" y="17539"/>
                    <a:pt x="11824" y="17387"/>
                    <a:pt x="11794" y="17265"/>
                  </a:cubicBezTo>
                  <a:cubicBezTo>
                    <a:pt x="10761" y="14378"/>
                    <a:pt x="8481" y="10760"/>
                    <a:pt x="6566" y="8420"/>
                  </a:cubicBezTo>
                  <a:cubicBezTo>
                    <a:pt x="5077" y="6596"/>
                    <a:pt x="3222" y="4924"/>
                    <a:pt x="2614" y="2645"/>
                  </a:cubicBezTo>
                  <a:cubicBezTo>
                    <a:pt x="2675" y="2629"/>
                    <a:pt x="2734" y="2621"/>
                    <a:pt x="2792" y="2621"/>
                  </a:cubicBezTo>
                  <a:cubicBezTo>
                    <a:pt x="3166" y="2621"/>
                    <a:pt x="3472" y="2941"/>
                    <a:pt x="3709" y="3283"/>
                  </a:cubicBezTo>
                  <a:cubicBezTo>
                    <a:pt x="6809" y="7508"/>
                    <a:pt x="9940" y="11672"/>
                    <a:pt x="12584" y="16171"/>
                  </a:cubicBezTo>
                  <a:cubicBezTo>
                    <a:pt x="12706" y="16323"/>
                    <a:pt x="12858" y="16536"/>
                    <a:pt x="13040" y="16536"/>
                  </a:cubicBezTo>
                  <a:cubicBezTo>
                    <a:pt x="13253" y="16536"/>
                    <a:pt x="13405" y="16384"/>
                    <a:pt x="13496" y="16232"/>
                  </a:cubicBezTo>
                  <a:cubicBezTo>
                    <a:pt x="14925" y="14529"/>
                    <a:pt x="15320" y="12067"/>
                    <a:pt x="14955" y="9940"/>
                  </a:cubicBezTo>
                  <a:cubicBezTo>
                    <a:pt x="14378" y="6809"/>
                    <a:pt x="12128" y="4134"/>
                    <a:pt x="9393" y="2554"/>
                  </a:cubicBezTo>
                  <a:cubicBezTo>
                    <a:pt x="6627" y="912"/>
                    <a:pt x="3435" y="274"/>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a:off x="4048975" y="2249875"/>
              <a:ext cx="515225" cy="282900"/>
            </a:xfrm>
            <a:custGeom>
              <a:avLst/>
              <a:gdLst/>
              <a:ahLst/>
              <a:cxnLst/>
              <a:rect l="l" t="t" r="r" b="b"/>
              <a:pathLst>
                <a:path w="20609" h="11316" extrusionOk="0">
                  <a:moveTo>
                    <a:pt x="9160" y="1"/>
                  </a:moveTo>
                  <a:cubicBezTo>
                    <a:pt x="8049" y="1"/>
                    <a:pt x="6947" y="167"/>
                    <a:pt x="5897" y="566"/>
                  </a:cubicBezTo>
                  <a:cubicBezTo>
                    <a:pt x="4590" y="1052"/>
                    <a:pt x="3466" y="2025"/>
                    <a:pt x="2614" y="3180"/>
                  </a:cubicBezTo>
                  <a:cubicBezTo>
                    <a:pt x="2219" y="3848"/>
                    <a:pt x="760" y="6736"/>
                    <a:pt x="2250" y="6736"/>
                  </a:cubicBezTo>
                  <a:cubicBezTo>
                    <a:pt x="6831" y="6682"/>
                    <a:pt x="10978" y="4185"/>
                    <a:pt x="15530" y="4185"/>
                  </a:cubicBezTo>
                  <a:cubicBezTo>
                    <a:pt x="16067" y="4185"/>
                    <a:pt x="16609" y="4220"/>
                    <a:pt x="17159" y="4298"/>
                  </a:cubicBezTo>
                  <a:lnTo>
                    <a:pt x="17159" y="4298"/>
                  </a:lnTo>
                  <a:cubicBezTo>
                    <a:pt x="17061" y="4285"/>
                    <a:pt x="16958" y="4279"/>
                    <a:pt x="16851" y="4279"/>
                  </a:cubicBezTo>
                  <a:cubicBezTo>
                    <a:pt x="15457" y="4279"/>
                    <a:pt x="13354" y="5302"/>
                    <a:pt x="12098" y="5581"/>
                  </a:cubicBezTo>
                  <a:cubicBezTo>
                    <a:pt x="10274" y="6006"/>
                    <a:pt x="8238" y="6189"/>
                    <a:pt x="6475" y="6766"/>
                  </a:cubicBezTo>
                  <a:cubicBezTo>
                    <a:pt x="4651" y="7344"/>
                    <a:pt x="0" y="7952"/>
                    <a:pt x="3314" y="10110"/>
                  </a:cubicBezTo>
                  <a:cubicBezTo>
                    <a:pt x="4701" y="11012"/>
                    <a:pt x="6089" y="11315"/>
                    <a:pt x="7623" y="11315"/>
                  </a:cubicBezTo>
                  <a:cubicBezTo>
                    <a:pt x="8106" y="11315"/>
                    <a:pt x="8603" y="11285"/>
                    <a:pt x="9119" y="11234"/>
                  </a:cubicBezTo>
                  <a:cubicBezTo>
                    <a:pt x="10761" y="11082"/>
                    <a:pt x="12432" y="10870"/>
                    <a:pt x="13861" y="10110"/>
                  </a:cubicBezTo>
                  <a:cubicBezTo>
                    <a:pt x="16718" y="8651"/>
                    <a:pt x="18329" y="5550"/>
                    <a:pt x="20609" y="3332"/>
                  </a:cubicBezTo>
                  <a:cubicBezTo>
                    <a:pt x="18207" y="2541"/>
                    <a:pt x="15897" y="1417"/>
                    <a:pt x="13405" y="687"/>
                  </a:cubicBezTo>
                  <a:cubicBezTo>
                    <a:pt x="12036" y="277"/>
                    <a:pt x="10590" y="1"/>
                    <a:pt x="9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a:off x="3660675" y="1245000"/>
              <a:ext cx="521300" cy="643200"/>
            </a:xfrm>
            <a:custGeom>
              <a:avLst/>
              <a:gdLst/>
              <a:ahLst/>
              <a:cxnLst/>
              <a:rect l="l" t="t" r="r" b="b"/>
              <a:pathLst>
                <a:path w="20852" h="25728" extrusionOk="0">
                  <a:moveTo>
                    <a:pt x="0" y="0"/>
                  </a:moveTo>
                  <a:lnTo>
                    <a:pt x="0" y="0"/>
                  </a:lnTo>
                  <a:cubicBezTo>
                    <a:pt x="1824" y="4924"/>
                    <a:pt x="122" y="10517"/>
                    <a:pt x="1429" y="15623"/>
                  </a:cubicBezTo>
                  <a:cubicBezTo>
                    <a:pt x="3009" y="21581"/>
                    <a:pt x="8207" y="24985"/>
                    <a:pt x="14165" y="25684"/>
                  </a:cubicBezTo>
                  <a:cubicBezTo>
                    <a:pt x="14358" y="25701"/>
                    <a:pt x="14696" y="25727"/>
                    <a:pt x="15069" y="25727"/>
                  </a:cubicBezTo>
                  <a:cubicBezTo>
                    <a:pt x="16043" y="25727"/>
                    <a:pt x="17254" y="25549"/>
                    <a:pt x="16748" y="24560"/>
                  </a:cubicBezTo>
                  <a:cubicBezTo>
                    <a:pt x="14955" y="21003"/>
                    <a:pt x="13405" y="17356"/>
                    <a:pt x="11003" y="14134"/>
                  </a:cubicBezTo>
                  <a:cubicBezTo>
                    <a:pt x="8511" y="10730"/>
                    <a:pt x="5532" y="7660"/>
                    <a:pt x="3465" y="3982"/>
                  </a:cubicBezTo>
                  <a:lnTo>
                    <a:pt x="3465" y="3982"/>
                  </a:lnTo>
                  <a:cubicBezTo>
                    <a:pt x="4864" y="4772"/>
                    <a:pt x="5958" y="6110"/>
                    <a:pt x="6961" y="7386"/>
                  </a:cubicBezTo>
                  <a:cubicBezTo>
                    <a:pt x="10943" y="12584"/>
                    <a:pt x="14621" y="18055"/>
                    <a:pt x="17995" y="23617"/>
                  </a:cubicBezTo>
                  <a:cubicBezTo>
                    <a:pt x="18193" y="23955"/>
                    <a:pt x="18402" y="24093"/>
                    <a:pt x="18610" y="24093"/>
                  </a:cubicBezTo>
                  <a:cubicBezTo>
                    <a:pt x="19355" y="24093"/>
                    <a:pt x="20084" y="22327"/>
                    <a:pt x="20274" y="21733"/>
                  </a:cubicBezTo>
                  <a:cubicBezTo>
                    <a:pt x="20852" y="20092"/>
                    <a:pt x="20852" y="18207"/>
                    <a:pt x="20396" y="16535"/>
                  </a:cubicBezTo>
                  <a:cubicBezTo>
                    <a:pt x="19180" y="12128"/>
                    <a:pt x="16110" y="8389"/>
                    <a:pt x="12371" y="5745"/>
                  </a:cubicBezTo>
                  <a:cubicBezTo>
                    <a:pt x="8663" y="3070"/>
                    <a:pt x="4316" y="139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a:off x="4283425" y="1786350"/>
              <a:ext cx="805100" cy="415550"/>
            </a:xfrm>
            <a:custGeom>
              <a:avLst/>
              <a:gdLst/>
              <a:ahLst/>
              <a:cxnLst/>
              <a:rect l="l" t="t" r="r" b="b"/>
              <a:pathLst>
                <a:path w="32204" h="16622" extrusionOk="0">
                  <a:moveTo>
                    <a:pt x="15577" y="1"/>
                  </a:moveTo>
                  <a:cubicBezTo>
                    <a:pt x="13884" y="1"/>
                    <a:pt x="12195" y="238"/>
                    <a:pt x="10562" y="748"/>
                  </a:cubicBezTo>
                  <a:cubicBezTo>
                    <a:pt x="6519" y="2024"/>
                    <a:pt x="2933" y="5125"/>
                    <a:pt x="1261" y="9046"/>
                  </a:cubicBezTo>
                  <a:cubicBezTo>
                    <a:pt x="1076" y="9494"/>
                    <a:pt x="1" y="11907"/>
                    <a:pt x="867" y="11907"/>
                  </a:cubicBezTo>
                  <a:cubicBezTo>
                    <a:pt x="1000" y="11907"/>
                    <a:pt x="1178" y="11850"/>
                    <a:pt x="1413" y="11720"/>
                  </a:cubicBezTo>
                  <a:cubicBezTo>
                    <a:pt x="4422" y="10109"/>
                    <a:pt x="8495" y="10413"/>
                    <a:pt x="11778" y="9957"/>
                  </a:cubicBezTo>
                  <a:cubicBezTo>
                    <a:pt x="15851" y="9380"/>
                    <a:pt x="19894" y="8529"/>
                    <a:pt x="23845" y="7465"/>
                  </a:cubicBezTo>
                  <a:cubicBezTo>
                    <a:pt x="24955" y="7173"/>
                    <a:pt x="26120" y="6825"/>
                    <a:pt x="27342" y="6825"/>
                  </a:cubicBezTo>
                  <a:cubicBezTo>
                    <a:pt x="27392" y="6825"/>
                    <a:pt x="27442" y="6826"/>
                    <a:pt x="27492" y="6827"/>
                  </a:cubicBezTo>
                  <a:cubicBezTo>
                    <a:pt x="26125" y="8742"/>
                    <a:pt x="23541" y="9198"/>
                    <a:pt x="21201" y="9532"/>
                  </a:cubicBezTo>
                  <a:cubicBezTo>
                    <a:pt x="19073" y="9836"/>
                    <a:pt x="775" y="11173"/>
                    <a:pt x="987" y="14091"/>
                  </a:cubicBezTo>
                  <a:cubicBezTo>
                    <a:pt x="1109" y="15520"/>
                    <a:pt x="6611" y="16371"/>
                    <a:pt x="7644" y="16493"/>
                  </a:cubicBezTo>
                  <a:cubicBezTo>
                    <a:pt x="8502" y="16579"/>
                    <a:pt x="9363" y="16621"/>
                    <a:pt x="10222" y="16621"/>
                  </a:cubicBezTo>
                  <a:cubicBezTo>
                    <a:pt x="18738" y="16621"/>
                    <a:pt x="27151" y="12455"/>
                    <a:pt x="32204" y="5581"/>
                  </a:cubicBezTo>
                  <a:cubicBezTo>
                    <a:pt x="30076" y="5581"/>
                    <a:pt x="28192" y="4213"/>
                    <a:pt x="26368" y="3118"/>
                  </a:cubicBezTo>
                  <a:cubicBezTo>
                    <a:pt x="23120" y="1170"/>
                    <a:pt x="19337" y="1"/>
                    <a:pt x="15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a:off x="4207025" y="863525"/>
              <a:ext cx="499275" cy="774900"/>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23;p23"/>
          <p:cNvGrpSpPr/>
          <p:nvPr/>
        </p:nvGrpSpPr>
        <p:grpSpPr>
          <a:xfrm>
            <a:off x="7246697" y="-73132"/>
            <a:ext cx="1549415" cy="1795295"/>
            <a:chOff x="2639375" y="-198525"/>
            <a:chExt cx="1761900" cy="2041500"/>
          </a:xfrm>
        </p:grpSpPr>
        <p:sp>
          <p:nvSpPr>
            <p:cNvPr id="1824" name="Google Shape;1824;p23"/>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3"/>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3"/>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3" name="Google Shape;1833;p23"/>
          <p:cNvSpPr txBox="1">
            <a:spLocks noGrp="1"/>
          </p:cNvSpPr>
          <p:nvPr>
            <p:ph type="subTitle" idx="1"/>
          </p:nvPr>
        </p:nvSpPr>
        <p:spPr>
          <a:xfrm>
            <a:off x="937626"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4" name="Google Shape;1834;p23"/>
          <p:cNvSpPr txBox="1">
            <a:spLocks noGrp="1"/>
          </p:cNvSpPr>
          <p:nvPr>
            <p:ph type="subTitle" idx="2"/>
          </p:nvPr>
        </p:nvSpPr>
        <p:spPr>
          <a:xfrm>
            <a:off x="3484347"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5" name="Google Shape;1835;p23"/>
          <p:cNvSpPr txBox="1">
            <a:spLocks noGrp="1"/>
          </p:cNvSpPr>
          <p:nvPr>
            <p:ph type="subTitle" idx="3"/>
          </p:nvPr>
        </p:nvSpPr>
        <p:spPr>
          <a:xfrm>
            <a:off x="6031074" y="2599728"/>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6" name="Google Shape;1836;p23"/>
          <p:cNvSpPr txBox="1">
            <a:spLocks noGrp="1"/>
          </p:cNvSpPr>
          <p:nvPr>
            <p:ph type="subTitle" idx="4"/>
          </p:nvPr>
        </p:nvSpPr>
        <p:spPr>
          <a:xfrm>
            <a:off x="937625" y="21451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7" name="Google Shape;1837;p23"/>
          <p:cNvSpPr txBox="1">
            <a:spLocks noGrp="1"/>
          </p:cNvSpPr>
          <p:nvPr>
            <p:ph type="subTitle" idx="5"/>
          </p:nvPr>
        </p:nvSpPr>
        <p:spPr>
          <a:xfrm>
            <a:off x="3484350" y="21451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38" name="Google Shape;1838;p23"/>
          <p:cNvSpPr txBox="1">
            <a:spLocks noGrp="1"/>
          </p:cNvSpPr>
          <p:nvPr>
            <p:ph type="subTitle" idx="6"/>
          </p:nvPr>
        </p:nvSpPr>
        <p:spPr>
          <a:xfrm>
            <a:off x="6031075" y="21451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34"/>
        <p:cNvGrpSpPr/>
        <p:nvPr/>
      </p:nvGrpSpPr>
      <p:grpSpPr>
        <a:xfrm>
          <a:off x="0" y="0"/>
          <a:ext cx="0" cy="0"/>
          <a:chOff x="0" y="0"/>
          <a:chExt cx="0" cy="0"/>
        </a:xfrm>
      </p:grpSpPr>
      <p:sp>
        <p:nvSpPr>
          <p:cNvPr id="1035" name="Google Shape;1035;p15"/>
          <p:cNvSpPr/>
          <p:nvPr/>
        </p:nvSpPr>
        <p:spPr>
          <a:xfrm rot="-8625956">
            <a:off x="4270952" y="857247"/>
            <a:ext cx="5060885" cy="3046268"/>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5"/>
          <p:cNvSpPr/>
          <p:nvPr/>
        </p:nvSpPr>
        <p:spPr>
          <a:xfrm rot="-3336358">
            <a:off x="-2283395" y="-2193458"/>
            <a:ext cx="5060656" cy="3046130"/>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5"/>
          <p:cNvSpPr/>
          <p:nvPr/>
        </p:nvSpPr>
        <p:spPr>
          <a:xfrm rot="7237764">
            <a:off x="782627" y="4726382"/>
            <a:ext cx="5060670" cy="3046138"/>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38;p15"/>
          <p:cNvGrpSpPr/>
          <p:nvPr/>
        </p:nvGrpSpPr>
        <p:grpSpPr>
          <a:xfrm rot="-10023228" flipH="1">
            <a:off x="-137549" y="169485"/>
            <a:ext cx="1490688" cy="1121684"/>
            <a:chOff x="-8100" y="2445600"/>
            <a:chExt cx="1043975" cy="785550"/>
          </a:xfrm>
        </p:grpSpPr>
        <p:sp>
          <p:nvSpPr>
            <p:cNvPr id="1039" name="Google Shape;1039;p15"/>
            <p:cNvSpPr/>
            <p:nvPr/>
          </p:nvSpPr>
          <p:spPr>
            <a:xfrm>
              <a:off x="-8100" y="2445600"/>
              <a:ext cx="1043975" cy="785550"/>
            </a:xfrm>
            <a:custGeom>
              <a:avLst/>
              <a:gdLst/>
              <a:ahLst/>
              <a:cxnLst/>
              <a:rect l="l" t="t" r="r" b="b"/>
              <a:pathLst>
                <a:path w="41759" h="31422" extrusionOk="0">
                  <a:moveTo>
                    <a:pt x="16754" y="713"/>
                  </a:moveTo>
                  <a:cubicBezTo>
                    <a:pt x="17347" y="713"/>
                    <a:pt x="20227" y="3510"/>
                    <a:pt x="20518" y="3801"/>
                  </a:cubicBezTo>
                  <a:cubicBezTo>
                    <a:pt x="22098" y="5290"/>
                    <a:pt x="23375" y="6992"/>
                    <a:pt x="24074" y="9029"/>
                  </a:cubicBezTo>
                  <a:cubicBezTo>
                    <a:pt x="24834" y="11369"/>
                    <a:pt x="24682" y="13953"/>
                    <a:pt x="23193" y="15959"/>
                  </a:cubicBezTo>
                  <a:cubicBezTo>
                    <a:pt x="22311" y="17175"/>
                    <a:pt x="21095" y="18086"/>
                    <a:pt x="19971" y="19059"/>
                  </a:cubicBezTo>
                  <a:cubicBezTo>
                    <a:pt x="21369" y="15260"/>
                    <a:pt x="21521" y="10518"/>
                    <a:pt x="19728" y="7205"/>
                  </a:cubicBezTo>
                  <a:cubicBezTo>
                    <a:pt x="19719" y="7188"/>
                    <a:pt x="19701" y="7180"/>
                    <a:pt x="19680" y="7180"/>
                  </a:cubicBezTo>
                  <a:cubicBezTo>
                    <a:pt x="19627" y="7180"/>
                    <a:pt x="19554" y="7230"/>
                    <a:pt x="19576" y="7296"/>
                  </a:cubicBezTo>
                  <a:cubicBezTo>
                    <a:pt x="21278" y="11065"/>
                    <a:pt x="20731" y="14925"/>
                    <a:pt x="19454" y="18573"/>
                  </a:cubicBezTo>
                  <a:cubicBezTo>
                    <a:pt x="17995" y="15381"/>
                    <a:pt x="15898" y="11825"/>
                    <a:pt x="15624" y="8329"/>
                  </a:cubicBezTo>
                  <a:cubicBezTo>
                    <a:pt x="15503" y="6719"/>
                    <a:pt x="15928" y="5320"/>
                    <a:pt x="16354" y="3801"/>
                  </a:cubicBezTo>
                  <a:cubicBezTo>
                    <a:pt x="16384" y="3711"/>
                    <a:pt x="16709" y="755"/>
                    <a:pt x="16689" y="730"/>
                  </a:cubicBezTo>
                  <a:lnTo>
                    <a:pt x="16689" y="730"/>
                  </a:lnTo>
                  <a:cubicBezTo>
                    <a:pt x="16706" y="719"/>
                    <a:pt x="16728" y="713"/>
                    <a:pt x="16754" y="713"/>
                  </a:cubicBezTo>
                  <a:close/>
                  <a:moveTo>
                    <a:pt x="22250" y="21156"/>
                  </a:moveTo>
                  <a:lnTo>
                    <a:pt x="22250" y="21156"/>
                  </a:lnTo>
                  <a:cubicBezTo>
                    <a:pt x="16385" y="23384"/>
                    <a:pt x="11306" y="27122"/>
                    <a:pt x="5240" y="27122"/>
                  </a:cubicBezTo>
                  <a:cubicBezTo>
                    <a:pt x="3856" y="27122"/>
                    <a:pt x="2421" y="26927"/>
                    <a:pt x="913" y="26476"/>
                  </a:cubicBezTo>
                  <a:lnTo>
                    <a:pt x="882" y="26476"/>
                  </a:lnTo>
                  <a:cubicBezTo>
                    <a:pt x="882" y="26476"/>
                    <a:pt x="1065" y="25959"/>
                    <a:pt x="1217" y="25746"/>
                  </a:cubicBezTo>
                  <a:cubicBezTo>
                    <a:pt x="1338" y="25594"/>
                    <a:pt x="1490" y="25533"/>
                    <a:pt x="1551" y="25381"/>
                  </a:cubicBezTo>
                  <a:cubicBezTo>
                    <a:pt x="3086" y="26110"/>
                    <a:pt x="4669" y="26410"/>
                    <a:pt x="6258" y="26410"/>
                  </a:cubicBezTo>
                  <a:cubicBezTo>
                    <a:pt x="9043" y="26410"/>
                    <a:pt x="11845" y="25490"/>
                    <a:pt x="14439" y="24348"/>
                  </a:cubicBezTo>
                  <a:cubicBezTo>
                    <a:pt x="17114" y="23163"/>
                    <a:pt x="19606" y="21916"/>
                    <a:pt x="22250" y="21156"/>
                  </a:cubicBezTo>
                  <a:close/>
                  <a:moveTo>
                    <a:pt x="31733" y="16625"/>
                  </a:moveTo>
                  <a:cubicBezTo>
                    <a:pt x="33190" y="16625"/>
                    <a:pt x="34636" y="17040"/>
                    <a:pt x="36020" y="18086"/>
                  </a:cubicBezTo>
                  <a:cubicBezTo>
                    <a:pt x="39363" y="20579"/>
                    <a:pt x="38816" y="25047"/>
                    <a:pt x="39971" y="28634"/>
                  </a:cubicBezTo>
                  <a:cubicBezTo>
                    <a:pt x="40184" y="29181"/>
                    <a:pt x="40397" y="29698"/>
                    <a:pt x="40670" y="30245"/>
                  </a:cubicBezTo>
                  <a:cubicBezTo>
                    <a:pt x="40366" y="30002"/>
                    <a:pt x="40093" y="29789"/>
                    <a:pt x="39758" y="29606"/>
                  </a:cubicBezTo>
                  <a:cubicBezTo>
                    <a:pt x="38391" y="28725"/>
                    <a:pt x="36871" y="28087"/>
                    <a:pt x="35260" y="27691"/>
                  </a:cubicBezTo>
                  <a:cubicBezTo>
                    <a:pt x="32950" y="27114"/>
                    <a:pt x="30609" y="26932"/>
                    <a:pt x="28421" y="25898"/>
                  </a:cubicBezTo>
                  <a:cubicBezTo>
                    <a:pt x="26293" y="24834"/>
                    <a:pt x="24530" y="23254"/>
                    <a:pt x="22767" y="21612"/>
                  </a:cubicBezTo>
                  <a:cubicBezTo>
                    <a:pt x="24315" y="21032"/>
                    <a:pt x="25913" y="20627"/>
                    <a:pt x="27562" y="20627"/>
                  </a:cubicBezTo>
                  <a:cubicBezTo>
                    <a:pt x="27726" y="20627"/>
                    <a:pt x="27891" y="20631"/>
                    <a:pt x="28056" y="20640"/>
                  </a:cubicBezTo>
                  <a:cubicBezTo>
                    <a:pt x="32190" y="20822"/>
                    <a:pt x="35412" y="23618"/>
                    <a:pt x="37631" y="26962"/>
                  </a:cubicBezTo>
                  <a:cubicBezTo>
                    <a:pt x="37640" y="26981"/>
                    <a:pt x="37650" y="26988"/>
                    <a:pt x="37657" y="26988"/>
                  </a:cubicBezTo>
                  <a:cubicBezTo>
                    <a:pt x="37674" y="26988"/>
                    <a:pt x="37682" y="26953"/>
                    <a:pt x="37661" y="26932"/>
                  </a:cubicBezTo>
                  <a:cubicBezTo>
                    <a:pt x="36080" y="24196"/>
                    <a:pt x="33983" y="22190"/>
                    <a:pt x="31521" y="21126"/>
                  </a:cubicBezTo>
                  <a:cubicBezTo>
                    <a:pt x="30050" y="20261"/>
                    <a:pt x="28443" y="19922"/>
                    <a:pt x="26806" y="19922"/>
                  </a:cubicBezTo>
                  <a:cubicBezTo>
                    <a:pt x="24992" y="19922"/>
                    <a:pt x="23141" y="20338"/>
                    <a:pt x="21399" y="20913"/>
                  </a:cubicBezTo>
                  <a:cubicBezTo>
                    <a:pt x="21643" y="20792"/>
                    <a:pt x="21946" y="20670"/>
                    <a:pt x="21977" y="20640"/>
                  </a:cubicBezTo>
                  <a:cubicBezTo>
                    <a:pt x="24852" y="18894"/>
                    <a:pt x="28323" y="16625"/>
                    <a:pt x="31733" y="16625"/>
                  </a:cubicBezTo>
                  <a:close/>
                  <a:moveTo>
                    <a:pt x="16342" y="0"/>
                  </a:moveTo>
                  <a:cubicBezTo>
                    <a:pt x="16268" y="0"/>
                    <a:pt x="16180" y="122"/>
                    <a:pt x="16202" y="275"/>
                  </a:cubicBezTo>
                  <a:cubicBezTo>
                    <a:pt x="16718" y="2159"/>
                    <a:pt x="15898" y="3801"/>
                    <a:pt x="15472" y="5594"/>
                  </a:cubicBezTo>
                  <a:cubicBezTo>
                    <a:pt x="15138" y="6992"/>
                    <a:pt x="15168" y="8360"/>
                    <a:pt x="15472" y="9758"/>
                  </a:cubicBezTo>
                  <a:cubicBezTo>
                    <a:pt x="16141" y="13071"/>
                    <a:pt x="17873" y="16172"/>
                    <a:pt x="19241" y="19211"/>
                  </a:cubicBezTo>
                  <a:cubicBezTo>
                    <a:pt x="18846" y="20245"/>
                    <a:pt x="18451" y="21248"/>
                    <a:pt x="17995" y="22220"/>
                  </a:cubicBezTo>
                  <a:lnTo>
                    <a:pt x="17995" y="22251"/>
                  </a:lnTo>
                  <a:cubicBezTo>
                    <a:pt x="14274" y="23946"/>
                    <a:pt x="10378" y="25960"/>
                    <a:pt x="6376" y="25960"/>
                  </a:cubicBezTo>
                  <a:cubicBezTo>
                    <a:pt x="4853" y="25960"/>
                    <a:pt x="3314" y="25668"/>
                    <a:pt x="1764" y="24956"/>
                  </a:cubicBezTo>
                  <a:cubicBezTo>
                    <a:pt x="1760" y="24955"/>
                    <a:pt x="1756" y="24955"/>
                    <a:pt x="1751" y="24955"/>
                  </a:cubicBezTo>
                  <a:cubicBezTo>
                    <a:pt x="1569" y="24955"/>
                    <a:pt x="296" y="25477"/>
                    <a:pt x="1" y="26719"/>
                  </a:cubicBezTo>
                  <a:cubicBezTo>
                    <a:pt x="1024" y="27073"/>
                    <a:pt x="2377" y="27564"/>
                    <a:pt x="4457" y="27564"/>
                  </a:cubicBezTo>
                  <a:cubicBezTo>
                    <a:pt x="7194" y="27564"/>
                    <a:pt x="11191" y="26714"/>
                    <a:pt x="17357" y="23588"/>
                  </a:cubicBezTo>
                  <a:cubicBezTo>
                    <a:pt x="18968" y="22798"/>
                    <a:pt x="20518" y="22463"/>
                    <a:pt x="22281" y="21764"/>
                  </a:cubicBezTo>
                  <a:cubicBezTo>
                    <a:pt x="24591" y="23922"/>
                    <a:pt x="27023" y="26020"/>
                    <a:pt x="30062" y="26962"/>
                  </a:cubicBezTo>
                  <a:cubicBezTo>
                    <a:pt x="34196" y="28269"/>
                    <a:pt x="37904" y="28391"/>
                    <a:pt x="41339" y="31369"/>
                  </a:cubicBezTo>
                  <a:cubicBezTo>
                    <a:pt x="41390" y="31406"/>
                    <a:pt x="41443" y="31421"/>
                    <a:pt x="41491" y="31421"/>
                  </a:cubicBezTo>
                  <a:cubicBezTo>
                    <a:pt x="41645" y="31421"/>
                    <a:pt x="41759" y="31265"/>
                    <a:pt x="41643" y="31126"/>
                  </a:cubicBezTo>
                  <a:cubicBezTo>
                    <a:pt x="38725" y="27175"/>
                    <a:pt x="40457" y="20822"/>
                    <a:pt x="36172" y="17691"/>
                  </a:cubicBezTo>
                  <a:cubicBezTo>
                    <a:pt x="34826" y="16711"/>
                    <a:pt x="33279" y="16306"/>
                    <a:pt x="31673" y="16306"/>
                  </a:cubicBezTo>
                  <a:cubicBezTo>
                    <a:pt x="27801" y="16306"/>
                    <a:pt x="23582" y="18663"/>
                    <a:pt x="21004" y="21004"/>
                  </a:cubicBezTo>
                  <a:cubicBezTo>
                    <a:pt x="20184" y="21308"/>
                    <a:pt x="19393" y="21612"/>
                    <a:pt x="18633" y="21947"/>
                  </a:cubicBezTo>
                  <a:cubicBezTo>
                    <a:pt x="18542" y="22007"/>
                    <a:pt x="18481" y="22038"/>
                    <a:pt x="18421" y="22038"/>
                  </a:cubicBezTo>
                  <a:cubicBezTo>
                    <a:pt x="18937" y="21308"/>
                    <a:pt x="19332" y="20518"/>
                    <a:pt x="19697" y="19637"/>
                  </a:cubicBezTo>
                  <a:cubicBezTo>
                    <a:pt x="22676" y="17083"/>
                    <a:pt x="25472" y="14713"/>
                    <a:pt x="24652" y="10305"/>
                  </a:cubicBezTo>
                  <a:cubicBezTo>
                    <a:pt x="23861" y="5685"/>
                    <a:pt x="19940" y="2646"/>
                    <a:pt x="16414" y="62"/>
                  </a:cubicBezTo>
                  <a:cubicBezTo>
                    <a:pt x="16397" y="19"/>
                    <a:pt x="16371" y="0"/>
                    <a:pt x="16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5"/>
            <p:cNvSpPr/>
            <p:nvPr/>
          </p:nvSpPr>
          <p:spPr>
            <a:xfrm>
              <a:off x="708900" y="2952150"/>
              <a:ext cx="141700" cy="108250"/>
            </a:xfrm>
            <a:custGeom>
              <a:avLst/>
              <a:gdLst/>
              <a:ahLst/>
              <a:cxnLst/>
              <a:rect l="l" t="t" r="r" b="b"/>
              <a:pathLst>
                <a:path w="5668" h="4330" extrusionOk="0">
                  <a:moveTo>
                    <a:pt x="110" y="1"/>
                  </a:moveTo>
                  <a:cubicBezTo>
                    <a:pt x="9" y="1"/>
                    <a:pt x="1" y="147"/>
                    <a:pt x="106" y="226"/>
                  </a:cubicBezTo>
                  <a:cubicBezTo>
                    <a:pt x="2416" y="925"/>
                    <a:pt x="4270" y="2293"/>
                    <a:pt x="5638" y="4329"/>
                  </a:cubicBezTo>
                  <a:lnTo>
                    <a:pt x="5668" y="4329"/>
                  </a:lnTo>
                  <a:cubicBezTo>
                    <a:pt x="4391" y="2232"/>
                    <a:pt x="2507" y="742"/>
                    <a:pt x="166" y="13"/>
                  </a:cubicBezTo>
                  <a:cubicBezTo>
                    <a:pt x="145" y="5"/>
                    <a:pt x="127"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
            <p:cNvSpPr/>
            <p:nvPr/>
          </p:nvSpPr>
          <p:spPr>
            <a:xfrm>
              <a:off x="590600" y="2957475"/>
              <a:ext cx="183800" cy="140350"/>
            </a:xfrm>
            <a:custGeom>
              <a:avLst/>
              <a:gdLst/>
              <a:ahLst/>
              <a:cxnLst/>
              <a:rect l="l" t="t" r="r" b="b"/>
              <a:pathLst>
                <a:path w="7352" h="5614" extrusionOk="0">
                  <a:moveTo>
                    <a:pt x="400" y="0"/>
                  </a:moveTo>
                  <a:cubicBezTo>
                    <a:pt x="126" y="0"/>
                    <a:pt x="0" y="359"/>
                    <a:pt x="248" y="469"/>
                  </a:cubicBezTo>
                  <a:cubicBezTo>
                    <a:pt x="3075" y="1593"/>
                    <a:pt x="5324" y="3235"/>
                    <a:pt x="7208" y="5575"/>
                  </a:cubicBezTo>
                  <a:cubicBezTo>
                    <a:pt x="7227" y="5603"/>
                    <a:pt x="7248" y="5614"/>
                    <a:pt x="7268" y="5614"/>
                  </a:cubicBezTo>
                  <a:cubicBezTo>
                    <a:pt x="7313" y="5614"/>
                    <a:pt x="7351" y="5557"/>
                    <a:pt x="7330" y="5514"/>
                  </a:cubicBezTo>
                  <a:cubicBezTo>
                    <a:pt x="5719" y="2991"/>
                    <a:pt x="3287" y="1016"/>
                    <a:pt x="491" y="13"/>
                  </a:cubicBezTo>
                  <a:cubicBezTo>
                    <a:pt x="459" y="4"/>
                    <a:pt x="428" y="0"/>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5"/>
            <p:cNvSpPr/>
            <p:nvPr/>
          </p:nvSpPr>
          <p:spPr>
            <a:xfrm>
              <a:off x="669975" y="2887750"/>
              <a:ext cx="155325" cy="67075"/>
            </a:xfrm>
            <a:custGeom>
              <a:avLst/>
              <a:gdLst/>
              <a:ahLst/>
              <a:cxnLst/>
              <a:rect l="l" t="t" r="r" b="b"/>
              <a:pathLst>
                <a:path w="6213" h="2683" extrusionOk="0">
                  <a:moveTo>
                    <a:pt x="6090" y="1"/>
                  </a:moveTo>
                  <a:cubicBezTo>
                    <a:pt x="6083" y="1"/>
                    <a:pt x="6076" y="2"/>
                    <a:pt x="6070" y="5"/>
                  </a:cubicBezTo>
                  <a:cubicBezTo>
                    <a:pt x="5097" y="583"/>
                    <a:pt x="4125" y="1100"/>
                    <a:pt x="3061" y="1525"/>
                  </a:cubicBezTo>
                  <a:cubicBezTo>
                    <a:pt x="2118" y="1920"/>
                    <a:pt x="1115" y="2072"/>
                    <a:pt x="173" y="2376"/>
                  </a:cubicBezTo>
                  <a:cubicBezTo>
                    <a:pt x="0" y="2434"/>
                    <a:pt x="19" y="2682"/>
                    <a:pt x="176" y="2682"/>
                  </a:cubicBezTo>
                  <a:cubicBezTo>
                    <a:pt x="185" y="2682"/>
                    <a:pt x="194" y="2682"/>
                    <a:pt x="204" y="2680"/>
                  </a:cubicBezTo>
                  <a:cubicBezTo>
                    <a:pt x="2270" y="2528"/>
                    <a:pt x="4459" y="1343"/>
                    <a:pt x="6131" y="157"/>
                  </a:cubicBezTo>
                  <a:cubicBezTo>
                    <a:pt x="6212" y="103"/>
                    <a:pt x="6148" y="1"/>
                    <a:pt x="6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5"/>
            <p:cNvSpPr/>
            <p:nvPr/>
          </p:nvSpPr>
          <p:spPr>
            <a:xfrm>
              <a:off x="808025" y="2993500"/>
              <a:ext cx="99575" cy="19775"/>
            </a:xfrm>
            <a:custGeom>
              <a:avLst/>
              <a:gdLst/>
              <a:ahLst/>
              <a:cxnLst/>
              <a:rect l="l" t="t" r="r" b="b"/>
              <a:pathLst>
                <a:path w="3983" h="791" extrusionOk="0">
                  <a:moveTo>
                    <a:pt x="122" y="0"/>
                  </a:moveTo>
                  <a:cubicBezTo>
                    <a:pt x="31" y="0"/>
                    <a:pt x="1" y="91"/>
                    <a:pt x="92" y="122"/>
                  </a:cubicBezTo>
                  <a:cubicBezTo>
                    <a:pt x="1338" y="547"/>
                    <a:pt x="2706" y="669"/>
                    <a:pt x="3983" y="791"/>
                  </a:cubicBezTo>
                  <a:cubicBezTo>
                    <a:pt x="2676" y="608"/>
                    <a:pt x="1399" y="274"/>
                    <a:pt x="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5"/>
            <p:cNvSpPr/>
            <p:nvPr/>
          </p:nvSpPr>
          <p:spPr>
            <a:xfrm>
              <a:off x="482750" y="2737850"/>
              <a:ext cx="89750" cy="177600"/>
            </a:xfrm>
            <a:custGeom>
              <a:avLst/>
              <a:gdLst/>
              <a:ahLst/>
              <a:cxnLst/>
              <a:rect l="l" t="t" r="r" b="b"/>
              <a:pathLst>
                <a:path w="3590" h="7104" extrusionOk="0">
                  <a:moveTo>
                    <a:pt x="3544" y="1"/>
                  </a:moveTo>
                  <a:cubicBezTo>
                    <a:pt x="3531" y="1"/>
                    <a:pt x="3516" y="4"/>
                    <a:pt x="3498" y="13"/>
                  </a:cubicBezTo>
                  <a:cubicBezTo>
                    <a:pt x="2343" y="2263"/>
                    <a:pt x="1188" y="4573"/>
                    <a:pt x="63" y="6883"/>
                  </a:cubicBezTo>
                  <a:cubicBezTo>
                    <a:pt x="1" y="7007"/>
                    <a:pt x="109" y="7104"/>
                    <a:pt x="213" y="7104"/>
                  </a:cubicBezTo>
                  <a:cubicBezTo>
                    <a:pt x="261" y="7104"/>
                    <a:pt x="308" y="7083"/>
                    <a:pt x="337" y="7035"/>
                  </a:cubicBezTo>
                  <a:cubicBezTo>
                    <a:pt x="1461" y="4725"/>
                    <a:pt x="2556" y="2415"/>
                    <a:pt x="3589" y="44"/>
                  </a:cubicBezTo>
                  <a:cubicBezTo>
                    <a:pt x="3589" y="22"/>
                    <a:pt x="3574" y="1"/>
                    <a:pt x="3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
            <p:cNvSpPr/>
            <p:nvPr/>
          </p:nvSpPr>
          <p:spPr>
            <a:xfrm>
              <a:off x="508175" y="2642875"/>
              <a:ext cx="30875" cy="100575"/>
            </a:xfrm>
            <a:custGeom>
              <a:avLst/>
              <a:gdLst/>
              <a:ahLst/>
              <a:cxnLst/>
              <a:rect l="l" t="t" r="r" b="b"/>
              <a:pathLst>
                <a:path w="1235" h="4023" extrusionOk="0">
                  <a:moveTo>
                    <a:pt x="1200" y="0"/>
                  </a:moveTo>
                  <a:cubicBezTo>
                    <a:pt x="1192" y="0"/>
                    <a:pt x="1183" y="4"/>
                    <a:pt x="1174" y="13"/>
                  </a:cubicBezTo>
                  <a:cubicBezTo>
                    <a:pt x="748" y="1290"/>
                    <a:pt x="384" y="2597"/>
                    <a:pt x="19" y="3873"/>
                  </a:cubicBezTo>
                  <a:cubicBezTo>
                    <a:pt x="1" y="3964"/>
                    <a:pt x="80" y="4022"/>
                    <a:pt x="153" y="4022"/>
                  </a:cubicBezTo>
                  <a:cubicBezTo>
                    <a:pt x="203" y="4022"/>
                    <a:pt x="250" y="3995"/>
                    <a:pt x="262" y="3934"/>
                  </a:cubicBezTo>
                  <a:cubicBezTo>
                    <a:pt x="627" y="2627"/>
                    <a:pt x="992" y="1350"/>
                    <a:pt x="1235" y="43"/>
                  </a:cubicBezTo>
                  <a:cubicBezTo>
                    <a:pt x="1235" y="22"/>
                    <a:pt x="1220" y="0"/>
                    <a:pt x="1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5"/>
            <p:cNvSpPr/>
            <p:nvPr/>
          </p:nvSpPr>
          <p:spPr>
            <a:xfrm>
              <a:off x="397075" y="2594350"/>
              <a:ext cx="118050" cy="226975"/>
            </a:xfrm>
            <a:custGeom>
              <a:avLst/>
              <a:gdLst/>
              <a:ahLst/>
              <a:cxnLst/>
              <a:rect l="l" t="t" r="r" b="b"/>
              <a:pathLst>
                <a:path w="4722" h="9079" extrusionOk="0">
                  <a:moveTo>
                    <a:pt x="106" y="1"/>
                  </a:moveTo>
                  <a:cubicBezTo>
                    <a:pt x="78" y="1"/>
                    <a:pt x="0" y="55"/>
                    <a:pt x="25" y="130"/>
                  </a:cubicBezTo>
                  <a:cubicBezTo>
                    <a:pt x="1849" y="2896"/>
                    <a:pt x="3916" y="5601"/>
                    <a:pt x="4402" y="8945"/>
                  </a:cubicBezTo>
                  <a:cubicBezTo>
                    <a:pt x="4417" y="9033"/>
                    <a:pt x="4495" y="9078"/>
                    <a:pt x="4568" y="9078"/>
                  </a:cubicBezTo>
                  <a:cubicBezTo>
                    <a:pt x="4647" y="9078"/>
                    <a:pt x="4722" y="9025"/>
                    <a:pt x="4706" y="8915"/>
                  </a:cubicBezTo>
                  <a:cubicBezTo>
                    <a:pt x="4280" y="5449"/>
                    <a:pt x="2335" y="2592"/>
                    <a:pt x="116" y="9"/>
                  </a:cubicBezTo>
                  <a:cubicBezTo>
                    <a:pt x="116" y="3"/>
                    <a:pt x="112" y="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
            <p:cNvSpPr/>
            <p:nvPr/>
          </p:nvSpPr>
          <p:spPr>
            <a:xfrm>
              <a:off x="440900" y="2746650"/>
              <a:ext cx="61125" cy="118875"/>
            </a:xfrm>
            <a:custGeom>
              <a:avLst/>
              <a:gdLst/>
              <a:ahLst/>
              <a:cxnLst/>
              <a:rect l="l" t="t" r="r" b="b"/>
              <a:pathLst>
                <a:path w="2445" h="4755" extrusionOk="0">
                  <a:moveTo>
                    <a:pt x="84" y="1"/>
                  </a:moveTo>
                  <a:cubicBezTo>
                    <a:pt x="43" y="1"/>
                    <a:pt x="1" y="44"/>
                    <a:pt x="65" y="87"/>
                  </a:cubicBezTo>
                  <a:cubicBezTo>
                    <a:pt x="1038" y="1485"/>
                    <a:pt x="1737" y="3005"/>
                    <a:pt x="2193" y="4677"/>
                  </a:cubicBezTo>
                  <a:cubicBezTo>
                    <a:pt x="2204" y="4732"/>
                    <a:pt x="2243" y="4755"/>
                    <a:pt x="2285" y="4755"/>
                  </a:cubicBezTo>
                  <a:cubicBezTo>
                    <a:pt x="2360" y="4755"/>
                    <a:pt x="2445" y="4683"/>
                    <a:pt x="2406" y="4585"/>
                  </a:cubicBezTo>
                  <a:cubicBezTo>
                    <a:pt x="2041" y="2914"/>
                    <a:pt x="1251" y="1364"/>
                    <a:pt x="126" y="26"/>
                  </a:cubicBezTo>
                  <a:cubicBezTo>
                    <a:pt x="117" y="8"/>
                    <a:pt x="101"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5"/>
            <p:cNvSpPr/>
            <p:nvPr/>
          </p:nvSpPr>
          <p:spPr>
            <a:xfrm>
              <a:off x="621325" y="3004575"/>
              <a:ext cx="87175" cy="76325"/>
            </a:xfrm>
            <a:custGeom>
              <a:avLst/>
              <a:gdLst/>
              <a:ahLst/>
              <a:cxnLst/>
              <a:rect l="l" t="t" r="r" b="b"/>
              <a:pathLst>
                <a:path w="3487" h="3053" extrusionOk="0">
                  <a:moveTo>
                    <a:pt x="27" y="1"/>
                  </a:moveTo>
                  <a:cubicBezTo>
                    <a:pt x="9" y="1"/>
                    <a:pt x="0" y="22"/>
                    <a:pt x="22" y="44"/>
                  </a:cubicBezTo>
                  <a:cubicBezTo>
                    <a:pt x="1268" y="956"/>
                    <a:pt x="2423" y="1867"/>
                    <a:pt x="3457" y="3053"/>
                  </a:cubicBezTo>
                  <a:lnTo>
                    <a:pt x="3487" y="3053"/>
                  </a:lnTo>
                  <a:cubicBezTo>
                    <a:pt x="2484" y="1867"/>
                    <a:pt x="1390" y="804"/>
                    <a:pt x="52" y="13"/>
                  </a:cubicBezTo>
                  <a:cubicBezTo>
                    <a:pt x="43" y="4"/>
                    <a:pt x="34"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5"/>
            <p:cNvSpPr/>
            <p:nvPr/>
          </p:nvSpPr>
          <p:spPr>
            <a:xfrm>
              <a:off x="747475" y="2996975"/>
              <a:ext cx="113025" cy="129075"/>
            </a:xfrm>
            <a:custGeom>
              <a:avLst/>
              <a:gdLst/>
              <a:ahLst/>
              <a:cxnLst/>
              <a:rect l="l" t="t" r="r" b="b"/>
              <a:pathLst>
                <a:path w="4521" h="5163" extrusionOk="0">
                  <a:moveTo>
                    <a:pt x="48" y="1"/>
                  </a:moveTo>
                  <a:cubicBezTo>
                    <a:pt x="9" y="1"/>
                    <a:pt x="0" y="22"/>
                    <a:pt x="22" y="44"/>
                  </a:cubicBezTo>
                  <a:cubicBezTo>
                    <a:pt x="1967" y="1351"/>
                    <a:pt x="3456" y="3022"/>
                    <a:pt x="4429" y="5150"/>
                  </a:cubicBezTo>
                  <a:cubicBezTo>
                    <a:pt x="4429" y="5158"/>
                    <a:pt x="4435" y="5162"/>
                    <a:pt x="4445" y="5162"/>
                  </a:cubicBezTo>
                  <a:cubicBezTo>
                    <a:pt x="4471" y="5162"/>
                    <a:pt x="4520" y="5134"/>
                    <a:pt x="4520" y="5089"/>
                  </a:cubicBezTo>
                  <a:cubicBezTo>
                    <a:pt x="3517" y="2962"/>
                    <a:pt x="2088" y="1229"/>
                    <a:pt x="113" y="13"/>
                  </a:cubicBezTo>
                  <a:cubicBezTo>
                    <a:pt x="86" y="4"/>
                    <a:pt x="65" y="1"/>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5"/>
            <p:cNvSpPr/>
            <p:nvPr/>
          </p:nvSpPr>
          <p:spPr>
            <a:xfrm>
              <a:off x="735225" y="3015325"/>
              <a:ext cx="36650" cy="36600"/>
            </a:xfrm>
            <a:custGeom>
              <a:avLst/>
              <a:gdLst/>
              <a:ahLst/>
              <a:cxnLst/>
              <a:rect l="l" t="t" r="r" b="b"/>
              <a:pathLst>
                <a:path w="1466" h="1464" extrusionOk="0">
                  <a:moveTo>
                    <a:pt x="71" y="0"/>
                  </a:moveTo>
                  <a:cubicBezTo>
                    <a:pt x="16" y="0"/>
                    <a:pt x="1" y="45"/>
                    <a:pt x="25" y="70"/>
                  </a:cubicBezTo>
                  <a:lnTo>
                    <a:pt x="1393" y="1437"/>
                  </a:lnTo>
                  <a:cubicBezTo>
                    <a:pt x="1402" y="1456"/>
                    <a:pt x="1415" y="1463"/>
                    <a:pt x="1426" y="1463"/>
                  </a:cubicBezTo>
                  <a:cubicBezTo>
                    <a:pt x="1449" y="1463"/>
                    <a:pt x="1465" y="1428"/>
                    <a:pt x="1423" y="1407"/>
                  </a:cubicBezTo>
                  <a:cubicBezTo>
                    <a:pt x="967" y="951"/>
                    <a:pt x="572" y="465"/>
                    <a:pt x="116" y="9"/>
                  </a:cubicBezTo>
                  <a:cubicBezTo>
                    <a:pt x="99" y="3"/>
                    <a:pt x="84"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5"/>
            <p:cNvSpPr/>
            <p:nvPr/>
          </p:nvSpPr>
          <p:spPr>
            <a:xfrm>
              <a:off x="882600" y="3024500"/>
              <a:ext cx="55400" cy="43500"/>
            </a:xfrm>
            <a:custGeom>
              <a:avLst/>
              <a:gdLst/>
              <a:ahLst/>
              <a:cxnLst/>
              <a:rect l="l" t="t" r="r" b="b"/>
              <a:pathLst>
                <a:path w="2216" h="1740" extrusionOk="0">
                  <a:moveTo>
                    <a:pt x="45" y="0"/>
                  </a:moveTo>
                  <a:cubicBezTo>
                    <a:pt x="20" y="0"/>
                    <a:pt x="1" y="72"/>
                    <a:pt x="27" y="98"/>
                  </a:cubicBezTo>
                  <a:cubicBezTo>
                    <a:pt x="756" y="675"/>
                    <a:pt x="1516" y="1192"/>
                    <a:pt x="2215" y="1739"/>
                  </a:cubicBezTo>
                  <a:lnTo>
                    <a:pt x="57" y="7"/>
                  </a:lnTo>
                  <a:cubicBezTo>
                    <a:pt x="53" y="2"/>
                    <a:pt x="49" y="0"/>
                    <a:pt x="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5"/>
            <p:cNvSpPr/>
            <p:nvPr/>
          </p:nvSpPr>
          <p:spPr>
            <a:xfrm>
              <a:off x="808025" y="2963100"/>
              <a:ext cx="113250" cy="19975"/>
            </a:xfrm>
            <a:custGeom>
              <a:avLst/>
              <a:gdLst/>
              <a:ahLst/>
              <a:cxnLst/>
              <a:rect l="l" t="t" r="r" b="b"/>
              <a:pathLst>
                <a:path w="4530" h="799" extrusionOk="0">
                  <a:moveTo>
                    <a:pt x="4499" y="0"/>
                  </a:moveTo>
                  <a:cubicBezTo>
                    <a:pt x="3010" y="456"/>
                    <a:pt x="1551" y="608"/>
                    <a:pt x="31" y="700"/>
                  </a:cubicBezTo>
                  <a:cubicBezTo>
                    <a:pt x="1" y="730"/>
                    <a:pt x="1" y="791"/>
                    <a:pt x="31" y="791"/>
                  </a:cubicBezTo>
                  <a:cubicBezTo>
                    <a:pt x="160" y="796"/>
                    <a:pt x="289" y="798"/>
                    <a:pt x="418" y="798"/>
                  </a:cubicBezTo>
                  <a:cubicBezTo>
                    <a:pt x="1808" y="798"/>
                    <a:pt x="3192" y="504"/>
                    <a:pt x="4499" y="31"/>
                  </a:cubicBezTo>
                  <a:cubicBezTo>
                    <a:pt x="4530" y="31"/>
                    <a:pt x="4499" y="0"/>
                    <a:pt x="4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5"/>
            <p:cNvSpPr/>
            <p:nvPr/>
          </p:nvSpPr>
          <p:spPr>
            <a:xfrm>
              <a:off x="811825" y="2916750"/>
              <a:ext cx="70700" cy="26625"/>
            </a:xfrm>
            <a:custGeom>
              <a:avLst/>
              <a:gdLst/>
              <a:ahLst/>
              <a:cxnLst/>
              <a:rect l="l" t="t" r="r" b="b"/>
              <a:pathLst>
                <a:path w="2828" h="1065" extrusionOk="0">
                  <a:moveTo>
                    <a:pt x="2736" y="0"/>
                  </a:moveTo>
                  <a:cubicBezTo>
                    <a:pt x="1916" y="487"/>
                    <a:pt x="1034" y="760"/>
                    <a:pt x="92" y="912"/>
                  </a:cubicBezTo>
                  <a:cubicBezTo>
                    <a:pt x="1" y="973"/>
                    <a:pt x="1" y="1064"/>
                    <a:pt x="92" y="1064"/>
                  </a:cubicBezTo>
                  <a:cubicBezTo>
                    <a:pt x="1065" y="973"/>
                    <a:pt x="1976" y="608"/>
                    <a:pt x="2767" y="61"/>
                  </a:cubicBezTo>
                  <a:cubicBezTo>
                    <a:pt x="2828" y="31"/>
                    <a:pt x="2767" y="0"/>
                    <a:pt x="2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5"/>
            <p:cNvSpPr/>
            <p:nvPr/>
          </p:nvSpPr>
          <p:spPr>
            <a:xfrm>
              <a:off x="630225" y="2892675"/>
              <a:ext cx="135675" cy="62100"/>
            </a:xfrm>
            <a:custGeom>
              <a:avLst/>
              <a:gdLst/>
              <a:ahLst/>
              <a:cxnLst/>
              <a:rect l="l" t="t" r="r" b="b"/>
              <a:pathLst>
                <a:path w="5427" h="2484" extrusionOk="0">
                  <a:moveTo>
                    <a:pt x="5348" y="1"/>
                  </a:moveTo>
                  <a:cubicBezTo>
                    <a:pt x="5331" y="1"/>
                    <a:pt x="5311" y="6"/>
                    <a:pt x="5289" y="21"/>
                  </a:cubicBezTo>
                  <a:cubicBezTo>
                    <a:pt x="3526" y="872"/>
                    <a:pt x="1794" y="1632"/>
                    <a:pt x="0" y="2392"/>
                  </a:cubicBezTo>
                  <a:cubicBezTo>
                    <a:pt x="0" y="2422"/>
                    <a:pt x="0" y="2483"/>
                    <a:pt x="61" y="2483"/>
                  </a:cubicBezTo>
                  <a:cubicBezTo>
                    <a:pt x="1915" y="1875"/>
                    <a:pt x="3648" y="1024"/>
                    <a:pt x="5380" y="82"/>
                  </a:cubicBezTo>
                  <a:cubicBezTo>
                    <a:pt x="5426" y="59"/>
                    <a:pt x="5402" y="1"/>
                    <a:pt x="5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5"/>
            <p:cNvSpPr/>
            <p:nvPr/>
          </p:nvSpPr>
          <p:spPr>
            <a:xfrm>
              <a:off x="599250" y="2902000"/>
              <a:ext cx="64975" cy="39600"/>
            </a:xfrm>
            <a:custGeom>
              <a:avLst/>
              <a:gdLst/>
              <a:ahLst/>
              <a:cxnLst/>
              <a:rect l="l" t="t" r="r" b="b"/>
              <a:pathLst>
                <a:path w="2599" h="1584" extrusionOk="0">
                  <a:moveTo>
                    <a:pt x="2571" y="0"/>
                  </a:moveTo>
                  <a:cubicBezTo>
                    <a:pt x="2564" y="0"/>
                    <a:pt x="2555" y="4"/>
                    <a:pt x="2546" y="13"/>
                  </a:cubicBezTo>
                  <a:cubicBezTo>
                    <a:pt x="1756" y="590"/>
                    <a:pt x="905" y="1077"/>
                    <a:pt x="23" y="1502"/>
                  </a:cubicBezTo>
                  <a:cubicBezTo>
                    <a:pt x="0" y="1525"/>
                    <a:pt x="12" y="1583"/>
                    <a:pt x="46" y="1583"/>
                  </a:cubicBezTo>
                  <a:cubicBezTo>
                    <a:pt x="57" y="1583"/>
                    <a:pt x="70" y="1578"/>
                    <a:pt x="84" y="1563"/>
                  </a:cubicBezTo>
                  <a:cubicBezTo>
                    <a:pt x="935" y="1168"/>
                    <a:pt x="1786" y="651"/>
                    <a:pt x="2577" y="43"/>
                  </a:cubicBezTo>
                  <a:cubicBezTo>
                    <a:pt x="2598" y="22"/>
                    <a:pt x="2589" y="0"/>
                    <a:pt x="2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5"/>
            <p:cNvSpPr/>
            <p:nvPr/>
          </p:nvSpPr>
          <p:spPr>
            <a:xfrm>
              <a:off x="501225" y="2806575"/>
              <a:ext cx="93300" cy="86925"/>
            </a:xfrm>
            <a:custGeom>
              <a:avLst/>
              <a:gdLst/>
              <a:ahLst/>
              <a:cxnLst/>
              <a:rect l="l" t="t" r="r" b="b"/>
              <a:pathLst>
                <a:path w="3732" h="3477" extrusionOk="0">
                  <a:moveTo>
                    <a:pt x="3701" y="0"/>
                  </a:moveTo>
                  <a:cubicBezTo>
                    <a:pt x="2425" y="1094"/>
                    <a:pt x="1209" y="2249"/>
                    <a:pt x="23" y="3374"/>
                  </a:cubicBezTo>
                  <a:cubicBezTo>
                    <a:pt x="1" y="3442"/>
                    <a:pt x="46" y="3476"/>
                    <a:pt x="83" y="3476"/>
                  </a:cubicBezTo>
                  <a:cubicBezTo>
                    <a:pt x="95" y="3476"/>
                    <a:pt x="107" y="3473"/>
                    <a:pt x="114" y="3465"/>
                  </a:cubicBezTo>
                  <a:cubicBezTo>
                    <a:pt x="1361" y="2340"/>
                    <a:pt x="2546" y="1216"/>
                    <a:pt x="3732" y="30"/>
                  </a:cubicBezTo>
                  <a:cubicBezTo>
                    <a:pt x="3732" y="30"/>
                    <a:pt x="3732" y="0"/>
                    <a:pt x="3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5"/>
            <p:cNvSpPr/>
            <p:nvPr/>
          </p:nvSpPr>
          <p:spPr>
            <a:xfrm>
              <a:off x="530300" y="2666425"/>
              <a:ext cx="51625" cy="66525"/>
            </a:xfrm>
            <a:custGeom>
              <a:avLst/>
              <a:gdLst/>
              <a:ahLst/>
              <a:cxnLst/>
              <a:rect l="l" t="t" r="r" b="b"/>
              <a:pathLst>
                <a:path w="2065" h="2661" extrusionOk="0">
                  <a:moveTo>
                    <a:pt x="2008" y="1"/>
                  </a:moveTo>
                  <a:cubicBezTo>
                    <a:pt x="1999" y="1"/>
                    <a:pt x="1991" y="4"/>
                    <a:pt x="1991" y="13"/>
                  </a:cubicBezTo>
                  <a:cubicBezTo>
                    <a:pt x="1322" y="864"/>
                    <a:pt x="654" y="1685"/>
                    <a:pt x="46" y="2536"/>
                  </a:cubicBezTo>
                  <a:cubicBezTo>
                    <a:pt x="1" y="2581"/>
                    <a:pt x="73" y="2660"/>
                    <a:pt x="126" y="2660"/>
                  </a:cubicBezTo>
                  <a:cubicBezTo>
                    <a:pt x="144" y="2660"/>
                    <a:pt x="160" y="2651"/>
                    <a:pt x="167" y="2627"/>
                  </a:cubicBezTo>
                  <a:cubicBezTo>
                    <a:pt x="806" y="1807"/>
                    <a:pt x="1414" y="925"/>
                    <a:pt x="2021" y="44"/>
                  </a:cubicBezTo>
                  <a:cubicBezTo>
                    <a:pt x="2064" y="22"/>
                    <a:pt x="2031" y="1"/>
                    <a:pt x="2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5"/>
            <p:cNvSpPr/>
            <p:nvPr/>
          </p:nvSpPr>
          <p:spPr>
            <a:xfrm>
              <a:off x="504075" y="2572975"/>
              <a:ext cx="12175" cy="67275"/>
            </a:xfrm>
            <a:custGeom>
              <a:avLst/>
              <a:gdLst/>
              <a:ahLst/>
              <a:cxnLst/>
              <a:rect l="l" t="t" r="r" b="b"/>
              <a:pathLst>
                <a:path w="487" h="2691" extrusionOk="0">
                  <a:moveTo>
                    <a:pt x="452" y="1"/>
                  </a:moveTo>
                  <a:cubicBezTo>
                    <a:pt x="438" y="1"/>
                    <a:pt x="426" y="16"/>
                    <a:pt x="426" y="43"/>
                  </a:cubicBezTo>
                  <a:cubicBezTo>
                    <a:pt x="274" y="864"/>
                    <a:pt x="92" y="1745"/>
                    <a:pt x="0" y="2627"/>
                  </a:cubicBezTo>
                  <a:cubicBezTo>
                    <a:pt x="0" y="2664"/>
                    <a:pt x="47" y="2690"/>
                    <a:pt x="82" y="2690"/>
                  </a:cubicBezTo>
                  <a:cubicBezTo>
                    <a:pt x="104" y="2690"/>
                    <a:pt x="122" y="2680"/>
                    <a:pt x="122" y="2657"/>
                  </a:cubicBezTo>
                  <a:cubicBezTo>
                    <a:pt x="304" y="1806"/>
                    <a:pt x="396" y="955"/>
                    <a:pt x="487" y="73"/>
                  </a:cubicBezTo>
                  <a:cubicBezTo>
                    <a:pt x="487" y="23"/>
                    <a:pt x="468"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5"/>
            <p:cNvSpPr/>
            <p:nvPr/>
          </p:nvSpPr>
          <p:spPr>
            <a:xfrm>
              <a:off x="406625" y="2558025"/>
              <a:ext cx="89125" cy="140575"/>
            </a:xfrm>
            <a:custGeom>
              <a:avLst/>
              <a:gdLst/>
              <a:ahLst/>
              <a:cxnLst/>
              <a:rect l="l" t="t" r="r" b="b"/>
              <a:pathLst>
                <a:path w="3565" h="5623" extrusionOk="0">
                  <a:moveTo>
                    <a:pt x="93" y="0"/>
                  </a:moveTo>
                  <a:cubicBezTo>
                    <a:pt x="51" y="0"/>
                    <a:pt x="1" y="79"/>
                    <a:pt x="69" y="124"/>
                  </a:cubicBezTo>
                  <a:cubicBezTo>
                    <a:pt x="1588" y="1766"/>
                    <a:pt x="2774" y="3529"/>
                    <a:pt x="3534" y="5595"/>
                  </a:cubicBezTo>
                  <a:cubicBezTo>
                    <a:pt x="3534" y="5616"/>
                    <a:pt x="3537" y="5622"/>
                    <a:pt x="3542" y="5622"/>
                  </a:cubicBezTo>
                  <a:cubicBezTo>
                    <a:pt x="3551" y="5622"/>
                    <a:pt x="3564" y="5595"/>
                    <a:pt x="3564" y="5595"/>
                  </a:cubicBezTo>
                  <a:cubicBezTo>
                    <a:pt x="2865" y="3529"/>
                    <a:pt x="1771" y="1553"/>
                    <a:pt x="129" y="33"/>
                  </a:cubicBezTo>
                  <a:cubicBezTo>
                    <a:pt x="122" y="10"/>
                    <a:pt x="108"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5"/>
            <p:cNvSpPr/>
            <p:nvPr/>
          </p:nvSpPr>
          <p:spPr>
            <a:xfrm>
              <a:off x="441900" y="2555600"/>
              <a:ext cx="30275" cy="40400"/>
            </a:xfrm>
            <a:custGeom>
              <a:avLst/>
              <a:gdLst/>
              <a:ahLst/>
              <a:cxnLst/>
              <a:rect l="l" t="t" r="r" b="b"/>
              <a:pathLst>
                <a:path w="1211" h="1616" extrusionOk="0">
                  <a:moveTo>
                    <a:pt x="99" y="0"/>
                  </a:moveTo>
                  <a:cubicBezTo>
                    <a:pt x="36" y="0"/>
                    <a:pt x="1" y="45"/>
                    <a:pt x="25" y="69"/>
                  </a:cubicBezTo>
                  <a:cubicBezTo>
                    <a:pt x="451" y="525"/>
                    <a:pt x="785" y="1042"/>
                    <a:pt x="1089" y="1589"/>
                  </a:cubicBezTo>
                  <a:cubicBezTo>
                    <a:pt x="1099" y="1608"/>
                    <a:pt x="1114" y="1615"/>
                    <a:pt x="1131" y="1615"/>
                  </a:cubicBezTo>
                  <a:cubicBezTo>
                    <a:pt x="1167" y="1615"/>
                    <a:pt x="1211" y="1580"/>
                    <a:pt x="1211" y="1559"/>
                  </a:cubicBezTo>
                  <a:cubicBezTo>
                    <a:pt x="937" y="981"/>
                    <a:pt x="603" y="464"/>
                    <a:pt x="147" y="8"/>
                  </a:cubicBezTo>
                  <a:cubicBezTo>
                    <a:pt x="130" y="3"/>
                    <a:pt x="113"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5"/>
            <p:cNvSpPr/>
            <p:nvPr/>
          </p:nvSpPr>
          <p:spPr>
            <a:xfrm>
              <a:off x="378925" y="2634175"/>
              <a:ext cx="90775" cy="111150"/>
            </a:xfrm>
            <a:custGeom>
              <a:avLst/>
              <a:gdLst/>
              <a:ahLst/>
              <a:cxnLst/>
              <a:rect l="l" t="t" r="r" b="b"/>
              <a:pathLst>
                <a:path w="3631" h="4446" extrusionOk="0">
                  <a:moveTo>
                    <a:pt x="62" y="1"/>
                  </a:moveTo>
                  <a:cubicBezTo>
                    <a:pt x="38" y="1"/>
                    <a:pt x="1" y="36"/>
                    <a:pt x="22" y="57"/>
                  </a:cubicBezTo>
                  <a:cubicBezTo>
                    <a:pt x="1359" y="1394"/>
                    <a:pt x="2575" y="2793"/>
                    <a:pt x="3578" y="4434"/>
                  </a:cubicBezTo>
                  <a:cubicBezTo>
                    <a:pt x="3586" y="4442"/>
                    <a:pt x="3594" y="4446"/>
                    <a:pt x="3601" y="4446"/>
                  </a:cubicBezTo>
                  <a:cubicBezTo>
                    <a:pt x="3620" y="4446"/>
                    <a:pt x="3631" y="4418"/>
                    <a:pt x="3608" y="4373"/>
                  </a:cubicBezTo>
                  <a:cubicBezTo>
                    <a:pt x="2605" y="2793"/>
                    <a:pt x="1481" y="1273"/>
                    <a:pt x="82" y="27"/>
                  </a:cubicBezTo>
                  <a:cubicBezTo>
                    <a:pt x="82" y="8"/>
                    <a:pt x="74"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5"/>
            <p:cNvSpPr/>
            <p:nvPr/>
          </p:nvSpPr>
          <p:spPr>
            <a:xfrm>
              <a:off x="425425" y="2780450"/>
              <a:ext cx="23550" cy="33600"/>
            </a:xfrm>
            <a:custGeom>
              <a:avLst/>
              <a:gdLst/>
              <a:ahLst/>
              <a:cxnLst/>
              <a:rect l="l" t="t" r="r" b="b"/>
              <a:pathLst>
                <a:path w="942" h="1344" extrusionOk="0">
                  <a:moveTo>
                    <a:pt x="76" y="0"/>
                  </a:moveTo>
                  <a:cubicBezTo>
                    <a:pt x="40" y="0"/>
                    <a:pt x="1" y="34"/>
                    <a:pt x="46" y="103"/>
                  </a:cubicBezTo>
                  <a:cubicBezTo>
                    <a:pt x="289" y="498"/>
                    <a:pt x="532" y="893"/>
                    <a:pt x="806" y="1319"/>
                  </a:cubicBezTo>
                  <a:cubicBezTo>
                    <a:pt x="815" y="1336"/>
                    <a:pt x="830" y="1343"/>
                    <a:pt x="847" y="1343"/>
                  </a:cubicBezTo>
                  <a:cubicBezTo>
                    <a:pt x="890" y="1343"/>
                    <a:pt x="941" y="1293"/>
                    <a:pt x="897" y="1227"/>
                  </a:cubicBezTo>
                  <a:cubicBezTo>
                    <a:pt x="654" y="802"/>
                    <a:pt x="380" y="437"/>
                    <a:pt x="107" y="12"/>
                  </a:cubicBezTo>
                  <a:cubicBezTo>
                    <a:pt x="99" y="4"/>
                    <a:pt x="88"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063;p15"/>
          <p:cNvGrpSpPr/>
          <p:nvPr/>
        </p:nvGrpSpPr>
        <p:grpSpPr>
          <a:xfrm rot="7602620">
            <a:off x="2940773" y="3839314"/>
            <a:ext cx="1987500" cy="1260502"/>
            <a:chOff x="6842350" y="3082750"/>
            <a:chExt cx="1677350" cy="1063800"/>
          </a:xfrm>
        </p:grpSpPr>
        <p:sp>
          <p:nvSpPr>
            <p:cNvPr id="1064" name="Google Shape;1064;p15"/>
            <p:cNvSpPr/>
            <p:nvPr/>
          </p:nvSpPr>
          <p:spPr>
            <a:xfrm>
              <a:off x="6842350" y="3082750"/>
              <a:ext cx="1677350" cy="1063800"/>
            </a:xfrm>
            <a:custGeom>
              <a:avLst/>
              <a:gdLst/>
              <a:ahLst/>
              <a:cxnLst/>
              <a:rect l="l" t="t" r="r" b="b"/>
              <a:pathLst>
                <a:path w="67094" h="42552" extrusionOk="0">
                  <a:moveTo>
                    <a:pt x="34286" y="18619"/>
                  </a:moveTo>
                  <a:cubicBezTo>
                    <a:pt x="38086" y="22084"/>
                    <a:pt x="41703" y="25762"/>
                    <a:pt x="45563" y="29227"/>
                  </a:cubicBezTo>
                  <a:cubicBezTo>
                    <a:pt x="50513" y="33670"/>
                    <a:pt x="55972" y="37688"/>
                    <a:pt x="62454" y="37688"/>
                  </a:cubicBezTo>
                  <a:cubicBezTo>
                    <a:pt x="63729" y="37688"/>
                    <a:pt x="65044" y="37532"/>
                    <a:pt x="66403" y="37194"/>
                  </a:cubicBezTo>
                  <a:lnTo>
                    <a:pt x="66403" y="37194"/>
                  </a:lnTo>
                  <a:cubicBezTo>
                    <a:pt x="66377" y="37206"/>
                    <a:pt x="66358" y="37256"/>
                    <a:pt x="66384" y="37282"/>
                  </a:cubicBezTo>
                  <a:cubicBezTo>
                    <a:pt x="66506" y="37859"/>
                    <a:pt x="66506" y="38376"/>
                    <a:pt x="66415" y="38923"/>
                  </a:cubicBezTo>
                  <a:lnTo>
                    <a:pt x="66384" y="38923"/>
                  </a:lnTo>
                  <a:cubicBezTo>
                    <a:pt x="66184" y="38928"/>
                    <a:pt x="65985" y="38930"/>
                    <a:pt x="65787" y="38930"/>
                  </a:cubicBezTo>
                  <a:cubicBezTo>
                    <a:pt x="52032" y="38930"/>
                    <a:pt x="43397" y="27580"/>
                    <a:pt x="34408" y="18741"/>
                  </a:cubicBezTo>
                  <a:lnTo>
                    <a:pt x="34286" y="18619"/>
                  </a:lnTo>
                  <a:close/>
                  <a:moveTo>
                    <a:pt x="13653" y="848"/>
                  </a:moveTo>
                  <a:cubicBezTo>
                    <a:pt x="16280" y="848"/>
                    <a:pt x="18282" y="3327"/>
                    <a:pt x="21095" y="3512"/>
                  </a:cubicBezTo>
                  <a:cubicBezTo>
                    <a:pt x="21336" y="3527"/>
                    <a:pt x="21578" y="3534"/>
                    <a:pt x="21819" y="3534"/>
                  </a:cubicBezTo>
                  <a:cubicBezTo>
                    <a:pt x="24040" y="3534"/>
                    <a:pt x="26232" y="2972"/>
                    <a:pt x="28432" y="2972"/>
                  </a:cubicBezTo>
                  <a:cubicBezTo>
                    <a:pt x="28964" y="2972"/>
                    <a:pt x="29497" y="3005"/>
                    <a:pt x="30031" y="3087"/>
                  </a:cubicBezTo>
                  <a:cubicBezTo>
                    <a:pt x="33557" y="3604"/>
                    <a:pt x="35715" y="6613"/>
                    <a:pt x="38542" y="8437"/>
                  </a:cubicBezTo>
                  <a:cubicBezTo>
                    <a:pt x="41247" y="10200"/>
                    <a:pt x="44347" y="10351"/>
                    <a:pt x="47417" y="10990"/>
                  </a:cubicBezTo>
                  <a:cubicBezTo>
                    <a:pt x="49302" y="11415"/>
                    <a:pt x="51217" y="11993"/>
                    <a:pt x="52585" y="13391"/>
                  </a:cubicBezTo>
                  <a:cubicBezTo>
                    <a:pt x="54044" y="14789"/>
                    <a:pt x="54500" y="16735"/>
                    <a:pt x="55442" y="18376"/>
                  </a:cubicBezTo>
                  <a:cubicBezTo>
                    <a:pt x="56992" y="21203"/>
                    <a:pt x="60001" y="22054"/>
                    <a:pt x="62098" y="24333"/>
                  </a:cubicBezTo>
                  <a:cubicBezTo>
                    <a:pt x="65746" y="28285"/>
                    <a:pt x="63983" y="33938"/>
                    <a:pt x="60123" y="36887"/>
                  </a:cubicBezTo>
                  <a:lnTo>
                    <a:pt x="60092" y="36948"/>
                  </a:lnTo>
                  <a:cubicBezTo>
                    <a:pt x="53466" y="35945"/>
                    <a:pt x="47964" y="31051"/>
                    <a:pt x="42980" y="26309"/>
                  </a:cubicBezTo>
                  <a:cubicBezTo>
                    <a:pt x="37539" y="21142"/>
                    <a:pt x="32311" y="15306"/>
                    <a:pt x="25624" y="11719"/>
                  </a:cubicBezTo>
                  <a:cubicBezTo>
                    <a:pt x="20163" y="8244"/>
                    <a:pt x="14028" y="5937"/>
                    <a:pt x="7509" y="5937"/>
                  </a:cubicBezTo>
                  <a:cubicBezTo>
                    <a:pt x="6444" y="5937"/>
                    <a:pt x="5370" y="5998"/>
                    <a:pt x="4286" y="6127"/>
                  </a:cubicBezTo>
                  <a:cubicBezTo>
                    <a:pt x="4225" y="6127"/>
                    <a:pt x="4225" y="6248"/>
                    <a:pt x="4286" y="6278"/>
                  </a:cubicBezTo>
                  <a:cubicBezTo>
                    <a:pt x="10760" y="6582"/>
                    <a:pt x="16839" y="7525"/>
                    <a:pt x="22645" y="10564"/>
                  </a:cubicBezTo>
                  <a:cubicBezTo>
                    <a:pt x="28420" y="13604"/>
                    <a:pt x="33101" y="18254"/>
                    <a:pt x="37569" y="22905"/>
                  </a:cubicBezTo>
                  <a:cubicBezTo>
                    <a:pt x="43618" y="29227"/>
                    <a:pt x="50639" y="36552"/>
                    <a:pt x="59363" y="38832"/>
                  </a:cubicBezTo>
                  <a:cubicBezTo>
                    <a:pt x="56847" y="40761"/>
                    <a:pt x="53920" y="41867"/>
                    <a:pt x="50771" y="41867"/>
                  </a:cubicBezTo>
                  <a:cubicBezTo>
                    <a:pt x="50496" y="41867"/>
                    <a:pt x="50219" y="41858"/>
                    <a:pt x="49940" y="41841"/>
                  </a:cubicBezTo>
                  <a:cubicBezTo>
                    <a:pt x="46050" y="41568"/>
                    <a:pt x="43405" y="39562"/>
                    <a:pt x="40548" y="37160"/>
                  </a:cubicBezTo>
                  <a:cubicBezTo>
                    <a:pt x="38420" y="35367"/>
                    <a:pt x="36384" y="34151"/>
                    <a:pt x="33648" y="33634"/>
                  </a:cubicBezTo>
                  <a:cubicBezTo>
                    <a:pt x="30061" y="32905"/>
                    <a:pt x="27417" y="31720"/>
                    <a:pt x="25137" y="28802"/>
                  </a:cubicBezTo>
                  <a:cubicBezTo>
                    <a:pt x="23101" y="26248"/>
                    <a:pt x="22098" y="23178"/>
                    <a:pt x="20274" y="20473"/>
                  </a:cubicBezTo>
                  <a:cubicBezTo>
                    <a:pt x="18754" y="18254"/>
                    <a:pt x="16475" y="17221"/>
                    <a:pt x="14195" y="15883"/>
                  </a:cubicBezTo>
                  <a:cubicBezTo>
                    <a:pt x="11398" y="14242"/>
                    <a:pt x="10183" y="11446"/>
                    <a:pt x="7690" y="9592"/>
                  </a:cubicBezTo>
                  <a:cubicBezTo>
                    <a:pt x="5925" y="8295"/>
                    <a:pt x="3759" y="7500"/>
                    <a:pt x="1579" y="7500"/>
                  </a:cubicBezTo>
                  <a:cubicBezTo>
                    <a:pt x="1379" y="7500"/>
                    <a:pt x="1179" y="7506"/>
                    <a:pt x="978" y="7520"/>
                  </a:cubicBezTo>
                  <a:lnTo>
                    <a:pt x="978" y="7520"/>
                  </a:lnTo>
                  <a:cubicBezTo>
                    <a:pt x="4320" y="4604"/>
                    <a:pt x="8179" y="2326"/>
                    <a:pt x="12462" y="1020"/>
                  </a:cubicBezTo>
                  <a:cubicBezTo>
                    <a:pt x="12875" y="900"/>
                    <a:pt x="13271" y="848"/>
                    <a:pt x="13653" y="848"/>
                  </a:cubicBezTo>
                  <a:close/>
                  <a:moveTo>
                    <a:pt x="14098" y="1"/>
                  </a:moveTo>
                  <a:cubicBezTo>
                    <a:pt x="12809" y="1"/>
                    <a:pt x="11465" y="632"/>
                    <a:pt x="10304" y="1081"/>
                  </a:cubicBezTo>
                  <a:cubicBezTo>
                    <a:pt x="6657" y="2449"/>
                    <a:pt x="2888" y="5093"/>
                    <a:pt x="0" y="7677"/>
                  </a:cubicBezTo>
                  <a:cubicBezTo>
                    <a:pt x="4711" y="8011"/>
                    <a:pt x="7569" y="9804"/>
                    <a:pt x="10091" y="13117"/>
                  </a:cubicBezTo>
                  <a:cubicBezTo>
                    <a:pt x="12067" y="15701"/>
                    <a:pt x="14742" y="16643"/>
                    <a:pt x="17326" y="18437"/>
                  </a:cubicBezTo>
                  <a:cubicBezTo>
                    <a:pt x="20365" y="20564"/>
                    <a:pt x="21399" y="24485"/>
                    <a:pt x="23344" y="27525"/>
                  </a:cubicBezTo>
                  <a:cubicBezTo>
                    <a:pt x="24742" y="29683"/>
                    <a:pt x="26444" y="31720"/>
                    <a:pt x="28754" y="32935"/>
                  </a:cubicBezTo>
                  <a:cubicBezTo>
                    <a:pt x="31703" y="34455"/>
                    <a:pt x="35077" y="34151"/>
                    <a:pt x="37873" y="36036"/>
                  </a:cubicBezTo>
                  <a:cubicBezTo>
                    <a:pt x="40396" y="37647"/>
                    <a:pt x="42341" y="40018"/>
                    <a:pt x="45077" y="41294"/>
                  </a:cubicBezTo>
                  <a:cubicBezTo>
                    <a:pt x="46873" y="42136"/>
                    <a:pt x="48844" y="42551"/>
                    <a:pt x="50811" y="42551"/>
                  </a:cubicBezTo>
                  <a:cubicBezTo>
                    <a:pt x="54169" y="42551"/>
                    <a:pt x="57517" y="41342"/>
                    <a:pt x="59971" y="38984"/>
                  </a:cubicBezTo>
                  <a:cubicBezTo>
                    <a:pt x="61511" y="39334"/>
                    <a:pt x="63123" y="39523"/>
                    <a:pt x="64793" y="39523"/>
                  </a:cubicBezTo>
                  <a:cubicBezTo>
                    <a:pt x="65298" y="39523"/>
                    <a:pt x="65808" y="39506"/>
                    <a:pt x="66323" y="39470"/>
                  </a:cubicBezTo>
                  <a:lnTo>
                    <a:pt x="66354" y="39470"/>
                  </a:lnTo>
                  <a:cubicBezTo>
                    <a:pt x="67093" y="39323"/>
                    <a:pt x="66883" y="36698"/>
                    <a:pt x="66395" y="36698"/>
                  </a:cubicBezTo>
                  <a:cubicBezTo>
                    <a:pt x="66381" y="36698"/>
                    <a:pt x="66368" y="36700"/>
                    <a:pt x="66354" y="36704"/>
                  </a:cubicBezTo>
                  <a:cubicBezTo>
                    <a:pt x="65108" y="37074"/>
                    <a:pt x="63888" y="37207"/>
                    <a:pt x="62700" y="37207"/>
                  </a:cubicBezTo>
                  <a:cubicBezTo>
                    <a:pt x="62033" y="37207"/>
                    <a:pt x="61376" y="37165"/>
                    <a:pt x="60731" y="37100"/>
                  </a:cubicBezTo>
                  <a:cubicBezTo>
                    <a:pt x="64652" y="33938"/>
                    <a:pt x="66354" y="28011"/>
                    <a:pt x="62554" y="23969"/>
                  </a:cubicBezTo>
                  <a:cubicBezTo>
                    <a:pt x="60123" y="21385"/>
                    <a:pt x="57083" y="20595"/>
                    <a:pt x="55472" y="17190"/>
                  </a:cubicBezTo>
                  <a:cubicBezTo>
                    <a:pt x="54348" y="14698"/>
                    <a:pt x="53314" y="12662"/>
                    <a:pt x="50761" y="11446"/>
                  </a:cubicBezTo>
                  <a:cubicBezTo>
                    <a:pt x="47995" y="10108"/>
                    <a:pt x="44834" y="10139"/>
                    <a:pt x="41946" y="9318"/>
                  </a:cubicBezTo>
                  <a:cubicBezTo>
                    <a:pt x="38724" y="8376"/>
                    <a:pt x="36688" y="5883"/>
                    <a:pt x="33982" y="4060"/>
                  </a:cubicBezTo>
                  <a:cubicBezTo>
                    <a:pt x="32107" y="2826"/>
                    <a:pt x="30166" y="2375"/>
                    <a:pt x="28032" y="2375"/>
                  </a:cubicBezTo>
                  <a:cubicBezTo>
                    <a:pt x="27641" y="2375"/>
                    <a:pt x="27244" y="2390"/>
                    <a:pt x="26839" y="2418"/>
                  </a:cubicBezTo>
                  <a:cubicBezTo>
                    <a:pt x="25209" y="2561"/>
                    <a:pt x="23521" y="2868"/>
                    <a:pt x="21883" y="2868"/>
                  </a:cubicBezTo>
                  <a:cubicBezTo>
                    <a:pt x="20375" y="2868"/>
                    <a:pt x="18909" y="2608"/>
                    <a:pt x="17569" y="1719"/>
                  </a:cubicBezTo>
                  <a:cubicBezTo>
                    <a:pt x="16627" y="1111"/>
                    <a:pt x="15867" y="230"/>
                    <a:pt x="14681" y="47"/>
                  </a:cubicBezTo>
                  <a:cubicBezTo>
                    <a:pt x="14489" y="15"/>
                    <a:pt x="14294" y="1"/>
                    <a:pt x="14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5"/>
            <p:cNvSpPr/>
            <p:nvPr/>
          </p:nvSpPr>
          <p:spPr>
            <a:xfrm>
              <a:off x="7086275" y="3170650"/>
              <a:ext cx="163950" cy="108600"/>
            </a:xfrm>
            <a:custGeom>
              <a:avLst/>
              <a:gdLst/>
              <a:ahLst/>
              <a:cxnLst/>
              <a:rect l="l" t="t" r="r" b="b"/>
              <a:pathLst>
                <a:path w="6558" h="4344" extrusionOk="0">
                  <a:moveTo>
                    <a:pt x="1737" y="1"/>
                  </a:moveTo>
                  <a:cubicBezTo>
                    <a:pt x="1720" y="1"/>
                    <a:pt x="1712" y="36"/>
                    <a:pt x="1733" y="57"/>
                  </a:cubicBezTo>
                  <a:cubicBezTo>
                    <a:pt x="3070" y="1516"/>
                    <a:pt x="4529" y="2854"/>
                    <a:pt x="6262" y="3887"/>
                  </a:cubicBezTo>
                  <a:cubicBezTo>
                    <a:pt x="6292" y="3887"/>
                    <a:pt x="6292" y="3857"/>
                    <a:pt x="6292" y="3857"/>
                  </a:cubicBezTo>
                  <a:cubicBezTo>
                    <a:pt x="4681" y="2671"/>
                    <a:pt x="3131" y="1455"/>
                    <a:pt x="1763" y="27"/>
                  </a:cubicBezTo>
                  <a:cubicBezTo>
                    <a:pt x="1754" y="8"/>
                    <a:pt x="1744" y="1"/>
                    <a:pt x="1737" y="1"/>
                  </a:cubicBezTo>
                  <a:close/>
                  <a:moveTo>
                    <a:pt x="0" y="179"/>
                  </a:moveTo>
                  <a:cubicBezTo>
                    <a:pt x="1337" y="2185"/>
                    <a:pt x="4012" y="3401"/>
                    <a:pt x="6170" y="4313"/>
                  </a:cubicBezTo>
                  <a:cubicBezTo>
                    <a:pt x="6213" y="4334"/>
                    <a:pt x="6253" y="4343"/>
                    <a:pt x="6288" y="4343"/>
                  </a:cubicBezTo>
                  <a:cubicBezTo>
                    <a:pt x="6501" y="4343"/>
                    <a:pt x="6557" y="4000"/>
                    <a:pt x="6322" y="3948"/>
                  </a:cubicBezTo>
                  <a:cubicBezTo>
                    <a:pt x="6292" y="3948"/>
                    <a:pt x="6292" y="3948"/>
                    <a:pt x="6262" y="3887"/>
                  </a:cubicBezTo>
                  <a:cubicBezTo>
                    <a:pt x="5137" y="3431"/>
                    <a:pt x="4012" y="2975"/>
                    <a:pt x="2948" y="2428"/>
                  </a:cubicBezTo>
                  <a:cubicBezTo>
                    <a:pt x="1854" y="1820"/>
                    <a:pt x="973" y="1060"/>
                    <a:pt x="61"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
            <p:cNvSpPr/>
            <p:nvPr/>
          </p:nvSpPr>
          <p:spPr>
            <a:xfrm>
              <a:off x="7028525" y="3246550"/>
              <a:ext cx="114000" cy="28900"/>
            </a:xfrm>
            <a:custGeom>
              <a:avLst/>
              <a:gdLst/>
              <a:ahLst/>
              <a:cxnLst/>
              <a:rect l="l" t="t" r="r" b="b"/>
              <a:pathLst>
                <a:path w="4560" h="1156" extrusionOk="0">
                  <a:moveTo>
                    <a:pt x="4407" y="0"/>
                  </a:moveTo>
                  <a:cubicBezTo>
                    <a:pt x="2948" y="91"/>
                    <a:pt x="1337" y="486"/>
                    <a:pt x="0" y="1155"/>
                  </a:cubicBezTo>
                  <a:cubicBezTo>
                    <a:pt x="1489" y="669"/>
                    <a:pt x="2857" y="334"/>
                    <a:pt x="4468" y="213"/>
                  </a:cubicBezTo>
                  <a:cubicBezTo>
                    <a:pt x="4559" y="213"/>
                    <a:pt x="4559" y="0"/>
                    <a:pt x="4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7097125" y="3286050"/>
              <a:ext cx="208025" cy="55650"/>
            </a:xfrm>
            <a:custGeom>
              <a:avLst/>
              <a:gdLst/>
              <a:ahLst/>
              <a:cxnLst/>
              <a:rect l="l" t="t" r="r" b="b"/>
              <a:pathLst>
                <a:path w="8321" h="2226" extrusionOk="0">
                  <a:moveTo>
                    <a:pt x="8046" y="1"/>
                  </a:moveTo>
                  <a:cubicBezTo>
                    <a:pt x="5220" y="1"/>
                    <a:pt x="2514" y="821"/>
                    <a:pt x="52" y="2159"/>
                  </a:cubicBezTo>
                  <a:cubicBezTo>
                    <a:pt x="0" y="2159"/>
                    <a:pt x="38" y="2226"/>
                    <a:pt x="68" y="2226"/>
                  </a:cubicBezTo>
                  <a:cubicBezTo>
                    <a:pt x="74" y="2226"/>
                    <a:pt x="78" y="2224"/>
                    <a:pt x="83" y="2219"/>
                  </a:cubicBezTo>
                  <a:cubicBezTo>
                    <a:pt x="2666" y="1034"/>
                    <a:pt x="5250" y="548"/>
                    <a:pt x="8046" y="365"/>
                  </a:cubicBezTo>
                  <a:cubicBezTo>
                    <a:pt x="8290" y="365"/>
                    <a:pt x="8320" y="1"/>
                    <a:pt x="8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7273950" y="3166100"/>
              <a:ext cx="156900" cy="184425"/>
            </a:xfrm>
            <a:custGeom>
              <a:avLst/>
              <a:gdLst/>
              <a:ahLst/>
              <a:cxnLst/>
              <a:rect l="l" t="t" r="r" b="b"/>
              <a:pathLst>
                <a:path w="6276" h="7377" extrusionOk="0">
                  <a:moveTo>
                    <a:pt x="34" y="0"/>
                  </a:moveTo>
                  <a:cubicBezTo>
                    <a:pt x="15" y="0"/>
                    <a:pt x="1" y="36"/>
                    <a:pt x="1" y="57"/>
                  </a:cubicBezTo>
                  <a:cubicBezTo>
                    <a:pt x="1247" y="2853"/>
                    <a:pt x="3375" y="5680"/>
                    <a:pt x="5989" y="7352"/>
                  </a:cubicBezTo>
                  <a:cubicBezTo>
                    <a:pt x="6018" y="7369"/>
                    <a:pt x="6047" y="7377"/>
                    <a:pt x="6074" y="7377"/>
                  </a:cubicBezTo>
                  <a:cubicBezTo>
                    <a:pt x="6190" y="7377"/>
                    <a:pt x="6275" y="7243"/>
                    <a:pt x="6202" y="7169"/>
                  </a:cubicBezTo>
                  <a:cubicBezTo>
                    <a:pt x="3679" y="5042"/>
                    <a:pt x="1733" y="2914"/>
                    <a:pt x="62" y="27"/>
                  </a:cubicBezTo>
                  <a:cubicBezTo>
                    <a:pt x="52" y="8"/>
                    <a:pt x="43"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7209375" y="3368275"/>
              <a:ext cx="269775" cy="55350"/>
            </a:xfrm>
            <a:custGeom>
              <a:avLst/>
              <a:gdLst/>
              <a:ahLst/>
              <a:cxnLst/>
              <a:rect l="l" t="t" r="r" b="b"/>
              <a:pathLst>
                <a:path w="10791" h="2214" extrusionOk="0">
                  <a:moveTo>
                    <a:pt x="8129" y="1"/>
                  </a:moveTo>
                  <a:cubicBezTo>
                    <a:pt x="5318" y="1"/>
                    <a:pt x="2487" y="1134"/>
                    <a:pt x="0" y="2213"/>
                  </a:cubicBezTo>
                  <a:cubicBezTo>
                    <a:pt x="2818" y="1250"/>
                    <a:pt x="5388" y="458"/>
                    <a:pt x="8238" y="458"/>
                  </a:cubicBezTo>
                  <a:cubicBezTo>
                    <a:pt x="8986" y="458"/>
                    <a:pt x="9752" y="513"/>
                    <a:pt x="10547" y="633"/>
                  </a:cubicBezTo>
                  <a:cubicBezTo>
                    <a:pt x="10699" y="633"/>
                    <a:pt x="10791" y="359"/>
                    <a:pt x="10608" y="329"/>
                  </a:cubicBezTo>
                  <a:cubicBezTo>
                    <a:pt x="9790" y="100"/>
                    <a:pt x="8960" y="1"/>
                    <a:pt x="8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7453525" y="3197250"/>
              <a:ext cx="174350" cy="289850"/>
            </a:xfrm>
            <a:custGeom>
              <a:avLst/>
              <a:gdLst/>
              <a:ahLst/>
              <a:cxnLst/>
              <a:rect l="l" t="t" r="r" b="b"/>
              <a:pathLst>
                <a:path w="6974" h="11594" extrusionOk="0">
                  <a:moveTo>
                    <a:pt x="72" y="1"/>
                  </a:moveTo>
                  <a:cubicBezTo>
                    <a:pt x="38" y="1"/>
                    <a:pt x="1" y="36"/>
                    <a:pt x="22" y="57"/>
                  </a:cubicBezTo>
                  <a:cubicBezTo>
                    <a:pt x="1481" y="4191"/>
                    <a:pt x="3760" y="8173"/>
                    <a:pt x="6557" y="11516"/>
                  </a:cubicBezTo>
                  <a:cubicBezTo>
                    <a:pt x="6596" y="11571"/>
                    <a:pt x="6645" y="11594"/>
                    <a:pt x="6694" y="11594"/>
                  </a:cubicBezTo>
                  <a:cubicBezTo>
                    <a:pt x="6835" y="11594"/>
                    <a:pt x="6973" y="11408"/>
                    <a:pt x="6861" y="11273"/>
                  </a:cubicBezTo>
                  <a:cubicBezTo>
                    <a:pt x="4125" y="7686"/>
                    <a:pt x="1937" y="4130"/>
                    <a:pt x="113" y="27"/>
                  </a:cubicBezTo>
                  <a:cubicBezTo>
                    <a:pt x="103" y="8"/>
                    <a:pt x="88"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7358300" y="3492625"/>
              <a:ext cx="315550" cy="30850"/>
            </a:xfrm>
            <a:custGeom>
              <a:avLst/>
              <a:gdLst/>
              <a:ahLst/>
              <a:cxnLst/>
              <a:rect l="l" t="t" r="r" b="b"/>
              <a:pathLst>
                <a:path w="12622" h="1234" extrusionOk="0">
                  <a:moveTo>
                    <a:pt x="6448" y="0"/>
                  </a:moveTo>
                  <a:cubicBezTo>
                    <a:pt x="4360" y="0"/>
                    <a:pt x="2270" y="279"/>
                    <a:pt x="1" y="704"/>
                  </a:cubicBezTo>
                  <a:cubicBezTo>
                    <a:pt x="1938" y="528"/>
                    <a:pt x="3932" y="125"/>
                    <a:pt x="5901" y="125"/>
                  </a:cubicBezTo>
                  <a:cubicBezTo>
                    <a:pt x="5971" y="125"/>
                    <a:pt x="6041" y="126"/>
                    <a:pt x="6110" y="127"/>
                  </a:cubicBezTo>
                  <a:cubicBezTo>
                    <a:pt x="8208" y="188"/>
                    <a:pt x="10214" y="674"/>
                    <a:pt x="12281" y="1221"/>
                  </a:cubicBezTo>
                  <a:cubicBezTo>
                    <a:pt x="12307" y="1230"/>
                    <a:pt x="12332" y="1234"/>
                    <a:pt x="12354" y="1234"/>
                  </a:cubicBezTo>
                  <a:cubicBezTo>
                    <a:pt x="12569" y="1234"/>
                    <a:pt x="12622" y="881"/>
                    <a:pt x="12402" y="826"/>
                  </a:cubicBezTo>
                  <a:cubicBezTo>
                    <a:pt x="10324" y="240"/>
                    <a:pt x="8387" y="0"/>
                    <a:pt x="6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7680500" y="3270100"/>
              <a:ext cx="143600" cy="387600"/>
            </a:xfrm>
            <a:custGeom>
              <a:avLst/>
              <a:gdLst/>
              <a:ahLst/>
              <a:cxnLst/>
              <a:rect l="l" t="t" r="r" b="b"/>
              <a:pathLst>
                <a:path w="5744" h="15504" extrusionOk="0">
                  <a:moveTo>
                    <a:pt x="1" y="0"/>
                  </a:moveTo>
                  <a:cubicBezTo>
                    <a:pt x="730" y="5350"/>
                    <a:pt x="2554" y="10760"/>
                    <a:pt x="5350" y="15380"/>
                  </a:cubicBezTo>
                  <a:cubicBezTo>
                    <a:pt x="5394" y="15467"/>
                    <a:pt x="5460" y="15504"/>
                    <a:pt x="5524" y="15504"/>
                  </a:cubicBezTo>
                  <a:cubicBezTo>
                    <a:pt x="5638" y="15504"/>
                    <a:pt x="5743" y="15385"/>
                    <a:pt x="5685" y="15228"/>
                  </a:cubicBezTo>
                  <a:cubicBezTo>
                    <a:pt x="3162" y="10335"/>
                    <a:pt x="1216" y="538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7503450" y="3699550"/>
              <a:ext cx="388325" cy="55150"/>
            </a:xfrm>
            <a:custGeom>
              <a:avLst/>
              <a:gdLst/>
              <a:ahLst/>
              <a:cxnLst/>
              <a:rect l="l" t="t" r="r" b="b"/>
              <a:pathLst>
                <a:path w="15533" h="2206" extrusionOk="0">
                  <a:moveTo>
                    <a:pt x="6049" y="0"/>
                  </a:moveTo>
                  <a:cubicBezTo>
                    <a:pt x="4041" y="0"/>
                    <a:pt x="2032" y="216"/>
                    <a:pt x="92" y="604"/>
                  </a:cubicBezTo>
                  <a:cubicBezTo>
                    <a:pt x="0" y="604"/>
                    <a:pt x="61" y="725"/>
                    <a:pt x="122" y="725"/>
                  </a:cubicBezTo>
                  <a:cubicBezTo>
                    <a:pt x="1613" y="493"/>
                    <a:pt x="3068" y="384"/>
                    <a:pt x="4502" y="384"/>
                  </a:cubicBezTo>
                  <a:cubicBezTo>
                    <a:pt x="8122" y="384"/>
                    <a:pt x="11605" y="1074"/>
                    <a:pt x="15198" y="2184"/>
                  </a:cubicBezTo>
                  <a:cubicBezTo>
                    <a:pt x="15228" y="2199"/>
                    <a:pt x="15256" y="2206"/>
                    <a:pt x="15282" y="2206"/>
                  </a:cubicBezTo>
                  <a:cubicBezTo>
                    <a:pt x="15466" y="2206"/>
                    <a:pt x="15533" y="1869"/>
                    <a:pt x="15320" y="1789"/>
                  </a:cubicBezTo>
                  <a:cubicBezTo>
                    <a:pt x="12413" y="541"/>
                    <a:pt x="9232" y="0"/>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7941900" y="3397575"/>
              <a:ext cx="114825" cy="471425"/>
            </a:xfrm>
            <a:custGeom>
              <a:avLst/>
              <a:gdLst/>
              <a:ahLst/>
              <a:cxnLst/>
              <a:rect l="l" t="t" r="r" b="b"/>
              <a:pathLst>
                <a:path w="4593" h="18857" extrusionOk="0">
                  <a:moveTo>
                    <a:pt x="897" y="0"/>
                  </a:moveTo>
                  <a:cubicBezTo>
                    <a:pt x="875" y="0"/>
                    <a:pt x="852" y="23"/>
                    <a:pt x="852" y="69"/>
                  </a:cubicBezTo>
                  <a:cubicBezTo>
                    <a:pt x="1" y="6300"/>
                    <a:pt x="973" y="13291"/>
                    <a:pt x="4195" y="18762"/>
                  </a:cubicBezTo>
                  <a:cubicBezTo>
                    <a:pt x="4234" y="18829"/>
                    <a:pt x="4290" y="18857"/>
                    <a:pt x="4346" y="18857"/>
                  </a:cubicBezTo>
                  <a:cubicBezTo>
                    <a:pt x="4469" y="18857"/>
                    <a:pt x="4592" y="18725"/>
                    <a:pt x="4530" y="18579"/>
                  </a:cubicBezTo>
                  <a:cubicBezTo>
                    <a:pt x="1824" y="12500"/>
                    <a:pt x="396" y="6756"/>
                    <a:pt x="943" y="69"/>
                  </a:cubicBezTo>
                  <a:cubicBezTo>
                    <a:pt x="943" y="23"/>
                    <a:pt x="920" y="0"/>
                    <a:pt x="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7799050" y="3885775"/>
              <a:ext cx="262675" cy="34800"/>
            </a:xfrm>
            <a:custGeom>
              <a:avLst/>
              <a:gdLst/>
              <a:ahLst/>
              <a:cxnLst/>
              <a:rect l="l" t="t" r="r" b="b"/>
              <a:pathLst>
                <a:path w="10507" h="1392" extrusionOk="0">
                  <a:moveTo>
                    <a:pt x="7521" y="0"/>
                  </a:moveTo>
                  <a:cubicBezTo>
                    <a:pt x="5021" y="0"/>
                    <a:pt x="2640" y="654"/>
                    <a:pt x="91" y="1240"/>
                  </a:cubicBezTo>
                  <a:cubicBezTo>
                    <a:pt x="0" y="1270"/>
                    <a:pt x="0" y="1392"/>
                    <a:pt x="122" y="1392"/>
                  </a:cubicBezTo>
                  <a:cubicBezTo>
                    <a:pt x="2460" y="924"/>
                    <a:pt x="4723" y="457"/>
                    <a:pt x="7027" y="457"/>
                  </a:cubicBezTo>
                  <a:cubicBezTo>
                    <a:pt x="8018" y="457"/>
                    <a:pt x="9016" y="543"/>
                    <a:pt x="10031" y="754"/>
                  </a:cubicBezTo>
                  <a:cubicBezTo>
                    <a:pt x="10042" y="755"/>
                    <a:pt x="10052" y="755"/>
                    <a:pt x="10063" y="755"/>
                  </a:cubicBezTo>
                  <a:cubicBezTo>
                    <a:pt x="10374" y="755"/>
                    <a:pt x="10506" y="326"/>
                    <a:pt x="10183" y="267"/>
                  </a:cubicBezTo>
                  <a:cubicBezTo>
                    <a:pt x="9273" y="79"/>
                    <a:pt x="8390" y="0"/>
                    <a:pt x="7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8152400" y="3625350"/>
              <a:ext cx="113350" cy="366200"/>
            </a:xfrm>
            <a:custGeom>
              <a:avLst/>
              <a:gdLst/>
              <a:ahLst/>
              <a:cxnLst/>
              <a:rect l="l" t="t" r="r" b="b"/>
              <a:pathLst>
                <a:path w="4534" h="14648" extrusionOk="0">
                  <a:moveTo>
                    <a:pt x="46" y="0"/>
                  </a:moveTo>
                  <a:cubicBezTo>
                    <a:pt x="23" y="0"/>
                    <a:pt x="0" y="15"/>
                    <a:pt x="0" y="46"/>
                  </a:cubicBezTo>
                  <a:cubicBezTo>
                    <a:pt x="608" y="4818"/>
                    <a:pt x="1246" y="10380"/>
                    <a:pt x="3952" y="14514"/>
                  </a:cubicBezTo>
                  <a:cubicBezTo>
                    <a:pt x="3999" y="14609"/>
                    <a:pt x="4079" y="14648"/>
                    <a:pt x="4161" y="14648"/>
                  </a:cubicBezTo>
                  <a:cubicBezTo>
                    <a:pt x="4342" y="14648"/>
                    <a:pt x="4533" y="14459"/>
                    <a:pt x="4408" y="14271"/>
                  </a:cubicBezTo>
                  <a:cubicBezTo>
                    <a:pt x="1642" y="10076"/>
                    <a:pt x="1246" y="4818"/>
                    <a:pt x="91" y="46"/>
                  </a:cubicBezTo>
                  <a:cubicBezTo>
                    <a:pt x="91"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8011825" y="4015375"/>
              <a:ext cx="276100" cy="29950"/>
            </a:xfrm>
            <a:custGeom>
              <a:avLst/>
              <a:gdLst/>
              <a:ahLst/>
              <a:cxnLst/>
              <a:rect l="l" t="t" r="r" b="b"/>
              <a:pathLst>
                <a:path w="11044" h="1198" extrusionOk="0">
                  <a:moveTo>
                    <a:pt x="6458" y="1"/>
                  </a:moveTo>
                  <a:cubicBezTo>
                    <a:pt x="4305" y="1"/>
                    <a:pt x="2162" y="355"/>
                    <a:pt x="30" y="1102"/>
                  </a:cubicBezTo>
                  <a:cubicBezTo>
                    <a:pt x="3" y="1102"/>
                    <a:pt x="0" y="1198"/>
                    <a:pt x="21" y="1198"/>
                  </a:cubicBezTo>
                  <a:cubicBezTo>
                    <a:pt x="24" y="1198"/>
                    <a:pt x="27" y="1196"/>
                    <a:pt x="30" y="1193"/>
                  </a:cubicBezTo>
                  <a:cubicBezTo>
                    <a:pt x="2081" y="685"/>
                    <a:pt x="4110" y="419"/>
                    <a:pt x="6143" y="419"/>
                  </a:cubicBezTo>
                  <a:cubicBezTo>
                    <a:pt x="7637" y="419"/>
                    <a:pt x="9132" y="562"/>
                    <a:pt x="10639" y="858"/>
                  </a:cubicBezTo>
                  <a:cubicBezTo>
                    <a:pt x="10662" y="863"/>
                    <a:pt x="10684" y="865"/>
                    <a:pt x="10705" y="865"/>
                  </a:cubicBezTo>
                  <a:cubicBezTo>
                    <a:pt x="10959" y="865"/>
                    <a:pt x="11043" y="548"/>
                    <a:pt x="10791" y="463"/>
                  </a:cubicBezTo>
                  <a:cubicBezTo>
                    <a:pt x="9341" y="159"/>
                    <a:pt x="7897" y="1"/>
                    <a:pt x="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7497375" y="3638025"/>
              <a:ext cx="274825" cy="35700"/>
            </a:xfrm>
            <a:custGeom>
              <a:avLst/>
              <a:gdLst/>
              <a:ahLst/>
              <a:cxnLst/>
              <a:rect l="l" t="t" r="r" b="b"/>
              <a:pathLst>
                <a:path w="10993" h="1428" extrusionOk="0">
                  <a:moveTo>
                    <a:pt x="1488" y="0"/>
                  </a:moveTo>
                  <a:cubicBezTo>
                    <a:pt x="991" y="0"/>
                    <a:pt x="495" y="9"/>
                    <a:pt x="0" y="25"/>
                  </a:cubicBezTo>
                  <a:cubicBezTo>
                    <a:pt x="3708" y="25"/>
                    <a:pt x="7204" y="633"/>
                    <a:pt x="10821" y="1423"/>
                  </a:cubicBezTo>
                  <a:cubicBezTo>
                    <a:pt x="10835" y="1426"/>
                    <a:pt x="10847" y="1427"/>
                    <a:pt x="10859" y="1427"/>
                  </a:cubicBezTo>
                  <a:cubicBezTo>
                    <a:pt x="10977" y="1427"/>
                    <a:pt x="10992" y="1299"/>
                    <a:pt x="10882" y="1271"/>
                  </a:cubicBezTo>
                  <a:cubicBezTo>
                    <a:pt x="7860" y="352"/>
                    <a:pt x="4657" y="0"/>
                    <a:pt x="1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7599200" y="3526175"/>
              <a:ext cx="61550" cy="13825"/>
            </a:xfrm>
            <a:custGeom>
              <a:avLst/>
              <a:gdLst/>
              <a:ahLst/>
              <a:cxnLst/>
              <a:rect l="l" t="t" r="r" b="b"/>
              <a:pathLst>
                <a:path w="2462" h="553" extrusionOk="0">
                  <a:moveTo>
                    <a:pt x="91" y="1"/>
                  </a:moveTo>
                  <a:cubicBezTo>
                    <a:pt x="0" y="1"/>
                    <a:pt x="0" y="122"/>
                    <a:pt x="91" y="122"/>
                  </a:cubicBezTo>
                  <a:cubicBezTo>
                    <a:pt x="851" y="244"/>
                    <a:pt x="1611" y="457"/>
                    <a:pt x="2401" y="548"/>
                  </a:cubicBezTo>
                  <a:cubicBezTo>
                    <a:pt x="2408" y="551"/>
                    <a:pt x="2414" y="553"/>
                    <a:pt x="2419" y="553"/>
                  </a:cubicBezTo>
                  <a:cubicBezTo>
                    <a:pt x="2461" y="553"/>
                    <a:pt x="2455" y="457"/>
                    <a:pt x="2401" y="457"/>
                  </a:cubicBezTo>
                  <a:cubicBezTo>
                    <a:pt x="1702" y="153"/>
                    <a:pt x="851" y="92"/>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7275500" y="3434350"/>
              <a:ext cx="250750" cy="26650"/>
            </a:xfrm>
            <a:custGeom>
              <a:avLst/>
              <a:gdLst/>
              <a:ahLst/>
              <a:cxnLst/>
              <a:rect l="l" t="t" r="r" b="b"/>
              <a:pathLst>
                <a:path w="10030" h="1066" extrusionOk="0">
                  <a:moveTo>
                    <a:pt x="7132" y="1"/>
                  </a:moveTo>
                  <a:cubicBezTo>
                    <a:pt x="4743" y="1"/>
                    <a:pt x="2370" y="367"/>
                    <a:pt x="60" y="999"/>
                  </a:cubicBezTo>
                  <a:cubicBezTo>
                    <a:pt x="8" y="999"/>
                    <a:pt x="1" y="1066"/>
                    <a:pt x="57" y="1066"/>
                  </a:cubicBezTo>
                  <a:cubicBezTo>
                    <a:pt x="67" y="1066"/>
                    <a:pt x="78" y="1064"/>
                    <a:pt x="91" y="1060"/>
                  </a:cubicBezTo>
                  <a:cubicBezTo>
                    <a:pt x="2404" y="411"/>
                    <a:pt x="4733" y="147"/>
                    <a:pt x="7099" y="147"/>
                  </a:cubicBezTo>
                  <a:cubicBezTo>
                    <a:pt x="8059" y="147"/>
                    <a:pt x="9026" y="190"/>
                    <a:pt x="10000" y="269"/>
                  </a:cubicBezTo>
                  <a:cubicBezTo>
                    <a:pt x="10003" y="273"/>
                    <a:pt x="10006" y="274"/>
                    <a:pt x="10009" y="274"/>
                  </a:cubicBezTo>
                  <a:cubicBezTo>
                    <a:pt x="10029" y="274"/>
                    <a:pt x="10023" y="178"/>
                    <a:pt x="9969" y="178"/>
                  </a:cubicBezTo>
                  <a:cubicBezTo>
                    <a:pt x="9023" y="58"/>
                    <a:pt x="8076" y="1"/>
                    <a:pt x="7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7140975" y="3314175"/>
              <a:ext cx="110200" cy="24325"/>
            </a:xfrm>
            <a:custGeom>
              <a:avLst/>
              <a:gdLst/>
              <a:ahLst/>
              <a:cxnLst/>
              <a:rect l="l" t="t" r="r" b="b"/>
              <a:pathLst>
                <a:path w="4408" h="973" extrusionOk="0">
                  <a:moveTo>
                    <a:pt x="4378" y="0"/>
                  </a:moveTo>
                  <a:cubicBezTo>
                    <a:pt x="2888" y="122"/>
                    <a:pt x="1399" y="456"/>
                    <a:pt x="1" y="912"/>
                  </a:cubicBezTo>
                  <a:lnTo>
                    <a:pt x="1" y="973"/>
                  </a:lnTo>
                  <a:cubicBezTo>
                    <a:pt x="1429" y="547"/>
                    <a:pt x="2888" y="243"/>
                    <a:pt x="4378" y="61"/>
                  </a:cubicBezTo>
                  <a:cubicBezTo>
                    <a:pt x="4408" y="61"/>
                    <a:pt x="4408" y="0"/>
                    <a:pt x="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7261800" y="3312350"/>
              <a:ext cx="88925" cy="11075"/>
            </a:xfrm>
            <a:custGeom>
              <a:avLst/>
              <a:gdLst/>
              <a:ahLst/>
              <a:cxnLst/>
              <a:rect l="l" t="t" r="r" b="b"/>
              <a:pathLst>
                <a:path w="3557" h="443" extrusionOk="0">
                  <a:moveTo>
                    <a:pt x="1280" y="1"/>
                  </a:moveTo>
                  <a:cubicBezTo>
                    <a:pt x="852" y="1"/>
                    <a:pt x="431" y="29"/>
                    <a:pt x="31" y="73"/>
                  </a:cubicBezTo>
                  <a:cubicBezTo>
                    <a:pt x="0" y="73"/>
                    <a:pt x="0" y="134"/>
                    <a:pt x="31" y="134"/>
                  </a:cubicBezTo>
                  <a:cubicBezTo>
                    <a:pt x="226" y="119"/>
                    <a:pt x="420" y="112"/>
                    <a:pt x="611" y="112"/>
                  </a:cubicBezTo>
                  <a:cubicBezTo>
                    <a:pt x="1580" y="112"/>
                    <a:pt x="2506" y="286"/>
                    <a:pt x="3496" y="438"/>
                  </a:cubicBezTo>
                  <a:cubicBezTo>
                    <a:pt x="3503" y="441"/>
                    <a:pt x="3509" y="443"/>
                    <a:pt x="3514" y="443"/>
                  </a:cubicBezTo>
                  <a:cubicBezTo>
                    <a:pt x="3556" y="443"/>
                    <a:pt x="3550" y="343"/>
                    <a:pt x="3496" y="316"/>
                  </a:cubicBezTo>
                  <a:cubicBezTo>
                    <a:pt x="2783" y="85"/>
                    <a:pt x="2021" y="1"/>
                    <a:pt x="1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7087025" y="3274650"/>
              <a:ext cx="78250" cy="18275"/>
            </a:xfrm>
            <a:custGeom>
              <a:avLst/>
              <a:gdLst/>
              <a:ahLst/>
              <a:cxnLst/>
              <a:rect l="l" t="t" r="r" b="b"/>
              <a:pathLst>
                <a:path w="3130" h="731" extrusionOk="0">
                  <a:moveTo>
                    <a:pt x="3101" y="1"/>
                  </a:moveTo>
                  <a:cubicBezTo>
                    <a:pt x="2037" y="122"/>
                    <a:pt x="1004" y="396"/>
                    <a:pt x="31" y="700"/>
                  </a:cubicBezTo>
                  <a:cubicBezTo>
                    <a:pt x="0" y="700"/>
                    <a:pt x="31" y="730"/>
                    <a:pt x="31" y="730"/>
                  </a:cubicBezTo>
                  <a:cubicBezTo>
                    <a:pt x="1064" y="426"/>
                    <a:pt x="2067" y="244"/>
                    <a:pt x="3101" y="31"/>
                  </a:cubicBezTo>
                  <a:cubicBezTo>
                    <a:pt x="3107" y="37"/>
                    <a:pt x="3112" y="40"/>
                    <a:pt x="3115" y="40"/>
                  </a:cubicBezTo>
                  <a:cubicBezTo>
                    <a:pt x="3130" y="40"/>
                    <a:pt x="3125" y="1"/>
                    <a:pt x="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7041425" y="3166750"/>
              <a:ext cx="62350" cy="53225"/>
            </a:xfrm>
            <a:custGeom>
              <a:avLst/>
              <a:gdLst/>
              <a:ahLst/>
              <a:cxnLst/>
              <a:rect l="l" t="t" r="r" b="b"/>
              <a:pathLst>
                <a:path w="2494" h="2129" extrusionOk="0">
                  <a:moveTo>
                    <a:pt x="1" y="1"/>
                  </a:moveTo>
                  <a:cubicBezTo>
                    <a:pt x="761" y="760"/>
                    <a:pt x="1551" y="1520"/>
                    <a:pt x="2463" y="2128"/>
                  </a:cubicBezTo>
                  <a:cubicBezTo>
                    <a:pt x="2463" y="2128"/>
                    <a:pt x="2493" y="2128"/>
                    <a:pt x="2463" y="2067"/>
                  </a:cubicBezTo>
                  <a:cubicBezTo>
                    <a:pt x="1612" y="1399"/>
                    <a:pt x="791" y="76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205025" y="3144075"/>
              <a:ext cx="69500" cy="81525"/>
            </a:xfrm>
            <a:custGeom>
              <a:avLst/>
              <a:gdLst/>
              <a:ahLst/>
              <a:cxnLst/>
              <a:rect l="l" t="t" r="r" b="b"/>
              <a:pathLst>
                <a:path w="2780" h="3261" extrusionOk="0">
                  <a:moveTo>
                    <a:pt x="52" y="1"/>
                  </a:moveTo>
                  <a:cubicBezTo>
                    <a:pt x="25" y="1"/>
                    <a:pt x="1" y="44"/>
                    <a:pt x="22" y="87"/>
                  </a:cubicBezTo>
                  <a:cubicBezTo>
                    <a:pt x="904" y="1181"/>
                    <a:pt x="1755" y="2215"/>
                    <a:pt x="2727" y="3248"/>
                  </a:cubicBezTo>
                  <a:cubicBezTo>
                    <a:pt x="2736" y="3257"/>
                    <a:pt x="2745" y="3261"/>
                    <a:pt x="2753" y="3261"/>
                  </a:cubicBezTo>
                  <a:cubicBezTo>
                    <a:pt x="2770" y="3261"/>
                    <a:pt x="2779" y="3239"/>
                    <a:pt x="2758" y="3218"/>
                  </a:cubicBezTo>
                  <a:cubicBezTo>
                    <a:pt x="1846" y="2154"/>
                    <a:pt x="964" y="1090"/>
                    <a:pt x="83" y="26"/>
                  </a:cubicBezTo>
                  <a:cubicBezTo>
                    <a:pt x="74" y="8"/>
                    <a:pt x="63"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302500" y="3259250"/>
              <a:ext cx="52550" cy="47225"/>
            </a:xfrm>
            <a:custGeom>
              <a:avLst/>
              <a:gdLst/>
              <a:ahLst/>
              <a:cxnLst/>
              <a:rect l="l" t="t" r="r" b="b"/>
              <a:pathLst>
                <a:path w="2102" h="1889" extrusionOk="0">
                  <a:moveTo>
                    <a:pt x="99" y="0"/>
                  </a:moveTo>
                  <a:cubicBezTo>
                    <a:pt x="46" y="0"/>
                    <a:pt x="1" y="45"/>
                    <a:pt x="75" y="70"/>
                  </a:cubicBezTo>
                  <a:cubicBezTo>
                    <a:pt x="713" y="677"/>
                    <a:pt x="1321" y="1346"/>
                    <a:pt x="2050" y="1863"/>
                  </a:cubicBezTo>
                  <a:cubicBezTo>
                    <a:pt x="2060" y="1882"/>
                    <a:pt x="2069" y="1889"/>
                    <a:pt x="2077" y="1889"/>
                  </a:cubicBezTo>
                  <a:cubicBezTo>
                    <a:pt x="2094" y="1889"/>
                    <a:pt x="2102" y="1853"/>
                    <a:pt x="2081" y="1833"/>
                  </a:cubicBezTo>
                  <a:cubicBezTo>
                    <a:pt x="1503" y="1194"/>
                    <a:pt x="804" y="617"/>
                    <a:pt x="135" y="9"/>
                  </a:cubicBezTo>
                  <a:cubicBezTo>
                    <a:pt x="124" y="3"/>
                    <a:pt x="111"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57000" y="3195325"/>
              <a:ext cx="155600" cy="207025"/>
            </a:xfrm>
            <a:custGeom>
              <a:avLst/>
              <a:gdLst/>
              <a:ahLst/>
              <a:cxnLst/>
              <a:rect l="l" t="t" r="r" b="b"/>
              <a:pathLst>
                <a:path w="6224" h="8281" extrusionOk="0">
                  <a:moveTo>
                    <a:pt x="55" y="1"/>
                  </a:moveTo>
                  <a:cubicBezTo>
                    <a:pt x="27" y="1"/>
                    <a:pt x="0" y="29"/>
                    <a:pt x="22" y="73"/>
                  </a:cubicBezTo>
                  <a:cubicBezTo>
                    <a:pt x="1603" y="2900"/>
                    <a:pt x="3548" y="5514"/>
                    <a:pt x="5858" y="7855"/>
                  </a:cubicBezTo>
                  <a:cubicBezTo>
                    <a:pt x="5479" y="7826"/>
                    <a:pt x="5103" y="7813"/>
                    <a:pt x="4728" y="7813"/>
                  </a:cubicBezTo>
                  <a:cubicBezTo>
                    <a:pt x="3483" y="7813"/>
                    <a:pt x="2257" y="7962"/>
                    <a:pt x="995" y="8219"/>
                  </a:cubicBezTo>
                  <a:lnTo>
                    <a:pt x="995" y="8280"/>
                  </a:lnTo>
                  <a:cubicBezTo>
                    <a:pt x="2209" y="7982"/>
                    <a:pt x="3424" y="7840"/>
                    <a:pt x="4664" y="7840"/>
                  </a:cubicBezTo>
                  <a:cubicBezTo>
                    <a:pt x="5069" y="7840"/>
                    <a:pt x="5477" y="7855"/>
                    <a:pt x="5889" y="7885"/>
                  </a:cubicBezTo>
                  <a:lnTo>
                    <a:pt x="6132" y="8128"/>
                  </a:lnTo>
                  <a:cubicBezTo>
                    <a:pt x="6140" y="8136"/>
                    <a:pt x="6150" y="8140"/>
                    <a:pt x="6161" y="8140"/>
                  </a:cubicBezTo>
                  <a:cubicBezTo>
                    <a:pt x="6190" y="8140"/>
                    <a:pt x="6223" y="8112"/>
                    <a:pt x="6223" y="8067"/>
                  </a:cubicBezTo>
                  <a:lnTo>
                    <a:pt x="6071" y="7915"/>
                  </a:lnTo>
                  <a:cubicBezTo>
                    <a:pt x="6071" y="7885"/>
                    <a:pt x="6132" y="7885"/>
                    <a:pt x="6223" y="7855"/>
                  </a:cubicBezTo>
                  <a:lnTo>
                    <a:pt x="5980" y="7855"/>
                  </a:lnTo>
                  <a:cubicBezTo>
                    <a:pt x="3700" y="5453"/>
                    <a:pt x="1755" y="2870"/>
                    <a:pt x="83" y="13"/>
                  </a:cubicBezTo>
                  <a:cubicBezTo>
                    <a:pt x="75" y="4"/>
                    <a:pt x="65"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477300" y="3300925"/>
              <a:ext cx="76675" cy="113100"/>
            </a:xfrm>
            <a:custGeom>
              <a:avLst/>
              <a:gdLst/>
              <a:ahLst/>
              <a:cxnLst/>
              <a:rect l="l" t="t" r="r" b="b"/>
              <a:pathLst>
                <a:path w="3067" h="4524" extrusionOk="0">
                  <a:moveTo>
                    <a:pt x="56" y="1"/>
                  </a:moveTo>
                  <a:cubicBezTo>
                    <a:pt x="33" y="1"/>
                    <a:pt x="0" y="22"/>
                    <a:pt x="43" y="44"/>
                  </a:cubicBezTo>
                  <a:cubicBezTo>
                    <a:pt x="925" y="1564"/>
                    <a:pt x="1897" y="3083"/>
                    <a:pt x="2992" y="4512"/>
                  </a:cubicBezTo>
                  <a:cubicBezTo>
                    <a:pt x="3000" y="4520"/>
                    <a:pt x="3010" y="4524"/>
                    <a:pt x="3020" y="4524"/>
                  </a:cubicBezTo>
                  <a:cubicBezTo>
                    <a:pt x="3046" y="4524"/>
                    <a:pt x="3067" y="4496"/>
                    <a:pt x="3022" y="4451"/>
                  </a:cubicBezTo>
                  <a:cubicBezTo>
                    <a:pt x="2080" y="2931"/>
                    <a:pt x="1016" y="1533"/>
                    <a:pt x="74" y="14"/>
                  </a:cubicBezTo>
                  <a:cubicBezTo>
                    <a:pt x="74" y="5"/>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7608700" y="3245400"/>
              <a:ext cx="148350" cy="346050"/>
            </a:xfrm>
            <a:custGeom>
              <a:avLst/>
              <a:gdLst/>
              <a:ahLst/>
              <a:cxnLst/>
              <a:rect l="l" t="t" r="r" b="b"/>
              <a:pathLst>
                <a:path w="5934" h="13842" extrusionOk="0">
                  <a:moveTo>
                    <a:pt x="19" y="0"/>
                  </a:moveTo>
                  <a:cubicBezTo>
                    <a:pt x="8" y="0"/>
                    <a:pt x="0" y="16"/>
                    <a:pt x="15" y="46"/>
                  </a:cubicBezTo>
                  <a:cubicBezTo>
                    <a:pt x="1474" y="4788"/>
                    <a:pt x="3511" y="9408"/>
                    <a:pt x="5821" y="13815"/>
                  </a:cubicBezTo>
                  <a:cubicBezTo>
                    <a:pt x="5840" y="13834"/>
                    <a:pt x="5859" y="13841"/>
                    <a:pt x="5875" y="13841"/>
                  </a:cubicBezTo>
                  <a:cubicBezTo>
                    <a:pt x="5911" y="13841"/>
                    <a:pt x="5933" y="13806"/>
                    <a:pt x="5912" y="13785"/>
                  </a:cubicBezTo>
                  <a:cubicBezTo>
                    <a:pt x="3541" y="9347"/>
                    <a:pt x="1717" y="4788"/>
                    <a:pt x="46" y="46"/>
                  </a:cubicBezTo>
                  <a:cubicBezTo>
                    <a:pt x="46" y="16"/>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7829450" y="3419225"/>
              <a:ext cx="109500" cy="347650"/>
            </a:xfrm>
            <a:custGeom>
              <a:avLst/>
              <a:gdLst/>
              <a:ahLst/>
              <a:cxnLst/>
              <a:rect l="l" t="t" r="r" b="b"/>
              <a:pathLst>
                <a:path w="4380" h="13906" extrusionOk="0">
                  <a:moveTo>
                    <a:pt x="46" y="0"/>
                  </a:moveTo>
                  <a:cubicBezTo>
                    <a:pt x="23" y="0"/>
                    <a:pt x="0" y="8"/>
                    <a:pt x="0" y="23"/>
                  </a:cubicBezTo>
                  <a:cubicBezTo>
                    <a:pt x="1094" y="4552"/>
                    <a:pt x="1702" y="9841"/>
                    <a:pt x="4195" y="13853"/>
                  </a:cubicBezTo>
                  <a:cubicBezTo>
                    <a:pt x="4214" y="13891"/>
                    <a:pt x="4241" y="13905"/>
                    <a:pt x="4268" y="13905"/>
                  </a:cubicBezTo>
                  <a:cubicBezTo>
                    <a:pt x="4326" y="13905"/>
                    <a:pt x="4379" y="13834"/>
                    <a:pt x="4316" y="13792"/>
                  </a:cubicBezTo>
                  <a:cubicBezTo>
                    <a:pt x="1976" y="9689"/>
                    <a:pt x="1307" y="455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7931650" y="3616800"/>
              <a:ext cx="46550" cy="188900"/>
            </a:xfrm>
            <a:custGeom>
              <a:avLst/>
              <a:gdLst/>
              <a:ahLst/>
              <a:cxnLst/>
              <a:rect l="l" t="t" r="r" b="b"/>
              <a:pathLst>
                <a:path w="1862" h="7556" extrusionOk="0">
                  <a:moveTo>
                    <a:pt x="19" y="0"/>
                  </a:moveTo>
                  <a:cubicBezTo>
                    <a:pt x="8" y="0"/>
                    <a:pt x="0" y="8"/>
                    <a:pt x="16" y="23"/>
                  </a:cubicBezTo>
                  <a:cubicBezTo>
                    <a:pt x="471" y="2394"/>
                    <a:pt x="563" y="5433"/>
                    <a:pt x="1718" y="7531"/>
                  </a:cubicBezTo>
                  <a:cubicBezTo>
                    <a:pt x="1735" y="7548"/>
                    <a:pt x="1754" y="7555"/>
                    <a:pt x="1772" y="7555"/>
                  </a:cubicBezTo>
                  <a:cubicBezTo>
                    <a:pt x="1820" y="7555"/>
                    <a:pt x="1861" y="7505"/>
                    <a:pt x="1839" y="7440"/>
                  </a:cubicBezTo>
                  <a:cubicBezTo>
                    <a:pt x="654" y="5342"/>
                    <a:pt x="502" y="2424"/>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7886425" y="3434525"/>
              <a:ext cx="32700" cy="225325"/>
            </a:xfrm>
            <a:custGeom>
              <a:avLst/>
              <a:gdLst/>
              <a:ahLst/>
              <a:cxnLst/>
              <a:rect l="l" t="t" r="r" b="b"/>
              <a:pathLst>
                <a:path w="1308" h="9013" extrusionOk="0">
                  <a:moveTo>
                    <a:pt x="10" y="1"/>
                  </a:moveTo>
                  <a:cubicBezTo>
                    <a:pt x="5" y="1"/>
                    <a:pt x="1" y="8"/>
                    <a:pt x="1" y="19"/>
                  </a:cubicBezTo>
                  <a:cubicBezTo>
                    <a:pt x="244" y="3028"/>
                    <a:pt x="609" y="6037"/>
                    <a:pt x="1247" y="8986"/>
                  </a:cubicBezTo>
                  <a:cubicBezTo>
                    <a:pt x="1247" y="9006"/>
                    <a:pt x="1254" y="9013"/>
                    <a:pt x="1263" y="9013"/>
                  </a:cubicBezTo>
                  <a:cubicBezTo>
                    <a:pt x="1281" y="9013"/>
                    <a:pt x="1308" y="8986"/>
                    <a:pt x="1308" y="8986"/>
                  </a:cubicBezTo>
                  <a:cubicBezTo>
                    <a:pt x="730" y="6037"/>
                    <a:pt x="274" y="3059"/>
                    <a:pt x="31" y="80"/>
                  </a:cubicBezTo>
                  <a:cubicBezTo>
                    <a:pt x="31" y="22"/>
                    <a:pt x="19"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7758000" y="3320450"/>
              <a:ext cx="71475" cy="277525"/>
            </a:xfrm>
            <a:custGeom>
              <a:avLst/>
              <a:gdLst/>
              <a:ahLst/>
              <a:cxnLst/>
              <a:rect l="l" t="t" r="r" b="b"/>
              <a:pathLst>
                <a:path w="2859" h="11101" extrusionOk="0">
                  <a:moveTo>
                    <a:pt x="46" y="0"/>
                  </a:moveTo>
                  <a:cubicBezTo>
                    <a:pt x="24" y="0"/>
                    <a:pt x="1" y="8"/>
                    <a:pt x="1" y="23"/>
                  </a:cubicBezTo>
                  <a:cubicBezTo>
                    <a:pt x="396" y="3883"/>
                    <a:pt x="1338" y="7561"/>
                    <a:pt x="2828" y="11087"/>
                  </a:cubicBezTo>
                  <a:cubicBezTo>
                    <a:pt x="2828" y="11097"/>
                    <a:pt x="2831" y="11100"/>
                    <a:pt x="2836" y="11100"/>
                  </a:cubicBezTo>
                  <a:cubicBezTo>
                    <a:pt x="2845" y="11100"/>
                    <a:pt x="2858" y="11087"/>
                    <a:pt x="2858" y="11087"/>
                  </a:cubicBezTo>
                  <a:cubicBezTo>
                    <a:pt x="1460" y="7531"/>
                    <a:pt x="548" y="3883"/>
                    <a:pt x="92" y="23"/>
                  </a:cubicBezTo>
                  <a:cubicBezTo>
                    <a:pt x="92" y="8"/>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7475325" y="3661325"/>
              <a:ext cx="254600" cy="16100"/>
            </a:xfrm>
            <a:custGeom>
              <a:avLst/>
              <a:gdLst/>
              <a:ahLst/>
              <a:cxnLst/>
              <a:rect l="l" t="t" r="r" b="b"/>
              <a:pathLst>
                <a:path w="10184" h="644" extrusionOk="0">
                  <a:moveTo>
                    <a:pt x="5216" y="1"/>
                  </a:moveTo>
                  <a:cubicBezTo>
                    <a:pt x="3459" y="1"/>
                    <a:pt x="1706" y="207"/>
                    <a:pt x="1" y="583"/>
                  </a:cubicBezTo>
                  <a:lnTo>
                    <a:pt x="1" y="613"/>
                  </a:lnTo>
                  <a:cubicBezTo>
                    <a:pt x="1655" y="279"/>
                    <a:pt x="3254" y="126"/>
                    <a:pt x="4850" y="126"/>
                  </a:cubicBezTo>
                  <a:cubicBezTo>
                    <a:pt x="6597" y="126"/>
                    <a:pt x="8342" y="310"/>
                    <a:pt x="10153" y="643"/>
                  </a:cubicBezTo>
                  <a:cubicBezTo>
                    <a:pt x="10153" y="643"/>
                    <a:pt x="10183" y="583"/>
                    <a:pt x="10153" y="583"/>
                  </a:cubicBezTo>
                  <a:cubicBezTo>
                    <a:pt x="8530" y="184"/>
                    <a:pt x="6872" y="1"/>
                    <a:pt x="5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7647825" y="3756425"/>
              <a:ext cx="309300" cy="64625"/>
            </a:xfrm>
            <a:custGeom>
              <a:avLst/>
              <a:gdLst/>
              <a:ahLst/>
              <a:cxnLst/>
              <a:rect l="l" t="t" r="r" b="b"/>
              <a:pathLst>
                <a:path w="12372" h="2585" extrusionOk="0">
                  <a:moveTo>
                    <a:pt x="61" y="0"/>
                  </a:moveTo>
                  <a:cubicBezTo>
                    <a:pt x="1" y="0"/>
                    <a:pt x="1" y="31"/>
                    <a:pt x="61" y="31"/>
                  </a:cubicBezTo>
                  <a:cubicBezTo>
                    <a:pt x="4226" y="487"/>
                    <a:pt x="8268" y="1095"/>
                    <a:pt x="12220" y="2584"/>
                  </a:cubicBezTo>
                  <a:cubicBezTo>
                    <a:pt x="12280" y="2584"/>
                    <a:pt x="12372" y="2493"/>
                    <a:pt x="12280" y="2463"/>
                  </a:cubicBezTo>
                  <a:cubicBezTo>
                    <a:pt x="8481" y="669"/>
                    <a:pt x="4195" y="335"/>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7786875" y="3845875"/>
              <a:ext cx="164925" cy="6325"/>
            </a:xfrm>
            <a:custGeom>
              <a:avLst/>
              <a:gdLst/>
              <a:ahLst/>
              <a:cxnLst/>
              <a:rect l="l" t="t" r="r" b="b"/>
              <a:pathLst>
                <a:path w="6597" h="253" extrusionOk="0">
                  <a:moveTo>
                    <a:pt x="3481" y="1"/>
                  </a:moveTo>
                  <a:cubicBezTo>
                    <a:pt x="2326" y="1"/>
                    <a:pt x="1170" y="78"/>
                    <a:pt x="31" y="222"/>
                  </a:cubicBezTo>
                  <a:cubicBezTo>
                    <a:pt x="1" y="222"/>
                    <a:pt x="31" y="252"/>
                    <a:pt x="31" y="252"/>
                  </a:cubicBezTo>
                  <a:cubicBezTo>
                    <a:pt x="1126" y="146"/>
                    <a:pt x="2212" y="93"/>
                    <a:pt x="3299" y="93"/>
                  </a:cubicBezTo>
                  <a:cubicBezTo>
                    <a:pt x="4386" y="93"/>
                    <a:pt x="5472" y="146"/>
                    <a:pt x="6566" y="252"/>
                  </a:cubicBezTo>
                  <a:cubicBezTo>
                    <a:pt x="6597" y="252"/>
                    <a:pt x="6597" y="192"/>
                    <a:pt x="6566" y="192"/>
                  </a:cubicBezTo>
                  <a:cubicBezTo>
                    <a:pt x="5547" y="62"/>
                    <a:pt x="4514"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7878825" y="3936000"/>
              <a:ext cx="227975" cy="14975"/>
            </a:xfrm>
            <a:custGeom>
              <a:avLst/>
              <a:gdLst/>
              <a:ahLst/>
              <a:cxnLst/>
              <a:rect l="l" t="t" r="r" b="b"/>
              <a:pathLst>
                <a:path w="9119" h="599" extrusionOk="0">
                  <a:moveTo>
                    <a:pt x="5669" y="1"/>
                  </a:moveTo>
                  <a:cubicBezTo>
                    <a:pt x="3781" y="1"/>
                    <a:pt x="1894" y="207"/>
                    <a:pt x="31" y="568"/>
                  </a:cubicBezTo>
                  <a:cubicBezTo>
                    <a:pt x="1" y="568"/>
                    <a:pt x="31" y="599"/>
                    <a:pt x="31" y="599"/>
                  </a:cubicBezTo>
                  <a:cubicBezTo>
                    <a:pt x="1910" y="295"/>
                    <a:pt x="3776" y="169"/>
                    <a:pt x="5639" y="169"/>
                  </a:cubicBezTo>
                  <a:cubicBezTo>
                    <a:pt x="6759" y="169"/>
                    <a:pt x="7879" y="215"/>
                    <a:pt x="8998" y="295"/>
                  </a:cubicBezTo>
                  <a:cubicBezTo>
                    <a:pt x="9015" y="299"/>
                    <a:pt x="9030" y="301"/>
                    <a:pt x="9043" y="301"/>
                  </a:cubicBezTo>
                  <a:cubicBezTo>
                    <a:pt x="9118" y="301"/>
                    <a:pt x="9111" y="234"/>
                    <a:pt x="9059" y="234"/>
                  </a:cubicBezTo>
                  <a:cubicBezTo>
                    <a:pt x="7932" y="75"/>
                    <a:pt x="6800" y="1"/>
                    <a:pt x="5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8059675" y="3988200"/>
              <a:ext cx="45525" cy="3350"/>
            </a:xfrm>
            <a:custGeom>
              <a:avLst/>
              <a:gdLst/>
              <a:ahLst/>
              <a:cxnLst/>
              <a:rect l="l" t="t" r="r" b="b"/>
              <a:pathLst>
                <a:path w="1821" h="134" extrusionOk="0">
                  <a:moveTo>
                    <a:pt x="31" y="0"/>
                  </a:moveTo>
                  <a:cubicBezTo>
                    <a:pt x="1" y="0"/>
                    <a:pt x="1" y="31"/>
                    <a:pt x="31" y="31"/>
                  </a:cubicBezTo>
                  <a:cubicBezTo>
                    <a:pt x="609" y="61"/>
                    <a:pt x="1217" y="122"/>
                    <a:pt x="1764" y="122"/>
                  </a:cubicBezTo>
                  <a:cubicBezTo>
                    <a:pt x="1780" y="130"/>
                    <a:pt x="1792" y="134"/>
                    <a:pt x="1800" y="134"/>
                  </a:cubicBezTo>
                  <a:cubicBezTo>
                    <a:pt x="1820" y="134"/>
                    <a:pt x="1808" y="105"/>
                    <a:pt x="1764" y="61"/>
                  </a:cubicBezTo>
                  <a:cubicBezTo>
                    <a:pt x="1217" y="31"/>
                    <a:pt x="609"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8154675" y="3993500"/>
              <a:ext cx="61575" cy="9925"/>
            </a:xfrm>
            <a:custGeom>
              <a:avLst/>
              <a:gdLst/>
              <a:ahLst/>
              <a:cxnLst/>
              <a:rect l="l" t="t" r="r" b="b"/>
              <a:pathLst>
                <a:path w="2463" h="397" extrusionOk="0">
                  <a:moveTo>
                    <a:pt x="31" y="1"/>
                  </a:moveTo>
                  <a:cubicBezTo>
                    <a:pt x="0" y="1"/>
                    <a:pt x="0" y="62"/>
                    <a:pt x="31" y="62"/>
                  </a:cubicBezTo>
                  <a:cubicBezTo>
                    <a:pt x="821" y="92"/>
                    <a:pt x="1581" y="244"/>
                    <a:pt x="2371" y="396"/>
                  </a:cubicBezTo>
                  <a:cubicBezTo>
                    <a:pt x="2462" y="366"/>
                    <a:pt x="2462" y="305"/>
                    <a:pt x="2432" y="305"/>
                  </a:cubicBezTo>
                  <a:cubicBezTo>
                    <a:pt x="1672" y="92"/>
                    <a:pt x="82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086275" y="4055675"/>
              <a:ext cx="199875" cy="22975"/>
            </a:xfrm>
            <a:custGeom>
              <a:avLst/>
              <a:gdLst/>
              <a:ahLst/>
              <a:cxnLst/>
              <a:rect l="l" t="t" r="r" b="b"/>
              <a:pathLst>
                <a:path w="7995" h="919" extrusionOk="0">
                  <a:moveTo>
                    <a:pt x="6642" y="0"/>
                  </a:moveTo>
                  <a:cubicBezTo>
                    <a:pt x="4400" y="0"/>
                    <a:pt x="2168" y="322"/>
                    <a:pt x="1" y="857"/>
                  </a:cubicBezTo>
                  <a:lnTo>
                    <a:pt x="1" y="918"/>
                  </a:lnTo>
                  <a:cubicBezTo>
                    <a:pt x="2615" y="341"/>
                    <a:pt x="5229" y="158"/>
                    <a:pt x="7934" y="158"/>
                  </a:cubicBezTo>
                  <a:cubicBezTo>
                    <a:pt x="7995" y="98"/>
                    <a:pt x="7995" y="37"/>
                    <a:pt x="7934" y="37"/>
                  </a:cubicBezTo>
                  <a:cubicBezTo>
                    <a:pt x="7503" y="12"/>
                    <a:pt x="7072" y="0"/>
                    <a:pt x="6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8065775" y="3590000"/>
              <a:ext cx="94250" cy="344125"/>
            </a:xfrm>
            <a:custGeom>
              <a:avLst/>
              <a:gdLst/>
              <a:ahLst/>
              <a:cxnLst/>
              <a:rect l="l" t="t" r="r" b="b"/>
              <a:pathLst>
                <a:path w="3770" h="13765" extrusionOk="0">
                  <a:moveTo>
                    <a:pt x="0" y="1"/>
                  </a:moveTo>
                  <a:cubicBezTo>
                    <a:pt x="699" y="4682"/>
                    <a:pt x="1793" y="9363"/>
                    <a:pt x="3648" y="13709"/>
                  </a:cubicBezTo>
                  <a:cubicBezTo>
                    <a:pt x="3673" y="13747"/>
                    <a:pt x="3699" y="13764"/>
                    <a:pt x="3720" y="13764"/>
                  </a:cubicBezTo>
                  <a:cubicBezTo>
                    <a:pt x="3749" y="13764"/>
                    <a:pt x="3769" y="13732"/>
                    <a:pt x="3769" y="13679"/>
                  </a:cubicBezTo>
                  <a:cubicBezTo>
                    <a:pt x="2128" y="9211"/>
                    <a:pt x="760" y="47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8023200" y="3505650"/>
              <a:ext cx="38800" cy="246800"/>
            </a:xfrm>
            <a:custGeom>
              <a:avLst/>
              <a:gdLst/>
              <a:ahLst/>
              <a:cxnLst/>
              <a:rect l="l" t="t" r="r" b="b"/>
              <a:pathLst>
                <a:path w="1552" h="9872" extrusionOk="0">
                  <a:moveTo>
                    <a:pt x="31" y="1"/>
                  </a:moveTo>
                  <a:cubicBezTo>
                    <a:pt x="1" y="3344"/>
                    <a:pt x="427" y="6658"/>
                    <a:pt x="1490" y="9849"/>
                  </a:cubicBezTo>
                  <a:cubicBezTo>
                    <a:pt x="1490" y="9864"/>
                    <a:pt x="1506" y="9872"/>
                    <a:pt x="1521" y="9872"/>
                  </a:cubicBezTo>
                  <a:cubicBezTo>
                    <a:pt x="1536" y="9872"/>
                    <a:pt x="1551" y="9864"/>
                    <a:pt x="1551" y="9849"/>
                  </a:cubicBezTo>
                  <a:cubicBezTo>
                    <a:pt x="639" y="6566"/>
                    <a:pt x="92" y="3375"/>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080200" y="3813425"/>
              <a:ext cx="17875" cy="48275"/>
            </a:xfrm>
            <a:custGeom>
              <a:avLst/>
              <a:gdLst/>
              <a:ahLst/>
              <a:cxnLst/>
              <a:rect l="l" t="t" r="r" b="b"/>
              <a:pathLst>
                <a:path w="715" h="1931" extrusionOk="0">
                  <a:moveTo>
                    <a:pt x="1" y="0"/>
                  </a:moveTo>
                  <a:cubicBezTo>
                    <a:pt x="244" y="638"/>
                    <a:pt x="457" y="1246"/>
                    <a:pt x="639" y="1885"/>
                  </a:cubicBezTo>
                  <a:cubicBezTo>
                    <a:pt x="639" y="1915"/>
                    <a:pt x="662" y="1930"/>
                    <a:pt x="681" y="1930"/>
                  </a:cubicBezTo>
                  <a:cubicBezTo>
                    <a:pt x="700" y="1930"/>
                    <a:pt x="715" y="1915"/>
                    <a:pt x="700" y="1885"/>
                  </a:cubicBezTo>
                  <a:cubicBezTo>
                    <a:pt x="548" y="1246"/>
                    <a:pt x="305" y="63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07550" y="3517250"/>
              <a:ext cx="17500" cy="191725"/>
            </a:xfrm>
            <a:custGeom>
              <a:avLst/>
              <a:gdLst/>
              <a:ahLst/>
              <a:cxnLst/>
              <a:rect l="l" t="t" r="r" b="b"/>
              <a:pathLst>
                <a:path w="700" h="7669" extrusionOk="0">
                  <a:moveTo>
                    <a:pt x="62" y="0"/>
                  </a:moveTo>
                  <a:cubicBezTo>
                    <a:pt x="31" y="0"/>
                    <a:pt x="1" y="8"/>
                    <a:pt x="1" y="23"/>
                  </a:cubicBezTo>
                  <a:cubicBezTo>
                    <a:pt x="1" y="2576"/>
                    <a:pt x="153" y="5130"/>
                    <a:pt x="578" y="7622"/>
                  </a:cubicBezTo>
                  <a:cubicBezTo>
                    <a:pt x="578" y="7656"/>
                    <a:pt x="595" y="7669"/>
                    <a:pt x="616" y="7669"/>
                  </a:cubicBezTo>
                  <a:cubicBezTo>
                    <a:pt x="651" y="7669"/>
                    <a:pt x="700" y="7630"/>
                    <a:pt x="700" y="7592"/>
                  </a:cubicBezTo>
                  <a:cubicBezTo>
                    <a:pt x="426" y="5069"/>
                    <a:pt x="153" y="2576"/>
                    <a:pt x="122" y="23"/>
                  </a:cubicBezTo>
                  <a:cubicBezTo>
                    <a:pt x="122" y="8"/>
                    <a:pt x="9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8243575" y="3629150"/>
              <a:ext cx="91750" cy="374125"/>
            </a:xfrm>
            <a:custGeom>
              <a:avLst/>
              <a:gdLst/>
              <a:ahLst/>
              <a:cxnLst/>
              <a:rect l="l" t="t" r="r" b="b"/>
              <a:pathLst>
                <a:path w="3670" h="14965" extrusionOk="0">
                  <a:moveTo>
                    <a:pt x="46" y="0"/>
                  </a:moveTo>
                  <a:cubicBezTo>
                    <a:pt x="24" y="0"/>
                    <a:pt x="1" y="15"/>
                    <a:pt x="1" y="46"/>
                  </a:cubicBezTo>
                  <a:cubicBezTo>
                    <a:pt x="396" y="5213"/>
                    <a:pt x="761" y="10411"/>
                    <a:pt x="3587" y="14940"/>
                  </a:cubicBezTo>
                  <a:cubicBezTo>
                    <a:pt x="3596" y="14957"/>
                    <a:pt x="3608" y="14965"/>
                    <a:pt x="3619" y="14965"/>
                  </a:cubicBezTo>
                  <a:cubicBezTo>
                    <a:pt x="3646" y="14965"/>
                    <a:pt x="3670" y="14922"/>
                    <a:pt x="3648" y="14879"/>
                  </a:cubicBezTo>
                  <a:cubicBezTo>
                    <a:pt x="1004" y="10380"/>
                    <a:pt x="396" y="5122"/>
                    <a:pt x="92" y="46"/>
                  </a:cubicBezTo>
                  <a:cubicBezTo>
                    <a:pt x="92"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34775" y="3736275"/>
              <a:ext cx="49200" cy="252550"/>
            </a:xfrm>
            <a:custGeom>
              <a:avLst/>
              <a:gdLst/>
              <a:ahLst/>
              <a:cxnLst/>
              <a:rect l="l" t="t" r="r" b="b"/>
              <a:pathLst>
                <a:path w="1968" h="10102" extrusionOk="0">
                  <a:moveTo>
                    <a:pt x="46" y="1"/>
                  </a:moveTo>
                  <a:cubicBezTo>
                    <a:pt x="23" y="1"/>
                    <a:pt x="0" y="16"/>
                    <a:pt x="0" y="47"/>
                  </a:cubicBezTo>
                  <a:cubicBezTo>
                    <a:pt x="243" y="3269"/>
                    <a:pt x="304" y="7159"/>
                    <a:pt x="1794" y="10077"/>
                  </a:cubicBezTo>
                  <a:cubicBezTo>
                    <a:pt x="1802" y="10094"/>
                    <a:pt x="1820" y="10102"/>
                    <a:pt x="1841" y="10102"/>
                  </a:cubicBezTo>
                  <a:cubicBezTo>
                    <a:pt x="1895" y="10102"/>
                    <a:pt x="1967" y="10052"/>
                    <a:pt x="1946" y="9986"/>
                  </a:cubicBezTo>
                  <a:cubicBezTo>
                    <a:pt x="487" y="7068"/>
                    <a:pt x="395" y="3238"/>
                    <a:pt x="91" y="47"/>
                  </a:cubicBezTo>
                  <a:cubicBezTo>
                    <a:pt x="91" y="16"/>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8307800" y="3797650"/>
              <a:ext cx="57175" cy="211975"/>
            </a:xfrm>
            <a:custGeom>
              <a:avLst/>
              <a:gdLst/>
              <a:ahLst/>
              <a:cxnLst/>
              <a:rect l="l" t="t" r="r" b="b"/>
              <a:pathLst>
                <a:path w="2287" h="8479" extrusionOk="0">
                  <a:moveTo>
                    <a:pt x="19" y="0"/>
                  </a:moveTo>
                  <a:cubicBezTo>
                    <a:pt x="8" y="0"/>
                    <a:pt x="0" y="8"/>
                    <a:pt x="15" y="23"/>
                  </a:cubicBezTo>
                  <a:cubicBezTo>
                    <a:pt x="289" y="2880"/>
                    <a:pt x="866" y="5616"/>
                    <a:pt x="1778" y="8291"/>
                  </a:cubicBezTo>
                  <a:cubicBezTo>
                    <a:pt x="1817" y="8420"/>
                    <a:pt x="1923" y="8478"/>
                    <a:pt x="2023" y="8478"/>
                  </a:cubicBezTo>
                  <a:cubicBezTo>
                    <a:pt x="2159" y="8478"/>
                    <a:pt x="2287" y="8374"/>
                    <a:pt x="2234" y="8200"/>
                  </a:cubicBezTo>
                  <a:cubicBezTo>
                    <a:pt x="1322" y="5525"/>
                    <a:pt x="593" y="2789"/>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6978350" y="3240400"/>
              <a:ext cx="99550" cy="25150"/>
            </a:xfrm>
            <a:custGeom>
              <a:avLst/>
              <a:gdLst/>
              <a:ahLst/>
              <a:cxnLst/>
              <a:rect l="l" t="t" r="r" b="b"/>
              <a:pathLst>
                <a:path w="3982" h="1006" extrusionOk="0">
                  <a:moveTo>
                    <a:pt x="3758" y="1"/>
                  </a:moveTo>
                  <a:cubicBezTo>
                    <a:pt x="2489" y="1"/>
                    <a:pt x="1050" y="336"/>
                    <a:pt x="1" y="1006"/>
                  </a:cubicBezTo>
                  <a:cubicBezTo>
                    <a:pt x="1338" y="580"/>
                    <a:pt x="2524" y="246"/>
                    <a:pt x="3922" y="94"/>
                  </a:cubicBezTo>
                  <a:cubicBezTo>
                    <a:pt x="3930" y="98"/>
                    <a:pt x="3938" y="100"/>
                    <a:pt x="3944" y="100"/>
                  </a:cubicBezTo>
                  <a:cubicBezTo>
                    <a:pt x="3982" y="100"/>
                    <a:pt x="3974" y="29"/>
                    <a:pt x="3922" y="3"/>
                  </a:cubicBezTo>
                  <a:cubicBezTo>
                    <a:pt x="3867" y="2"/>
                    <a:pt x="3813" y="1"/>
                    <a:pt x="3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7019550" y="3193900"/>
              <a:ext cx="58375" cy="43100"/>
            </a:xfrm>
            <a:custGeom>
              <a:avLst/>
              <a:gdLst/>
              <a:ahLst/>
              <a:cxnLst/>
              <a:rect l="l" t="t" r="r" b="b"/>
              <a:pathLst>
                <a:path w="2335" h="1724" extrusionOk="0">
                  <a:moveTo>
                    <a:pt x="37" y="0"/>
                  </a:moveTo>
                  <a:cubicBezTo>
                    <a:pt x="15" y="0"/>
                    <a:pt x="0" y="39"/>
                    <a:pt x="25" y="39"/>
                  </a:cubicBezTo>
                  <a:cubicBezTo>
                    <a:pt x="754" y="647"/>
                    <a:pt x="1514" y="1225"/>
                    <a:pt x="2304" y="1711"/>
                  </a:cubicBezTo>
                  <a:cubicBezTo>
                    <a:pt x="2313" y="1720"/>
                    <a:pt x="2320" y="1723"/>
                    <a:pt x="2324" y="1723"/>
                  </a:cubicBezTo>
                  <a:cubicBezTo>
                    <a:pt x="2335" y="1723"/>
                    <a:pt x="2335" y="1702"/>
                    <a:pt x="2335" y="1681"/>
                  </a:cubicBezTo>
                  <a:cubicBezTo>
                    <a:pt x="1544" y="1133"/>
                    <a:pt x="785" y="586"/>
                    <a:pt x="55" y="9"/>
                  </a:cubicBezTo>
                  <a:cubicBezTo>
                    <a:pt x="49" y="3"/>
                    <a:pt x="43"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7106025" y="3156875"/>
              <a:ext cx="36375" cy="48050"/>
            </a:xfrm>
            <a:custGeom>
              <a:avLst/>
              <a:gdLst/>
              <a:ahLst/>
              <a:cxnLst/>
              <a:rect l="l" t="t" r="r" b="b"/>
              <a:pathLst>
                <a:path w="1455" h="1922" extrusionOk="0">
                  <a:moveTo>
                    <a:pt x="0" y="0"/>
                  </a:moveTo>
                  <a:cubicBezTo>
                    <a:pt x="335" y="730"/>
                    <a:pt x="791" y="1399"/>
                    <a:pt x="1399" y="1915"/>
                  </a:cubicBezTo>
                  <a:cubicBezTo>
                    <a:pt x="1403" y="1920"/>
                    <a:pt x="1407" y="1921"/>
                    <a:pt x="1411" y="1921"/>
                  </a:cubicBezTo>
                  <a:cubicBezTo>
                    <a:pt x="1436" y="1921"/>
                    <a:pt x="1455" y="1854"/>
                    <a:pt x="1429" y="1854"/>
                  </a:cubicBezTo>
                  <a:cubicBezTo>
                    <a:pt x="912" y="1307"/>
                    <a:pt x="365" y="73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7153900" y="3140925"/>
              <a:ext cx="59300" cy="73725"/>
            </a:xfrm>
            <a:custGeom>
              <a:avLst/>
              <a:gdLst/>
              <a:ahLst/>
              <a:cxnLst/>
              <a:rect l="l" t="t" r="r" b="b"/>
              <a:pathLst>
                <a:path w="2372" h="2949" extrusionOk="0">
                  <a:moveTo>
                    <a:pt x="0" y="0"/>
                  </a:moveTo>
                  <a:cubicBezTo>
                    <a:pt x="699" y="1064"/>
                    <a:pt x="1459" y="2037"/>
                    <a:pt x="2341" y="2948"/>
                  </a:cubicBezTo>
                  <a:cubicBezTo>
                    <a:pt x="2341" y="2948"/>
                    <a:pt x="2371" y="2948"/>
                    <a:pt x="2371" y="2918"/>
                  </a:cubicBezTo>
                  <a:cubicBezTo>
                    <a:pt x="1520" y="1976"/>
                    <a:pt x="730" y="10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7326400" y="3180125"/>
              <a:ext cx="69925" cy="112800"/>
            </a:xfrm>
            <a:custGeom>
              <a:avLst/>
              <a:gdLst/>
              <a:ahLst/>
              <a:cxnLst/>
              <a:rect l="l" t="t" r="r" b="b"/>
              <a:pathLst>
                <a:path w="2797" h="4512" extrusionOk="0">
                  <a:moveTo>
                    <a:pt x="37" y="1"/>
                  </a:moveTo>
                  <a:cubicBezTo>
                    <a:pt x="16" y="1"/>
                    <a:pt x="0" y="29"/>
                    <a:pt x="0" y="73"/>
                  </a:cubicBezTo>
                  <a:cubicBezTo>
                    <a:pt x="851" y="1593"/>
                    <a:pt x="1793" y="3022"/>
                    <a:pt x="2766" y="4511"/>
                  </a:cubicBezTo>
                  <a:lnTo>
                    <a:pt x="2797" y="4511"/>
                  </a:lnTo>
                  <a:cubicBezTo>
                    <a:pt x="1885" y="2991"/>
                    <a:pt x="973" y="1502"/>
                    <a:pt x="61" y="13"/>
                  </a:cubicBezTo>
                  <a:cubicBezTo>
                    <a:pt x="53" y="4"/>
                    <a:pt x="45"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7259525" y="3352175"/>
              <a:ext cx="136800" cy="25850"/>
            </a:xfrm>
            <a:custGeom>
              <a:avLst/>
              <a:gdLst/>
              <a:ahLst/>
              <a:cxnLst/>
              <a:rect l="l" t="t" r="r" b="b"/>
              <a:pathLst>
                <a:path w="5472" h="1034" extrusionOk="0">
                  <a:moveTo>
                    <a:pt x="5411" y="0"/>
                  </a:moveTo>
                  <a:cubicBezTo>
                    <a:pt x="3587" y="61"/>
                    <a:pt x="1702" y="334"/>
                    <a:pt x="0" y="1033"/>
                  </a:cubicBezTo>
                  <a:cubicBezTo>
                    <a:pt x="1794" y="517"/>
                    <a:pt x="3496" y="122"/>
                    <a:pt x="5350" y="91"/>
                  </a:cubicBezTo>
                  <a:cubicBezTo>
                    <a:pt x="5472" y="91"/>
                    <a:pt x="5472" y="0"/>
                    <a:pt x="5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7431250" y="3456275"/>
              <a:ext cx="54750" cy="7625"/>
            </a:xfrm>
            <a:custGeom>
              <a:avLst/>
              <a:gdLst/>
              <a:ahLst/>
              <a:cxnLst/>
              <a:rect l="l" t="t" r="r" b="b"/>
              <a:pathLst>
                <a:path w="2190" h="305" extrusionOk="0">
                  <a:moveTo>
                    <a:pt x="2128" y="0"/>
                  </a:moveTo>
                  <a:cubicBezTo>
                    <a:pt x="1429" y="0"/>
                    <a:pt x="730" y="61"/>
                    <a:pt x="62" y="213"/>
                  </a:cubicBezTo>
                  <a:cubicBezTo>
                    <a:pt x="1" y="213"/>
                    <a:pt x="1" y="304"/>
                    <a:pt x="62" y="304"/>
                  </a:cubicBezTo>
                  <a:cubicBezTo>
                    <a:pt x="730" y="152"/>
                    <a:pt x="1429" y="122"/>
                    <a:pt x="2098" y="61"/>
                  </a:cubicBezTo>
                  <a:cubicBezTo>
                    <a:pt x="2189" y="61"/>
                    <a:pt x="2189" y="0"/>
                    <a:pt x="2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7498875" y="3574775"/>
              <a:ext cx="237875" cy="31225"/>
            </a:xfrm>
            <a:custGeom>
              <a:avLst/>
              <a:gdLst/>
              <a:ahLst/>
              <a:cxnLst/>
              <a:rect l="l" t="t" r="r" b="b"/>
              <a:pathLst>
                <a:path w="9515" h="1249" extrusionOk="0">
                  <a:moveTo>
                    <a:pt x="421" y="0"/>
                  </a:moveTo>
                  <a:cubicBezTo>
                    <a:pt x="291" y="0"/>
                    <a:pt x="161" y="1"/>
                    <a:pt x="31" y="2"/>
                  </a:cubicBezTo>
                  <a:cubicBezTo>
                    <a:pt x="1" y="2"/>
                    <a:pt x="1" y="32"/>
                    <a:pt x="31" y="32"/>
                  </a:cubicBezTo>
                  <a:cubicBezTo>
                    <a:pt x="3223" y="154"/>
                    <a:pt x="6262" y="610"/>
                    <a:pt x="9393" y="1248"/>
                  </a:cubicBezTo>
                  <a:cubicBezTo>
                    <a:pt x="9454" y="1248"/>
                    <a:pt x="9515" y="1157"/>
                    <a:pt x="9424" y="1096"/>
                  </a:cubicBezTo>
                  <a:cubicBezTo>
                    <a:pt x="6510" y="339"/>
                    <a:pt x="3429"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7577150" y="3260600"/>
              <a:ext cx="79825" cy="202825"/>
            </a:xfrm>
            <a:custGeom>
              <a:avLst/>
              <a:gdLst/>
              <a:ahLst/>
              <a:cxnLst/>
              <a:rect l="l" t="t" r="r" b="b"/>
              <a:pathLst>
                <a:path w="3193" h="8113" extrusionOk="0">
                  <a:moveTo>
                    <a:pt x="24" y="0"/>
                  </a:moveTo>
                  <a:cubicBezTo>
                    <a:pt x="8" y="0"/>
                    <a:pt x="1" y="16"/>
                    <a:pt x="31" y="46"/>
                  </a:cubicBezTo>
                  <a:cubicBezTo>
                    <a:pt x="517" y="2934"/>
                    <a:pt x="1551" y="5608"/>
                    <a:pt x="3131" y="8101"/>
                  </a:cubicBezTo>
                  <a:cubicBezTo>
                    <a:pt x="3131" y="8109"/>
                    <a:pt x="3136" y="8113"/>
                    <a:pt x="3142" y="8113"/>
                  </a:cubicBezTo>
                  <a:cubicBezTo>
                    <a:pt x="3160" y="8113"/>
                    <a:pt x="3192" y="8084"/>
                    <a:pt x="3192" y="8040"/>
                  </a:cubicBezTo>
                  <a:cubicBezTo>
                    <a:pt x="1672" y="5578"/>
                    <a:pt x="639" y="2873"/>
                    <a:pt x="62" y="46"/>
                  </a:cubicBezTo>
                  <a:cubicBezTo>
                    <a:pt x="62" y="16"/>
                    <a:pt x="39"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7639850" y="3205700"/>
              <a:ext cx="25475" cy="108400"/>
            </a:xfrm>
            <a:custGeom>
              <a:avLst/>
              <a:gdLst/>
              <a:ahLst/>
              <a:cxnLst/>
              <a:rect l="l" t="t" r="r" b="b"/>
              <a:pathLst>
                <a:path w="1019" h="4336" extrusionOk="0">
                  <a:moveTo>
                    <a:pt x="35" y="0"/>
                  </a:moveTo>
                  <a:cubicBezTo>
                    <a:pt x="16" y="0"/>
                    <a:pt x="0" y="8"/>
                    <a:pt x="16" y="23"/>
                  </a:cubicBezTo>
                  <a:cubicBezTo>
                    <a:pt x="320" y="1482"/>
                    <a:pt x="623" y="2880"/>
                    <a:pt x="988" y="4309"/>
                  </a:cubicBezTo>
                  <a:cubicBezTo>
                    <a:pt x="988" y="4329"/>
                    <a:pt x="992" y="4336"/>
                    <a:pt x="996" y="4336"/>
                  </a:cubicBezTo>
                  <a:cubicBezTo>
                    <a:pt x="1005" y="4336"/>
                    <a:pt x="1019" y="4309"/>
                    <a:pt x="1019" y="4309"/>
                  </a:cubicBezTo>
                  <a:cubicBezTo>
                    <a:pt x="715" y="2880"/>
                    <a:pt x="380" y="1421"/>
                    <a:pt x="76" y="23"/>
                  </a:cubicBezTo>
                  <a:cubicBezTo>
                    <a:pt x="76" y="8"/>
                    <a:pt x="54"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727625" y="3286250"/>
              <a:ext cx="45600" cy="223800"/>
            </a:xfrm>
            <a:custGeom>
              <a:avLst/>
              <a:gdLst/>
              <a:ahLst/>
              <a:cxnLst/>
              <a:rect l="l" t="t" r="r" b="b"/>
              <a:pathLst>
                <a:path w="1824" h="8952" extrusionOk="0">
                  <a:moveTo>
                    <a:pt x="46" y="0"/>
                  </a:moveTo>
                  <a:cubicBezTo>
                    <a:pt x="23" y="0"/>
                    <a:pt x="0" y="8"/>
                    <a:pt x="0" y="23"/>
                  </a:cubicBezTo>
                  <a:cubicBezTo>
                    <a:pt x="456" y="3032"/>
                    <a:pt x="973" y="6011"/>
                    <a:pt x="1763" y="8929"/>
                  </a:cubicBezTo>
                  <a:cubicBezTo>
                    <a:pt x="1763" y="8944"/>
                    <a:pt x="1778" y="8952"/>
                    <a:pt x="1793" y="8952"/>
                  </a:cubicBezTo>
                  <a:cubicBezTo>
                    <a:pt x="1809" y="8952"/>
                    <a:pt x="1824" y="8944"/>
                    <a:pt x="1824" y="8929"/>
                  </a:cubicBezTo>
                  <a:cubicBezTo>
                    <a:pt x="1155" y="5950"/>
                    <a:pt x="517" y="303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7831725" y="3513675"/>
              <a:ext cx="54425" cy="174875"/>
            </a:xfrm>
            <a:custGeom>
              <a:avLst/>
              <a:gdLst/>
              <a:ahLst/>
              <a:cxnLst/>
              <a:rect l="l" t="t" r="r" b="b"/>
              <a:pathLst>
                <a:path w="2177" h="6995" extrusionOk="0">
                  <a:moveTo>
                    <a:pt x="23" y="1"/>
                  </a:moveTo>
                  <a:cubicBezTo>
                    <a:pt x="14" y="1"/>
                    <a:pt x="0" y="14"/>
                    <a:pt x="0" y="14"/>
                  </a:cubicBezTo>
                  <a:cubicBezTo>
                    <a:pt x="517" y="2355"/>
                    <a:pt x="1216" y="4726"/>
                    <a:pt x="2067" y="6975"/>
                  </a:cubicBezTo>
                  <a:cubicBezTo>
                    <a:pt x="2092" y="6987"/>
                    <a:pt x="2118" y="6995"/>
                    <a:pt x="2136" y="6995"/>
                  </a:cubicBezTo>
                  <a:cubicBezTo>
                    <a:pt x="2163" y="6995"/>
                    <a:pt x="2176" y="6980"/>
                    <a:pt x="2158" y="6944"/>
                  </a:cubicBezTo>
                  <a:cubicBezTo>
                    <a:pt x="1398" y="4665"/>
                    <a:pt x="639" y="2385"/>
                    <a:pt x="31" y="14"/>
                  </a:cubicBezTo>
                  <a:cubicBezTo>
                    <a:pt x="31" y="4"/>
                    <a:pt x="27"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7628075" y="3806000"/>
              <a:ext cx="183150" cy="8950"/>
            </a:xfrm>
            <a:custGeom>
              <a:avLst/>
              <a:gdLst/>
              <a:ahLst/>
              <a:cxnLst/>
              <a:rect l="l" t="t" r="r" b="b"/>
              <a:pathLst>
                <a:path w="7326" h="358" extrusionOk="0">
                  <a:moveTo>
                    <a:pt x="3173" y="1"/>
                  </a:moveTo>
                  <a:cubicBezTo>
                    <a:pt x="2115" y="1"/>
                    <a:pt x="1058" y="57"/>
                    <a:pt x="0" y="176"/>
                  </a:cubicBezTo>
                  <a:lnTo>
                    <a:pt x="0" y="206"/>
                  </a:lnTo>
                  <a:cubicBezTo>
                    <a:pt x="1012" y="117"/>
                    <a:pt x="2018" y="71"/>
                    <a:pt x="3023" y="71"/>
                  </a:cubicBezTo>
                  <a:cubicBezTo>
                    <a:pt x="4434" y="71"/>
                    <a:pt x="5844" y="163"/>
                    <a:pt x="7265" y="358"/>
                  </a:cubicBezTo>
                  <a:cubicBezTo>
                    <a:pt x="7326" y="328"/>
                    <a:pt x="7326" y="267"/>
                    <a:pt x="7295" y="267"/>
                  </a:cubicBezTo>
                  <a:cubicBezTo>
                    <a:pt x="5921" y="95"/>
                    <a:pt x="4547" y="1"/>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7718500" y="3735150"/>
              <a:ext cx="140600" cy="28150"/>
            </a:xfrm>
            <a:custGeom>
              <a:avLst/>
              <a:gdLst/>
              <a:ahLst/>
              <a:cxnLst/>
              <a:rect l="l" t="t" r="r" b="b"/>
              <a:pathLst>
                <a:path w="5624" h="1126" extrusionOk="0">
                  <a:moveTo>
                    <a:pt x="0" y="0"/>
                  </a:moveTo>
                  <a:lnTo>
                    <a:pt x="0" y="61"/>
                  </a:lnTo>
                  <a:cubicBezTo>
                    <a:pt x="1885" y="213"/>
                    <a:pt x="3800" y="365"/>
                    <a:pt x="5593" y="1125"/>
                  </a:cubicBezTo>
                  <a:cubicBezTo>
                    <a:pt x="5624" y="1125"/>
                    <a:pt x="5624" y="1034"/>
                    <a:pt x="5593" y="1003"/>
                  </a:cubicBezTo>
                  <a:cubicBezTo>
                    <a:pt x="3800" y="244"/>
                    <a:pt x="1885" y="9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7803600" y="3917525"/>
              <a:ext cx="142125" cy="34225"/>
            </a:xfrm>
            <a:custGeom>
              <a:avLst/>
              <a:gdLst/>
              <a:ahLst/>
              <a:cxnLst/>
              <a:rect l="l" t="t" r="r" b="b"/>
              <a:pathLst>
                <a:path w="5685" h="1369" extrusionOk="0">
                  <a:moveTo>
                    <a:pt x="5624" y="0"/>
                  </a:moveTo>
                  <a:cubicBezTo>
                    <a:pt x="3709" y="213"/>
                    <a:pt x="1824" y="699"/>
                    <a:pt x="1" y="1368"/>
                  </a:cubicBezTo>
                  <a:cubicBezTo>
                    <a:pt x="1824" y="699"/>
                    <a:pt x="3709" y="304"/>
                    <a:pt x="5624" y="92"/>
                  </a:cubicBezTo>
                  <a:cubicBezTo>
                    <a:pt x="5685" y="61"/>
                    <a:pt x="5685" y="0"/>
                    <a:pt x="5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7935875" y="3958425"/>
              <a:ext cx="120000" cy="16625"/>
            </a:xfrm>
            <a:custGeom>
              <a:avLst/>
              <a:gdLst/>
              <a:ahLst/>
              <a:cxnLst/>
              <a:rect l="l" t="t" r="r" b="b"/>
              <a:pathLst>
                <a:path w="4800" h="665" extrusionOk="0">
                  <a:moveTo>
                    <a:pt x="4737" y="1"/>
                  </a:moveTo>
                  <a:cubicBezTo>
                    <a:pt x="4729" y="1"/>
                    <a:pt x="4720" y="2"/>
                    <a:pt x="4710" y="6"/>
                  </a:cubicBezTo>
                  <a:cubicBezTo>
                    <a:pt x="3099" y="97"/>
                    <a:pt x="1549" y="310"/>
                    <a:pt x="29" y="614"/>
                  </a:cubicBezTo>
                  <a:cubicBezTo>
                    <a:pt x="6" y="614"/>
                    <a:pt x="0" y="665"/>
                    <a:pt x="12" y="665"/>
                  </a:cubicBezTo>
                  <a:cubicBezTo>
                    <a:pt x="16" y="665"/>
                    <a:pt x="21" y="659"/>
                    <a:pt x="29" y="644"/>
                  </a:cubicBezTo>
                  <a:cubicBezTo>
                    <a:pt x="1609" y="401"/>
                    <a:pt x="3160" y="249"/>
                    <a:pt x="4710" y="97"/>
                  </a:cubicBezTo>
                  <a:cubicBezTo>
                    <a:pt x="4791" y="97"/>
                    <a:pt x="4800" y="1"/>
                    <a:pt x="4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8136825" y="3731725"/>
              <a:ext cx="46750" cy="185125"/>
            </a:xfrm>
            <a:custGeom>
              <a:avLst/>
              <a:gdLst/>
              <a:ahLst/>
              <a:cxnLst/>
              <a:rect l="l" t="t" r="r" b="b"/>
              <a:pathLst>
                <a:path w="1870" h="7405" extrusionOk="0">
                  <a:moveTo>
                    <a:pt x="4" y="1"/>
                  </a:moveTo>
                  <a:cubicBezTo>
                    <a:pt x="0" y="1"/>
                    <a:pt x="0" y="16"/>
                    <a:pt x="15" y="46"/>
                  </a:cubicBezTo>
                  <a:cubicBezTo>
                    <a:pt x="15" y="16"/>
                    <a:pt x="8" y="1"/>
                    <a:pt x="4" y="1"/>
                  </a:cubicBezTo>
                  <a:close/>
                  <a:moveTo>
                    <a:pt x="15" y="46"/>
                  </a:moveTo>
                  <a:lnTo>
                    <a:pt x="15" y="46"/>
                  </a:lnTo>
                  <a:cubicBezTo>
                    <a:pt x="319" y="2539"/>
                    <a:pt x="897" y="5001"/>
                    <a:pt x="1778" y="7372"/>
                  </a:cubicBezTo>
                  <a:cubicBezTo>
                    <a:pt x="1790" y="7395"/>
                    <a:pt x="1806" y="7405"/>
                    <a:pt x="1821" y="7405"/>
                  </a:cubicBezTo>
                  <a:cubicBezTo>
                    <a:pt x="1846" y="7405"/>
                    <a:pt x="1869" y="7379"/>
                    <a:pt x="1869" y="7341"/>
                  </a:cubicBezTo>
                  <a:cubicBezTo>
                    <a:pt x="1049" y="4940"/>
                    <a:pt x="410" y="2508"/>
                    <a:pt x="15"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8209375" y="3615850"/>
              <a:ext cx="49425" cy="287875"/>
            </a:xfrm>
            <a:custGeom>
              <a:avLst/>
              <a:gdLst/>
              <a:ahLst/>
              <a:cxnLst/>
              <a:rect l="l" t="t" r="r" b="b"/>
              <a:pathLst>
                <a:path w="1977" h="11515" extrusionOk="0">
                  <a:moveTo>
                    <a:pt x="1" y="0"/>
                  </a:moveTo>
                  <a:lnTo>
                    <a:pt x="1" y="0"/>
                  </a:lnTo>
                  <a:cubicBezTo>
                    <a:pt x="153" y="3921"/>
                    <a:pt x="730" y="7751"/>
                    <a:pt x="1855" y="11459"/>
                  </a:cubicBezTo>
                  <a:cubicBezTo>
                    <a:pt x="1855" y="11498"/>
                    <a:pt x="1876" y="11514"/>
                    <a:pt x="1901" y="11514"/>
                  </a:cubicBezTo>
                  <a:cubicBezTo>
                    <a:pt x="1936" y="11514"/>
                    <a:pt x="1977" y="11482"/>
                    <a:pt x="1977" y="11429"/>
                  </a:cubicBezTo>
                  <a:cubicBezTo>
                    <a:pt x="913" y="7660"/>
                    <a:pt x="244" y="39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8270550" y="3693925"/>
              <a:ext cx="19400" cy="124150"/>
            </a:xfrm>
            <a:custGeom>
              <a:avLst/>
              <a:gdLst/>
              <a:ahLst/>
              <a:cxnLst/>
              <a:rect l="l" t="t" r="r" b="b"/>
              <a:pathLst>
                <a:path w="776" h="4966" extrusionOk="0">
                  <a:moveTo>
                    <a:pt x="88" y="0"/>
                  </a:moveTo>
                  <a:cubicBezTo>
                    <a:pt x="39" y="0"/>
                    <a:pt x="1" y="23"/>
                    <a:pt x="16" y="69"/>
                  </a:cubicBezTo>
                  <a:cubicBezTo>
                    <a:pt x="138" y="1710"/>
                    <a:pt x="320" y="3321"/>
                    <a:pt x="685" y="4932"/>
                  </a:cubicBezTo>
                  <a:cubicBezTo>
                    <a:pt x="685" y="4955"/>
                    <a:pt x="698" y="4965"/>
                    <a:pt x="714" y="4965"/>
                  </a:cubicBezTo>
                  <a:cubicBezTo>
                    <a:pt x="741" y="4965"/>
                    <a:pt x="776" y="4939"/>
                    <a:pt x="776" y="4902"/>
                  </a:cubicBezTo>
                  <a:cubicBezTo>
                    <a:pt x="563" y="3291"/>
                    <a:pt x="320" y="1710"/>
                    <a:pt x="229" y="69"/>
                  </a:cubicBezTo>
                  <a:cubicBezTo>
                    <a:pt x="198" y="23"/>
                    <a:pt x="13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8299825" y="3878925"/>
              <a:ext cx="18250" cy="51400"/>
            </a:xfrm>
            <a:custGeom>
              <a:avLst/>
              <a:gdLst/>
              <a:ahLst/>
              <a:cxnLst/>
              <a:rect l="l" t="t" r="r" b="b"/>
              <a:pathLst>
                <a:path w="730" h="2056" extrusionOk="0">
                  <a:moveTo>
                    <a:pt x="110" y="0"/>
                  </a:moveTo>
                  <a:cubicBezTo>
                    <a:pt x="63" y="0"/>
                    <a:pt x="0" y="50"/>
                    <a:pt x="0" y="116"/>
                  </a:cubicBezTo>
                  <a:cubicBezTo>
                    <a:pt x="274" y="724"/>
                    <a:pt x="426" y="1362"/>
                    <a:pt x="608" y="2000"/>
                  </a:cubicBezTo>
                  <a:cubicBezTo>
                    <a:pt x="621" y="2038"/>
                    <a:pt x="644" y="2055"/>
                    <a:pt x="667" y="2055"/>
                  </a:cubicBezTo>
                  <a:cubicBezTo>
                    <a:pt x="699" y="2055"/>
                    <a:pt x="730" y="2023"/>
                    <a:pt x="730" y="1970"/>
                  </a:cubicBezTo>
                  <a:cubicBezTo>
                    <a:pt x="638" y="1301"/>
                    <a:pt x="426" y="693"/>
                    <a:pt x="152" y="25"/>
                  </a:cubicBezTo>
                  <a:cubicBezTo>
                    <a:pt x="144" y="8"/>
                    <a:pt x="128"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15"/>
          <p:cNvSpPr txBox="1">
            <a:spLocks noGrp="1"/>
          </p:cNvSpPr>
          <p:nvPr>
            <p:ph type="title"/>
          </p:nvPr>
        </p:nvSpPr>
        <p:spPr>
          <a:xfrm>
            <a:off x="720000" y="1136700"/>
            <a:ext cx="3472200" cy="1632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9" name="Google Shape;1129;p15"/>
          <p:cNvSpPr txBox="1">
            <a:spLocks noGrp="1"/>
          </p:cNvSpPr>
          <p:nvPr>
            <p:ph type="subTitle" idx="1"/>
          </p:nvPr>
        </p:nvSpPr>
        <p:spPr>
          <a:xfrm>
            <a:off x="720000" y="2768675"/>
            <a:ext cx="3472200" cy="132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741"/>
        <p:cNvGrpSpPr/>
        <p:nvPr/>
      </p:nvGrpSpPr>
      <p:grpSpPr>
        <a:xfrm>
          <a:off x="0" y="0"/>
          <a:ext cx="0" cy="0"/>
          <a:chOff x="0" y="0"/>
          <a:chExt cx="0" cy="0"/>
        </a:xfrm>
      </p:grpSpPr>
      <p:sp>
        <p:nvSpPr>
          <p:cNvPr id="1742" name="Google Shape;1742;p22"/>
          <p:cNvSpPr/>
          <p:nvPr/>
        </p:nvSpPr>
        <p:spPr>
          <a:xfrm rot="-3158651">
            <a:off x="7059425" y="-2622026"/>
            <a:ext cx="5768509" cy="3472204"/>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
          <p:cNvSpPr/>
          <p:nvPr/>
        </p:nvSpPr>
        <p:spPr>
          <a:xfrm rot="-3158651">
            <a:off x="-3867450" y="4843399"/>
            <a:ext cx="5768509" cy="3472204"/>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2"/>
          <p:cNvSpPr/>
          <p:nvPr/>
        </p:nvSpPr>
        <p:spPr>
          <a:xfrm rot="2256730">
            <a:off x="5248535" y="5202962"/>
            <a:ext cx="5768414" cy="347214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2"/>
          <p:cNvSpPr/>
          <p:nvPr/>
        </p:nvSpPr>
        <p:spPr>
          <a:xfrm rot="-3158651">
            <a:off x="-1137125" y="-3481226"/>
            <a:ext cx="5768509" cy="3472204"/>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746;p22"/>
          <p:cNvGrpSpPr/>
          <p:nvPr/>
        </p:nvGrpSpPr>
        <p:grpSpPr>
          <a:xfrm rot="-9407769" flipH="1">
            <a:off x="7825812" y="15199"/>
            <a:ext cx="1568285" cy="1731008"/>
            <a:chOff x="6320300" y="3414050"/>
            <a:chExt cx="1568300" cy="1731025"/>
          </a:xfrm>
        </p:grpSpPr>
        <p:sp>
          <p:nvSpPr>
            <p:cNvPr id="1747" name="Google Shape;1747;p22"/>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2"/>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2"/>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2"/>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2"/>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2"/>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2"/>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2"/>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2"/>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2"/>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2"/>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2"/>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2"/>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2"/>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2"/>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2"/>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2"/>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2"/>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2"/>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2"/>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2"/>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2"/>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2"/>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2"/>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2"/>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2"/>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2"/>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2"/>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2"/>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2"/>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2"/>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2"/>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2"/>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00;p22"/>
          <p:cNvGrpSpPr/>
          <p:nvPr/>
        </p:nvGrpSpPr>
        <p:grpSpPr>
          <a:xfrm rot="4305794">
            <a:off x="721690" y="3519063"/>
            <a:ext cx="838504" cy="2282570"/>
            <a:chOff x="5902350" y="2149600"/>
            <a:chExt cx="1019050" cy="2774050"/>
          </a:xfrm>
        </p:grpSpPr>
        <p:sp>
          <p:nvSpPr>
            <p:cNvPr id="1801" name="Google Shape;1801;p22"/>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2"/>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2"/>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2"/>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2"/>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2"/>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2"/>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2"/>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9" name="Google Shape;1809;p22"/>
          <p:cNvSpPr txBox="1">
            <a:spLocks noGrp="1"/>
          </p:cNvSpPr>
          <p:nvPr>
            <p:ph type="title"/>
          </p:nvPr>
        </p:nvSpPr>
        <p:spPr>
          <a:xfrm>
            <a:off x="720000" y="4406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0" name="Google Shape;1810;p22"/>
          <p:cNvSpPr txBox="1">
            <a:spLocks noGrp="1"/>
          </p:cNvSpPr>
          <p:nvPr>
            <p:ph type="body" idx="1"/>
          </p:nvPr>
        </p:nvSpPr>
        <p:spPr>
          <a:xfrm>
            <a:off x="720000" y="1689950"/>
            <a:ext cx="3850800" cy="2913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811" name="Google Shape;1811;p22"/>
          <p:cNvSpPr txBox="1">
            <a:spLocks noGrp="1"/>
          </p:cNvSpPr>
          <p:nvPr>
            <p:ph type="body" idx="2"/>
          </p:nvPr>
        </p:nvSpPr>
        <p:spPr>
          <a:xfrm>
            <a:off x="4570800" y="1689950"/>
            <a:ext cx="3850800" cy="2913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812" name="Google Shape;1812;p22"/>
          <p:cNvSpPr txBox="1">
            <a:spLocks noGrp="1"/>
          </p:cNvSpPr>
          <p:nvPr>
            <p:ph type="body" idx="3"/>
          </p:nvPr>
        </p:nvSpPr>
        <p:spPr>
          <a:xfrm>
            <a:off x="717600" y="1314350"/>
            <a:ext cx="7704000" cy="375600"/>
          </a:xfrm>
          <a:prstGeom prst="rect">
            <a:avLst/>
          </a:prstGeom>
        </p:spPr>
        <p:txBody>
          <a:bodyPr spcFirstLastPara="1" wrap="square" lIns="91425" tIns="91425" rIns="91425" bIns="91425" anchor="t" anchorCtr="0">
            <a:noAutofit/>
          </a:bodyPr>
          <a:lstStyle>
            <a:lvl1pPr marL="457200" lvl="0" indent="-317500" rtl="0">
              <a:lnSpc>
                <a:spcPct val="100000"/>
              </a:lnSpc>
              <a:spcBef>
                <a:spcPts val="30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359"/>
        <p:cNvGrpSpPr/>
        <p:nvPr/>
      </p:nvGrpSpPr>
      <p:grpSpPr>
        <a:xfrm>
          <a:off x="0" y="0"/>
          <a:ext cx="0" cy="0"/>
          <a:chOff x="0" y="0"/>
          <a:chExt cx="0" cy="0"/>
        </a:xfrm>
      </p:grpSpPr>
      <p:sp>
        <p:nvSpPr>
          <p:cNvPr id="2360" name="Google Shape;2360;p30"/>
          <p:cNvSpPr/>
          <p:nvPr/>
        </p:nvSpPr>
        <p:spPr>
          <a:xfrm rot="-4401330">
            <a:off x="5501794" y="2153904"/>
            <a:ext cx="5768747" cy="347234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0"/>
          <p:cNvSpPr/>
          <p:nvPr/>
        </p:nvSpPr>
        <p:spPr>
          <a:xfrm rot="-7801367">
            <a:off x="-2556470" y="-246942"/>
            <a:ext cx="5768864" cy="3472418"/>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362;p30"/>
          <p:cNvGrpSpPr/>
          <p:nvPr/>
        </p:nvGrpSpPr>
        <p:grpSpPr>
          <a:xfrm rot="1911688" flipH="1">
            <a:off x="263869" y="196573"/>
            <a:ext cx="1775937" cy="1835322"/>
            <a:chOff x="5317225" y="823600"/>
            <a:chExt cx="1451175" cy="1499700"/>
          </a:xfrm>
        </p:grpSpPr>
        <p:sp>
          <p:nvSpPr>
            <p:cNvPr id="2363" name="Google Shape;2363;p30"/>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0"/>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0"/>
            <p:cNvSpPr/>
            <p:nvPr/>
          </p:nvSpPr>
          <p:spPr>
            <a:xfrm>
              <a:off x="5390175" y="1974475"/>
              <a:ext cx="236350" cy="300950"/>
            </a:xfrm>
            <a:custGeom>
              <a:avLst/>
              <a:gdLst/>
              <a:ahLst/>
              <a:cxnLst/>
              <a:rect l="l" t="t" r="r" b="b"/>
              <a:pathLst>
                <a:path w="9454" h="12038" extrusionOk="0">
                  <a:moveTo>
                    <a:pt x="9302" y="1"/>
                  </a:moveTo>
                  <a:lnTo>
                    <a:pt x="9302" y="1"/>
                  </a:lnTo>
                  <a:cubicBezTo>
                    <a:pt x="2585" y="4682"/>
                    <a:pt x="4104" y="9241"/>
                    <a:pt x="1" y="12037"/>
                  </a:cubicBezTo>
                  <a:cubicBezTo>
                    <a:pt x="2615" y="11612"/>
                    <a:pt x="6354" y="9545"/>
                    <a:pt x="7934" y="7357"/>
                  </a:cubicBezTo>
                  <a:cubicBezTo>
                    <a:pt x="9272" y="5502"/>
                    <a:pt x="9454" y="2129"/>
                    <a:pt x="9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0"/>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0"/>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0"/>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2369;p30"/>
          <p:cNvGrpSpPr/>
          <p:nvPr/>
        </p:nvGrpSpPr>
        <p:grpSpPr>
          <a:xfrm rot="226718">
            <a:off x="7292906" y="3406009"/>
            <a:ext cx="1568259" cy="1730980"/>
            <a:chOff x="6320300" y="3414050"/>
            <a:chExt cx="1568300" cy="1731025"/>
          </a:xfrm>
        </p:grpSpPr>
        <p:sp>
          <p:nvSpPr>
            <p:cNvPr id="2370" name="Google Shape;2370;p30"/>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0"/>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0"/>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0"/>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0"/>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0"/>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0"/>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0"/>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0"/>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0"/>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0"/>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0"/>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0"/>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0"/>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0"/>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0"/>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0"/>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0"/>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0"/>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0"/>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0"/>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0"/>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0"/>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0"/>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0"/>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0"/>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0"/>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0"/>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0"/>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0"/>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0"/>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0"/>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0"/>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0"/>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0"/>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0"/>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0"/>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0"/>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0"/>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0"/>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0"/>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0"/>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0"/>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0"/>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0"/>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0"/>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0"/>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0"/>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0"/>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0"/>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0"/>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0"/>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0"/>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423;p30"/>
          <p:cNvGrpSpPr/>
          <p:nvPr/>
        </p:nvGrpSpPr>
        <p:grpSpPr>
          <a:xfrm rot="6299960">
            <a:off x="83370" y="3366714"/>
            <a:ext cx="1568253" cy="1730973"/>
            <a:chOff x="6320300" y="3414050"/>
            <a:chExt cx="1568300" cy="1731025"/>
          </a:xfrm>
        </p:grpSpPr>
        <p:sp>
          <p:nvSpPr>
            <p:cNvPr id="2424" name="Google Shape;2424;p30"/>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0"/>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0"/>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0"/>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0"/>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0"/>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0"/>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0"/>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0"/>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0"/>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0"/>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0"/>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0"/>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0"/>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0"/>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0"/>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0"/>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0"/>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0"/>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0"/>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0"/>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0"/>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0"/>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0"/>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0"/>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0"/>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0"/>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0"/>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0"/>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0"/>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0"/>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0"/>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0"/>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0"/>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0"/>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0"/>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0"/>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0"/>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0"/>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0"/>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0"/>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30"/>
          <p:cNvSpPr txBox="1">
            <a:spLocks noGrp="1"/>
          </p:cNvSpPr>
          <p:nvPr>
            <p:ph type="title"/>
          </p:nvPr>
        </p:nvSpPr>
        <p:spPr>
          <a:xfrm>
            <a:off x="2693550" y="2182175"/>
            <a:ext cx="3756900" cy="13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78" name="Google Shape;2478;p30"/>
          <p:cNvSpPr txBox="1">
            <a:spLocks noGrp="1"/>
          </p:cNvSpPr>
          <p:nvPr>
            <p:ph type="title" idx="2" hasCustomPrompt="1"/>
          </p:nvPr>
        </p:nvSpPr>
        <p:spPr>
          <a:xfrm>
            <a:off x="3932551" y="1166045"/>
            <a:ext cx="1278900" cy="841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79" name="Google Shape;2479;p30"/>
          <p:cNvSpPr txBox="1">
            <a:spLocks noGrp="1"/>
          </p:cNvSpPr>
          <p:nvPr>
            <p:ph type="subTitle" idx="1"/>
          </p:nvPr>
        </p:nvSpPr>
        <p:spPr>
          <a:xfrm>
            <a:off x="3021150" y="3575070"/>
            <a:ext cx="31017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3"/>
          <p:cNvSpPr/>
          <p:nvPr/>
        </p:nvSpPr>
        <p:spPr>
          <a:xfrm rot="4019776">
            <a:off x="3401184" y="2298849"/>
            <a:ext cx="4641554" cy="279386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4476994" y="-1023632"/>
            <a:ext cx="5295429" cy="1704345"/>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8965758">
            <a:off x="-3002874" y="3879945"/>
            <a:ext cx="4641438" cy="279379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3"/>
          <p:cNvGrpSpPr/>
          <p:nvPr/>
        </p:nvGrpSpPr>
        <p:grpSpPr>
          <a:xfrm rot="10624894">
            <a:off x="7383964" y="-166366"/>
            <a:ext cx="1572719" cy="1411725"/>
            <a:chOff x="2256375" y="3191075"/>
            <a:chExt cx="1811625" cy="1626175"/>
          </a:xfrm>
        </p:grpSpPr>
        <p:sp>
          <p:nvSpPr>
            <p:cNvPr id="91" name="Google Shape;91;p3"/>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rot="-4604946">
            <a:off x="7725809" y="3907284"/>
            <a:ext cx="1076776" cy="1241036"/>
            <a:chOff x="1051950" y="4003000"/>
            <a:chExt cx="973625" cy="1122150"/>
          </a:xfrm>
        </p:grpSpPr>
        <p:sp>
          <p:nvSpPr>
            <p:cNvPr id="108" name="Google Shape;108;p3"/>
            <p:cNvSpPr/>
            <p:nvPr/>
          </p:nvSpPr>
          <p:spPr>
            <a:xfrm>
              <a:off x="1051950" y="4003000"/>
              <a:ext cx="973625" cy="1122150"/>
            </a:xfrm>
            <a:custGeom>
              <a:avLst/>
              <a:gdLst/>
              <a:ahLst/>
              <a:cxnLst/>
              <a:rect l="l" t="t" r="r" b="b"/>
              <a:pathLst>
                <a:path w="38945" h="44886" extrusionOk="0">
                  <a:moveTo>
                    <a:pt x="27181" y="968"/>
                  </a:moveTo>
                  <a:cubicBezTo>
                    <a:pt x="27224" y="968"/>
                    <a:pt x="27273" y="975"/>
                    <a:pt x="27327" y="989"/>
                  </a:cubicBezTo>
                  <a:cubicBezTo>
                    <a:pt x="27630" y="1445"/>
                    <a:pt x="27904" y="1901"/>
                    <a:pt x="28178" y="2356"/>
                  </a:cubicBezTo>
                  <a:cubicBezTo>
                    <a:pt x="28694" y="3268"/>
                    <a:pt x="29241" y="4241"/>
                    <a:pt x="29637" y="5214"/>
                  </a:cubicBezTo>
                  <a:cubicBezTo>
                    <a:pt x="30488" y="7068"/>
                    <a:pt x="31065" y="9104"/>
                    <a:pt x="31126" y="11141"/>
                  </a:cubicBezTo>
                  <a:cubicBezTo>
                    <a:pt x="31369" y="15822"/>
                    <a:pt x="28968" y="20837"/>
                    <a:pt x="24135" y="21901"/>
                  </a:cubicBezTo>
                  <a:cubicBezTo>
                    <a:pt x="26536" y="17767"/>
                    <a:pt x="27934" y="13056"/>
                    <a:pt x="28026" y="8192"/>
                  </a:cubicBezTo>
                  <a:cubicBezTo>
                    <a:pt x="28026" y="8162"/>
                    <a:pt x="28003" y="8147"/>
                    <a:pt x="27980" y="8147"/>
                  </a:cubicBezTo>
                  <a:cubicBezTo>
                    <a:pt x="27957" y="8147"/>
                    <a:pt x="27934" y="8162"/>
                    <a:pt x="27934" y="8192"/>
                  </a:cubicBezTo>
                  <a:cubicBezTo>
                    <a:pt x="27661" y="12995"/>
                    <a:pt x="26232" y="17676"/>
                    <a:pt x="23770" y="21749"/>
                  </a:cubicBezTo>
                  <a:cubicBezTo>
                    <a:pt x="23922" y="18314"/>
                    <a:pt x="22494" y="14971"/>
                    <a:pt x="22950" y="11536"/>
                  </a:cubicBezTo>
                  <a:cubicBezTo>
                    <a:pt x="23405" y="8040"/>
                    <a:pt x="25472" y="4849"/>
                    <a:pt x="26962" y="1688"/>
                  </a:cubicBezTo>
                  <a:cubicBezTo>
                    <a:pt x="26858" y="1196"/>
                    <a:pt x="26931" y="968"/>
                    <a:pt x="27181" y="968"/>
                  </a:cubicBezTo>
                  <a:close/>
                  <a:moveTo>
                    <a:pt x="13983" y="12630"/>
                  </a:moveTo>
                  <a:cubicBezTo>
                    <a:pt x="13952" y="12630"/>
                    <a:pt x="13952" y="15396"/>
                    <a:pt x="13952" y="15670"/>
                  </a:cubicBezTo>
                  <a:cubicBezTo>
                    <a:pt x="13922" y="17493"/>
                    <a:pt x="13861" y="19317"/>
                    <a:pt x="13527" y="21111"/>
                  </a:cubicBezTo>
                  <a:cubicBezTo>
                    <a:pt x="12585" y="26004"/>
                    <a:pt x="8876" y="28892"/>
                    <a:pt x="5016" y="31597"/>
                  </a:cubicBezTo>
                  <a:cubicBezTo>
                    <a:pt x="4986" y="30077"/>
                    <a:pt x="4955" y="28618"/>
                    <a:pt x="5259" y="27190"/>
                  </a:cubicBezTo>
                  <a:cubicBezTo>
                    <a:pt x="5989" y="23421"/>
                    <a:pt x="8025" y="20351"/>
                    <a:pt x="10761" y="17767"/>
                  </a:cubicBezTo>
                  <a:cubicBezTo>
                    <a:pt x="10786" y="17717"/>
                    <a:pt x="10770" y="17668"/>
                    <a:pt x="10747" y="17668"/>
                  </a:cubicBezTo>
                  <a:cubicBezTo>
                    <a:pt x="10742" y="17668"/>
                    <a:pt x="10736" y="17670"/>
                    <a:pt x="10730" y="17676"/>
                  </a:cubicBezTo>
                  <a:cubicBezTo>
                    <a:pt x="8025" y="19621"/>
                    <a:pt x="6080" y="22478"/>
                    <a:pt x="5138" y="25670"/>
                  </a:cubicBezTo>
                  <a:cubicBezTo>
                    <a:pt x="4560" y="27646"/>
                    <a:pt x="4560" y="29561"/>
                    <a:pt x="4560" y="31536"/>
                  </a:cubicBezTo>
                  <a:cubicBezTo>
                    <a:pt x="3284" y="30229"/>
                    <a:pt x="2037" y="28709"/>
                    <a:pt x="1642" y="26886"/>
                  </a:cubicBezTo>
                  <a:cubicBezTo>
                    <a:pt x="1186" y="24697"/>
                    <a:pt x="2189" y="22509"/>
                    <a:pt x="3587" y="20898"/>
                  </a:cubicBezTo>
                  <a:cubicBezTo>
                    <a:pt x="6171" y="17949"/>
                    <a:pt x="10062" y="16734"/>
                    <a:pt x="12828" y="13968"/>
                  </a:cubicBezTo>
                  <a:cubicBezTo>
                    <a:pt x="12919" y="13846"/>
                    <a:pt x="13831" y="12630"/>
                    <a:pt x="13983" y="12630"/>
                  </a:cubicBezTo>
                  <a:close/>
                  <a:moveTo>
                    <a:pt x="14895" y="31475"/>
                  </a:moveTo>
                  <a:lnTo>
                    <a:pt x="14895" y="31475"/>
                  </a:lnTo>
                  <a:cubicBezTo>
                    <a:pt x="13952" y="32205"/>
                    <a:pt x="12980" y="32843"/>
                    <a:pt x="11916" y="33451"/>
                  </a:cubicBezTo>
                  <a:cubicBezTo>
                    <a:pt x="7964" y="35731"/>
                    <a:pt x="2980" y="37859"/>
                    <a:pt x="1581" y="42691"/>
                  </a:cubicBezTo>
                  <a:lnTo>
                    <a:pt x="1460" y="42691"/>
                  </a:lnTo>
                  <a:cubicBezTo>
                    <a:pt x="1308" y="42752"/>
                    <a:pt x="1156" y="42843"/>
                    <a:pt x="1004" y="42874"/>
                  </a:cubicBezTo>
                  <a:cubicBezTo>
                    <a:pt x="928" y="42889"/>
                    <a:pt x="844" y="42897"/>
                    <a:pt x="761" y="42897"/>
                  </a:cubicBezTo>
                  <a:cubicBezTo>
                    <a:pt x="677" y="42897"/>
                    <a:pt x="594" y="42889"/>
                    <a:pt x="518" y="42874"/>
                  </a:cubicBezTo>
                  <a:cubicBezTo>
                    <a:pt x="457" y="42874"/>
                    <a:pt x="426" y="42874"/>
                    <a:pt x="396" y="42904"/>
                  </a:cubicBezTo>
                  <a:cubicBezTo>
                    <a:pt x="1429" y="40290"/>
                    <a:pt x="2828" y="38071"/>
                    <a:pt x="5107" y="36460"/>
                  </a:cubicBezTo>
                  <a:cubicBezTo>
                    <a:pt x="7053" y="35032"/>
                    <a:pt x="9332" y="34272"/>
                    <a:pt x="11490" y="33330"/>
                  </a:cubicBezTo>
                  <a:cubicBezTo>
                    <a:pt x="12676" y="32813"/>
                    <a:pt x="13831" y="32205"/>
                    <a:pt x="14895" y="31475"/>
                  </a:cubicBezTo>
                  <a:close/>
                  <a:moveTo>
                    <a:pt x="38239" y="30685"/>
                  </a:moveTo>
                  <a:lnTo>
                    <a:pt x="38239" y="30685"/>
                  </a:lnTo>
                  <a:cubicBezTo>
                    <a:pt x="38147" y="30776"/>
                    <a:pt x="37600" y="31871"/>
                    <a:pt x="37509" y="31962"/>
                  </a:cubicBezTo>
                  <a:cubicBezTo>
                    <a:pt x="36749" y="33512"/>
                    <a:pt x="35959" y="35062"/>
                    <a:pt x="35017" y="36521"/>
                  </a:cubicBezTo>
                  <a:cubicBezTo>
                    <a:pt x="33254" y="39166"/>
                    <a:pt x="31065" y="41263"/>
                    <a:pt x="28208" y="42661"/>
                  </a:cubicBezTo>
                  <a:cubicBezTo>
                    <a:pt x="26539" y="43522"/>
                    <a:pt x="24744" y="44172"/>
                    <a:pt x="22959" y="44172"/>
                  </a:cubicBezTo>
                  <a:cubicBezTo>
                    <a:pt x="21719" y="44172"/>
                    <a:pt x="20485" y="43859"/>
                    <a:pt x="19302" y="43087"/>
                  </a:cubicBezTo>
                  <a:cubicBezTo>
                    <a:pt x="16901" y="41536"/>
                    <a:pt x="16658" y="39378"/>
                    <a:pt x="15655" y="37099"/>
                  </a:cubicBezTo>
                  <a:lnTo>
                    <a:pt x="15655" y="37099"/>
                  </a:lnTo>
                  <a:cubicBezTo>
                    <a:pt x="17568" y="37609"/>
                    <a:pt x="19482" y="38098"/>
                    <a:pt x="21485" y="38098"/>
                  </a:cubicBezTo>
                  <a:cubicBezTo>
                    <a:pt x="21869" y="38098"/>
                    <a:pt x="22255" y="38080"/>
                    <a:pt x="22646" y="38041"/>
                  </a:cubicBezTo>
                  <a:cubicBezTo>
                    <a:pt x="26840" y="37676"/>
                    <a:pt x="30944" y="35700"/>
                    <a:pt x="34318" y="33299"/>
                  </a:cubicBezTo>
                  <a:cubicBezTo>
                    <a:pt x="34399" y="33272"/>
                    <a:pt x="34335" y="33173"/>
                    <a:pt x="34278" y="33173"/>
                  </a:cubicBezTo>
                  <a:cubicBezTo>
                    <a:pt x="34270" y="33173"/>
                    <a:pt x="34263" y="33174"/>
                    <a:pt x="34257" y="33178"/>
                  </a:cubicBezTo>
                  <a:cubicBezTo>
                    <a:pt x="30305" y="35153"/>
                    <a:pt x="26415" y="37372"/>
                    <a:pt x="21855" y="37524"/>
                  </a:cubicBezTo>
                  <a:cubicBezTo>
                    <a:pt x="21751" y="37527"/>
                    <a:pt x="21646" y="37528"/>
                    <a:pt x="21542" y="37528"/>
                  </a:cubicBezTo>
                  <a:cubicBezTo>
                    <a:pt x="19405" y="37528"/>
                    <a:pt x="17349" y="36950"/>
                    <a:pt x="15320" y="36400"/>
                  </a:cubicBezTo>
                  <a:cubicBezTo>
                    <a:pt x="15320" y="36400"/>
                    <a:pt x="15320" y="36369"/>
                    <a:pt x="15290" y="36369"/>
                  </a:cubicBezTo>
                  <a:lnTo>
                    <a:pt x="15168" y="36248"/>
                  </a:lnTo>
                  <a:cubicBezTo>
                    <a:pt x="18633" y="35457"/>
                    <a:pt x="21339" y="32114"/>
                    <a:pt x="24925" y="31536"/>
                  </a:cubicBezTo>
                  <a:cubicBezTo>
                    <a:pt x="25464" y="31454"/>
                    <a:pt x="26004" y="31421"/>
                    <a:pt x="26543" y="31421"/>
                  </a:cubicBezTo>
                  <a:cubicBezTo>
                    <a:pt x="28405" y="31421"/>
                    <a:pt x="30267" y="31814"/>
                    <a:pt x="32129" y="31931"/>
                  </a:cubicBezTo>
                  <a:cubicBezTo>
                    <a:pt x="32387" y="31947"/>
                    <a:pt x="32639" y="31955"/>
                    <a:pt x="32886" y="31955"/>
                  </a:cubicBezTo>
                  <a:cubicBezTo>
                    <a:pt x="34561" y="31955"/>
                    <a:pt x="36015" y="31606"/>
                    <a:pt x="37631" y="31050"/>
                  </a:cubicBezTo>
                  <a:cubicBezTo>
                    <a:pt x="37661" y="31050"/>
                    <a:pt x="38147" y="30716"/>
                    <a:pt x="38239" y="30685"/>
                  </a:cubicBezTo>
                  <a:close/>
                  <a:moveTo>
                    <a:pt x="27026" y="0"/>
                  </a:moveTo>
                  <a:cubicBezTo>
                    <a:pt x="26930" y="0"/>
                    <a:pt x="26840" y="80"/>
                    <a:pt x="26840" y="198"/>
                  </a:cubicBezTo>
                  <a:cubicBezTo>
                    <a:pt x="26293" y="4150"/>
                    <a:pt x="23223" y="7159"/>
                    <a:pt x="22615" y="11110"/>
                  </a:cubicBezTo>
                  <a:cubicBezTo>
                    <a:pt x="22007" y="14849"/>
                    <a:pt x="23466" y="18527"/>
                    <a:pt x="23466" y="22266"/>
                  </a:cubicBezTo>
                  <a:cubicBezTo>
                    <a:pt x="21825" y="24849"/>
                    <a:pt x="19819" y="27159"/>
                    <a:pt x="17387" y="29105"/>
                  </a:cubicBezTo>
                  <a:cubicBezTo>
                    <a:pt x="13618" y="32144"/>
                    <a:pt x="8512" y="33542"/>
                    <a:pt x="4773" y="36369"/>
                  </a:cubicBezTo>
                  <a:cubicBezTo>
                    <a:pt x="5077" y="35123"/>
                    <a:pt x="5077" y="33846"/>
                    <a:pt x="5077" y="32570"/>
                  </a:cubicBezTo>
                  <a:lnTo>
                    <a:pt x="5107" y="32570"/>
                  </a:lnTo>
                  <a:cubicBezTo>
                    <a:pt x="5320" y="32327"/>
                    <a:pt x="5563" y="32083"/>
                    <a:pt x="5776" y="31840"/>
                  </a:cubicBezTo>
                  <a:cubicBezTo>
                    <a:pt x="5928" y="31658"/>
                    <a:pt x="6141" y="31506"/>
                    <a:pt x="6262" y="31323"/>
                  </a:cubicBezTo>
                  <a:cubicBezTo>
                    <a:pt x="9241" y="29257"/>
                    <a:pt x="12159" y="26886"/>
                    <a:pt x="13405" y="23421"/>
                  </a:cubicBezTo>
                  <a:cubicBezTo>
                    <a:pt x="14743" y="19804"/>
                    <a:pt x="14408" y="15670"/>
                    <a:pt x="14408" y="11901"/>
                  </a:cubicBezTo>
                  <a:cubicBezTo>
                    <a:pt x="14408" y="11777"/>
                    <a:pt x="14296" y="11666"/>
                    <a:pt x="14195" y="11666"/>
                  </a:cubicBezTo>
                  <a:cubicBezTo>
                    <a:pt x="14148" y="11666"/>
                    <a:pt x="14103" y="11691"/>
                    <a:pt x="14074" y="11749"/>
                  </a:cubicBezTo>
                  <a:cubicBezTo>
                    <a:pt x="11065" y="16490"/>
                    <a:pt x="4591" y="17645"/>
                    <a:pt x="1916" y="22691"/>
                  </a:cubicBezTo>
                  <a:cubicBezTo>
                    <a:pt x="1" y="26308"/>
                    <a:pt x="1764" y="29682"/>
                    <a:pt x="4591" y="32083"/>
                  </a:cubicBezTo>
                  <a:cubicBezTo>
                    <a:pt x="4591" y="33573"/>
                    <a:pt x="4591" y="35032"/>
                    <a:pt x="4287" y="36552"/>
                  </a:cubicBezTo>
                  <a:cubicBezTo>
                    <a:pt x="4287" y="36643"/>
                    <a:pt x="4287" y="36703"/>
                    <a:pt x="4378" y="36764"/>
                  </a:cubicBezTo>
                  <a:cubicBezTo>
                    <a:pt x="2463" y="38284"/>
                    <a:pt x="943" y="40169"/>
                    <a:pt x="153" y="42904"/>
                  </a:cubicBezTo>
                  <a:cubicBezTo>
                    <a:pt x="128" y="43005"/>
                    <a:pt x="207" y="43064"/>
                    <a:pt x="269" y="43064"/>
                  </a:cubicBezTo>
                  <a:cubicBezTo>
                    <a:pt x="282" y="43064"/>
                    <a:pt x="294" y="43061"/>
                    <a:pt x="305" y="43056"/>
                  </a:cubicBezTo>
                  <a:lnTo>
                    <a:pt x="305" y="43056"/>
                  </a:lnTo>
                  <a:cubicBezTo>
                    <a:pt x="274" y="43147"/>
                    <a:pt x="305" y="43239"/>
                    <a:pt x="426" y="43239"/>
                  </a:cubicBezTo>
                  <a:cubicBezTo>
                    <a:pt x="522" y="43262"/>
                    <a:pt x="627" y="43274"/>
                    <a:pt x="737" y="43274"/>
                  </a:cubicBezTo>
                  <a:cubicBezTo>
                    <a:pt x="1047" y="43274"/>
                    <a:pt x="1387" y="43183"/>
                    <a:pt x="1612" y="43026"/>
                  </a:cubicBezTo>
                  <a:cubicBezTo>
                    <a:pt x="1642" y="42965"/>
                    <a:pt x="1642" y="42935"/>
                    <a:pt x="1642" y="42935"/>
                  </a:cubicBezTo>
                  <a:cubicBezTo>
                    <a:pt x="1660" y="42952"/>
                    <a:pt x="1680" y="42960"/>
                    <a:pt x="1701" y="42960"/>
                  </a:cubicBezTo>
                  <a:cubicBezTo>
                    <a:pt x="1751" y="42960"/>
                    <a:pt x="1803" y="42917"/>
                    <a:pt x="1825" y="42874"/>
                  </a:cubicBezTo>
                  <a:cubicBezTo>
                    <a:pt x="3223" y="39439"/>
                    <a:pt x="5867" y="37463"/>
                    <a:pt x="8755" y="35731"/>
                  </a:cubicBezTo>
                  <a:cubicBezTo>
                    <a:pt x="8785" y="35761"/>
                    <a:pt x="8816" y="35792"/>
                    <a:pt x="8907" y="35792"/>
                  </a:cubicBezTo>
                  <a:cubicBezTo>
                    <a:pt x="10183" y="35852"/>
                    <a:pt x="11490" y="36065"/>
                    <a:pt x="12737" y="36369"/>
                  </a:cubicBezTo>
                  <a:cubicBezTo>
                    <a:pt x="12737" y="36400"/>
                    <a:pt x="12767" y="36400"/>
                    <a:pt x="12797" y="36430"/>
                  </a:cubicBezTo>
                  <a:cubicBezTo>
                    <a:pt x="12919" y="36430"/>
                    <a:pt x="13041" y="36491"/>
                    <a:pt x="13162" y="36491"/>
                  </a:cubicBezTo>
                  <a:cubicBezTo>
                    <a:pt x="13800" y="36643"/>
                    <a:pt x="14439" y="36825"/>
                    <a:pt x="15077" y="37007"/>
                  </a:cubicBezTo>
                  <a:cubicBezTo>
                    <a:pt x="16263" y="39530"/>
                    <a:pt x="16414" y="41962"/>
                    <a:pt x="18998" y="43664"/>
                  </a:cubicBezTo>
                  <a:cubicBezTo>
                    <a:pt x="20280" y="44492"/>
                    <a:pt x="21689" y="44885"/>
                    <a:pt x="23135" y="44885"/>
                  </a:cubicBezTo>
                  <a:cubicBezTo>
                    <a:pt x="23918" y="44885"/>
                    <a:pt x="24712" y="44770"/>
                    <a:pt x="25503" y="44546"/>
                  </a:cubicBezTo>
                  <a:cubicBezTo>
                    <a:pt x="32585" y="42327"/>
                    <a:pt x="35959" y="36460"/>
                    <a:pt x="38877" y="30138"/>
                  </a:cubicBezTo>
                  <a:cubicBezTo>
                    <a:pt x="38944" y="30003"/>
                    <a:pt x="38829" y="29869"/>
                    <a:pt x="38703" y="29869"/>
                  </a:cubicBezTo>
                  <a:cubicBezTo>
                    <a:pt x="38659" y="29869"/>
                    <a:pt x="38613" y="29886"/>
                    <a:pt x="38573" y="29925"/>
                  </a:cubicBezTo>
                  <a:cubicBezTo>
                    <a:pt x="37005" y="31190"/>
                    <a:pt x="35276" y="31540"/>
                    <a:pt x="33480" y="31540"/>
                  </a:cubicBezTo>
                  <a:cubicBezTo>
                    <a:pt x="31250" y="31540"/>
                    <a:pt x="28917" y="31000"/>
                    <a:pt x="26659" y="31000"/>
                  </a:cubicBezTo>
                  <a:cubicBezTo>
                    <a:pt x="26189" y="31000"/>
                    <a:pt x="25722" y="31024"/>
                    <a:pt x="25260" y="31080"/>
                  </a:cubicBezTo>
                  <a:cubicBezTo>
                    <a:pt x="21065" y="31627"/>
                    <a:pt x="18269" y="35548"/>
                    <a:pt x="14165" y="36096"/>
                  </a:cubicBezTo>
                  <a:cubicBezTo>
                    <a:pt x="12585" y="35670"/>
                    <a:pt x="10974" y="35336"/>
                    <a:pt x="9302" y="35305"/>
                  </a:cubicBezTo>
                  <a:cubicBezTo>
                    <a:pt x="11186" y="34211"/>
                    <a:pt x="13162" y="33178"/>
                    <a:pt x="14925" y="31871"/>
                  </a:cubicBezTo>
                  <a:cubicBezTo>
                    <a:pt x="17448" y="30108"/>
                    <a:pt x="19697" y="27980"/>
                    <a:pt x="21582" y="25548"/>
                  </a:cubicBezTo>
                  <a:cubicBezTo>
                    <a:pt x="22311" y="24636"/>
                    <a:pt x="22980" y="23694"/>
                    <a:pt x="23649" y="22691"/>
                  </a:cubicBezTo>
                  <a:lnTo>
                    <a:pt x="23649" y="22661"/>
                  </a:lnTo>
                  <a:lnTo>
                    <a:pt x="23983" y="22083"/>
                  </a:lnTo>
                  <a:cubicBezTo>
                    <a:pt x="27934" y="21171"/>
                    <a:pt x="30640" y="18132"/>
                    <a:pt x="31369" y="14089"/>
                  </a:cubicBezTo>
                  <a:cubicBezTo>
                    <a:pt x="32220" y="9044"/>
                    <a:pt x="29880" y="4180"/>
                    <a:pt x="27175" y="77"/>
                  </a:cubicBezTo>
                  <a:cubicBezTo>
                    <a:pt x="27132" y="23"/>
                    <a:pt x="27078" y="0"/>
                    <a:pt x="2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099825" y="4379975"/>
              <a:ext cx="259700" cy="423150"/>
            </a:xfrm>
            <a:custGeom>
              <a:avLst/>
              <a:gdLst/>
              <a:ahLst/>
              <a:cxnLst/>
              <a:rect l="l" t="t" r="r" b="b"/>
              <a:pathLst>
                <a:path w="10388" h="16926" extrusionOk="0">
                  <a:moveTo>
                    <a:pt x="10231" y="1"/>
                  </a:moveTo>
                  <a:cubicBezTo>
                    <a:pt x="10222" y="1"/>
                    <a:pt x="10214" y="4"/>
                    <a:pt x="10214" y="13"/>
                  </a:cubicBezTo>
                  <a:cubicBezTo>
                    <a:pt x="8724" y="1959"/>
                    <a:pt x="6536" y="2779"/>
                    <a:pt x="4742" y="4329"/>
                  </a:cubicBezTo>
                  <a:cubicBezTo>
                    <a:pt x="3618" y="5332"/>
                    <a:pt x="2706" y="6579"/>
                    <a:pt x="2007" y="7916"/>
                  </a:cubicBezTo>
                  <a:cubicBezTo>
                    <a:pt x="1399" y="9132"/>
                    <a:pt x="913" y="10561"/>
                    <a:pt x="913" y="11989"/>
                  </a:cubicBezTo>
                  <a:cubicBezTo>
                    <a:pt x="913" y="13813"/>
                    <a:pt x="2128" y="14664"/>
                    <a:pt x="2584" y="16305"/>
                  </a:cubicBezTo>
                  <a:cubicBezTo>
                    <a:pt x="1247" y="14968"/>
                    <a:pt x="305" y="13752"/>
                    <a:pt x="335" y="11716"/>
                  </a:cubicBezTo>
                  <a:cubicBezTo>
                    <a:pt x="365" y="10165"/>
                    <a:pt x="791" y="8646"/>
                    <a:pt x="1429" y="7187"/>
                  </a:cubicBezTo>
                  <a:cubicBezTo>
                    <a:pt x="1429" y="7156"/>
                    <a:pt x="1399" y="7156"/>
                    <a:pt x="1399" y="7156"/>
                  </a:cubicBezTo>
                  <a:cubicBezTo>
                    <a:pt x="517" y="8828"/>
                    <a:pt x="1" y="10712"/>
                    <a:pt x="122" y="12627"/>
                  </a:cubicBezTo>
                  <a:cubicBezTo>
                    <a:pt x="213" y="14421"/>
                    <a:pt x="1521" y="15667"/>
                    <a:pt x="2736" y="16852"/>
                  </a:cubicBezTo>
                  <a:cubicBezTo>
                    <a:pt x="2767" y="16883"/>
                    <a:pt x="2797" y="16883"/>
                    <a:pt x="2858" y="16883"/>
                  </a:cubicBezTo>
                  <a:cubicBezTo>
                    <a:pt x="2885" y="16910"/>
                    <a:pt x="2931" y="16925"/>
                    <a:pt x="2981" y="16925"/>
                  </a:cubicBezTo>
                  <a:cubicBezTo>
                    <a:pt x="3043" y="16925"/>
                    <a:pt x="3112" y="16903"/>
                    <a:pt x="3162" y="16852"/>
                  </a:cubicBezTo>
                  <a:cubicBezTo>
                    <a:pt x="3314" y="16640"/>
                    <a:pt x="3496" y="16457"/>
                    <a:pt x="3648" y="16275"/>
                  </a:cubicBezTo>
                  <a:cubicBezTo>
                    <a:pt x="6505" y="14117"/>
                    <a:pt x="8724" y="11351"/>
                    <a:pt x="10366" y="8098"/>
                  </a:cubicBezTo>
                  <a:cubicBezTo>
                    <a:pt x="10387" y="8077"/>
                    <a:pt x="10363" y="8055"/>
                    <a:pt x="10336" y="8055"/>
                  </a:cubicBezTo>
                  <a:cubicBezTo>
                    <a:pt x="10325" y="8055"/>
                    <a:pt x="10314" y="8059"/>
                    <a:pt x="10305" y="8068"/>
                  </a:cubicBezTo>
                  <a:cubicBezTo>
                    <a:pt x="8815" y="10773"/>
                    <a:pt x="6961" y="13114"/>
                    <a:pt x="4682" y="15150"/>
                  </a:cubicBezTo>
                  <a:cubicBezTo>
                    <a:pt x="7600" y="11442"/>
                    <a:pt x="10062" y="7339"/>
                    <a:pt x="10244" y="2475"/>
                  </a:cubicBezTo>
                  <a:cubicBezTo>
                    <a:pt x="10244" y="2445"/>
                    <a:pt x="10221" y="2430"/>
                    <a:pt x="10198" y="2430"/>
                  </a:cubicBezTo>
                  <a:cubicBezTo>
                    <a:pt x="10176" y="2430"/>
                    <a:pt x="10153" y="2445"/>
                    <a:pt x="10153" y="2475"/>
                  </a:cubicBezTo>
                  <a:cubicBezTo>
                    <a:pt x="9758" y="8007"/>
                    <a:pt x="6414" y="12141"/>
                    <a:pt x="3162" y="16275"/>
                  </a:cubicBezTo>
                  <a:cubicBezTo>
                    <a:pt x="4894" y="13205"/>
                    <a:pt x="6232" y="10013"/>
                    <a:pt x="7205" y="6579"/>
                  </a:cubicBezTo>
                  <a:cubicBezTo>
                    <a:pt x="7205" y="6557"/>
                    <a:pt x="7174" y="6536"/>
                    <a:pt x="7156" y="6536"/>
                  </a:cubicBezTo>
                  <a:cubicBezTo>
                    <a:pt x="7149" y="6536"/>
                    <a:pt x="7144" y="6539"/>
                    <a:pt x="7144" y="6548"/>
                  </a:cubicBezTo>
                  <a:cubicBezTo>
                    <a:pt x="6080" y="9861"/>
                    <a:pt x="4621" y="12962"/>
                    <a:pt x="2919" y="15971"/>
                  </a:cubicBezTo>
                  <a:cubicBezTo>
                    <a:pt x="2615" y="15181"/>
                    <a:pt x="2037" y="14573"/>
                    <a:pt x="1703" y="13722"/>
                  </a:cubicBezTo>
                  <a:cubicBezTo>
                    <a:pt x="791" y="11594"/>
                    <a:pt x="1885" y="8919"/>
                    <a:pt x="3010" y="7095"/>
                  </a:cubicBezTo>
                  <a:cubicBezTo>
                    <a:pt x="4834" y="3995"/>
                    <a:pt x="8177" y="2779"/>
                    <a:pt x="10244" y="44"/>
                  </a:cubicBezTo>
                  <a:cubicBezTo>
                    <a:pt x="10287" y="22"/>
                    <a:pt x="10254" y="1"/>
                    <a:pt x="10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635550" y="4090650"/>
              <a:ext cx="163400" cy="466775"/>
            </a:xfrm>
            <a:custGeom>
              <a:avLst/>
              <a:gdLst/>
              <a:ahLst/>
              <a:cxnLst/>
              <a:rect l="l" t="t" r="r" b="b"/>
              <a:pathLst>
                <a:path w="6536" h="18671" extrusionOk="0">
                  <a:moveTo>
                    <a:pt x="3744" y="1"/>
                  </a:moveTo>
                  <a:cubicBezTo>
                    <a:pt x="3725" y="1"/>
                    <a:pt x="3709" y="10"/>
                    <a:pt x="3709" y="36"/>
                  </a:cubicBezTo>
                  <a:cubicBezTo>
                    <a:pt x="3375" y="3258"/>
                    <a:pt x="1642" y="6115"/>
                    <a:pt x="1095" y="9307"/>
                  </a:cubicBezTo>
                  <a:cubicBezTo>
                    <a:pt x="609" y="12194"/>
                    <a:pt x="1520" y="14960"/>
                    <a:pt x="882" y="17817"/>
                  </a:cubicBezTo>
                  <a:cubicBezTo>
                    <a:pt x="639" y="14626"/>
                    <a:pt x="153" y="11465"/>
                    <a:pt x="122" y="8243"/>
                  </a:cubicBezTo>
                  <a:cubicBezTo>
                    <a:pt x="122" y="8228"/>
                    <a:pt x="107" y="8220"/>
                    <a:pt x="92" y="8220"/>
                  </a:cubicBezTo>
                  <a:cubicBezTo>
                    <a:pt x="77" y="8220"/>
                    <a:pt x="61" y="8228"/>
                    <a:pt x="61" y="8243"/>
                  </a:cubicBezTo>
                  <a:cubicBezTo>
                    <a:pt x="31" y="11525"/>
                    <a:pt x="1" y="14960"/>
                    <a:pt x="669" y="18152"/>
                  </a:cubicBezTo>
                  <a:cubicBezTo>
                    <a:pt x="669" y="18243"/>
                    <a:pt x="761" y="18243"/>
                    <a:pt x="791" y="18243"/>
                  </a:cubicBezTo>
                  <a:cubicBezTo>
                    <a:pt x="761" y="18304"/>
                    <a:pt x="761" y="18395"/>
                    <a:pt x="730" y="18456"/>
                  </a:cubicBezTo>
                  <a:cubicBezTo>
                    <a:pt x="687" y="18563"/>
                    <a:pt x="796" y="18671"/>
                    <a:pt x="885" y="18671"/>
                  </a:cubicBezTo>
                  <a:cubicBezTo>
                    <a:pt x="922" y="18671"/>
                    <a:pt x="956" y="18652"/>
                    <a:pt x="973" y="18608"/>
                  </a:cubicBezTo>
                  <a:cubicBezTo>
                    <a:pt x="1034" y="18577"/>
                    <a:pt x="1034" y="18547"/>
                    <a:pt x="1065" y="18516"/>
                  </a:cubicBezTo>
                  <a:cubicBezTo>
                    <a:pt x="1095" y="18456"/>
                    <a:pt x="1125" y="18456"/>
                    <a:pt x="1186" y="18425"/>
                  </a:cubicBezTo>
                  <a:cubicBezTo>
                    <a:pt x="3435" y="17149"/>
                    <a:pt x="5198" y="15021"/>
                    <a:pt x="6353" y="12620"/>
                  </a:cubicBezTo>
                  <a:cubicBezTo>
                    <a:pt x="6374" y="12599"/>
                    <a:pt x="6337" y="12563"/>
                    <a:pt x="6303" y="12563"/>
                  </a:cubicBezTo>
                  <a:cubicBezTo>
                    <a:pt x="6287" y="12563"/>
                    <a:pt x="6272" y="12570"/>
                    <a:pt x="6262" y="12589"/>
                  </a:cubicBezTo>
                  <a:cubicBezTo>
                    <a:pt x="5350" y="14443"/>
                    <a:pt x="4104" y="15872"/>
                    <a:pt x="2554" y="17149"/>
                  </a:cubicBezTo>
                  <a:cubicBezTo>
                    <a:pt x="5624" y="13957"/>
                    <a:pt x="6353" y="9459"/>
                    <a:pt x="6536" y="5051"/>
                  </a:cubicBezTo>
                  <a:cubicBezTo>
                    <a:pt x="6536" y="4986"/>
                    <a:pt x="6492" y="4956"/>
                    <a:pt x="6452" y="4956"/>
                  </a:cubicBezTo>
                  <a:cubicBezTo>
                    <a:pt x="6417" y="4956"/>
                    <a:pt x="6384" y="4978"/>
                    <a:pt x="6384" y="5021"/>
                  </a:cubicBezTo>
                  <a:cubicBezTo>
                    <a:pt x="6110" y="9763"/>
                    <a:pt x="5198" y="14626"/>
                    <a:pt x="1399" y="17787"/>
                  </a:cubicBezTo>
                  <a:cubicBezTo>
                    <a:pt x="3314" y="14960"/>
                    <a:pt x="4530" y="11890"/>
                    <a:pt x="4894" y="8486"/>
                  </a:cubicBezTo>
                  <a:lnTo>
                    <a:pt x="4894" y="8486"/>
                  </a:lnTo>
                  <a:cubicBezTo>
                    <a:pt x="4438" y="11617"/>
                    <a:pt x="3344" y="14565"/>
                    <a:pt x="1520" y="17149"/>
                  </a:cubicBezTo>
                  <a:cubicBezTo>
                    <a:pt x="1581" y="16845"/>
                    <a:pt x="1642" y="16541"/>
                    <a:pt x="1672" y="16176"/>
                  </a:cubicBezTo>
                  <a:cubicBezTo>
                    <a:pt x="1672" y="16176"/>
                    <a:pt x="1703" y="16176"/>
                    <a:pt x="1703" y="16146"/>
                  </a:cubicBezTo>
                  <a:cubicBezTo>
                    <a:pt x="2341" y="14261"/>
                    <a:pt x="2524" y="12285"/>
                    <a:pt x="2432" y="10310"/>
                  </a:cubicBezTo>
                  <a:cubicBezTo>
                    <a:pt x="2432" y="10279"/>
                    <a:pt x="2425" y="10264"/>
                    <a:pt x="2417" y="10264"/>
                  </a:cubicBezTo>
                  <a:cubicBezTo>
                    <a:pt x="2410" y="10264"/>
                    <a:pt x="2402" y="10279"/>
                    <a:pt x="2402" y="10310"/>
                  </a:cubicBezTo>
                  <a:cubicBezTo>
                    <a:pt x="2432" y="12042"/>
                    <a:pt x="2159" y="13714"/>
                    <a:pt x="1703" y="15355"/>
                  </a:cubicBezTo>
                  <a:cubicBezTo>
                    <a:pt x="1703" y="13714"/>
                    <a:pt x="1338" y="12042"/>
                    <a:pt x="1429" y="10462"/>
                  </a:cubicBezTo>
                  <a:cubicBezTo>
                    <a:pt x="1672" y="6875"/>
                    <a:pt x="3618" y="3653"/>
                    <a:pt x="3800" y="36"/>
                  </a:cubicBezTo>
                  <a:cubicBezTo>
                    <a:pt x="3800" y="18"/>
                    <a:pt x="3770" y="1"/>
                    <a:pt x="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722450" y="4015100"/>
              <a:ext cx="33950" cy="102800"/>
            </a:xfrm>
            <a:custGeom>
              <a:avLst/>
              <a:gdLst/>
              <a:ahLst/>
              <a:cxnLst/>
              <a:rect l="l" t="t" r="r" b="b"/>
              <a:pathLst>
                <a:path w="1358" h="4112" extrusionOk="0">
                  <a:moveTo>
                    <a:pt x="201" y="0"/>
                  </a:moveTo>
                  <a:cubicBezTo>
                    <a:pt x="98" y="0"/>
                    <a:pt x="0" y="61"/>
                    <a:pt x="20" y="201"/>
                  </a:cubicBezTo>
                  <a:cubicBezTo>
                    <a:pt x="81" y="809"/>
                    <a:pt x="476" y="1386"/>
                    <a:pt x="689" y="1964"/>
                  </a:cubicBezTo>
                  <a:cubicBezTo>
                    <a:pt x="962" y="2632"/>
                    <a:pt x="1084" y="3362"/>
                    <a:pt x="1236" y="4091"/>
                  </a:cubicBezTo>
                  <a:cubicBezTo>
                    <a:pt x="1236" y="4104"/>
                    <a:pt x="1257" y="4111"/>
                    <a:pt x="1281" y="4111"/>
                  </a:cubicBezTo>
                  <a:cubicBezTo>
                    <a:pt x="1316" y="4111"/>
                    <a:pt x="1358" y="4097"/>
                    <a:pt x="1358" y="4061"/>
                  </a:cubicBezTo>
                  <a:cubicBezTo>
                    <a:pt x="1358" y="3331"/>
                    <a:pt x="1266" y="2602"/>
                    <a:pt x="1114" y="1933"/>
                  </a:cubicBezTo>
                  <a:cubicBezTo>
                    <a:pt x="962" y="1325"/>
                    <a:pt x="810" y="505"/>
                    <a:pt x="355" y="49"/>
                  </a:cubicBezTo>
                  <a:cubicBezTo>
                    <a:pt x="313" y="17"/>
                    <a:pt x="256"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417725" y="4817125"/>
              <a:ext cx="410100" cy="116825"/>
            </a:xfrm>
            <a:custGeom>
              <a:avLst/>
              <a:gdLst/>
              <a:ahLst/>
              <a:cxnLst/>
              <a:rect l="l" t="t" r="r" b="b"/>
              <a:pathLst>
                <a:path w="16404" h="4673" extrusionOk="0">
                  <a:moveTo>
                    <a:pt x="14752" y="0"/>
                  </a:moveTo>
                  <a:cubicBezTo>
                    <a:pt x="13028" y="0"/>
                    <a:pt x="11339" y="243"/>
                    <a:pt x="9686" y="825"/>
                  </a:cubicBezTo>
                  <a:cubicBezTo>
                    <a:pt x="6858" y="1832"/>
                    <a:pt x="4444" y="3641"/>
                    <a:pt x="1442" y="3641"/>
                  </a:cubicBezTo>
                  <a:cubicBezTo>
                    <a:pt x="1088" y="3641"/>
                    <a:pt x="726" y="3615"/>
                    <a:pt x="355" y="3561"/>
                  </a:cubicBezTo>
                  <a:cubicBezTo>
                    <a:pt x="345" y="3560"/>
                    <a:pt x="336" y="3560"/>
                    <a:pt x="326" y="3560"/>
                  </a:cubicBezTo>
                  <a:cubicBezTo>
                    <a:pt x="47" y="3560"/>
                    <a:pt x="1" y="3987"/>
                    <a:pt x="324" y="4017"/>
                  </a:cubicBezTo>
                  <a:cubicBezTo>
                    <a:pt x="537" y="4078"/>
                    <a:pt x="720" y="4078"/>
                    <a:pt x="963" y="4108"/>
                  </a:cubicBezTo>
                  <a:cubicBezTo>
                    <a:pt x="963" y="4169"/>
                    <a:pt x="993" y="4230"/>
                    <a:pt x="1115" y="4260"/>
                  </a:cubicBezTo>
                  <a:cubicBezTo>
                    <a:pt x="2172" y="4547"/>
                    <a:pt x="3269" y="4672"/>
                    <a:pt x="4379" y="4672"/>
                  </a:cubicBezTo>
                  <a:cubicBezTo>
                    <a:pt x="7385" y="4672"/>
                    <a:pt x="10487" y="3751"/>
                    <a:pt x="13151" y="2619"/>
                  </a:cubicBezTo>
                  <a:cubicBezTo>
                    <a:pt x="13175" y="2596"/>
                    <a:pt x="13180" y="2537"/>
                    <a:pt x="13155" y="2537"/>
                  </a:cubicBezTo>
                  <a:cubicBezTo>
                    <a:pt x="13147" y="2537"/>
                    <a:pt x="13136" y="2543"/>
                    <a:pt x="13121" y="2558"/>
                  </a:cubicBezTo>
                  <a:cubicBezTo>
                    <a:pt x="10524" y="3440"/>
                    <a:pt x="7413" y="4223"/>
                    <a:pt x="4474" y="4223"/>
                  </a:cubicBezTo>
                  <a:cubicBezTo>
                    <a:pt x="3767" y="4223"/>
                    <a:pt x="3069" y="4178"/>
                    <a:pt x="2391" y="4078"/>
                  </a:cubicBezTo>
                  <a:cubicBezTo>
                    <a:pt x="4002" y="3895"/>
                    <a:pt x="5492" y="3227"/>
                    <a:pt x="6951" y="2528"/>
                  </a:cubicBezTo>
                  <a:cubicBezTo>
                    <a:pt x="9855" y="1105"/>
                    <a:pt x="12648" y="181"/>
                    <a:pt x="15887" y="181"/>
                  </a:cubicBezTo>
                  <a:cubicBezTo>
                    <a:pt x="16038" y="181"/>
                    <a:pt x="16190" y="183"/>
                    <a:pt x="16343" y="187"/>
                  </a:cubicBezTo>
                  <a:cubicBezTo>
                    <a:pt x="16404" y="187"/>
                    <a:pt x="16404" y="65"/>
                    <a:pt x="16343" y="65"/>
                  </a:cubicBezTo>
                  <a:cubicBezTo>
                    <a:pt x="15810" y="23"/>
                    <a:pt x="15279" y="0"/>
                    <a:pt x="14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431400" y="4925400"/>
              <a:ext cx="427350" cy="152250"/>
            </a:xfrm>
            <a:custGeom>
              <a:avLst/>
              <a:gdLst/>
              <a:ahLst/>
              <a:cxnLst/>
              <a:rect l="l" t="t" r="r" b="b"/>
              <a:pathLst>
                <a:path w="17094" h="6090" extrusionOk="0">
                  <a:moveTo>
                    <a:pt x="338" y="1"/>
                  </a:moveTo>
                  <a:cubicBezTo>
                    <a:pt x="147" y="1"/>
                    <a:pt x="0" y="268"/>
                    <a:pt x="173" y="415"/>
                  </a:cubicBezTo>
                  <a:lnTo>
                    <a:pt x="477" y="719"/>
                  </a:lnTo>
                  <a:cubicBezTo>
                    <a:pt x="385" y="719"/>
                    <a:pt x="294" y="841"/>
                    <a:pt x="385" y="963"/>
                  </a:cubicBezTo>
                  <a:cubicBezTo>
                    <a:pt x="1851" y="3451"/>
                    <a:pt x="5176" y="6089"/>
                    <a:pt x="8282" y="6089"/>
                  </a:cubicBezTo>
                  <a:cubicBezTo>
                    <a:pt x="8591" y="6089"/>
                    <a:pt x="8898" y="6063"/>
                    <a:pt x="9200" y="6008"/>
                  </a:cubicBezTo>
                  <a:cubicBezTo>
                    <a:pt x="9322" y="6008"/>
                    <a:pt x="9291" y="5826"/>
                    <a:pt x="9200" y="5826"/>
                  </a:cubicBezTo>
                  <a:cubicBezTo>
                    <a:pt x="8991" y="5854"/>
                    <a:pt x="8780" y="5868"/>
                    <a:pt x="8566" y="5868"/>
                  </a:cubicBezTo>
                  <a:cubicBezTo>
                    <a:pt x="5613" y="5868"/>
                    <a:pt x="2307" y="3230"/>
                    <a:pt x="720" y="963"/>
                  </a:cubicBezTo>
                  <a:lnTo>
                    <a:pt x="720" y="963"/>
                  </a:lnTo>
                  <a:cubicBezTo>
                    <a:pt x="3034" y="3018"/>
                    <a:pt x="5906" y="4006"/>
                    <a:pt x="8803" y="4006"/>
                  </a:cubicBezTo>
                  <a:cubicBezTo>
                    <a:pt x="11689" y="4006"/>
                    <a:pt x="14600" y="3026"/>
                    <a:pt x="17012" y="1145"/>
                  </a:cubicBezTo>
                  <a:cubicBezTo>
                    <a:pt x="17093" y="1118"/>
                    <a:pt x="17030" y="1018"/>
                    <a:pt x="16972" y="1018"/>
                  </a:cubicBezTo>
                  <a:cubicBezTo>
                    <a:pt x="16965" y="1018"/>
                    <a:pt x="16958" y="1020"/>
                    <a:pt x="16951" y="1023"/>
                  </a:cubicBezTo>
                  <a:cubicBezTo>
                    <a:pt x="14607" y="2703"/>
                    <a:pt x="12039" y="3490"/>
                    <a:pt x="9485" y="3490"/>
                  </a:cubicBezTo>
                  <a:cubicBezTo>
                    <a:pt x="6310" y="3490"/>
                    <a:pt x="3155" y="2274"/>
                    <a:pt x="477" y="51"/>
                  </a:cubicBezTo>
                  <a:cubicBezTo>
                    <a:pt x="430" y="16"/>
                    <a:pt x="38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08200" y="4906475"/>
              <a:ext cx="252000" cy="71125"/>
            </a:xfrm>
            <a:custGeom>
              <a:avLst/>
              <a:gdLst/>
              <a:ahLst/>
              <a:cxnLst/>
              <a:rect l="l" t="t" r="r" b="b"/>
              <a:pathLst>
                <a:path w="10080" h="2845" extrusionOk="0">
                  <a:moveTo>
                    <a:pt x="10016" y="1"/>
                  </a:moveTo>
                  <a:cubicBezTo>
                    <a:pt x="10004" y="1"/>
                    <a:pt x="9988" y="6"/>
                    <a:pt x="9970" y="17"/>
                  </a:cubicBezTo>
                  <a:cubicBezTo>
                    <a:pt x="6809" y="1598"/>
                    <a:pt x="3557" y="2540"/>
                    <a:pt x="31" y="2783"/>
                  </a:cubicBezTo>
                  <a:cubicBezTo>
                    <a:pt x="0" y="2783"/>
                    <a:pt x="0" y="2844"/>
                    <a:pt x="31" y="2844"/>
                  </a:cubicBezTo>
                  <a:cubicBezTo>
                    <a:pt x="3526" y="2783"/>
                    <a:pt x="6991" y="1872"/>
                    <a:pt x="10031" y="109"/>
                  </a:cubicBezTo>
                  <a:cubicBezTo>
                    <a:pt x="10080" y="84"/>
                    <a:pt x="10070" y="1"/>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681150" y="4836225"/>
              <a:ext cx="149725" cy="29650"/>
            </a:xfrm>
            <a:custGeom>
              <a:avLst/>
              <a:gdLst/>
              <a:ahLst/>
              <a:cxnLst/>
              <a:rect l="l" t="t" r="r" b="b"/>
              <a:pathLst>
                <a:path w="5989" h="1186" extrusionOk="0">
                  <a:moveTo>
                    <a:pt x="5928" y="1"/>
                  </a:moveTo>
                  <a:cubicBezTo>
                    <a:pt x="3891" y="31"/>
                    <a:pt x="1946" y="457"/>
                    <a:pt x="31" y="1156"/>
                  </a:cubicBezTo>
                  <a:cubicBezTo>
                    <a:pt x="0" y="1156"/>
                    <a:pt x="31" y="1186"/>
                    <a:pt x="31" y="1186"/>
                  </a:cubicBezTo>
                  <a:cubicBezTo>
                    <a:pt x="1946" y="548"/>
                    <a:pt x="3891" y="183"/>
                    <a:pt x="5928" y="122"/>
                  </a:cubicBezTo>
                  <a:cubicBezTo>
                    <a:pt x="5988" y="92"/>
                    <a:pt x="5988" y="1"/>
                    <a:pt x="5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765500" y="5003100"/>
              <a:ext cx="81950" cy="31475"/>
            </a:xfrm>
            <a:custGeom>
              <a:avLst/>
              <a:gdLst/>
              <a:ahLst/>
              <a:cxnLst/>
              <a:rect l="l" t="t" r="r" b="b"/>
              <a:pathLst>
                <a:path w="3278" h="1259" extrusionOk="0">
                  <a:moveTo>
                    <a:pt x="3260" y="0"/>
                  </a:moveTo>
                  <a:cubicBezTo>
                    <a:pt x="3253" y="0"/>
                    <a:pt x="3240" y="4"/>
                    <a:pt x="3222" y="13"/>
                  </a:cubicBezTo>
                  <a:cubicBezTo>
                    <a:pt x="2158" y="408"/>
                    <a:pt x="1095" y="803"/>
                    <a:pt x="31" y="1228"/>
                  </a:cubicBezTo>
                  <a:cubicBezTo>
                    <a:pt x="0" y="1228"/>
                    <a:pt x="31" y="1259"/>
                    <a:pt x="31" y="1259"/>
                  </a:cubicBezTo>
                  <a:cubicBezTo>
                    <a:pt x="1095" y="864"/>
                    <a:pt x="2158" y="469"/>
                    <a:pt x="3222" y="43"/>
                  </a:cubicBezTo>
                  <a:cubicBezTo>
                    <a:pt x="3265" y="22"/>
                    <a:pt x="3278" y="0"/>
                    <a:pt x="3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a:off x="3681563" y="233719"/>
            <a:ext cx="1113959" cy="1050764"/>
            <a:chOff x="-554450" y="1110000"/>
            <a:chExt cx="1022825" cy="964800"/>
          </a:xfrm>
        </p:grpSpPr>
        <p:sp>
          <p:nvSpPr>
            <p:cNvPr id="118" name="Google Shape;118;p3"/>
            <p:cNvSpPr/>
            <p:nvPr/>
          </p:nvSpPr>
          <p:spPr>
            <a:xfrm>
              <a:off x="-554450" y="1110000"/>
              <a:ext cx="1022825" cy="964800"/>
            </a:xfrm>
            <a:custGeom>
              <a:avLst/>
              <a:gdLst/>
              <a:ahLst/>
              <a:cxnLst/>
              <a:rect l="l" t="t" r="r" b="b"/>
              <a:pathLst>
                <a:path w="40913" h="38592" extrusionOk="0">
                  <a:moveTo>
                    <a:pt x="10526" y="2832"/>
                  </a:moveTo>
                  <a:cubicBezTo>
                    <a:pt x="12244" y="2832"/>
                    <a:pt x="13919" y="3083"/>
                    <a:pt x="15593" y="3789"/>
                  </a:cubicBezTo>
                  <a:cubicBezTo>
                    <a:pt x="15502" y="4032"/>
                    <a:pt x="15411" y="4245"/>
                    <a:pt x="15320" y="4488"/>
                  </a:cubicBezTo>
                  <a:cubicBezTo>
                    <a:pt x="14985" y="5582"/>
                    <a:pt x="14803" y="6737"/>
                    <a:pt x="14803" y="7862"/>
                  </a:cubicBezTo>
                  <a:cubicBezTo>
                    <a:pt x="14803" y="9564"/>
                    <a:pt x="15168" y="11236"/>
                    <a:pt x="15928" y="12756"/>
                  </a:cubicBezTo>
                  <a:cubicBezTo>
                    <a:pt x="14529" y="10871"/>
                    <a:pt x="12614" y="9321"/>
                    <a:pt x="10456" y="8348"/>
                  </a:cubicBezTo>
                  <a:cubicBezTo>
                    <a:pt x="9640" y="8001"/>
                    <a:pt x="8837" y="7846"/>
                    <a:pt x="8057" y="7846"/>
                  </a:cubicBezTo>
                  <a:cubicBezTo>
                    <a:pt x="7676" y="7846"/>
                    <a:pt x="7300" y="7883"/>
                    <a:pt x="6931" y="7953"/>
                  </a:cubicBezTo>
                  <a:cubicBezTo>
                    <a:pt x="7234" y="6920"/>
                    <a:pt x="7356" y="5886"/>
                    <a:pt x="7143" y="4792"/>
                  </a:cubicBezTo>
                  <a:cubicBezTo>
                    <a:pt x="6961" y="3607"/>
                    <a:pt x="6444" y="3181"/>
                    <a:pt x="7873" y="2999"/>
                  </a:cubicBezTo>
                  <a:cubicBezTo>
                    <a:pt x="8772" y="2897"/>
                    <a:pt x="9655" y="2832"/>
                    <a:pt x="10526" y="2832"/>
                  </a:cubicBezTo>
                  <a:close/>
                  <a:moveTo>
                    <a:pt x="29401" y="720"/>
                  </a:moveTo>
                  <a:cubicBezTo>
                    <a:pt x="29661" y="720"/>
                    <a:pt x="29902" y="792"/>
                    <a:pt x="30092" y="993"/>
                  </a:cubicBezTo>
                  <a:cubicBezTo>
                    <a:pt x="30214" y="1114"/>
                    <a:pt x="30244" y="1874"/>
                    <a:pt x="30305" y="2087"/>
                  </a:cubicBezTo>
                  <a:cubicBezTo>
                    <a:pt x="30974" y="5248"/>
                    <a:pt x="32281" y="8105"/>
                    <a:pt x="30183" y="11054"/>
                  </a:cubicBezTo>
                  <a:cubicBezTo>
                    <a:pt x="30031" y="11054"/>
                    <a:pt x="29849" y="11023"/>
                    <a:pt x="29697" y="11023"/>
                  </a:cubicBezTo>
                  <a:cubicBezTo>
                    <a:pt x="27782" y="11023"/>
                    <a:pt x="25229" y="11479"/>
                    <a:pt x="23800" y="12877"/>
                  </a:cubicBezTo>
                  <a:cubicBezTo>
                    <a:pt x="24438" y="11145"/>
                    <a:pt x="24530" y="9169"/>
                    <a:pt x="24074" y="7406"/>
                  </a:cubicBezTo>
                  <a:cubicBezTo>
                    <a:pt x="23770" y="6312"/>
                    <a:pt x="23253" y="5279"/>
                    <a:pt x="22615" y="4367"/>
                  </a:cubicBezTo>
                  <a:cubicBezTo>
                    <a:pt x="22706" y="4367"/>
                    <a:pt x="22736" y="4336"/>
                    <a:pt x="22767" y="4245"/>
                  </a:cubicBezTo>
                  <a:cubicBezTo>
                    <a:pt x="23952" y="2330"/>
                    <a:pt x="25928" y="1661"/>
                    <a:pt x="27964" y="1114"/>
                  </a:cubicBezTo>
                  <a:cubicBezTo>
                    <a:pt x="28361" y="975"/>
                    <a:pt x="28913" y="720"/>
                    <a:pt x="29401" y="720"/>
                  </a:cubicBezTo>
                  <a:close/>
                  <a:moveTo>
                    <a:pt x="17387" y="689"/>
                  </a:moveTo>
                  <a:cubicBezTo>
                    <a:pt x="18329" y="1540"/>
                    <a:pt x="19454" y="2057"/>
                    <a:pt x="20487" y="2847"/>
                  </a:cubicBezTo>
                  <a:cubicBezTo>
                    <a:pt x="21733" y="3820"/>
                    <a:pt x="22736" y="5157"/>
                    <a:pt x="23344" y="6646"/>
                  </a:cubicBezTo>
                  <a:cubicBezTo>
                    <a:pt x="24438" y="9503"/>
                    <a:pt x="23800" y="12118"/>
                    <a:pt x="22463" y="14732"/>
                  </a:cubicBezTo>
                  <a:cubicBezTo>
                    <a:pt x="22402" y="14428"/>
                    <a:pt x="22159" y="14124"/>
                    <a:pt x="21885" y="13972"/>
                  </a:cubicBezTo>
                  <a:cubicBezTo>
                    <a:pt x="21752" y="13918"/>
                    <a:pt x="21616" y="13894"/>
                    <a:pt x="21483" y="13894"/>
                  </a:cubicBezTo>
                  <a:cubicBezTo>
                    <a:pt x="21161" y="13894"/>
                    <a:pt x="20854" y="14039"/>
                    <a:pt x="20639" y="14276"/>
                  </a:cubicBezTo>
                  <a:cubicBezTo>
                    <a:pt x="20584" y="13834"/>
                    <a:pt x="20203" y="13443"/>
                    <a:pt x="19724" y="13443"/>
                  </a:cubicBezTo>
                  <a:cubicBezTo>
                    <a:pt x="19675" y="13443"/>
                    <a:pt x="19625" y="13447"/>
                    <a:pt x="19575" y="13455"/>
                  </a:cubicBezTo>
                  <a:cubicBezTo>
                    <a:pt x="19119" y="13485"/>
                    <a:pt x="18694" y="13972"/>
                    <a:pt x="18754" y="14428"/>
                  </a:cubicBezTo>
                  <a:cubicBezTo>
                    <a:pt x="18582" y="14361"/>
                    <a:pt x="18399" y="14318"/>
                    <a:pt x="18224" y="14318"/>
                  </a:cubicBezTo>
                  <a:cubicBezTo>
                    <a:pt x="17997" y="14318"/>
                    <a:pt x="17784" y="14391"/>
                    <a:pt x="17630" y="14580"/>
                  </a:cubicBezTo>
                  <a:lnTo>
                    <a:pt x="17630" y="14610"/>
                  </a:lnTo>
                  <a:cubicBezTo>
                    <a:pt x="16019" y="12330"/>
                    <a:pt x="15107" y="9807"/>
                    <a:pt x="15320" y="6950"/>
                  </a:cubicBezTo>
                  <a:cubicBezTo>
                    <a:pt x="15502" y="4640"/>
                    <a:pt x="16961" y="2847"/>
                    <a:pt x="17387" y="689"/>
                  </a:cubicBezTo>
                  <a:close/>
                  <a:moveTo>
                    <a:pt x="7989" y="8368"/>
                  </a:moveTo>
                  <a:cubicBezTo>
                    <a:pt x="9169" y="8368"/>
                    <a:pt x="10244" y="8738"/>
                    <a:pt x="11338" y="9321"/>
                  </a:cubicBezTo>
                  <a:cubicBezTo>
                    <a:pt x="13922" y="10689"/>
                    <a:pt x="15867" y="12877"/>
                    <a:pt x="17356" y="15339"/>
                  </a:cubicBezTo>
                  <a:cubicBezTo>
                    <a:pt x="17366" y="15358"/>
                    <a:pt x="17378" y="15365"/>
                    <a:pt x="17390" y="15365"/>
                  </a:cubicBezTo>
                  <a:cubicBezTo>
                    <a:pt x="17416" y="15365"/>
                    <a:pt x="17438" y="15330"/>
                    <a:pt x="17417" y="15309"/>
                  </a:cubicBezTo>
                  <a:cubicBezTo>
                    <a:pt x="17387" y="15279"/>
                    <a:pt x="17387" y="15187"/>
                    <a:pt x="17356" y="15157"/>
                  </a:cubicBezTo>
                  <a:cubicBezTo>
                    <a:pt x="17387" y="15157"/>
                    <a:pt x="17387" y="15157"/>
                    <a:pt x="17417" y="15127"/>
                  </a:cubicBezTo>
                  <a:cubicBezTo>
                    <a:pt x="17417" y="15187"/>
                    <a:pt x="17417" y="15309"/>
                    <a:pt x="17447" y="15400"/>
                  </a:cubicBezTo>
                  <a:cubicBezTo>
                    <a:pt x="17387" y="15400"/>
                    <a:pt x="17295" y="15400"/>
                    <a:pt x="17235" y="15431"/>
                  </a:cubicBezTo>
                  <a:cubicBezTo>
                    <a:pt x="16961" y="15491"/>
                    <a:pt x="16657" y="15643"/>
                    <a:pt x="16505" y="15887"/>
                  </a:cubicBezTo>
                  <a:cubicBezTo>
                    <a:pt x="16232" y="16312"/>
                    <a:pt x="16353" y="16829"/>
                    <a:pt x="16657" y="17163"/>
                  </a:cubicBezTo>
                  <a:cubicBezTo>
                    <a:pt x="15897" y="17437"/>
                    <a:pt x="15168" y="17832"/>
                    <a:pt x="14499" y="18227"/>
                  </a:cubicBezTo>
                  <a:cubicBezTo>
                    <a:pt x="13730" y="18327"/>
                    <a:pt x="12951" y="18386"/>
                    <a:pt x="12176" y="18386"/>
                  </a:cubicBezTo>
                  <a:cubicBezTo>
                    <a:pt x="9891" y="18386"/>
                    <a:pt x="7645" y="17871"/>
                    <a:pt x="5806" y="16373"/>
                  </a:cubicBezTo>
                  <a:cubicBezTo>
                    <a:pt x="4590" y="15400"/>
                    <a:pt x="4013" y="14184"/>
                    <a:pt x="3435" y="12725"/>
                  </a:cubicBezTo>
                  <a:cubicBezTo>
                    <a:pt x="3161" y="12057"/>
                    <a:pt x="2402" y="10993"/>
                    <a:pt x="2766" y="10263"/>
                  </a:cubicBezTo>
                  <a:cubicBezTo>
                    <a:pt x="3192" y="9352"/>
                    <a:pt x="6171" y="8592"/>
                    <a:pt x="7082" y="8440"/>
                  </a:cubicBezTo>
                  <a:cubicBezTo>
                    <a:pt x="7393" y="8391"/>
                    <a:pt x="7694" y="8368"/>
                    <a:pt x="7989" y="8368"/>
                  </a:cubicBezTo>
                  <a:close/>
                  <a:moveTo>
                    <a:pt x="29325" y="11430"/>
                  </a:moveTo>
                  <a:cubicBezTo>
                    <a:pt x="30432" y="11430"/>
                    <a:pt x="31495" y="11620"/>
                    <a:pt x="32341" y="11996"/>
                  </a:cubicBezTo>
                  <a:cubicBezTo>
                    <a:pt x="32888" y="12239"/>
                    <a:pt x="36232" y="14002"/>
                    <a:pt x="36202" y="14306"/>
                  </a:cubicBezTo>
                  <a:cubicBezTo>
                    <a:pt x="36202" y="14428"/>
                    <a:pt x="35411" y="15066"/>
                    <a:pt x="35259" y="15279"/>
                  </a:cubicBezTo>
                  <a:cubicBezTo>
                    <a:pt x="34803" y="15765"/>
                    <a:pt x="34439" y="16312"/>
                    <a:pt x="34013" y="16798"/>
                  </a:cubicBezTo>
                  <a:cubicBezTo>
                    <a:pt x="32888" y="18136"/>
                    <a:pt x="31551" y="18896"/>
                    <a:pt x="29910" y="19504"/>
                  </a:cubicBezTo>
                  <a:cubicBezTo>
                    <a:pt x="28264" y="20091"/>
                    <a:pt x="26669" y="20527"/>
                    <a:pt x="25068" y="20527"/>
                  </a:cubicBezTo>
                  <a:cubicBezTo>
                    <a:pt x="24185" y="20527"/>
                    <a:pt x="23299" y="20395"/>
                    <a:pt x="22402" y="20081"/>
                  </a:cubicBezTo>
                  <a:cubicBezTo>
                    <a:pt x="22554" y="20051"/>
                    <a:pt x="22706" y="19990"/>
                    <a:pt x="22858" y="19868"/>
                  </a:cubicBezTo>
                  <a:cubicBezTo>
                    <a:pt x="23314" y="19443"/>
                    <a:pt x="23314" y="18744"/>
                    <a:pt x="22919" y="18318"/>
                  </a:cubicBezTo>
                  <a:cubicBezTo>
                    <a:pt x="23314" y="18227"/>
                    <a:pt x="23648" y="17741"/>
                    <a:pt x="23679" y="17406"/>
                  </a:cubicBezTo>
                  <a:cubicBezTo>
                    <a:pt x="23709" y="17042"/>
                    <a:pt x="23557" y="16646"/>
                    <a:pt x="23314" y="16464"/>
                  </a:cubicBezTo>
                  <a:cubicBezTo>
                    <a:pt x="23496" y="16191"/>
                    <a:pt x="23527" y="15795"/>
                    <a:pt x="23405" y="15491"/>
                  </a:cubicBezTo>
                  <a:cubicBezTo>
                    <a:pt x="23253" y="15187"/>
                    <a:pt x="22949" y="15005"/>
                    <a:pt x="22615" y="14975"/>
                  </a:cubicBezTo>
                  <a:cubicBezTo>
                    <a:pt x="22949" y="14549"/>
                    <a:pt x="23253" y="14063"/>
                    <a:pt x="23496" y="13546"/>
                  </a:cubicBezTo>
                  <a:cubicBezTo>
                    <a:pt x="23506" y="13565"/>
                    <a:pt x="23521" y="13572"/>
                    <a:pt x="23539" y="13572"/>
                  </a:cubicBezTo>
                  <a:cubicBezTo>
                    <a:pt x="23580" y="13572"/>
                    <a:pt x="23637" y="13537"/>
                    <a:pt x="23679" y="13516"/>
                  </a:cubicBezTo>
                  <a:cubicBezTo>
                    <a:pt x="24935" y="12120"/>
                    <a:pt x="27212" y="11430"/>
                    <a:pt x="29325" y="11430"/>
                  </a:cubicBezTo>
                  <a:close/>
                  <a:moveTo>
                    <a:pt x="19709" y="13787"/>
                  </a:moveTo>
                  <a:cubicBezTo>
                    <a:pt x="20052" y="13787"/>
                    <a:pt x="20305" y="14138"/>
                    <a:pt x="20305" y="14488"/>
                  </a:cubicBezTo>
                  <a:cubicBezTo>
                    <a:pt x="20305" y="14567"/>
                    <a:pt x="20396" y="14646"/>
                    <a:pt x="20479" y="14646"/>
                  </a:cubicBezTo>
                  <a:cubicBezTo>
                    <a:pt x="20492" y="14646"/>
                    <a:pt x="20505" y="14644"/>
                    <a:pt x="20517" y="14640"/>
                  </a:cubicBezTo>
                  <a:cubicBezTo>
                    <a:pt x="20563" y="14686"/>
                    <a:pt x="20631" y="14709"/>
                    <a:pt x="20700" y="14709"/>
                  </a:cubicBezTo>
                  <a:cubicBezTo>
                    <a:pt x="20768" y="14709"/>
                    <a:pt x="20837" y="14686"/>
                    <a:pt x="20882" y="14640"/>
                  </a:cubicBezTo>
                  <a:cubicBezTo>
                    <a:pt x="21013" y="14422"/>
                    <a:pt x="21270" y="14250"/>
                    <a:pt x="21517" y="14250"/>
                  </a:cubicBezTo>
                  <a:cubicBezTo>
                    <a:pt x="21614" y="14250"/>
                    <a:pt x="21709" y="14277"/>
                    <a:pt x="21794" y="14336"/>
                  </a:cubicBezTo>
                  <a:cubicBezTo>
                    <a:pt x="22128" y="14519"/>
                    <a:pt x="22159" y="14884"/>
                    <a:pt x="22159" y="15248"/>
                  </a:cubicBezTo>
                  <a:cubicBezTo>
                    <a:pt x="22159" y="15308"/>
                    <a:pt x="22223" y="15354"/>
                    <a:pt x="22293" y="15354"/>
                  </a:cubicBezTo>
                  <a:cubicBezTo>
                    <a:pt x="22331" y="15354"/>
                    <a:pt x="22370" y="15341"/>
                    <a:pt x="22402" y="15309"/>
                  </a:cubicBezTo>
                  <a:cubicBezTo>
                    <a:pt x="22645" y="15309"/>
                    <a:pt x="22949" y="15339"/>
                    <a:pt x="23071" y="15643"/>
                  </a:cubicBezTo>
                  <a:cubicBezTo>
                    <a:pt x="23192" y="15887"/>
                    <a:pt x="23071" y="16099"/>
                    <a:pt x="22919" y="16251"/>
                  </a:cubicBezTo>
                  <a:cubicBezTo>
                    <a:pt x="22858" y="16251"/>
                    <a:pt x="22797" y="16342"/>
                    <a:pt x="22858" y="16403"/>
                  </a:cubicBezTo>
                  <a:cubicBezTo>
                    <a:pt x="22775" y="16514"/>
                    <a:pt x="22869" y="16650"/>
                    <a:pt x="23001" y="16650"/>
                  </a:cubicBezTo>
                  <a:cubicBezTo>
                    <a:pt x="23014" y="16650"/>
                    <a:pt x="23027" y="16649"/>
                    <a:pt x="23040" y="16646"/>
                  </a:cubicBezTo>
                  <a:cubicBezTo>
                    <a:pt x="23223" y="16829"/>
                    <a:pt x="23375" y="17072"/>
                    <a:pt x="23314" y="17406"/>
                  </a:cubicBezTo>
                  <a:cubicBezTo>
                    <a:pt x="23223" y="17771"/>
                    <a:pt x="22888" y="17832"/>
                    <a:pt x="22675" y="18075"/>
                  </a:cubicBezTo>
                  <a:cubicBezTo>
                    <a:pt x="22584" y="18136"/>
                    <a:pt x="22554" y="18197"/>
                    <a:pt x="22584" y="18227"/>
                  </a:cubicBezTo>
                  <a:cubicBezTo>
                    <a:pt x="22888" y="18592"/>
                    <a:pt x="23040" y="19260"/>
                    <a:pt x="22584" y="19564"/>
                  </a:cubicBezTo>
                  <a:cubicBezTo>
                    <a:pt x="22460" y="19668"/>
                    <a:pt x="22292" y="19715"/>
                    <a:pt x="22131" y="19715"/>
                  </a:cubicBezTo>
                  <a:cubicBezTo>
                    <a:pt x="22056" y="19715"/>
                    <a:pt x="21983" y="19705"/>
                    <a:pt x="21916" y="19686"/>
                  </a:cubicBezTo>
                  <a:cubicBezTo>
                    <a:pt x="21703" y="19656"/>
                    <a:pt x="21551" y="19443"/>
                    <a:pt x="21338" y="19443"/>
                  </a:cubicBezTo>
                  <a:cubicBezTo>
                    <a:pt x="21277" y="19443"/>
                    <a:pt x="21247" y="19504"/>
                    <a:pt x="21216" y="19534"/>
                  </a:cubicBezTo>
                  <a:lnTo>
                    <a:pt x="21216" y="19564"/>
                  </a:lnTo>
                  <a:cubicBezTo>
                    <a:pt x="21186" y="19595"/>
                    <a:pt x="21156" y="19656"/>
                    <a:pt x="21156" y="19686"/>
                  </a:cubicBezTo>
                  <a:cubicBezTo>
                    <a:pt x="21186" y="20112"/>
                    <a:pt x="21004" y="20567"/>
                    <a:pt x="20517" y="20628"/>
                  </a:cubicBezTo>
                  <a:cubicBezTo>
                    <a:pt x="20460" y="20644"/>
                    <a:pt x="20404" y="20651"/>
                    <a:pt x="20351" y="20651"/>
                  </a:cubicBezTo>
                  <a:cubicBezTo>
                    <a:pt x="19981" y="20651"/>
                    <a:pt x="19716" y="20309"/>
                    <a:pt x="19636" y="19990"/>
                  </a:cubicBezTo>
                  <a:cubicBezTo>
                    <a:pt x="19590" y="19922"/>
                    <a:pt x="19545" y="19887"/>
                    <a:pt x="19486" y="19887"/>
                  </a:cubicBezTo>
                  <a:cubicBezTo>
                    <a:pt x="19467" y="19887"/>
                    <a:pt x="19446" y="19891"/>
                    <a:pt x="19423" y="19899"/>
                  </a:cubicBezTo>
                  <a:cubicBezTo>
                    <a:pt x="19406" y="19848"/>
                    <a:pt x="19341" y="19806"/>
                    <a:pt x="19272" y="19806"/>
                  </a:cubicBezTo>
                  <a:cubicBezTo>
                    <a:pt x="19217" y="19806"/>
                    <a:pt x="19159" y="19832"/>
                    <a:pt x="19119" y="19899"/>
                  </a:cubicBezTo>
                  <a:cubicBezTo>
                    <a:pt x="18989" y="20180"/>
                    <a:pt x="18690" y="20353"/>
                    <a:pt x="18386" y="20353"/>
                  </a:cubicBezTo>
                  <a:cubicBezTo>
                    <a:pt x="18263" y="20353"/>
                    <a:pt x="18139" y="20325"/>
                    <a:pt x="18025" y="20264"/>
                  </a:cubicBezTo>
                  <a:cubicBezTo>
                    <a:pt x="17599" y="19990"/>
                    <a:pt x="17660" y="19443"/>
                    <a:pt x="17903" y="19108"/>
                  </a:cubicBezTo>
                  <a:cubicBezTo>
                    <a:pt x="17973" y="19062"/>
                    <a:pt x="17900" y="18907"/>
                    <a:pt x="17793" y="18907"/>
                  </a:cubicBezTo>
                  <a:cubicBezTo>
                    <a:pt x="17761" y="18907"/>
                    <a:pt x="17726" y="18921"/>
                    <a:pt x="17691" y="18957"/>
                  </a:cubicBezTo>
                  <a:lnTo>
                    <a:pt x="17569" y="18957"/>
                  </a:lnTo>
                  <a:cubicBezTo>
                    <a:pt x="17477" y="18989"/>
                    <a:pt x="17379" y="19005"/>
                    <a:pt x="17282" y="19005"/>
                  </a:cubicBezTo>
                  <a:cubicBezTo>
                    <a:pt x="16928" y="19005"/>
                    <a:pt x="16577" y="18797"/>
                    <a:pt x="16505" y="18440"/>
                  </a:cubicBezTo>
                  <a:cubicBezTo>
                    <a:pt x="16444" y="18014"/>
                    <a:pt x="16779" y="17619"/>
                    <a:pt x="17143" y="17558"/>
                  </a:cubicBezTo>
                  <a:cubicBezTo>
                    <a:pt x="17346" y="17529"/>
                    <a:pt x="17356" y="17252"/>
                    <a:pt x="17146" y="17252"/>
                  </a:cubicBezTo>
                  <a:cubicBezTo>
                    <a:pt x="17136" y="17252"/>
                    <a:pt x="17125" y="17253"/>
                    <a:pt x="17113" y="17254"/>
                  </a:cubicBezTo>
                  <a:lnTo>
                    <a:pt x="17083" y="17254"/>
                  </a:lnTo>
                  <a:cubicBezTo>
                    <a:pt x="17052" y="17224"/>
                    <a:pt x="16991" y="17224"/>
                    <a:pt x="16991" y="17163"/>
                  </a:cubicBezTo>
                  <a:cubicBezTo>
                    <a:pt x="17052" y="17133"/>
                    <a:pt x="16961" y="17072"/>
                    <a:pt x="16931" y="17072"/>
                  </a:cubicBezTo>
                  <a:cubicBezTo>
                    <a:pt x="16657" y="16768"/>
                    <a:pt x="16596" y="16312"/>
                    <a:pt x="16870" y="16008"/>
                  </a:cubicBezTo>
                  <a:cubicBezTo>
                    <a:pt x="17022" y="15856"/>
                    <a:pt x="17235" y="15735"/>
                    <a:pt x="17447" y="15735"/>
                  </a:cubicBezTo>
                  <a:cubicBezTo>
                    <a:pt x="17630" y="15735"/>
                    <a:pt x="17782" y="15795"/>
                    <a:pt x="17995" y="15795"/>
                  </a:cubicBezTo>
                  <a:cubicBezTo>
                    <a:pt x="18055" y="15795"/>
                    <a:pt x="18086" y="15704"/>
                    <a:pt x="18055" y="15613"/>
                  </a:cubicBezTo>
                  <a:cubicBezTo>
                    <a:pt x="18025" y="15583"/>
                    <a:pt x="18025" y="15552"/>
                    <a:pt x="17995" y="15491"/>
                  </a:cubicBezTo>
                  <a:cubicBezTo>
                    <a:pt x="17995" y="15461"/>
                    <a:pt x="17995" y="15431"/>
                    <a:pt x="17934" y="15431"/>
                  </a:cubicBezTo>
                  <a:cubicBezTo>
                    <a:pt x="17721" y="15248"/>
                    <a:pt x="17691" y="14853"/>
                    <a:pt x="17995" y="14671"/>
                  </a:cubicBezTo>
                  <a:cubicBezTo>
                    <a:pt x="18094" y="14611"/>
                    <a:pt x="18196" y="14587"/>
                    <a:pt x="18299" y="14587"/>
                  </a:cubicBezTo>
                  <a:cubicBezTo>
                    <a:pt x="18513" y="14587"/>
                    <a:pt x="18732" y="14690"/>
                    <a:pt x="18937" y="14792"/>
                  </a:cubicBezTo>
                  <a:cubicBezTo>
                    <a:pt x="18967" y="14823"/>
                    <a:pt x="19058" y="14823"/>
                    <a:pt x="19089" y="14823"/>
                  </a:cubicBezTo>
                  <a:cubicBezTo>
                    <a:pt x="19119" y="14823"/>
                    <a:pt x="19150" y="14732"/>
                    <a:pt x="19150" y="14701"/>
                  </a:cubicBezTo>
                  <a:cubicBezTo>
                    <a:pt x="19119" y="14336"/>
                    <a:pt x="19210" y="13820"/>
                    <a:pt x="19666" y="13789"/>
                  </a:cubicBezTo>
                  <a:cubicBezTo>
                    <a:pt x="19681" y="13788"/>
                    <a:pt x="19695" y="13787"/>
                    <a:pt x="19709" y="13787"/>
                  </a:cubicBezTo>
                  <a:close/>
                  <a:moveTo>
                    <a:pt x="5836" y="17072"/>
                  </a:moveTo>
                  <a:cubicBezTo>
                    <a:pt x="6049" y="17224"/>
                    <a:pt x="6292" y="17406"/>
                    <a:pt x="6505" y="17528"/>
                  </a:cubicBezTo>
                  <a:cubicBezTo>
                    <a:pt x="8153" y="18499"/>
                    <a:pt x="9969" y="18866"/>
                    <a:pt x="11816" y="18866"/>
                  </a:cubicBezTo>
                  <a:cubicBezTo>
                    <a:pt x="12455" y="18866"/>
                    <a:pt x="13098" y="18822"/>
                    <a:pt x="13739" y="18744"/>
                  </a:cubicBezTo>
                  <a:lnTo>
                    <a:pt x="13739" y="18744"/>
                  </a:lnTo>
                  <a:cubicBezTo>
                    <a:pt x="11034" y="20719"/>
                    <a:pt x="9028" y="23698"/>
                    <a:pt x="8511" y="26859"/>
                  </a:cubicBezTo>
                  <a:cubicBezTo>
                    <a:pt x="8412" y="26883"/>
                    <a:pt x="8305" y="26894"/>
                    <a:pt x="8192" y="26894"/>
                  </a:cubicBezTo>
                  <a:cubicBezTo>
                    <a:pt x="6402" y="26894"/>
                    <a:pt x="3010" y="24113"/>
                    <a:pt x="1581" y="23455"/>
                  </a:cubicBezTo>
                  <a:cubicBezTo>
                    <a:pt x="730" y="23030"/>
                    <a:pt x="760" y="23455"/>
                    <a:pt x="1003" y="22422"/>
                  </a:cubicBezTo>
                  <a:cubicBezTo>
                    <a:pt x="1125" y="21874"/>
                    <a:pt x="1550" y="21175"/>
                    <a:pt x="1794" y="20719"/>
                  </a:cubicBezTo>
                  <a:cubicBezTo>
                    <a:pt x="2736" y="18987"/>
                    <a:pt x="4043" y="17923"/>
                    <a:pt x="5775" y="17102"/>
                  </a:cubicBezTo>
                  <a:lnTo>
                    <a:pt x="5836" y="17072"/>
                  </a:lnTo>
                  <a:close/>
                  <a:moveTo>
                    <a:pt x="34469" y="17072"/>
                  </a:moveTo>
                  <a:cubicBezTo>
                    <a:pt x="36597" y="17984"/>
                    <a:pt x="37661" y="19260"/>
                    <a:pt x="38572" y="21358"/>
                  </a:cubicBezTo>
                  <a:cubicBezTo>
                    <a:pt x="38998" y="22330"/>
                    <a:pt x="39393" y="23242"/>
                    <a:pt x="40092" y="24002"/>
                  </a:cubicBezTo>
                  <a:cubicBezTo>
                    <a:pt x="38998" y="24215"/>
                    <a:pt x="37965" y="24580"/>
                    <a:pt x="36992" y="25218"/>
                  </a:cubicBezTo>
                  <a:cubicBezTo>
                    <a:pt x="35616" y="26121"/>
                    <a:pt x="34302" y="27023"/>
                    <a:pt x="32833" y="27023"/>
                  </a:cubicBezTo>
                  <a:cubicBezTo>
                    <a:pt x="32224" y="27023"/>
                    <a:pt x="31589" y="26869"/>
                    <a:pt x="30913" y="26495"/>
                  </a:cubicBezTo>
                  <a:cubicBezTo>
                    <a:pt x="30882" y="26495"/>
                    <a:pt x="30882" y="26434"/>
                    <a:pt x="30822" y="26434"/>
                  </a:cubicBezTo>
                  <a:cubicBezTo>
                    <a:pt x="30639" y="25613"/>
                    <a:pt x="30305" y="24823"/>
                    <a:pt x="29788" y="24124"/>
                  </a:cubicBezTo>
                  <a:cubicBezTo>
                    <a:pt x="28785" y="22604"/>
                    <a:pt x="27174" y="21571"/>
                    <a:pt x="25472" y="21054"/>
                  </a:cubicBezTo>
                  <a:cubicBezTo>
                    <a:pt x="26688" y="20963"/>
                    <a:pt x="27904" y="20659"/>
                    <a:pt x="29089" y="20294"/>
                  </a:cubicBezTo>
                  <a:cubicBezTo>
                    <a:pt x="30639" y="19808"/>
                    <a:pt x="32281" y="19260"/>
                    <a:pt x="33496" y="18136"/>
                  </a:cubicBezTo>
                  <a:cubicBezTo>
                    <a:pt x="33831" y="17771"/>
                    <a:pt x="34165" y="17437"/>
                    <a:pt x="34469" y="17072"/>
                  </a:cubicBezTo>
                  <a:close/>
                  <a:moveTo>
                    <a:pt x="21429" y="19960"/>
                  </a:moveTo>
                  <a:cubicBezTo>
                    <a:pt x="21551" y="19990"/>
                    <a:pt x="21642" y="20020"/>
                    <a:pt x="21733" y="20051"/>
                  </a:cubicBezTo>
                  <a:cubicBezTo>
                    <a:pt x="22463" y="20507"/>
                    <a:pt x="23192" y="20780"/>
                    <a:pt x="23982" y="20902"/>
                  </a:cubicBezTo>
                  <a:cubicBezTo>
                    <a:pt x="26171" y="21662"/>
                    <a:pt x="28329" y="22574"/>
                    <a:pt x="29575" y="24610"/>
                  </a:cubicBezTo>
                  <a:cubicBezTo>
                    <a:pt x="30487" y="26130"/>
                    <a:pt x="30487" y="27589"/>
                    <a:pt x="30153" y="29261"/>
                  </a:cubicBezTo>
                  <a:cubicBezTo>
                    <a:pt x="30001" y="29899"/>
                    <a:pt x="30031" y="30902"/>
                    <a:pt x="29758" y="31449"/>
                  </a:cubicBezTo>
                  <a:cubicBezTo>
                    <a:pt x="29588" y="31865"/>
                    <a:pt x="29254" y="32000"/>
                    <a:pt x="28851" y="32000"/>
                  </a:cubicBezTo>
                  <a:cubicBezTo>
                    <a:pt x="28460" y="32000"/>
                    <a:pt x="28004" y="31873"/>
                    <a:pt x="27569" y="31753"/>
                  </a:cubicBezTo>
                  <a:cubicBezTo>
                    <a:pt x="26505" y="31540"/>
                    <a:pt x="25502" y="31115"/>
                    <a:pt x="24560" y="30598"/>
                  </a:cubicBezTo>
                  <a:cubicBezTo>
                    <a:pt x="22341" y="29382"/>
                    <a:pt x="20669" y="27467"/>
                    <a:pt x="19606" y="25188"/>
                  </a:cubicBezTo>
                  <a:cubicBezTo>
                    <a:pt x="20061" y="23546"/>
                    <a:pt x="20061" y="21783"/>
                    <a:pt x="19302" y="20294"/>
                  </a:cubicBezTo>
                  <a:lnTo>
                    <a:pt x="19362" y="20264"/>
                  </a:lnTo>
                  <a:cubicBezTo>
                    <a:pt x="19498" y="20723"/>
                    <a:pt x="19945" y="21038"/>
                    <a:pt x="20428" y="21038"/>
                  </a:cubicBezTo>
                  <a:cubicBezTo>
                    <a:pt x="20488" y="21038"/>
                    <a:pt x="20548" y="21034"/>
                    <a:pt x="20609" y="21023"/>
                  </a:cubicBezTo>
                  <a:cubicBezTo>
                    <a:pt x="21095" y="20902"/>
                    <a:pt x="21429" y="20446"/>
                    <a:pt x="21429" y="19960"/>
                  </a:cubicBezTo>
                  <a:close/>
                  <a:moveTo>
                    <a:pt x="16900" y="17285"/>
                  </a:moveTo>
                  <a:cubicBezTo>
                    <a:pt x="16444" y="17467"/>
                    <a:pt x="16140" y="17923"/>
                    <a:pt x="16201" y="18470"/>
                  </a:cubicBezTo>
                  <a:cubicBezTo>
                    <a:pt x="16303" y="18954"/>
                    <a:pt x="16746" y="19267"/>
                    <a:pt x="17190" y="19267"/>
                  </a:cubicBezTo>
                  <a:cubicBezTo>
                    <a:pt x="17277" y="19267"/>
                    <a:pt x="17363" y="19255"/>
                    <a:pt x="17447" y="19230"/>
                  </a:cubicBezTo>
                  <a:lnTo>
                    <a:pt x="17447" y="19230"/>
                  </a:lnTo>
                  <a:cubicBezTo>
                    <a:pt x="17265" y="19686"/>
                    <a:pt x="17387" y="20294"/>
                    <a:pt x="17812" y="20598"/>
                  </a:cubicBezTo>
                  <a:cubicBezTo>
                    <a:pt x="17969" y="20718"/>
                    <a:pt x="18159" y="20772"/>
                    <a:pt x="18356" y="20772"/>
                  </a:cubicBezTo>
                  <a:cubicBezTo>
                    <a:pt x="18656" y="20772"/>
                    <a:pt x="18972" y="20648"/>
                    <a:pt x="19210" y="20446"/>
                  </a:cubicBezTo>
                  <a:lnTo>
                    <a:pt x="19210" y="20446"/>
                  </a:lnTo>
                  <a:cubicBezTo>
                    <a:pt x="19727" y="24458"/>
                    <a:pt x="18815" y="28227"/>
                    <a:pt x="14681" y="29929"/>
                  </a:cubicBezTo>
                  <a:cubicBezTo>
                    <a:pt x="12949" y="30659"/>
                    <a:pt x="10700" y="30932"/>
                    <a:pt x="10304" y="32999"/>
                  </a:cubicBezTo>
                  <a:cubicBezTo>
                    <a:pt x="8481" y="30172"/>
                    <a:pt x="8511" y="26647"/>
                    <a:pt x="10092" y="23637"/>
                  </a:cubicBezTo>
                  <a:cubicBezTo>
                    <a:pt x="11642" y="20659"/>
                    <a:pt x="14195" y="19078"/>
                    <a:pt x="16840" y="17285"/>
                  </a:cubicBezTo>
                  <a:close/>
                  <a:moveTo>
                    <a:pt x="19393" y="25796"/>
                  </a:moveTo>
                  <a:cubicBezTo>
                    <a:pt x="20700" y="28288"/>
                    <a:pt x="22736" y="30294"/>
                    <a:pt x="25198" y="31419"/>
                  </a:cubicBezTo>
                  <a:cubicBezTo>
                    <a:pt x="24590" y="33546"/>
                    <a:pt x="23922" y="35218"/>
                    <a:pt x="21764" y="36100"/>
                  </a:cubicBezTo>
                  <a:cubicBezTo>
                    <a:pt x="21492" y="36221"/>
                    <a:pt x="18635" y="37664"/>
                    <a:pt x="18662" y="37680"/>
                  </a:cubicBezTo>
                  <a:lnTo>
                    <a:pt x="18662" y="37680"/>
                  </a:lnTo>
                  <a:cubicBezTo>
                    <a:pt x="18176" y="37587"/>
                    <a:pt x="17447" y="35704"/>
                    <a:pt x="17113" y="35157"/>
                  </a:cubicBezTo>
                  <a:cubicBezTo>
                    <a:pt x="16171" y="33638"/>
                    <a:pt x="15107" y="32209"/>
                    <a:pt x="14499" y="30476"/>
                  </a:cubicBezTo>
                  <a:cubicBezTo>
                    <a:pt x="15046" y="30294"/>
                    <a:pt x="15624" y="30081"/>
                    <a:pt x="16080" y="29777"/>
                  </a:cubicBezTo>
                  <a:cubicBezTo>
                    <a:pt x="17083" y="29169"/>
                    <a:pt x="17964" y="28379"/>
                    <a:pt x="18572" y="27437"/>
                  </a:cubicBezTo>
                  <a:cubicBezTo>
                    <a:pt x="18906" y="26920"/>
                    <a:pt x="19180" y="26403"/>
                    <a:pt x="19393" y="25796"/>
                  </a:cubicBezTo>
                  <a:close/>
                  <a:moveTo>
                    <a:pt x="17116" y="1"/>
                  </a:moveTo>
                  <a:cubicBezTo>
                    <a:pt x="17036" y="1"/>
                    <a:pt x="16961" y="46"/>
                    <a:pt x="16961" y="142"/>
                  </a:cubicBezTo>
                  <a:cubicBezTo>
                    <a:pt x="16779" y="1357"/>
                    <a:pt x="16110" y="2421"/>
                    <a:pt x="15624" y="3516"/>
                  </a:cubicBezTo>
                  <a:cubicBezTo>
                    <a:pt x="14096" y="2670"/>
                    <a:pt x="12420" y="2399"/>
                    <a:pt x="10722" y="2399"/>
                  </a:cubicBezTo>
                  <a:cubicBezTo>
                    <a:pt x="9245" y="2399"/>
                    <a:pt x="7751" y="2604"/>
                    <a:pt x="6323" y="2816"/>
                  </a:cubicBezTo>
                  <a:cubicBezTo>
                    <a:pt x="6201" y="2816"/>
                    <a:pt x="6079" y="2968"/>
                    <a:pt x="6140" y="3060"/>
                  </a:cubicBezTo>
                  <a:cubicBezTo>
                    <a:pt x="6809" y="4640"/>
                    <a:pt x="6931" y="6221"/>
                    <a:pt x="6475" y="7893"/>
                  </a:cubicBezTo>
                  <a:lnTo>
                    <a:pt x="6475" y="8014"/>
                  </a:lnTo>
                  <a:cubicBezTo>
                    <a:pt x="4833" y="8379"/>
                    <a:pt x="3283" y="9260"/>
                    <a:pt x="1824" y="10142"/>
                  </a:cubicBezTo>
                  <a:cubicBezTo>
                    <a:pt x="1733" y="10203"/>
                    <a:pt x="1672" y="10415"/>
                    <a:pt x="1763" y="10507"/>
                  </a:cubicBezTo>
                  <a:cubicBezTo>
                    <a:pt x="2736" y="11935"/>
                    <a:pt x="2979" y="13637"/>
                    <a:pt x="3891" y="15066"/>
                  </a:cubicBezTo>
                  <a:cubicBezTo>
                    <a:pt x="4347" y="15765"/>
                    <a:pt x="4864" y="16342"/>
                    <a:pt x="5472" y="16829"/>
                  </a:cubicBezTo>
                  <a:cubicBezTo>
                    <a:pt x="2493" y="17558"/>
                    <a:pt x="1003" y="20689"/>
                    <a:pt x="0" y="23364"/>
                  </a:cubicBezTo>
                  <a:cubicBezTo>
                    <a:pt x="61" y="23516"/>
                    <a:pt x="91" y="23759"/>
                    <a:pt x="274" y="23759"/>
                  </a:cubicBezTo>
                  <a:cubicBezTo>
                    <a:pt x="2675" y="23941"/>
                    <a:pt x="4377" y="25674"/>
                    <a:pt x="6353" y="26859"/>
                  </a:cubicBezTo>
                  <a:cubicBezTo>
                    <a:pt x="6845" y="27154"/>
                    <a:pt x="7311" y="27335"/>
                    <a:pt x="7768" y="27335"/>
                  </a:cubicBezTo>
                  <a:cubicBezTo>
                    <a:pt x="8018" y="27335"/>
                    <a:pt x="8264" y="27281"/>
                    <a:pt x="8511" y="27163"/>
                  </a:cubicBezTo>
                  <a:lnTo>
                    <a:pt x="8511" y="27163"/>
                  </a:lnTo>
                  <a:cubicBezTo>
                    <a:pt x="8268" y="29291"/>
                    <a:pt x="8724" y="31510"/>
                    <a:pt x="10122" y="33486"/>
                  </a:cubicBezTo>
                  <a:cubicBezTo>
                    <a:pt x="10172" y="33536"/>
                    <a:pt x="10232" y="33558"/>
                    <a:pt x="10290" y="33558"/>
                  </a:cubicBezTo>
                  <a:cubicBezTo>
                    <a:pt x="10338" y="33558"/>
                    <a:pt x="10385" y="33543"/>
                    <a:pt x="10426" y="33516"/>
                  </a:cubicBezTo>
                  <a:cubicBezTo>
                    <a:pt x="10487" y="33516"/>
                    <a:pt x="10578" y="33486"/>
                    <a:pt x="10608" y="33394"/>
                  </a:cubicBezTo>
                  <a:cubicBezTo>
                    <a:pt x="11004" y="31601"/>
                    <a:pt x="12554" y="31115"/>
                    <a:pt x="14073" y="30628"/>
                  </a:cubicBezTo>
                  <a:lnTo>
                    <a:pt x="14073" y="30659"/>
                  </a:lnTo>
                  <a:cubicBezTo>
                    <a:pt x="14985" y="33516"/>
                    <a:pt x="17265" y="35583"/>
                    <a:pt x="18147" y="38440"/>
                  </a:cubicBezTo>
                  <a:cubicBezTo>
                    <a:pt x="18182" y="38547"/>
                    <a:pt x="18280" y="38591"/>
                    <a:pt x="18374" y="38591"/>
                  </a:cubicBezTo>
                  <a:cubicBezTo>
                    <a:pt x="18440" y="38591"/>
                    <a:pt x="18504" y="38569"/>
                    <a:pt x="18542" y="38531"/>
                  </a:cubicBezTo>
                  <a:cubicBezTo>
                    <a:pt x="20122" y="37042"/>
                    <a:pt x="22402" y="36920"/>
                    <a:pt x="23831" y="35401"/>
                  </a:cubicBezTo>
                  <a:cubicBezTo>
                    <a:pt x="24834" y="34337"/>
                    <a:pt x="25290" y="32969"/>
                    <a:pt x="25472" y="31540"/>
                  </a:cubicBezTo>
                  <a:cubicBezTo>
                    <a:pt x="26900" y="32179"/>
                    <a:pt x="28511" y="32543"/>
                    <a:pt x="30153" y="32604"/>
                  </a:cubicBezTo>
                  <a:cubicBezTo>
                    <a:pt x="30305" y="32604"/>
                    <a:pt x="30366" y="32422"/>
                    <a:pt x="30335" y="32300"/>
                  </a:cubicBezTo>
                  <a:cubicBezTo>
                    <a:pt x="29910" y="30507"/>
                    <a:pt x="30974" y="28957"/>
                    <a:pt x="30852" y="27194"/>
                  </a:cubicBezTo>
                  <a:lnTo>
                    <a:pt x="30852" y="27042"/>
                  </a:lnTo>
                  <a:cubicBezTo>
                    <a:pt x="31519" y="27378"/>
                    <a:pt x="32156" y="27517"/>
                    <a:pt x="32771" y="27517"/>
                  </a:cubicBezTo>
                  <a:cubicBezTo>
                    <a:pt x="35492" y="27517"/>
                    <a:pt x="37808" y="24805"/>
                    <a:pt x="40609" y="24458"/>
                  </a:cubicBezTo>
                  <a:cubicBezTo>
                    <a:pt x="40822" y="24428"/>
                    <a:pt x="40913" y="24154"/>
                    <a:pt x="40731" y="24002"/>
                  </a:cubicBezTo>
                  <a:cubicBezTo>
                    <a:pt x="39180" y="22604"/>
                    <a:pt x="39028" y="20355"/>
                    <a:pt x="37752" y="18774"/>
                  </a:cubicBezTo>
                  <a:cubicBezTo>
                    <a:pt x="36931" y="17741"/>
                    <a:pt x="35867" y="17102"/>
                    <a:pt x="34651" y="16738"/>
                  </a:cubicBezTo>
                  <a:cubicBezTo>
                    <a:pt x="35350" y="15887"/>
                    <a:pt x="36019" y="14975"/>
                    <a:pt x="36931" y="14276"/>
                  </a:cubicBezTo>
                  <a:cubicBezTo>
                    <a:pt x="37083" y="14154"/>
                    <a:pt x="37022" y="13941"/>
                    <a:pt x="36870" y="13850"/>
                  </a:cubicBezTo>
                  <a:cubicBezTo>
                    <a:pt x="34499" y="13151"/>
                    <a:pt x="32828" y="11358"/>
                    <a:pt x="30396" y="11054"/>
                  </a:cubicBezTo>
                  <a:cubicBezTo>
                    <a:pt x="33405" y="8348"/>
                    <a:pt x="30761" y="3455"/>
                    <a:pt x="30396" y="233"/>
                  </a:cubicBezTo>
                  <a:cubicBezTo>
                    <a:pt x="30396" y="100"/>
                    <a:pt x="30281" y="14"/>
                    <a:pt x="30191" y="14"/>
                  </a:cubicBezTo>
                  <a:cubicBezTo>
                    <a:pt x="30177" y="14"/>
                    <a:pt x="30165" y="16"/>
                    <a:pt x="30153" y="20"/>
                  </a:cubicBezTo>
                  <a:cubicBezTo>
                    <a:pt x="27296" y="780"/>
                    <a:pt x="23982" y="1236"/>
                    <a:pt x="22311" y="4032"/>
                  </a:cubicBezTo>
                  <a:cubicBezTo>
                    <a:pt x="22128" y="3789"/>
                    <a:pt x="21946" y="3576"/>
                    <a:pt x="21703" y="3333"/>
                  </a:cubicBezTo>
                  <a:cubicBezTo>
                    <a:pt x="20426" y="1996"/>
                    <a:pt x="18663" y="1357"/>
                    <a:pt x="17326" y="111"/>
                  </a:cubicBezTo>
                  <a:lnTo>
                    <a:pt x="17295" y="111"/>
                  </a:lnTo>
                  <a:cubicBezTo>
                    <a:pt x="17266" y="39"/>
                    <a:pt x="17189" y="1"/>
                    <a:pt x="17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6575" y="1482050"/>
              <a:ext cx="76750" cy="93675"/>
            </a:xfrm>
            <a:custGeom>
              <a:avLst/>
              <a:gdLst/>
              <a:ahLst/>
              <a:cxnLst/>
              <a:rect l="l" t="t" r="r" b="b"/>
              <a:pathLst>
                <a:path w="3070" h="3747" extrusionOk="0">
                  <a:moveTo>
                    <a:pt x="664" y="0"/>
                  </a:moveTo>
                  <a:cubicBezTo>
                    <a:pt x="230" y="0"/>
                    <a:pt x="1" y="556"/>
                    <a:pt x="60" y="822"/>
                  </a:cubicBezTo>
                  <a:cubicBezTo>
                    <a:pt x="78" y="840"/>
                    <a:pt x="98" y="847"/>
                    <a:pt x="118" y="847"/>
                  </a:cubicBezTo>
                  <a:cubicBezTo>
                    <a:pt x="164" y="847"/>
                    <a:pt x="203" y="804"/>
                    <a:pt x="182" y="761"/>
                  </a:cubicBezTo>
                  <a:cubicBezTo>
                    <a:pt x="72" y="488"/>
                    <a:pt x="283" y="140"/>
                    <a:pt x="570" y="140"/>
                  </a:cubicBezTo>
                  <a:cubicBezTo>
                    <a:pt x="602" y="140"/>
                    <a:pt x="635" y="144"/>
                    <a:pt x="668" y="153"/>
                  </a:cubicBezTo>
                  <a:cubicBezTo>
                    <a:pt x="790" y="214"/>
                    <a:pt x="911" y="305"/>
                    <a:pt x="942" y="427"/>
                  </a:cubicBezTo>
                  <a:cubicBezTo>
                    <a:pt x="972" y="549"/>
                    <a:pt x="942" y="670"/>
                    <a:pt x="942" y="761"/>
                  </a:cubicBezTo>
                  <a:cubicBezTo>
                    <a:pt x="942" y="842"/>
                    <a:pt x="996" y="883"/>
                    <a:pt x="1050" y="883"/>
                  </a:cubicBezTo>
                  <a:cubicBezTo>
                    <a:pt x="1077" y="883"/>
                    <a:pt x="1104" y="873"/>
                    <a:pt x="1124" y="853"/>
                  </a:cubicBezTo>
                  <a:cubicBezTo>
                    <a:pt x="1185" y="853"/>
                    <a:pt x="1185" y="822"/>
                    <a:pt x="1185" y="822"/>
                  </a:cubicBezTo>
                  <a:lnTo>
                    <a:pt x="1185" y="883"/>
                  </a:lnTo>
                  <a:cubicBezTo>
                    <a:pt x="1185" y="936"/>
                    <a:pt x="1216" y="968"/>
                    <a:pt x="1253" y="968"/>
                  </a:cubicBezTo>
                  <a:cubicBezTo>
                    <a:pt x="1280" y="968"/>
                    <a:pt x="1311" y="952"/>
                    <a:pt x="1337" y="913"/>
                  </a:cubicBezTo>
                  <a:cubicBezTo>
                    <a:pt x="1430" y="764"/>
                    <a:pt x="1638" y="626"/>
                    <a:pt x="1826" y="626"/>
                  </a:cubicBezTo>
                  <a:cubicBezTo>
                    <a:pt x="1945" y="626"/>
                    <a:pt x="2057" y="681"/>
                    <a:pt x="2127" y="822"/>
                  </a:cubicBezTo>
                  <a:cubicBezTo>
                    <a:pt x="2249" y="974"/>
                    <a:pt x="2188" y="1157"/>
                    <a:pt x="2097" y="1309"/>
                  </a:cubicBezTo>
                  <a:cubicBezTo>
                    <a:pt x="2036" y="1369"/>
                    <a:pt x="1945" y="1460"/>
                    <a:pt x="2005" y="1521"/>
                  </a:cubicBezTo>
                  <a:lnTo>
                    <a:pt x="2097" y="1521"/>
                  </a:lnTo>
                  <a:cubicBezTo>
                    <a:pt x="2157" y="1491"/>
                    <a:pt x="2188" y="1460"/>
                    <a:pt x="2249" y="1430"/>
                  </a:cubicBezTo>
                  <a:cubicBezTo>
                    <a:pt x="2522" y="1430"/>
                    <a:pt x="2826" y="1673"/>
                    <a:pt x="2765" y="1977"/>
                  </a:cubicBezTo>
                  <a:cubicBezTo>
                    <a:pt x="2735" y="2129"/>
                    <a:pt x="2613" y="2251"/>
                    <a:pt x="2492" y="2372"/>
                  </a:cubicBezTo>
                  <a:cubicBezTo>
                    <a:pt x="2431" y="2433"/>
                    <a:pt x="2279" y="2433"/>
                    <a:pt x="2188" y="2555"/>
                  </a:cubicBezTo>
                  <a:cubicBezTo>
                    <a:pt x="2157" y="2585"/>
                    <a:pt x="2188" y="2676"/>
                    <a:pt x="2249" y="2676"/>
                  </a:cubicBezTo>
                  <a:cubicBezTo>
                    <a:pt x="2264" y="2692"/>
                    <a:pt x="2287" y="2699"/>
                    <a:pt x="2317" y="2699"/>
                  </a:cubicBezTo>
                  <a:cubicBezTo>
                    <a:pt x="2347" y="2699"/>
                    <a:pt x="2385" y="2692"/>
                    <a:pt x="2431" y="2676"/>
                  </a:cubicBezTo>
                  <a:lnTo>
                    <a:pt x="2553" y="2798"/>
                  </a:lnTo>
                  <a:cubicBezTo>
                    <a:pt x="2613" y="2859"/>
                    <a:pt x="2705" y="3011"/>
                    <a:pt x="2644" y="3132"/>
                  </a:cubicBezTo>
                  <a:cubicBezTo>
                    <a:pt x="2583" y="3558"/>
                    <a:pt x="2036" y="3406"/>
                    <a:pt x="1793" y="3467"/>
                  </a:cubicBezTo>
                  <a:cubicBezTo>
                    <a:pt x="1732" y="3467"/>
                    <a:pt x="1701" y="3558"/>
                    <a:pt x="1732" y="3588"/>
                  </a:cubicBezTo>
                  <a:cubicBezTo>
                    <a:pt x="1867" y="3704"/>
                    <a:pt x="2026" y="3746"/>
                    <a:pt x="2187" y="3746"/>
                  </a:cubicBezTo>
                  <a:cubicBezTo>
                    <a:pt x="2279" y="3746"/>
                    <a:pt x="2372" y="3732"/>
                    <a:pt x="2461" y="3710"/>
                  </a:cubicBezTo>
                  <a:cubicBezTo>
                    <a:pt x="2705" y="3619"/>
                    <a:pt x="2917" y="3436"/>
                    <a:pt x="2948" y="3193"/>
                  </a:cubicBezTo>
                  <a:cubicBezTo>
                    <a:pt x="3008" y="3011"/>
                    <a:pt x="2917" y="2798"/>
                    <a:pt x="2765" y="2646"/>
                  </a:cubicBezTo>
                  <a:cubicBezTo>
                    <a:pt x="2765" y="2585"/>
                    <a:pt x="2735" y="2555"/>
                    <a:pt x="2705" y="2555"/>
                  </a:cubicBezTo>
                  <a:cubicBezTo>
                    <a:pt x="2765" y="2494"/>
                    <a:pt x="2826" y="2433"/>
                    <a:pt x="2887" y="2372"/>
                  </a:cubicBezTo>
                  <a:cubicBezTo>
                    <a:pt x="2978" y="2220"/>
                    <a:pt x="3069" y="1977"/>
                    <a:pt x="3039" y="1764"/>
                  </a:cubicBezTo>
                  <a:cubicBezTo>
                    <a:pt x="2948" y="1460"/>
                    <a:pt x="2644" y="1217"/>
                    <a:pt x="2401" y="1217"/>
                  </a:cubicBezTo>
                  <a:cubicBezTo>
                    <a:pt x="2461" y="974"/>
                    <a:pt x="2431" y="609"/>
                    <a:pt x="2157" y="457"/>
                  </a:cubicBezTo>
                  <a:cubicBezTo>
                    <a:pt x="2070" y="399"/>
                    <a:pt x="1963" y="372"/>
                    <a:pt x="1854" y="372"/>
                  </a:cubicBezTo>
                  <a:cubicBezTo>
                    <a:pt x="1623" y="372"/>
                    <a:pt x="1379" y="494"/>
                    <a:pt x="1276" y="701"/>
                  </a:cubicBezTo>
                  <a:cubicBezTo>
                    <a:pt x="1276" y="579"/>
                    <a:pt x="1246" y="457"/>
                    <a:pt x="1215" y="366"/>
                  </a:cubicBezTo>
                  <a:cubicBezTo>
                    <a:pt x="1094" y="153"/>
                    <a:pt x="911" y="2"/>
                    <a:pt x="698" y="2"/>
                  </a:cubicBezTo>
                  <a:cubicBezTo>
                    <a:pt x="687" y="1"/>
                    <a:pt x="675" y="0"/>
                    <a:pt x="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14475" y="1556550"/>
              <a:ext cx="87400" cy="56275"/>
            </a:xfrm>
            <a:custGeom>
              <a:avLst/>
              <a:gdLst/>
              <a:ahLst/>
              <a:cxnLst/>
              <a:rect l="l" t="t" r="r" b="b"/>
              <a:pathLst>
                <a:path w="3496" h="2251" extrusionOk="0">
                  <a:moveTo>
                    <a:pt x="335" y="0"/>
                  </a:moveTo>
                  <a:cubicBezTo>
                    <a:pt x="31" y="61"/>
                    <a:pt x="0" y="578"/>
                    <a:pt x="152" y="882"/>
                  </a:cubicBezTo>
                  <a:cubicBezTo>
                    <a:pt x="294" y="1044"/>
                    <a:pt x="463" y="1125"/>
                    <a:pt x="641" y="1125"/>
                  </a:cubicBezTo>
                  <a:cubicBezTo>
                    <a:pt x="730" y="1125"/>
                    <a:pt x="821" y="1105"/>
                    <a:pt x="912" y="1064"/>
                  </a:cubicBezTo>
                  <a:lnTo>
                    <a:pt x="912" y="1064"/>
                  </a:lnTo>
                  <a:cubicBezTo>
                    <a:pt x="882" y="1541"/>
                    <a:pt x="1115" y="2250"/>
                    <a:pt x="1696" y="2250"/>
                  </a:cubicBezTo>
                  <a:cubicBezTo>
                    <a:pt x="1708" y="2250"/>
                    <a:pt x="1721" y="2250"/>
                    <a:pt x="1733" y="2250"/>
                  </a:cubicBezTo>
                  <a:cubicBezTo>
                    <a:pt x="1946" y="2250"/>
                    <a:pt x="2158" y="2006"/>
                    <a:pt x="2219" y="1794"/>
                  </a:cubicBezTo>
                  <a:cubicBezTo>
                    <a:pt x="2250" y="1794"/>
                    <a:pt x="2250" y="1824"/>
                    <a:pt x="2250" y="1824"/>
                  </a:cubicBezTo>
                  <a:cubicBezTo>
                    <a:pt x="2376" y="1951"/>
                    <a:pt x="2524" y="2014"/>
                    <a:pt x="2711" y="2014"/>
                  </a:cubicBezTo>
                  <a:cubicBezTo>
                    <a:pt x="2748" y="2014"/>
                    <a:pt x="2787" y="2011"/>
                    <a:pt x="2827" y="2006"/>
                  </a:cubicBezTo>
                  <a:cubicBezTo>
                    <a:pt x="3283" y="1946"/>
                    <a:pt x="3496" y="1338"/>
                    <a:pt x="3192" y="973"/>
                  </a:cubicBezTo>
                  <a:cubicBezTo>
                    <a:pt x="3176" y="957"/>
                    <a:pt x="3153" y="949"/>
                    <a:pt x="3129" y="949"/>
                  </a:cubicBezTo>
                  <a:cubicBezTo>
                    <a:pt x="3065" y="949"/>
                    <a:pt x="2995" y="1006"/>
                    <a:pt x="3040" y="1095"/>
                  </a:cubicBezTo>
                  <a:cubicBezTo>
                    <a:pt x="3162" y="1338"/>
                    <a:pt x="3101" y="1733"/>
                    <a:pt x="2736" y="1794"/>
                  </a:cubicBezTo>
                  <a:cubicBezTo>
                    <a:pt x="2645" y="1794"/>
                    <a:pt x="2493" y="1702"/>
                    <a:pt x="2402" y="1642"/>
                  </a:cubicBezTo>
                  <a:cubicBezTo>
                    <a:pt x="2280" y="1520"/>
                    <a:pt x="2250" y="1368"/>
                    <a:pt x="2219" y="1246"/>
                  </a:cubicBezTo>
                  <a:cubicBezTo>
                    <a:pt x="2204" y="1231"/>
                    <a:pt x="2181" y="1224"/>
                    <a:pt x="2158" y="1224"/>
                  </a:cubicBezTo>
                  <a:cubicBezTo>
                    <a:pt x="2136" y="1224"/>
                    <a:pt x="2113" y="1231"/>
                    <a:pt x="2098" y="1246"/>
                  </a:cubicBezTo>
                  <a:cubicBezTo>
                    <a:pt x="2067" y="1277"/>
                    <a:pt x="2067" y="1338"/>
                    <a:pt x="2067" y="1368"/>
                  </a:cubicBezTo>
                  <a:lnTo>
                    <a:pt x="2037" y="1338"/>
                  </a:lnTo>
                  <a:cubicBezTo>
                    <a:pt x="2022" y="1323"/>
                    <a:pt x="2008" y="1317"/>
                    <a:pt x="1994" y="1317"/>
                  </a:cubicBezTo>
                  <a:cubicBezTo>
                    <a:pt x="1952" y="1317"/>
                    <a:pt x="1923" y="1375"/>
                    <a:pt x="1946" y="1398"/>
                  </a:cubicBezTo>
                  <a:cubicBezTo>
                    <a:pt x="2037" y="1550"/>
                    <a:pt x="2037" y="1733"/>
                    <a:pt x="1885" y="1854"/>
                  </a:cubicBezTo>
                  <a:cubicBezTo>
                    <a:pt x="1832" y="1896"/>
                    <a:pt x="1769" y="1913"/>
                    <a:pt x="1704" y="1913"/>
                  </a:cubicBezTo>
                  <a:cubicBezTo>
                    <a:pt x="1579" y="1913"/>
                    <a:pt x="1448" y="1853"/>
                    <a:pt x="1368" y="1794"/>
                  </a:cubicBezTo>
                  <a:cubicBezTo>
                    <a:pt x="1125" y="1550"/>
                    <a:pt x="1186" y="1186"/>
                    <a:pt x="1155" y="882"/>
                  </a:cubicBezTo>
                  <a:cubicBezTo>
                    <a:pt x="1155" y="821"/>
                    <a:pt x="1110" y="791"/>
                    <a:pt x="1057" y="791"/>
                  </a:cubicBezTo>
                  <a:cubicBezTo>
                    <a:pt x="1003" y="791"/>
                    <a:pt x="943" y="821"/>
                    <a:pt x="912" y="882"/>
                  </a:cubicBezTo>
                  <a:lnTo>
                    <a:pt x="912" y="912"/>
                  </a:lnTo>
                  <a:cubicBezTo>
                    <a:pt x="855" y="945"/>
                    <a:pt x="790" y="960"/>
                    <a:pt x="722" y="960"/>
                  </a:cubicBezTo>
                  <a:cubicBezTo>
                    <a:pt x="538" y="960"/>
                    <a:pt x="341" y="847"/>
                    <a:pt x="274" y="669"/>
                  </a:cubicBezTo>
                  <a:cubicBezTo>
                    <a:pt x="183" y="456"/>
                    <a:pt x="335" y="304"/>
                    <a:pt x="426" y="122"/>
                  </a:cubicBezTo>
                  <a:cubicBezTo>
                    <a:pt x="456" y="31"/>
                    <a:pt x="426"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27400" y="1495925"/>
              <a:ext cx="46950" cy="53150"/>
            </a:xfrm>
            <a:custGeom>
              <a:avLst/>
              <a:gdLst/>
              <a:ahLst/>
              <a:cxnLst/>
              <a:rect l="l" t="t" r="r" b="b"/>
              <a:pathLst>
                <a:path w="1878" h="2126" extrusionOk="0">
                  <a:moveTo>
                    <a:pt x="1446" y="1"/>
                  </a:moveTo>
                  <a:cubicBezTo>
                    <a:pt x="1287" y="1"/>
                    <a:pt x="1118" y="60"/>
                    <a:pt x="1004" y="146"/>
                  </a:cubicBezTo>
                  <a:cubicBezTo>
                    <a:pt x="791" y="328"/>
                    <a:pt x="791" y="632"/>
                    <a:pt x="913" y="905"/>
                  </a:cubicBezTo>
                  <a:cubicBezTo>
                    <a:pt x="548" y="905"/>
                    <a:pt x="213" y="1057"/>
                    <a:pt x="92" y="1361"/>
                  </a:cubicBezTo>
                  <a:cubicBezTo>
                    <a:pt x="1" y="1635"/>
                    <a:pt x="61" y="2030"/>
                    <a:pt x="396" y="2121"/>
                  </a:cubicBezTo>
                  <a:cubicBezTo>
                    <a:pt x="407" y="2124"/>
                    <a:pt x="417" y="2125"/>
                    <a:pt x="428" y="2125"/>
                  </a:cubicBezTo>
                  <a:cubicBezTo>
                    <a:pt x="532" y="2125"/>
                    <a:pt x="598" y="1997"/>
                    <a:pt x="487" y="1969"/>
                  </a:cubicBezTo>
                  <a:cubicBezTo>
                    <a:pt x="274" y="1878"/>
                    <a:pt x="213" y="1574"/>
                    <a:pt x="365" y="1392"/>
                  </a:cubicBezTo>
                  <a:cubicBezTo>
                    <a:pt x="578" y="1179"/>
                    <a:pt x="821" y="1179"/>
                    <a:pt x="1065" y="1118"/>
                  </a:cubicBezTo>
                  <a:lnTo>
                    <a:pt x="1065" y="1179"/>
                  </a:lnTo>
                  <a:cubicBezTo>
                    <a:pt x="1081" y="1195"/>
                    <a:pt x="1104" y="1203"/>
                    <a:pt x="1127" y="1203"/>
                  </a:cubicBezTo>
                  <a:cubicBezTo>
                    <a:pt x="1191" y="1203"/>
                    <a:pt x="1261" y="1146"/>
                    <a:pt x="1216" y="1057"/>
                  </a:cubicBezTo>
                  <a:cubicBezTo>
                    <a:pt x="1095" y="875"/>
                    <a:pt x="973" y="510"/>
                    <a:pt x="1156" y="328"/>
                  </a:cubicBezTo>
                  <a:cubicBezTo>
                    <a:pt x="1222" y="249"/>
                    <a:pt x="1305" y="216"/>
                    <a:pt x="1390" y="216"/>
                  </a:cubicBezTo>
                  <a:cubicBezTo>
                    <a:pt x="1501" y="216"/>
                    <a:pt x="1617" y="272"/>
                    <a:pt x="1703" y="358"/>
                  </a:cubicBezTo>
                  <a:cubicBezTo>
                    <a:pt x="1718" y="382"/>
                    <a:pt x="1738" y="391"/>
                    <a:pt x="1758" y="391"/>
                  </a:cubicBezTo>
                  <a:cubicBezTo>
                    <a:pt x="1816" y="391"/>
                    <a:pt x="1877" y="312"/>
                    <a:pt x="1855" y="267"/>
                  </a:cubicBezTo>
                  <a:cubicBezTo>
                    <a:pt x="1791" y="75"/>
                    <a:pt x="1625"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95475" y="1510675"/>
              <a:ext cx="66900" cy="43625"/>
            </a:xfrm>
            <a:custGeom>
              <a:avLst/>
              <a:gdLst/>
              <a:ahLst/>
              <a:cxnLst/>
              <a:rect l="l" t="t" r="r" b="b"/>
              <a:pathLst>
                <a:path w="2676" h="1745" extrusionOk="0">
                  <a:moveTo>
                    <a:pt x="1880" y="1"/>
                  </a:moveTo>
                  <a:cubicBezTo>
                    <a:pt x="1731" y="1"/>
                    <a:pt x="1577" y="46"/>
                    <a:pt x="1459" y="164"/>
                  </a:cubicBezTo>
                  <a:cubicBezTo>
                    <a:pt x="1338" y="285"/>
                    <a:pt x="1247" y="376"/>
                    <a:pt x="1216" y="528"/>
                  </a:cubicBezTo>
                  <a:cubicBezTo>
                    <a:pt x="1100" y="447"/>
                    <a:pt x="958" y="406"/>
                    <a:pt x="813" y="406"/>
                  </a:cubicBezTo>
                  <a:cubicBezTo>
                    <a:pt x="577" y="406"/>
                    <a:pt x="333" y="515"/>
                    <a:pt x="183" y="741"/>
                  </a:cubicBezTo>
                  <a:cubicBezTo>
                    <a:pt x="0" y="1075"/>
                    <a:pt x="122" y="1744"/>
                    <a:pt x="578" y="1744"/>
                  </a:cubicBezTo>
                  <a:cubicBezTo>
                    <a:pt x="608" y="1744"/>
                    <a:pt x="639" y="1683"/>
                    <a:pt x="608" y="1653"/>
                  </a:cubicBezTo>
                  <a:cubicBezTo>
                    <a:pt x="547" y="1531"/>
                    <a:pt x="395" y="1440"/>
                    <a:pt x="335" y="1288"/>
                  </a:cubicBezTo>
                  <a:cubicBezTo>
                    <a:pt x="274" y="1136"/>
                    <a:pt x="274" y="984"/>
                    <a:pt x="335" y="832"/>
                  </a:cubicBezTo>
                  <a:cubicBezTo>
                    <a:pt x="425" y="651"/>
                    <a:pt x="623" y="567"/>
                    <a:pt x="826" y="567"/>
                  </a:cubicBezTo>
                  <a:cubicBezTo>
                    <a:pt x="965" y="567"/>
                    <a:pt x="1105" y="606"/>
                    <a:pt x="1216" y="680"/>
                  </a:cubicBezTo>
                  <a:cubicBezTo>
                    <a:pt x="1216" y="711"/>
                    <a:pt x="1239" y="726"/>
                    <a:pt x="1266" y="726"/>
                  </a:cubicBezTo>
                  <a:cubicBezTo>
                    <a:pt x="1292" y="726"/>
                    <a:pt x="1322" y="711"/>
                    <a:pt x="1338" y="680"/>
                  </a:cubicBezTo>
                  <a:cubicBezTo>
                    <a:pt x="1398" y="528"/>
                    <a:pt x="1459" y="437"/>
                    <a:pt x="1550" y="315"/>
                  </a:cubicBezTo>
                  <a:cubicBezTo>
                    <a:pt x="1651" y="215"/>
                    <a:pt x="1773" y="156"/>
                    <a:pt x="1898" y="156"/>
                  </a:cubicBezTo>
                  <a:cubicBezTo>
                    <a:pt x="1924" y="156"/>
                    <a:pt x="1950" y="158"/>
                    <a:pt x="1976" y="164"/>
                  </a:cubicBezTo>
                  <a:cubicBezTo>
                    <a:pt x="2310" y="224"/>
                    <a:pt x="2523" y="619"/>
                    <a:pt x="2402" y="923"/>
                  </a:cubicBezTo>
                  <a:cubicBezTo>
                    <a:pt x="2384" y="959"/>
                    <a:pt x="2397" y="974"/>
                    <a:pt x="2418" y="974"/>
                  </a:cubicBezTo>
                  <a:cubicBezTo>
                    <a:pt x="2432" y="974"/>
                    <a:pt x="2450" y="966"/>
                    <a:pt x="2462" y="954"/>
                  </a:cubicBezTo>
                  <a:cubicBezTo>
                    <a:pt x="2675" y="589"/>
                    <a:pt x="2432" y="72"/>
                    <a:pt x="2006" y="12"/>
                  </a:cubicBezTo>
                  <a:cubicBezTo>
                    <a:pt x="1965" y="5"/>
                    <a:pt x="1923" y="1"/>
                    <a:pt x="1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1800" y="1545700"/>
              <a:ext cx="44100" cy="31800"/>
            </a:xfrm>
            <a:custGeom>
              <a:avLst/>
              <a:gdLst/>
              <a:ahLst/>
              <a:cxnLst/>
              <a:rect l="l" t="t" r="r" b="b"/>
              <a:pathLst>
                <a:path w="1764" h="1272" extrusionOk="0">
                  <a:moveTo>
                    <a:pt x="1529" y="1"/>
                  </a:moveTo>
                  <a:cubicBezTo>
                    <a:pt x="1491" y="1"/>
                    <a:pt x="1435" y="50"/>
                    <a:pt x="1459" y="100"/>
                  </a:cubicBezTo>
                  <a:cubicBezTo>
                    <a:pt x="1672" y="313"/>
                    <a:pt x="1581" y="738"/>
                    <a:pt x="1277" y="860"/>
                  </a:cubicBezTo>
                  <a:cubicBezTo>
                    <a:pt x="1239" y="867"/>
                    <a:pt x="1199" y="871"/>
                    <a:pt x="1159" y="871"/>
                  </a:cubicBezTo>
                  <a:cubicBezTo>
                    <a:pt x="1038" y="871"/>
                    <a:pt x="912" y="837"/>
                    <a:pt x="821" y="769"/>
                  </a:cubicBezTo>
                  <a:cubicBezTo>
                    <a:pt x="700" y="708"/>
                    <a:pt x="669" y="586"/>
                    <a:pt x="608" y="495"/>
                  </a:cubicBezTo>
                  <a:cubicBezTo>
                    <a:pt x="578" y="480"/>
                    <a:pt x="555" y="472"/>
                    <a:pt x="540" y="472"/>
                  </a:cubicBezTo>
                  <a:cubicBezTo>
                    <a:pt x="525" y="472"/>
                    <a:pt x="517" y="480"/>
                    <a:pt x="517" y="495"/>
                  </a:cubicBezTo>
                  <a:cubicBezTo>
                    <a:pt x="487" y="495"/>
                    <a:pt x="456" y="556"/>
                    <a:pt x="487" y="586"/>
                  </a:cubicBezTo>
                  <a:cubicBezTo>
                    <a:pt x="487" y="617"/>
                    <a:pt x="517" y="617"/>
                    <a:pt x="517" y="647"/>
                  </a:cubicBezTo>
                  <a:lnTo>
                    <a:pt x="517" y="708"/>
                  </a:lnTo>
                  <a:cubicBezTo>
                    <a:pt x="548" y="769"/>
                    <a:pt x="548" y="860"/>
                    <a:pt x="487" y="921"/>
                  </a:cubicBezTo>
                  <a:cubicBezTo>
                    <a:pt x="444" y="977"/>
                    <a:pt x="389" y="1001"/>
                    <a:pt x="335" y="1001"/>
                  </a:cubicBezTo>
                  <a:cubicBezTo>
                    <a:pt x="274" y="1001"/>
                    <a:pt x="215" y="969"/>
                    <a:pt x="183" y="921"/>
                  </a:cubicBezTo>
                  <a:cubicBezTo>
                    <a:pt x="160" y="905"/>
                    <a:pt x="137" y="898"/>
                    <a:pt x="116" y="898"/>
                  </a:cubicBezTo>
                  <a:cubicBezTo>
                    <a:pt x="52" y="898"/>
                    <a:pt x="0" y="966"/>
                    <a:pt x="0" y="1103"/>
                  </a:cubicBezTo>
                  <a:cubicBezTo>
                    <a:pt x="50" y="1218"/>
                    <a:pt x="180" y="1271"/>
                    <a:pt x="312" y="1271"/>
                  </a:cubicBezTo>
                  <a:cubicBezTo>
                    <a:pt x="424" y="1271"/>
                    <a:pt x="539" y="1233"/>
                    <a:pt x="608" y="1164"/>
                  </a:cubicBezTo>
                  <a:cubicBezTo>
                    <a:pt x="639" y="1103"/>
                    <a:pt x="669" y="1042"/>
                    <a:pt x="669" y="951"/>
                  </a:cubicBezTo>
                  <a:cubicBezTo>
                    <a:pt x="812" y="1022"/>
                    <a:pt x="954" y="1052"/>
                    <a:pt x="1090" y="1052"/>
                  </a:cubicBezTo>
                  <a:cubicBezTo>
                    <a:pt x="1187" y="1052"/>
                    <a:pt x="1280" y="1037"/>
                    <a:pt x="1368" y="1012"/>
                  </a:cubicBezTo>
                  <a:cubicBezTo>
                    <a:pt x="1733" y="799"/>
                    <a:pt x="1763" y="313"/>
                    <a:pt x="1551" y="9"/>
                  </a:cubicBezTo>
                  <a:cubicBezTo>
                    <a:pt x="1545" y="3"/>
                    <a:pt x="1537" y="1"/>
                    <a:pt x="15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01675" y="1174475"/>
              <a:ext cx="61700" cy="277900"/>
            </a:xfrm>
            <a:custGeom>
              <a:avLst/>
              <a:gdLst/>
              <a:ahLst/>
              <a:cxnLst/>
              <a:rect l="l" t="t" r="r" b="b"/>
              <a:pathLst>
                <a:path w="2468" h="11116" extrusionOk="0">
                  <a:moveTo>
                    <a:pt x="61" y="0"/>
                  </a:moveTo>
                  <a:cubicBezTo>
                    <a:pt x="26" y="0"/>
                    <a:pt x="0" y="32"/>
                    <a:pt x="36" y="85"/>
                  </a:cubicBezTo>
                  <a:cubicBezTo>
                    <a:pt x="1403" y="3642"/>
                    <a:pt x="1586" y="7107"/>
                    <a:pt x="1403" y="10906"/>
                  </a:cubicBezTo>
                  <a:cubicBezTo>
                    <a:pt x="1403" y="11047"/>
                    <a:pt x="1500" y="11115"/>
                    <a:pt x="1598" y="11115"/>
                  </a:cubicBezTo>
                  <a:cubicBezTo>
                    <a:pt x="1690" y="11115"/>
                    <a:pt x="1784" y="11055"/>
                    <a:pt x="1798" y="10937"/>
                  </a:cubicBezTo>
                  <a:cubicBezTo>
                    <a:pt x="2467" y="7259"/>
                    <a:pt x="1616" y="3429"/>
                    <a:pt x="127" y="55"/>
                  </a:cubicBezTo>
                  <a:cubicBezTo>
                    <a:pt x="114" y="17"/>
                    <a:pt x="85"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1075" y="1158550"/>
              <a:ext cx="134875" cy="275625"/>
            </a:xfrm>
            <a:custGeom>
              <a:avLst/>
              <a:gdLst/>
              <a:ahLst/>
              <a:cxnLst/>
              <a:rect l="l" t="t" r="r" b="b"/>
              <a:pathLst>
                <a:path w="5395" h="11025" extrusionOk="0">
                  <a:moveTo>
                    <a:pt x="5364" y="1"/>
                  </a:moveTo>
                  <a:cubicBezTo>
                    <a:pt x="5349" y="1"/>
                    <a:pt x="5334" y="8"/>
                    <a:pt x="5334" y="23"/>
                  </a:cubicBezTo>
                  <a:cubicBezTo>
                    <a:pt x="4209" y="3975"/>
                    <a:pt x="2780" y="7440"/>
                    <a:pt x="136" y="10631"/>
                  </a:cubicBezTo>
                  <a:cubicBezTo>
                    <a:pt x="1" y="10811"/>
                    <a:pt x="149" y="11025"/>
                    <a:pt x="334" y="11025"/>
                  </a:cubicBezTo>
                  <a:cubicBezTo>
                    <a:pt x="399" y="11025"/>
                    <a:pt x="468" y="10999"/>
                    <a:pt x="531" y="10935"/>
                  </a:cubicBezTo>
                  <a:cubicBezTo>
                    <a:pt x="3236" y="7744"/>
                    <a:pt x="4604" y="4096"/>
                    <a:pt x="5394" y="23"/>
                  </a:cubicBezTo>
                  <a:cubicBezTo>
                    <a:pt x="5394" y="8"/>
                    <a:pt x="5379" y="1"/>
                    <a:pt x="5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1550" y="1463075"/>
              <a:ext cx="259150" cy="64625"/>
            </a:xfrm>
            <a:custGeom>
              <a:avLst/>
              <a:gdLst/>
              <a:ahLst/>
              <a:cxnLst/>
              <a:rect l="l" t="t" r="r" b="b"/>
              <a:pathLst>
                <a:path w="10366" h="2585" extrusionOk="0">
                  <a:moveTo>
                    <a:pt x="10335" y="1"/>
                  </a:moveTo>
                  <a:cubicBezTo>
                    <a:pt x="7052" y="1642"/>
                    <a:pt x="3860" y="2098"/>
                    <a:pt x="274" y="2098"/>
                  </a:cubicBezTo>
                  <a:cubicBezTo>
                    <a:pt x="31" y="2098"/>
                    <a:pt x="0" y="2493"/>
                    <a:pt x="213" y="2523"/>
                  </a:cubicBezTo>
                  <a:cubicBezTo>
                    <a:pt x="645" y="2565"/>
                    <a:pt x="1079" y="2585"/>
                    <a:pt x="1514" y="2585"/>
                  </a:cubicBezTo>
                  <a:cubicBezTo>
                    <a:pt x="4600" y="2585"/>
                    <a:pt x="7728" y="1580"/>
                    <a:pt x="10365" y="61"/>
                  </a:cubicBezTo>
                  <a:cubicBezTo>
                    <a:pt x="10365" y="61"/>
                    <a:pt x="10365" y="1"/>
                    <a:pt x="10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9300" y="1626450"/>
              <a:ext cx="316600" cy="83075"/>
            </a:xfrm>
            <a:custGeom>
              <a:avLst/>
              <a:gdLst/>
              <a:ahLst/>
              <a:cxnLst/>
              <a:rect l="l" t="t" r="r" b="b"/>
              <a:pathLst>
                <a:path w="12664" h="3323" extrusionOk="0">
                  <a:moveTo>
                    <a:pt x="395" y="1"/>
                  </a:moveTo>
                  <a:cubicBezTo>
                    <a:pt x="91" y="1"/>
                    <a:pt x="0" y="517"/>
                    <a:pt x="304" y="517"/>
                  </a:cubicBezTo>
                  <a:cubicBezTo>
                    <a:pt x="4620" y="821"/>
                    <a:pt x="8633" y="1764"/>
                    <a:pt x="12584" y="3314"/>
                  </a:cubicBezTo>
                  <a:cubicBezTo>
                    <a:pt x="12590" y="3320"/>
                    <a:pt x="12597" y="3322"/>
                    <a:pt x="12605" y="3322"/>
                  </a:cubicBezTo>
                  <a:cubicBezTo>
                    <a:pt x="12634" y="3322"/>
                    <a:pt x="12663" y="3283"/>
                    <a:pt x="12615" y="3283"/>
                  </a:cubicBezTo>
                  <a:cubicBezTo>
                    <a:pt x="8815" y="1368"/>
                    <a:pt x="4620" y="305"/>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8950" y="1623400"/>
              <a:ext cx="206175" cy="236600"/>
            </a:xfrm>
            <a:custGeom>
              <a:avLst/>
              <a:gdLst/>
              <a:ahLst/>
              <a:cxnLst/>
              <a:rect l="l" t="t" r="r" b="b"/>
              <a:pathLst>
                <a:path w="8247" h="9464" extrusionOk="0">
                  <a:moveTo>
                    <a:pt x="334" y="1"/>
                  </a:moveTo>
                  <a:cubicBezTo>
                    <a:pt x="121" y="1"/>
                    <a:pt x="1" y="348"/>
                    <a:pt x="262" y="427"/>
                  </a:cubicBezTo>
                  <a:cubicBezTo>
                    <a:pt x="3606" y="2342"/>
                    <a:pt x="5977" y="6323"/>
                    <a:pt x="8165" y="9424"/>
                  </a:cubicBezTo>
                  <a:cubicBezTo>
                    <a:pt x="8175" y="9453"/>
                    <a:pt x="8187" y="9463"/>
                    <a:pt x="8199" y="9463"/>
                  </a:cubicBezTo>
                  <a:cubicBezTo>
                    <a:pt x="8225" y="9463"/>
                    <a:pt x="8247" y="9414"/>
                    <a:pt x="8226" y="9393"/>
                  </a:cubicBezTo>
                  <a:cubicBezTo>
                    <a:pt x="6280" y="6111"/>
                    <a:pt x="3849" y="2007"/>
                    <a:pt x="445" y="31"/>
                  </a:cubicBezTo>
                  <a:cubicBezTo>
                    <a:pt x="406" y="10"/>
                    <a:pt x="369"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16000" y="1738050"/>
              <a:ext cx="56550" cy="264200"/>
            </a:xfrm>
            <a:custGeom>
              <a:avLst/>
              <a:gdLst/>
              <a:ahLst/>
              <a:cxnLst/>
              <a:rect l="l" t="t" r="r" b="b"/>
              <a:pathLst>
                <a:path w="2262" h="10568" extrusionOk="0">
                  <a:moveTo>
                    <a:pt x="1978" y="0"/>
                  </a:moveTo>
                  <a:cubicBezTo>
                    <a:pt x="1914" y="0"/>
                    <a:pt x="1854" y="28"/>
                    <a:pt x="1824" y="96"/>
                  </a:cubicBezTo>
                  <a:cubicBezTo>
                    <a:pt x="1" y="2984"/>
                    <a:pt x="1125" y="7452"/>
                    <a:pt x="1612" y="10522"/>
                  </a:cubicBezTo>
                  <a:cubicBezTo>
                    <a:pt x="1612" y="10552"/>
                    <a:pt x="1642" y="10567"/>
                    <a:pt x="1672" y="10567"/>
                  </a:cubicBezTo>
                  <a:cubicBezTo>
                    <a:pt x="1703" y="10567"/>
                    <a:pt x="1733" y="10552"/>
                    <a:pt x="1733" y="10522"/>
                  </a:cubicBezTo>
                  <a:cubicBezTo>
                    <a:pt x="1551" y="7391"/>
                    <a:pt x="365" y="3105"/>
                    <a:pt x="2159" y="248"/>
                  </a:cubicBezTo>
                  <a:cubicBezTo>
                    <a:pt x="2262" y="124"/>
                    <a:pt x="2113" y="0"/>
                    <a:pt x="1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85850" y="1584425"/>
              <a:ext cx="176850" cy="275050"/>
            </a:xfrm>
            <a:custGeom>
              <a:avLst/>
              <a:gdLst/>
              <a:ahLst/>
              <a:cxnLst/>
              <a:rect l="l" t="t" r="r" b="b"/>
              <a:pathLst>
                <a:path w="7074" h="11002" extrusionOk="0">
                  <a:moveTo>
                    <a:pt x="6716" y="1"/>
                  </a:moveTo>
                  <a:cubicBezTo>
                    <a:pt x="6663" y="1"/>
                    <a:pt x="6607" y="21"/>
                    <a:pt x="6551" y="71"/>
                  </a:cubicBezTo>
                  <a:cubicBezTo>
                    <a:pt x="3329" y="2837"/>
                    <a:pt x="867" y="6636"/>
                    <a:pt x="16" y="10861"/>
                  </a:cubicBezTo>
                  <a:cubicBezTo>
                    <a:pt x="0" y="10956"/>
                    <a:pt x="51" y="11002"/>
                    <a:pt x="112" y="11002"/>
                  </a:cubicBezTo>
                  <a:cubicBezTo>
                    <a:pt x="167" y="11002"/>
                    <a:pt x="231" y="10964"/>
                    <a:pt x="260" y="10892"/>
                  </a:cubicBezTo>
                  <a:cubicBezTo>
                    <a:pt x="1567" y="6819"/>
                    <a:pt x="3603" y="3323"/>
                    <a:pt x="6855" y="466"/>
                  </a:cubicBezTo>
                  <a:cubicBezTo>
                    <a:pt x="7074" y="320"/>
                    <a:pt x="6924" y="1"/>
                    <a:pt x="6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69950" y="1570825"/>
              <a:ext cx="269975" cy="108300"/>
            </a:xfrm>
            <a:custGeom>
              <a:avLst/>
              <a:gdLst/>
              <a:ahLst/>
              <a:cxnLst/>
              <a:rect l="l" t="t" r="r" b="b"/>
              <a:pathLst>
                <a:path w="10799" h="4332" extrusionOk="0">
                  <a:moveTo>
                    <a:pt x="10502" y="1"/>
                  </a:moveTo>
                  <a:cubicBezTo>
                    <a:pt x="10486" y="1"/>
                    <a:pt x="10468" y="3"/>
                    <a:pt x="10450" y="7"/>
                  </a:cubicBezTo>
                  <a:cubicBezTo>
                    <a:pt x="6803" y="675"/>
                    <a:pt x="3155" y="2317"/>
                    <a:pt x="25" y="4262"/>
                  </a:cubicBezTo>
                  <a:cubicBezTo>
                    <a:pt x="0" y="4287"/>
                    <a:pt x="15" y="4331"/>
                    <a:pt x="38" y="4331"/>
                  </a:cubicBezTo>
                  <a:cubicBezTo>
                    <a:pt x="43" y="4331"/>
                    <a:pt x="49" y="4329"/>
                    <a:pt x="55" y="4323"/>
                  </a:cubicBezTo>
                  <a:cubicBezTo>
                    <a:pt x="3611" y="3077"/>
                    <a:pt x="6955" y="1527"/>
                    <a:pt x="10572" y="463"/>
                  </a:cubicBezTo>
                  <a:cubicBezTo>
                    <a:pt x="10799" y="378"/>
                    <a:pt x="10734" y="1"/>
                    <a:pt x="105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35150" y="1396200"/>
              <a:ext cx="299075" cy="122800"/>
            </a:xfrm>
            <a:custGeom>
              <a:avLst/>
              <a:gdLst/>
              <a:ahLst/>
              <a:cxnLst/>
              <a:rect l="l" t="t" r="r" b="b"/>
              <a:pathLst>
                <a:path w="11963" h="4912" extrusionOk="0">
                  <a:moveTo>
                    <a:pt x="61" y="1"/>
                  </a:moveTo>
                  <a:cubicBezTo>
                    <a:pt x="0" y="1"/>
                    <a:pt x="0" y="153"/>
                    <a:pt x="92" y="153"/>
                  </a:cubicBezTo>
                  <a:cubicBezTo>
                    <a:pt x="2007" y="700"/>
                    <a:pt x="3982" y="852"/>
                    <a:pt x="5867" y="1521"/>
                  </a:cubicBezTo>
                  <a:cubicBezTo>
                    <a:pt x="7994" y="2220"/>
                    <a:pt x="9727" y="3496"/>
                    <a:pt x="11460" y="4864"/>
                  </a:cubicBezTo>
                  <a:cubicBezTo>
                    <a:pt x="11503" y="4897"/>
                    <a:pt x="11549" y="4911"/>
                    <a:pt x="11593" y="4911"/>
                  </a:cubicBezTo>
                  <a:cubicBezTo>
                    <a:pt x="11794" y="4911"/>
                    <a:pt x="11963" y="4618"/>
                    <a:pt x="11764" y="4469"/>
                  </a:cubicBezTo>
                  <a:cubicBezTo>
                    <a:pt x="8390" y="1733"/>
                    <a:pt x="4499"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3475" y="1227225"/>
              <a:ext cx="40850" cy="208325"/>
            </a:xfrm>
            <a:custGeom>
              <a:avLst/>
              <a:gdLst/>
              <a:ahLst/>
              <a:cxnLst/>
              <a:rect l="l" t="t" r="r" b="b"/>
              <a:pathLst>
                <a:path w="1634" h="8333" extrusionOk="0">
                  <a:moveTo>
                    <a:pt x="93" y="0"/>
                  </a:moveTo>
                  <a:cubicBezTo>
                    <a:pt x="59" y="0"/>
                    <a:pt x="0" y="28"/>
                    <a:pt x="22" y="73"/>
                  </a:cubicBezTo>
                  <a:cubicBezTo>
                    <a:pt x="1086" y="2717"/>
                    <a:pt x="1481" y="5453"/>
                    <a:pt x="1299" y="8310"/>
                  </a:cubicBezTo>
                  <a:cubicBezTo>
                    <a:pt x="1269" y="8325"/>
                    <a:pt x="1276" y="8333"/>
                    <a:pt x="1291" y="8333"/>
                  </a:cubicBezTo>
                  <a:cubicBezTo>
                    <a:pt x="1307" y="8333"/>
                    <a:pt x="1329" y="8325"/>
                    <a:pt x="1329" y="8310"/>
                  </a:cubicBezTo>
                  <a:cubicBezTo>
                    <a:pt x="1633" y="5453"/>
                    <a:pt x="1177" y="2687"/>
                    <a:pt x="114" y="12"/>
                  </a:cubicBezTo>
                  <a:cubicBezTo>
                    <a:pt x="114" y="4"/>
                    <a:pt x="105"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326725" y="1220925"/>
              <a:ext cx="166350" cy="205800"/>
            </a:xfrm>
            <a:custGeom>
              <a:avLst/>
              <a:gdLst/>
              <a:ahLst/>
              <a:cxnLst/>
              <a:rect l="l" t="t" r="r" b="b"/>
              <a:pathLst>
                <a:path w="6654" h="8232" extrusionOk="0">
                  <a:moveTo>
                    <a:pt x="87" y="1"/>
                  </a:moveTo>
                  <a:cubicBezTo>
                    <a:pt x="38" y="1"/>
                    <a:pt x="1" y="65"/>
                    <a:pt x="71" y="112"/>
                  </a:cubicBezTo>
                  <a:cubicBezTo>
                    <a:pt x="2381" y="2027"/>
                    <a:pt x="5542" y="5188"/>
                    <a:pt x="6332" y="8136"/>
                  </a:cubicBezTo>
                  <a:cubicBezTo>
                    <a:pt x="6345" y="8200"/>
                    <a:pt x="6405" y="8231"/>
                    <a:pt x="6469" y="8231"/>
                  </a:cubicBezTo>
                  <a:cubicBezTo>
                    <a:pt x="6558" y="8231"/>
                    <a:pt x="6654" y="8169"/>
                    <a:pt x="6636" y="8045"/>
                  </a:cubicBezTo>
                  <a:cubicBezTo>
                    <a:pt x="6363" y="6404"/>
                    <a:pt x="5116" y="5127"/>
                    <a:pt x="4083" y="3851"/>
                  </a:cubicBezTo>
                  <a:cubicBezTo>
                    <a:pt x="2898" y="2392"/>
                    <a:pt x="1651" y="1085"/>
                    <a:pt x="132" y="21"/>
                  </a:cubicBezTo>
                  <a:cubicBezTo>
                    <a:pt x="117" y="7"/>
                    <a:pt x="102"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330000" y="1263775"/>
              <a:ext cx="86150" cy="68475"/>
            </a:xfrm>
            <a:custGeom>
              <a:avLst/>
              <a:gdLst/>
              <a:ahLst/>
              <a:cxnLst/>
              <a:rect l="l" t="t" r="r" b="b"/>
              <a:pathLst>
                <a:path w="3446" h="2739" extrusionOk="0">
                  <a:moveTo>
                    <a:pt x="77" y="1"/>
                  </a:moveTo>
                  <a:cubicBezTo>
                    <a:pt x="31" y="1"/>
                    <a:pt x="1" y="45"/>
                    <a:pt x="50" y="70"/>
                  </a:cubicBezTo>
                  <a:cubicBezTo>
                    <a:pt x="1296" y="799"/>
                    <a:pt x="2329" y="1681"/>
                    <a:pt x="3302" y="2714"/>
                  </a:cubicBezTo>
                  <a:cubicBezTo>
                    <a:pt x="3328" y="2731"/>
                    <a:pt x="3351" y="2739"/>
                    <a:pt x="3370" y="2739"/>
                  </a:cubicBezTo>
                  <a:cubicBezTo>
                    <a:pt x="3420" y="2739"/>
                    <a:pt x="3446" y="2689"/>
                    <a:pt x="3424" y="2623"/>
                  </a:cubicBezTo>
                  <a:cubicBezTo>
                    <a:pt x="2542" y="1498"/>
                    <a:pt x="1418" y="617"/>
                    <a:pt x="111" y="9"/>
                  </a:cubicBezTo>
                  <a:cubicBezTo>
                    <a:pt x="99" y="3"/>
                    <a:pt x="87"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77850" y="1216125"/>
              <a:ext cx="18250" cy="14450"/>
            </a:xfrm>
            <a:custGeom>
              <a:avLst/>
              <a:gdLst/>
              <a:ahLst/>
              <a:cxnLst/>
              <a:rect l="l" t="t" r="r" b="b"/>
              <a:pathLst>
                <a:path w="730" h="578" extrusionOk="0">
                  <a:moveTo>
                    <a:pt x="0" y="0"/>
                  </a:moveTo>
                  <a:lnTo>
                    <a:pt x="0" y="0"/>
                  </a:lnTo>
                  <a:cubicBezTo>
                    <a:pt x="243" y="243"/>
                    <a:pt x="456" y="395"/>
                    <a:pt x="639" y="578"/>
                  </a:cubicBezTo>
                  <a:cubicBezTo>
                    <a:pt x="699" y="578"/>
                    <a:pt x="730" y="547"/>
                    <a:pt x="699" y="547"/>
                  </a:cubicBezTo>
                  <a:cubicBezTo>
                    <a:pt x="456" y="395"/>
                    <a:pt x="243" y="21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10675" y="1305475"/>
              <a:ext cx="25850" cy="114125"/>
            </a:xfrm>
            <a:custGeom>
              <a:avLst/>
              <a:gdLst/>
              <a:ahLst/>
              <a:cxnLst/>
              <a:rect l="l" t="t" r="r" b="b"/>
              <a:pathLst>
                <a:path w="1034" h="4565" extrusionOk="0">
                  <a:moveTo>
                    <a:pt x="46" y="0"/>
                  </a:moveTo>
                  <a:cubicBezTo>
                    <a:pt x="16" y="0"/>
                    <a:pt x="0" y="22"/>
                    <a:pt x="0" y="43"/>
                  </a:cubicBezTo>
                  <a:cubicBezTo>
                    <a:pt x="578" y="1502"/>
                    <a:pt x="912" y="3022"/>
                    <a:pt x="1003" y="4542"/>
                  </a:cubicBezTo>
                  <a:cubicBezTo>
                    <a:pt x="1003" y="4557"/>
                    <a:pt x="1011" y="4564"/>
                    <a:pt x="1019" y="4564"/>
                  </a:cubicBezTo>
                  <a:cubicBezTo>
                    <a:pt x="1026" y="4564"/>
                    <a:pt x="1034" y="4557"/>
                    <a:pt x="1034" y="4542"/>
                  </a:cubicBezTo>
                  <a:cubicBezTo>
                    <a:pt x="1003" y="2961"/>
                    <a:pt x="699" y="1441"/>
                    <a:pt x="92" y="13"/>
                  </a:cubicBezTo>
                  <a:cubicBezTo>
                    <a:pt x="74" y="4"/>
                    <a:pt x="5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39550" y="1368650"/>
              <a:ext cx="38525" cy="106550"/>
            </a:xfrm>
            <a:custGeom>
              <a:avLst/>
              <a:gdLst/>
              <a:ahLst/>
              <a:cxnLst/>
              <a:rect l="l" t="t" r="r" b="b"/>
              <a:pathLst>
                <a:path w="1541" h="4262" extrusionOk="0">
                  <a:moveTo>
                    <a:pt x="46" y="1"/>
                  </a:moveTo>
                  <a:cubicBezTo>
                    <a:pt x="23" y="1"/>
                    <a:pt x="0" y="24"/>
                    <a:pt x="0" y="69"/>
                  </a:cubicBezTo>
                  <a:cubicBezTo>
                    <a:pt x="122" y="1498"/>
                    <a:pt x="517" y="3018"/>
                    <a:pt x="1307" y="4203"/>
                  </a:cubicBezTo>
                  <a:cubicBezTo>
                    <a:pt x="1339" y="4245"/>
                    <a:pt x="1378" y="4262"/>
                    <a:pt x="1414" y="4262"/>
                  </a:cubicBezTo>
                  <a:cubicBezTo>
                    <a:pt x="1482" y="4262"/>
                    <a:pt x="1540" y="4202"/>
                    <a:pt x="1520" y="4142"/>
                  </a:cubicBezTo>
                  <a:cubicBezTo>
                    <a:pt x="851" y="2775"/>
                    <a:pt x="335" y="1559"/>
                    <a:pt x="92" y="69"/>
                  </a:cubicBezTo>
                  <a:cubicBezTo>
                    <a:pt x="92" y="24"/>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3975" y="1404000"/>
              <a:ext cx="10350" cy="66050"/>
            </a:xfrm>
            <a:custGeom>
              <a:avLst/>
              <a:gdLst/>
              <a:ahLst/>
              <a:cxnLst/>
              <a:rect l="l" t="t" r="r" b="b"/>
              <a:pathLst>
                <a:path w="414" h="2642" extrusionOk="0">
                  <a:moveTo>
                    <a:pt x="368" y="0"/>
                  </a:moveTo>
                  <a:cubicBezTo>
                    <a:pt x="345" y="0"/>
                    <a:pt x="322" y="8"/>
                    <a:pt x="322" y="23"/>
                  </a:cubicBezTo>
                  <a:cubicBezTo>
                    <a:pt x="292" y="905"/>
                    <a:pt x="170" y="1725"/>
                    <a:pt x="18" y="2607"/>
                  </a:cubicBezTo>
                  <a:cubicBezTo>
                    <a:pt x="1" y="2624"/>
                    <a:pt x="34" y="2642"/>
                    <a:pt x="71" y="2642"/>
                  </a:cubicBezTo>
                  <a:cubicBezTo>
                    <a:pt x="98" y="2642"/>
                    <a:pt x="127" y="2632"/>
                    <a:pt x="140" y="2607"/>
                  </a:cubicBezTo>
                  <a:cubicBezTo>
                    <a:pt x="292" y="1756"/>
                    <a:pt x="383" y="905"/>
                    <a:pt x="413" y="23"/>
                  </a:cubicBezTo>
                  <a:cubicBezTo>
                    <a:pt x="413" y="8"/>
                    <a:pt x="39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1175" y="1229475"/>
              <a:ext cx="28150" cy="101400"/>
            </a:xfrm>
            <a:custGeom>
              <a:avLst/>
              <a:gdLst/>
              <a:ahLst/>
              <a:cxnLst/>
              <a:rect l="l" t="t" r="r" b="b"/>
              <a:pathLst>
                <a:path w="1126" h="4056" extrusionOk="0">
                  <a:moveTo>
                    <a:pt x="1101" y="1"/>
                  </a:moveTo>
                  <a:cubicBezTo>
                    <a:pt x="1098" y="1"/>
                    <a:pt x="1095" y="4"/>
                    <a:pt x="1095" y="13"/>
                  </a:cubicBezTo>
                  <a:cubicBezTo>
                    <a:pt x="396" y="1229"/>
                    <a:pt x="31" y="2566"/>
                    <a:pt x="1" y="3965"/>
                  </a:cubicBezTo>
                  <a:cubicBezTo>
                    <a:pt x="1" y="4025"/>
                    <a:pt x="46" y="4056"/>
                    <a:pt x="92" y="4056"/>
                  </a:cubicBezTo>
                  <a:cubicBezTo>
                    <a:pt x="137" y="4056"/>
                    <a:pt x="183" y="4025"/>
                    <a:pt x="183" y="3965"/>
                  </a:cubicBezTo>
                  <a:cubicBezTo>
                    <a:pt x="213" y="2597"/>
                    <a:pt x="548" y="1290"/>
                    <a:pt x="1125" y="44"/>
                  </a:cubicBezTo>
                  <a:cubicBezTo>
                    <a:pt x="1125" y="22"/>
                    <a:pt x="1110"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39825" y="1337700"/>
              <a:ext cx="37525" cy="63025"/>
            </a:xfrm>
            <a:custGeom>
              <a:avLst/>
              <a:gdLst/>
              <a:ahLst/>
              <a:cxnLst/>
              <a:rect l="l" t="t" r="r" b="b"/>
              <a:pathLst>
                <a:path w="1501" h="2521" extrusionOk="0">
                  <a:moveTo>
                    <a:pt x="1470" y="0"/>
                  </a:moveTo>
                  <a:cubicBezTo>
                    <a:pt x="1196" y="882"/>
                    <a:pt x="710" y="1672"/>
                    <a:pt x="72" y="2341"/>
                  </a:cubicBezTo>
                  <a:cubicBezTo>
                    <a:pt x="0" y="2412"/>
                    <a:pt x="78" y="2521"/>
                    <a:pt x="144" y="2521"/>
                  </a:cubicBezTo>
                  <a:cubicBezTo>
                    <a:pt x="163" y="2521"/>
                    <a:pt x="180" y="2513"/>
                    <a:pt x="193" y="2493"/>
                  </a:cubicBezTo>
                  <a:cubicBezTo>
                    <a:pt x="862" y="1794"/>
                    <a:pt x="1257" y="973"/>
                    <a:pt x="15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06200" y="1267450"/>
              <a:ext cx="61275" cy="118325"/>
            </a:xfrm>
            <a:custGeom>
              <a:avLst/>
              <a:gdLst/>
              <a:ahLst/>
              <a:cxnLst/>
              <a:rect l="l" t="t" r="r" b="b"/>
              <a:pathLst>
                <a:path w="2451" h="4733" extrusionOk="0">
                  <a:moveTo>
                    <a:pt x="2428" y="0"/>
                  </a:moveTo>
                  <a:cubicBezTo>
                    <a:pt x="2423" y="0"/>
                    <a:pt x="2420" y="4"/>
                    <a:pt x="2420" y="14"/>
                  </a:cubicBezTo>
                  <a:cubicBezTo>
                    <a:pt x="1903" y="1716"/>
                    <a:pt x="1082" y="3236"/>
                    <a:pt x="19" y="4634"/>
                  </a:cubicBezTo>
                  <a:cubicBezTo>
                    <a:pt x="0" y="4689"/>
                    <a:pt x="26" y="4733"/>
                    <a:pt x="56" y="4733"/>
                  </a:cubicBezTo>
                  <a:cubicBezTo>
                    <a:pt x="76" y="4733"/>
                    <a:pt x="98" y="4713"/>
                    <a:pt x="110" y="4664"/>
                  </a:cubicBezTo>
                  <a:cubicBezTo>
                    <a:pt x="1234" y="3357"/>
                    <a:pt x="1994" y="1716"/>
                    <a:pt x="2450" y="14"/>
                  </a:cubicBezTo>
                  <a:cubicBezTo>
                    <a:pt x="2450" y="14"/>
                    <a:pt x="2437" y="0"/>
                    <a:pt x="2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7900" y="1314600"/>
              <a:ext cx="14450" cy="36050"/>
            </a:xfrm>
            <a:custGeom>
              <a:avLst/>
              <a:gdLst/>
              <a:ahLst/>
              <a:cxnLst/>
              <a:rect l="l" t="t" r="r" b="b"/>
              <a:pathLst>
                <a:path w="578" h="1442" extrusionOk="0">
                  <a:moveTo>
                    <a:pt x="541" y="1"/>
                  </a:moveTo>
                  <a:cubicBezTo>
                    <a:pt x="533" y="1"/>
                    <a:pt x="525" y="4"/>
                    <a:pt x="517" y="12"/>
                  </a:cubicBezTo>
                  <a:cubicBezTo>
                    <a:pt x="274" y="438"/>
                    <a:pt x="92" y="894"/>
                    <a:pt x="0" y="1380"/>
                  </a:cubicBezTo>
                  <a:cubicBezTo>
                    <a:pt x="0" y="1441"/>
                    <a:pt x="31" y="1441"/>
                    <a:pt x="92" y="1441"/>
                  </a:cubicBezTo>
                  <a:cubicBezTo>
                    <a:pt x="213" y="924"/>
                    <a:pt x="335" y="468"/>
                    <a:pt x="578" y="73"/>
                  </a:cubicBezTo>
                  <a:cubicBezTo>
                    <a:pt x="578" y="29"/>
                    <a:pt x="562" y="1"/>
                    <a:pt x="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6100" y="1162925"/>
              <a:ext cx="66900" cy="77825"/>
            </a:xfrm>
            <a:custGeom>
              <a:avLst/>
              <a:gdLst/>
              <a:ahLst/>
              <a:cxnLst/>
              <a:rect l="l" t="t" r="r" b="b"/>
              <a:pathLst>
                <a:path w="2676" h="3113" extrusionOk="0">
                  <a:moveTo>
                    <a:pt x="2615" y="0"/>
                  </a:moveTo>
                  <a:cubicBezTo>
                    <a:pt x="1520" y="821"/>
                    <a:pt x="609" y="1824"/>
                    <a:pt x="1" y="3040"/>
                  </a:cubicBezTo>
                  <a:cubicBezTo>
                    <a:pt x="1" y="3084"/>
                    <a:pt x="17" y="3113"/>
                    <a:pt x="49" y="3113"/>
                  </a:cubicBezTo>
                  <a:cubicBezTo>
                    <a:pt x="61" y="3113"/>
                    <a:pt x="75" y="3109"/>
                    <a:pt x="92" y="3101"/>
                  </a:cubicBezTo>
                  <a:cubicBezTo>
                    <a:pt x="730" y="1915"/>
                    <a:pt x="1551" y="882"/>
                    <a:pt x="2675" y="61"/>
                  </a:cubicBezTo>
                  <a:cubicBezTo>
                    <a:pt x="2675" y="61"/>
                    <a:pt x="2675" y="0"/>
                    <a:pt x="2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6475" y="1428875"/>
              <a:ext cx="185200" cy="67050"/>
            </a:xfrm>
            <a:custGeom>
              <a:avLst/>
              <a:gdLst/>
              <a:ahLst/>
              <a:cxnLst/>
              <a:rect l="l" t="t" r="r" b="b"/>
              <a:pathLst>
                <a:path w="7408" h="2682" extrusionOk="0">
                  <a:moveTo>
                    <a:pt x="7377" y="1"/>
                  </a:moveTo>
                  <a:cubicBezTo>
                    <a:pt x="5036" y="518"/>
                    <a:pt x="2301" y="973"/>
                    <a:pt x="203" y="2280"/>
                  </a:cubicBezTo>
                  <a:cubicBezTo>
                    <a:pt x="1" y="2407"/>
                    <a:pt x="136" y="2682"/>
                    <a:pt x="309" y="2682"/>
                  </a:cubicBezTo>
                  <a:cubicBezTo>
                    <a:pt x="344" y="2682"/>
                    <a:pt x="381" y="2671"/>
                    <a:pt x="416" y="2645"/>
                  </a:cubicBezTo>
                  <a:cubicBezTo>
                    <a:pt x="2453" y="1308"/>
                    <a:pt x="5067" y="670"/>
                    <a:pt x="7377" y="62"/>
                  </a:cubicBezTo>
                  <a:cubicBezTo>
                    <a:pt x="7407" y="62"/>
                    <a:pt x="7407" y="1"/>
                    <a:pt x="7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4200" y="1560350"/>
              <a:ext cx="167700" cy="18775"/>
            </a:xfrm>
            <a:custGeom>
              <a:avLst/>
              <a:gdLst/>
              <a:ahLst/>
              <a:cxnLst/>
              <a:rect l="l" t="t" r="r" b="b"/>
              <a:pathLst>
                <a:path w="6708" h="751" extrusionOk="0">
                  <a:moveTo>
                    <a:pt x="6677" y="0"/>
                  </a:moveTo>
                  <a:cubicBezTo>
                    <a:pt x="5503" y="386"/>
                    <a:pt x="4372" y="568"/>
                    <a:pt x="3237" y="568"/>
                  </a:cubicBezTo>
                  <a:cubicBezTo>
                    <a:pt x="2228" y="568"/>
                    <a:pt x="1217" y="424"/>
                    <a:pt x="173" y="152"/>
                  </a:cubicBezTo>
                  <a:cubicBezTo>
                    <a:pt x="163" y="150"/>
                    <a:pt x="153" y="149"/>
                    <a:pt x="144" y="149"/>
                  </a:cubicBezTo>
                  <a:cubicBezTo>
                    <a:pt x="17" y="149"/>
                    <a:pt x="0" y="337"/>
                    <a:pt x="142" y="365"/>
                  </a:cubicBezTo>
                  <a:cubicBezTo>
                    <a:pt x="1016" y="627"/>
                    <a:pt x="1921" y="751"/>
                    <a:pt x="2829" y="751"/>
                  </a:cubicBezTo>
                  <a:cubicBezTo>
                    <a:pt x="4132" y="751"/>
                    <a:pt x="5442" y="496"/>
                    <a:pt x="6677" y="31"/>
                  </a:cubicBezTo>
                  <a:cubicBezTo>
                    <a:pt x="6708" y="31"/>
                    <a:pt x="6708" y="0"/>
                    <a:pt x="6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32475" y="1508675"/>
              <a:ext cx="117825" cy="34225"/>
            </a:xfrm>
            <a:custGeom>
              <a:avLst/>
              <a:gdLst/>
              <a:ahLst/>
              <a:cxnLst/>
              <a:rect l="l" t="t" r="r" b="b"/>
              <a:pathLst>
                <a:path w="4713" h="1369" extrusionOk="0">
                  <a:moveTo>
                    <a:pt x="4652" y="0"/>
                  </a:moveTo>
                  <a:cubicBezTo>
                    <a:pt x="3253" y="851"/>
                    <a:pt x="1703" y="1216"/>
                    <a:pt x="92" y="1307"/>
                  </a:cubicBezTo>
                  <a:cubicBezTo>
                    <a:pt x="1" y="1307"/>
                    <a:pt x="31" y="1368"/>
                    <a:pt x="92" y="1368"/>
                  </a:cubicBezTo>
                  <a:cubicBezTo>
                    <a:pt x="1703" y="1368"/>
                    <a:pt x="3284" y="882"/>
                    <a:pt x="4682" y="61"/>
                  </a:cubicBezTo>
                  <a:cubicBezTo>
                    <a:pt x="4712" y="61"/>
                    <a:pt x="4682" y="0"/>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200" y="1609575"/>
              <a:ext cx="53950" cy="7775"/>
            </a:xfrm>
            <a:custGeom>
              <a:avLst/>
              <a:gdLst/>
              <a:ahLst/>
              <a:cxnLst/>
              <a:rect l="l" t="t" r="r" b="b"/>
              <a:pathLst>
                <a:path w="2158" h="311" extrusionOk="0">
                  <a:moveTo>
                    <a:pt x="39" y="1"/>
                  </a:moveTo>
                  <a:cubicBezTo>
                    <a:pt x="1" y="1"/>
                    <a:pt x="8" y="76"/>
                    <a:pt x="60" y="129"/>
                  </a:cubicBezTo>
                  <a:cubicBezTo>
                    <a:pt x="760" y="189"/>
                    <a:pt x="1428" y="220"/>
                    <a:pt x="2127" y="311"/>
                  </a:cubicBezTo>
                  <a:cubicBezTo>
                    <a:pt x="2158" y="311"/>
                    <a:pt x="2158" y="220"/>
                    <a:pt x="2127" y="220"/>
                  </a:cubicBezTo>
                  <a:cubicBezTo>
                    <a:pt x="1428" y="159"/>
                    <a:pt x="760" y="37"/>
                    <a:pt x="60" y="7"/>
                  </a:cubicBezTo>
                  <a:cubicBezTo>
                    <a:pt x="52" y="3"/>
                    <a:pt x="45" y="1"/>
                    <a:pt x="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7525" y="1469925"/>
              <a:ext cx="98825" cy="19775"/>
            </a:xfrm>
            <a:custGeom>
              <a:avLst/>
              <a:gdLst/>
              <a:ahLst/>
              <a:cxnLst/>
              <a:rect l="l" t="t" r="r" b="b"/>
              <a:pathLst>
                <a:path w="3953" h="791" extrusionOk="0">
                  <a:moveTo>
                    <a:pt x="3922" y="0"/>
                  </a:moveTo>
                  <a:cubicBezTo>
                    <a:pt x="2615" y="152"/>
                    <a:pt x="1308" y="395"/>
                    <a:pt x="31" y="760"/>
                  </a:cubicBezTo>
                  <a:cubicBezTo>
                    <a:pt x="1" y="760"/>
                    <a:pt x="1" y="790"/>
                    <a:pt x="31" y="790"/>
                  </a:cubicBezTo>
                  <a:cubicBezTo>
                    <a:pt x="1338" y="456"/>
                    <a:pt x="2584" y="183"/>
                    <a:pt x="3922" y="31"/>
                  </a:cubicBezTo>
                  <a:cubicBezTo>
                    <a:pt x="3952" y="31"/>
                    <a:pt x="3952" y="0"/>
                    <a:pt x="3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2150" y="1427375"/>
              <a:ext cx="62125" cy="26925"/>
            </a:xfrm>
            <a:custGeom>
              <a:avLst/>
              <a:gdLst/>
              <a:ahLst/>
              <a:cxnLst/>
              <a:rect l="l" t="t" r="r" b="b"/>
              <a:pathLst>
                <a:path w="2485" h="1077" extrusionOk="0">
                  <a:moveTo>
                    <a:pt x="2454" y="0"/>
                  </a:moveTo>
                  <a:cubicBezTo>
                    <a:pt x="1633" y="213"/>
                    <a:pt x="752" y="517"/>
                    <a:pt x="22" y="1033"/>
                  </a:cubicBezTo>
                  <a:cubicBezTo>
                    <a:pt x="1" y="1055"/>
                    <a:pt x="10" y="1076"/>
                    <a:pt x="38" y="1076"/>
                  </a:cubicBezTo>
                  <a:cubicBezTo>
                    <a:pt x="50" y="1076"/>
                    <a:pt x="65" y="1073"/>
                    <a:pt x="83" y="1064"/>
                  </a:cubicBezTo>
                  <a:cubicBezTo>
                    <a:pt x="843" y="638"/>
                    <a:pt x="1603" y="274"/>
                    <a:pt x="2454" y="30"/>
                  </a:cubicBezTo>
                  <a:cubicBezTo>
                    <a:pt x="2485" y="30"/>
                    <a:pt x="2485" y="0"/>
                    <a:pt x="2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07725" y="1592075"/>
              <a:ext cx="136050" cy="17675"/>
            </a:xfrm>
            <a:custGeom>
              <a:avLst/>
              <a:gdLst/>
              <a:ahLst/>
              <a:cxnLst/>
              <a:rect l="l" t="t" r="r" b="b"/>
              <a:pathLst>
                <a:path w="5442" h="707" extrusionOk="0">
                  <a:moveTo>
                    <a:pt x="1521" y="0"/>
                  </a:moveTo>
                  <a:cubicBezTo>
                    <a:pt x="1083" y="0"/>
                    <a:pt x="646" y="31"/>
                    <a:pt x="213" y="99"/>
                  </a:cubicBezTo>
                  <a:cubicBezTo>
                    <a:pt x="0" y="129"/>
                    <a:pt x="31" y="433"/>
                    <a:pt x="304" y="464"/>
                  </a:cubicBezTo>
                  <a:cubicBezTo>
                    <a:pt x="897" y="453"/>
                    <a:pt x="1485" y="439"/>
                    <a:pt x="2074" y="439"/>
                  </a:cubicBezTo>
                  <a:cubicBezTo>
                    <a:pt x="3177" y="439"/>
                    <a:pt x="4281" y="489"/>
                    <a:pt x="5411" y="707"/>
                  </a:cubicBezTo>
                  <a:cubicBezTo>
                    <a:pt x="5441" y="707"/>
                    <a:pt x="5441" y="616"/>
                    <a:pt x="5411" y="616"/>
                  </a:cubicBezTo>
                  <a:cubicBezTo>
                    <a:pt x="4157" y="274"/>
                    <a:pt x="2835" y="0"/>
                    <a:pt x="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95000" y="1725900"/>
              <a:ext cx="85700" cy="17675"/>
            </a:xfrm>
            <a:custGeom>
              <a:avLst/>
              <a:gdLst/>
              <a:ahLst/>
              <a:cxnLst/>
              <a:rect l="l" t="t" r="r" b="b"/>
              <a:pathLst>
                <a:path w="3428" h="707" extrusionOk="0">
                  <a:moveTo>
                    <a:pt x="91" y="0"/>
                  </a:moveTo>
                  <a:cubicBezTo>
                    <a:pt x="18" y="0"/>
                    <a:pt x="1" y="129"/>
                    <a:pt x="84" y="156"/>
                  </a:cubicBezTo>
                  <a:cubicBezTo>
                    <a:pt x="1080" y="498"/>
                    <a:pt x="2103" y="706"/>
                    <a:pt x="3178" y="706"/>
                  </a:cubicBezTo>
                  <a:cubicBezTo>
                    <a:pt x="3251" y="706"/>
                    <a:pt x="3324" y="706"/>
                    <a:pt x="3397" y="704"/>
                  </a:cubicBezTo>
                  <a:cubicBezTo>
                    <a:pt x="3427" y="704"/>
                    <a:pt x="3427" y="612"/>
                    <a:pt x="3397" y="612"/>
                  </a:cubicBezTo>
                  <a:cubicBezTo>
                    <a:pt x="2303" y="552"/>
                    <a:pt x="1178" y="400"/>
                    <a:pt x="114" y="4"/>
                  </a:cubicBezTo>
                  <a:cubicBezTo>
                    <a:pt x="106" y="2"/>
                    <a:pt x="98"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67450" y="1679650"/>
              <a:ext cx="147400" cy="49925"/>
            </a:xfrm>
            <a:custGeom>
              <a:avLst/>
              <a:gdLst/>
              <a:ahLst/>
              <a:cxnLst/>
              <a:rect l="l" t="t" r="r" b="b"/>
              <a:pathLst>
                <a:path w="5896" h="1997" extrusionOk="0">
                  <a:moveTo>
                    <a:pt x="61" y="0"/>
                  </a:moveTo>
                  <a:cubicBezTo>
                    <a:pt x="0" y="0"/>
                    <a:pt x="0" y="61"/>
                    <a:pt x="0" y="61"/>
                  </a:cubicBezTo>
                  <a:cubicBezTo>
                    <a:pt x="1885" y="1003"/>
                    <a:pt x="3860" y="1611"/>
                    <a:pt x="5867" y="1976"/>
                  </a:cubicBezTo>
                  <a:cubicBezTo>
                    <a:pt x="5874" y="1991"/>
                    <a:pt x="5880" y="1997"/>
                    <a:pt x="5884" y="1997"/>
                  </a:cubicBezTo>
                  <a:cubicBezTo>
                    <a:pt x="5895" y="1997"/>
                    <a:pt x="5889" y="1946"/>
                    <a:pt x="5867" y="1946"/>
                  </a:cubicBezTo>
                  <a:cubicBezTo>
                    <a:pt x="3860" y="1520"/>
                    <a:pt x="1915" y="85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05750" y="1662175"/>
              <a:ext cx="68400" cy="25850"/>
            </a:xfrm>
            <a:custGeom>
              <a:avLst/>
              <a:gdLst/>
              <a:ahLst/>
              <a:cxnLst/>
              <a:rect l="l" t="t" r="r" b="b"/>
              <a:pathLst>
                <a:path w="2736" h="1034" extrusionOk="0">
                  <a:moveTo>
                    <a:pt x="0" y="0"/>
                  </a:moveTo>
                  <a:lnTo>
                    <a:pt x="0" y="61"/>
                  </a:lnTo>
                  <a:cubicBezTo>
                    <a:pt x="942" y="335"/>
                    <a:pt x="1854" y="669"/>
                    <a:pt x="2736" y="1034"/>
                  </a:cubicBezTo>
                  <a:lnTo>
                    <a:pt x="2736" y="1003"/>
                  </a:lnTo>
                  <a:cubicBezTo>
                    <a:pt x="1854" y="608"/>
                    <a:pt x="942" y="24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16075" y="1614300"/>
              <a:ext cx="101750" cy="32850"/>
            </a:xfrm>
            <a:custGeom>
              <a:avLst/>
              <a:gdLst/>
              <a:ahLst/>
              <a:cxnLst/>
              <a:rect l="l" t="t" r="r" b="b"/>
              <a:pathLst>
                <a:path w="4070" h="1314" extrusionOk="0">
                  <a:moveTo>
                    <a:pt x="92" y="0"/>
                  </a:moveTo>
                  <a:cubicBezTo>
                    <a:pt x="31" y="0"/>
                    <a:pt x="1" y="92"/>
                    <a:pt x="61" y="92"/>
                  </a:cubicBezTo>
                  <a:cubicBezTo>
                    <a:pt x="1460" y="244"/>
                    <a:pt x="2736" y="608"/>
                    <a:pt x="4013" y="1307"/>
                  </a:cubicBezTo>
                  <a:cubicBezTo>
                    <a:pt x="4017" y="1312"/>
                    <a:pt x="4021" y="1314"/>
                    <a:pt x="4026" y="1314"/>
                  </a:cubicBezTo>
                  <a:cubicBezTo>
                    <a:pt x="4051" y="1314"/>
                    <a:pt x="4069" y="1247"/>
                    <a:pt x="4043" y="1247"/>
                  </a:cubicBezTo>
                  <a:cubicBezTo>
                    <a:pt x="2827" y="578"/>
                    <a:pt x="1490" y="122"/>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91300" y="1574775"/>
              <a:ext cx="33475" cy="5350"/>
            </a:xfrm>
            <a:custGeom>
              <a:avLst/>
              <a:gdLst/>
              <a:ahLst/>
              <a:cxnLst/>
              <a:rect l="l" t="t" r="r" b="b"/>
              <a:pathLst>
                <a:path w="1339" h="214" extrusionOk="0">
                  <a:moveTo>
                    <a:pt x="31" y="1"/>
                  </a:moveTo>
                  <a:cubicBezTo>
                    <a:pt x="1" y="1"/>
                    <a:pt x="1" y="62"/>
                    <a:pt x="31" y="62"/>
                  </a:cubicBezTo>
                  <a:cubicBezTo>
                    <a:pt x="457" y="92"/>
                    <a:pt x="882" y="153"/>
                    <a:pt x="1308" y="214"/>
                  </a:cubicBezTo>
                  <a:cubicBezTo>
                    <a:pt x="1338" y="214"/>
                    <a:pt x="1338" y="153"/>
                    <a:pt x="1308" y="153"/>
                  </a:cubicBezTo>
                  <a:cubicBezTo>
                    <a:pt x="882" y="31"/>
                    <a:pt x="457"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4850" y="1655800"/>
              <a:ext cx="144025" cy="164000"/>
            </a:xfrm>
            <a:custGeom>
              <a:avLst/>
              <a:gdLst/>
              <a:ahLst/>
              <a:cxnLst/>
              <a:rect l="l" t="t" r="r" b="b"/>
              <a:pathLst>
                <a:path w="5761" h="6560" extrusionOk="0">
                  <a:moveTo>
                    <a:pt x="63" y="1"/>
                  </a:moveTo>
                  <a:cubicBezTo>
                    <a:pt x="23" y="1"/>
                    <a:pt x="0" y="35"/>
                    <a:pt x="46" y="103"/>
                  </a:cubicBezTo>
                  <a:cubicBezTo>
                    <a:pt x="2386" y="1866"/>
                    <a:pt x="4635" y="3751"/>
                    <a:pt x="5699" y="6547"/>
                  </a:cubicBezTo>
                  <a:cubicBezTo>
                    <a:pt x="5708" y="6556"/>
                    <a:pt x="5717" y="6560"/>
                    <a:pt x="5725" y="6560"/>
                  </a:cubicBezTo>
                  <a:cubicBezTo>
                    <a:pt x="5745" y="6560"/>
                    <a:pt x="5760" y="6538"/>
                    <a:pt x="5760" y="6517"/>
                  </a:cubicBezTo>
                  <a:cubicBezTo>
                    <a:pt x="4696" y="3690"/>
                    <a:pt x="2477" y="1775"/>
                    <a:pt x="107" y="12"/>
                  </a:cubicBezTo>
                  <a:cubicBezTo>
                    <a:pt x="91" y="5"/>
                    <a:pt x="76" y="1"/>
                    <a:pt x="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30975" y="1629275"/>
              <a:ext cx="103400" cy="82600"/>
            </a:xfrm>
            <a:custGeom>
              <a:avLst/>
              <a:gdLst/>
              <a:ahLst/>
              <a:cxnLst/>
              <a:rect l="l" t="t" r="r" b="b"/>
              <a:pathLst>
                <a:path w="4136" h="3304" extrusionOk="0">
                  <a:moveTo>
                    <a:pt x="43" y="1"/>
                  </a:moveTo>
                  <a:cubicBezTo>
                    <a:pt x="29" y="1"/>
                    <a:pt x="0" y="40"/>
                    <a:pt x="49" y="40"/>
                  </a:cubicBezTo>
                  <a:cubicBezTo>
                    <a:pt x="1477" y="1012"/>
                    <a:pt x="2845" y="2076"/>
                    <a:pt x="4061" y="3292"/>
                  </a:cubicBezTo>
                  <a:cubicBezTo>
                    <a:pt x="4069" y="3300"/>
                    <a:pt x="4079" y="3304"/>
                    <a:pt x="4089" y="3304"/>
                  </a:cubicBezTo>
                  <a:cubicBezTo>
                    <a:pt x="4115" y="3304"/>
                    <a:pt x="4136" y="3276"/>
                    <a:pt x="4091" y="3231"/>
                  </a:cubicBezTo>
                  <a:cubicBezTo>
                    <a:pt x="2845" y="2015"/>
                    <a:pt x="1508" y="921"/>
                    <a:pt x="49" y="9"/>
                  </a:cubicBezTo>
                  <a:cubicBezTo>
                    <a:pt x="49" y="3"/>
                    <a:pt x="46" y="1"/>
                    <a:pt x="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2550" y="1631375"/>
              <a:ext cx="117925" cy="173725"/>
            </a:xfrm>
            <a:custGeom>
              <a:avLst/>
              <a:gdLst/>
              <a:ahLst/>
              <a:cxnLst/>
              <a:rect l="l" t="t" r="r" b="b"/>
              <a:pathLst>
                <a:path w="4717" h="6949" extrusionOk="0">
                  <a:moveTo>
                    <a:pt x="191" y="1"/>
                  </a:moveTo>
                  <a:cubicBezTo>
                    <a:pt x="96" y="1"/>
                    <a:pt x="1" y="80"/>
                    <a:pt x="21" y="199"/>
                  </a:cubicBezTo>
                  <a:cubicBezTo>
                    <a:pt x="781" y="2843"/>
                    <a:pt x="2452" y="5184"/>
                    <a:pt x="4550" y="6916"/>
                  </a:cubicBezTo>
                  <a:cubicBezTo>
                    <a:pt x="4565" y="6939"/>
                    <a:pt x="4584" y="6949"/>
                    <a:pt x="4603" y="6949"/>
                  </a:cubicBezTo>
                  <a:cubicBezTo>
                    <a:pt x="4660" y="6949"/>
                    <a:pt x="4717" y="6863"/>
                    <a:pt x="4671" y="6795"/>
                  </a:cubicBezTo>
                  <a:cubicBezTo>
                    <a:pt x="2604" y="4880"/>
                    <a:pt x="1297" y="2691"/>
                    <a:pt x="325" y="77"/>
                  </a:cubicBezTo>
                  <a:cubicBezTo>
                    <a:pt x="293" y="24"/>
                    <a:pt x="242"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1350" y="1704850"/>
              <a:ext cx="66450" cy="84250"/>
            </a:xfrm>
            <a:custGeom>
              <a:avLst/>
              <a:gdLst/>
              <a:ahLst/>
              <a:cxnLst/>
              <a:rect l="l" t="t" r="r" b="b"/>
              <a:pathLst>
                <a:path w="2658" h="3370" extrusionOk="0">
                  <a:moveTo>
                    <a:pt x="78" y="1"/>
                  </a:moveTo>
                  <a:cubicBezTo>
                    <a:pt x="33" y="1"/>
                    <a:pt x="0" y="44"/>
                    <a:pt x="43" y="87"/>
                  </a:cubicBezTo>
                  <a:cubicBezTo>
                    <a:pt x="743" y="1272"/>
                    <a:pt x="1594" y="2366"/>
                    <a:pt x="2536" y="3369"/>
                  </a:cubicBezTo>
                  <a:cubicBezTo>
                    <a:pt x="2566" y="3369"/>
                    <a:pt x="2658" y="3339"/>
                    <a:pt x="2597" y="3309"/>
                  </a:cubicBezTo>
                  <a:cubicBezTo>
                    <a:pt x="1715" y="2275"/>
                    <a:pt x="895" y="1181"/>
                    <a:pt x="135" y="26"/>
                  </a:cubicBezTo>
                  <a:cubicBezTo>
                    <a:pt x="117" y="8"/>
                    <a:pt x="96" y="1"/>
                    <a:pt x="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7025" y="1766750"/>
              <a:ext cx="62675" cy="79650"/>
            </a:xfrm>
            <a:custGeom>
              <a:avLst/>
              <a:gdLst/>
              <a:ahLst/>
              <a:cxnLst/>
              <a:rect l="l" t="t" r="r" b="b"/>
              <a:pathLst>
                <a:path w="2507" h="3186" extrusionOk="0">
                  <a:moveTo>
                    <a:pt x="58" y="0"/>
                  </a:moveTo>
                  <a:cubicBezTo>
                    <a:pt x="29" y="0"/>
                    <a:pt x="1" y="35"/>
                    <a:pt x="23" y="103"/>
                  </a:cubicBezTo>
                  <a:cubicBezTo>
                    <a:pt x="662" y="1228"/>
                    <a:pt x="1543" y="2231"/>
                    <a:pt x="2455" y="3173"/>
                  </a:cubicBezTo>
                  <a:cubicBezTo>
                    <a:pt x="2455" y="3182"/>
                    <a:pt x="2460" y="3186"/>
                    <a:pt x="2467" y="3186"/>
                  </a:cubicBezTo>
                  <a:cubicBezTo>
                    <a:pt x="2483" y="3186"/>
                    <a:pt x="2507" y="3164"/>
                    <a:pt x="2485" y="3143"/>
                  </a:cubicBezTo>
                  <a:cubicBezTo>
                    <a:pt x="1604" y="2140"/>
                    <a:pt x="844" y="1076"/>
                    <a:pt x="84" y="12"/>
                  </a:cubicBezTo>
                  <a:cubicBezTo>
                    <a:pt x="77" y="4"/>
                    <a:pt x="67"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0550" y="1804875"/>
              <a:ext cx="36150" cy="148275"/>
            </a:xfrm>
            <a:custGeom>
              <a:avLst/>
              <a:gdLst/>
              <a:ahLst/>
              <a:cxnLst/>
              <a:rect l="l" t="t" r="r" b="b"/>
              <a:pathLst>
                <a:path w="1446" h="5931" extrusionOk="0">
                  <a:moveTo>
                    <a:pt x="178" y="1"/>
                  </a:moveTo>
                  <a:cubicBezTo>
                    <a:pt x="91" y="1"/>
                    <a:pt x="0" y="55"/>
                    <a:pt x="17" y="159"/>
                  </a:cubicBezTo>
                  <a:cubicBezTo>
                    <a:pt x="382" y="2074"/>
                    <a:pt x="1142" y="3928"/>
                    <a:pt x="899" y="5873"/>
                  </a:cubicBezTo>
                  <a:cubicBezTo>
                    <a:pt x="882" y="5906"/>
                    <a:pt x="911" y="5931"/>
                    <a:pt x="946" y="5931"/>
                  </a:cubicBezTo>
                  <a:cubicBezTo>
                    <a:pt x="974" y="5931"/>
                    <a:pt x="1007" y="5914"/>
                    <a:pt x="1020" y="5873"/>
                  </a:cubicBezTo>
                  <a:cubicBezTo>
                    <a:pt x="1446" y="3958"/>
                    <a:pt x="868" y="1922"/>
                    <a:pt x="321" y="98"/>
                  </a:cubicBezTo>
                  <a:cubicBezTo>
                    <a:pt x="308" y="32"/>
                    <a:pt x="244"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0775" y="1863725"/>
              <a:ext cx="13700" cy="59225"/>
            </a:xfrm>
            <a:custGeom>
              <a:avLst/>
              <a:gdLst/>
              <a:ahLst/>
              <a:cxnLst/>
              <a:rect l="l" t="t" r="r" b="b"/>
              <a:pathLst>
                <a:path w="548" h="2369" extrusionOk="0">
                  <a:moveTo>
                    <a:pt x="20" y="1"/>
                  </a:moveTo>
                  <a:cubicBezTo>
                    <a:pt x="8" y="1"/>
                    <a:pt x="1" y="8"/>
                    <a:pt x="1" y="23"/>
                  </a:cubicBezTo>
                  <a:cubicBezTo>
                    <a:pt x="92" y="814"/>
                    <a:pt x="305" y="1574"/>
                    <a:pt x="487" y="2334"/>
                  </a:cubicBezTo>
                  <a:cubicBezTo>
                    <a:pt x="487" y="2359"/>
                    <a:pt x="498" y="2369"/>
                    <a:pt x="511" y="2369"/>
                  </a:cubicBezTo>
                  <a:cubicBezTo>
                    <a:pt x="528" y="2369"/>
                    <a:pt x="548" y="2351"/>
                    <a:pt x="548" y="2334"/>
                  </a:cubicBezTo>
                  <a:cubicBezTo>
                    <a:pt x="396" y="1574"/>
                    <a:pt x="244" y="783"/>
                    <a:pt x="62" y="23"/>
                  </a:cubicBezTo>
                  <a:cubicBezTo>
                    <a:pt x="46" y="8"/>
                    <a:pt x="3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1275" y="1829725"/>
              <a:ext cx="15975" cy="128450"/>
            </a:xfrm>
            <a:custGeom>
              <a:avLst/>
              <a:gdLst/>
              <a:ahLst/>
              <a:cxnLst/>
              <a:rect l="l" t="t" r="r" b="b"/>
              <a:pathLst>
                <a:path w="639" h="5138" extrusionOk="0">
                  <a:moveTo>
                    <a:pt x="61" y="0"/>
                  </a:moveTo>
                  <a:cubicBezTo>
                    <a:pt x="30" y="0"/>
                    <a:pt x="0" y="16"/>
                    <a:pt x="0" y="46"/>
                  </a:cubicBezTo>
                  <a:cubicBezTo>
                    <a:pt x="182" y="1748"/>
                    <a:pt x="395" y="3420"/>
                    <a:pt x="578" y="5092"/>
                  </a:cubicBezTo>
                  <a:cubicBezTo>
                    <a:pt x="578" y="5122"/>
                    <a:pt x="593" y="5137"/>
                    <a:pt x="608" y="5137"/>
                  </a:cubicBezTo>
                  <a:cubicBezTo>
                    <a:pt x="623" y="5137"/>
                    <a:pt x="638" y="5122"/>
                    <a:pt x="638" y="5092"/>
                  </a:cubicBezTo>
                  <a:cubicBezTo>
                    <a:pt x="547" y="3390"/>
                    <a:pt x="395" y="1718"/>
                    <a:pt x="122" y="46"/>
                  </a:cubicBezTo>
                  <a:cubicBezTo>
                    <a:pt x="122" y="16"/>
                    <a:pt x="9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33475" y="1838650"/>
              <a:ext cx="7625" cy="65625"/>
            </a:xfrm>
            <a:custGeom>
              <a:avLst/>
              <a:gdLst/>
              <a:ahLst/>
              <a:cxnLst/>
              <a:rect l="l" t="t" r="r" b="b"/>
              <a:pathLst>
                <a:path w="305" h="2625" extrusionOk="0">
                  <a:moveTo>
                    <a:pt x="274" y="1"/>
                  </a:moveTo>
                  <a:cubicBezTo>
                    <a:pt x="259" y="1"/>
                    <a:pt x="244" y="8"/>
                    <a:pt x="244" y="23"/>
                  </a:cubicBezTo>
                  <a:cubicBezTo>
                    <a:pt x="122" y="875"/>
                    <a:pt x="92" y="1756"/>
                    <a:pt x="1" y="2577"/>
                  </a:cubicBezTo>
                  <a:cubicBezTo>
                    <a:pt x="1" y="2595"/>
                    <a:pt x="34" y="2625"/>
                    <a:pt x="61" y="2625"/>
                  </a:cubicBezTo>
                  <a:cubicBezTo>
                    <a:pt x="78" y="2625"/>
                    <a:pt x="92" y="2612"/>
                    <a:pt x="92" y="2577"/>
                  </a:cubicBezTo>
                  <a:cubicBezTo>
                    <a:pt x="152" y="1756"/>
                    <a:pt x="274" y="875"/>
                    <a:pt x="304" y="23"/>
                  </a:cubicBezTo>
                  <a:cubicBezTo>
                    <a:pt x="304" y="8"/>
                    <a:pt x="289"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13950" y="1621300"/>
              <a:ext cx="129900" cy="189950"/>
            </a:xfrm>
            <a:custGeom>
              <a:avLst/>
              <a:gdLst/>
              <a:ahLst/>
              <a:cxnLst/>
              <a:rect l="l" t="t" r="r" b="b"/>
              <a:pathLst>
                <a:path w="5196" h="7598" extrusionOk="0">
                  <a:moveTo>
                    <a:pt x="4982" y="1"/>
                  </a:moveTo>
                  <a:cubicBezTo>
                    <a:pt x="4910" y="1"/>
                    <a:pt x="4843" y="44"/>
                    <a:pt x="4830" y="146"/>
                  </a:cubicBezTo>
                  <a:cubicBezTo>
                    <a:pt x="4375" y="3246"/>
                    <a:pt x="2429" y="5526"/>
                    <a:pt x="28" y="7471"/>
                  </a:cubicBezTo>
                  <a:cubicBezTo>
                    <a:pt x="1" y="7498"/>
                    <a:pt x="22" y="7598"/>
                    <a:pt x="113" y="7598"/>
                  </a:cubicBezTo>
                  <a:cubicBezTo>
                    <a:pt x="124" y="7598"/>
                    <a:pt x="136" y="7596"/>
                    <a:pt x="150" y="7593"/>
                  </a:cubicBezTo>
                  <a:cubicBezTo>
                    <a:pt x="2581" y="5769"/>
                    <a:pt x="4770" y="3368"/>
                    <a:pt x="5195" y="207"/>
                  </a:cubicBezTo>
                  <a:cubicBezTo>
                    <a:pt x="5195" y="83"/>
                    <a:pt x="5083" y="1"/>
                    <a:pt x="4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96950" y="1661525"/>
              <a:ext cx="63275" cy="79450"/>
            </a:xfrm>
            <a:custGeom>
              <a:avLst/>
              <a:gdLst/>
              <a:ahLst/>
              <a:cxnLst/>
              <a:rect l="l" t="t" r="r" b="b"/>
              <a:pathLst>
                <a:path w="2531" h="3178" extrusionOk="0">
                  <a:moveTo>
                    <a:pt x="2472" y="0"/>
                  </a:moveTo>
                  <a:cubicBezTo>
                    <a:pt x="2456" y="0"/>
                    <a:pt x="2437" y="7"/>
                    <a:pt x="2418" y="26"/>
                  </a:cubicBezTo>
                  <a:cubicBezTo>
                    <a:pt x="1749" y="1151"/>
                    <a:pt x="959" y="2184"/>
                    <a:pt x="47" y="3096"/>
                  </a:cubicBezTo>
                  <a:cubicBezTo>
                    <a:pt x="1" y="3119"/>
                    <a:pt x="42" y="3177"/>
                    <a:pt x="78" y="3177"/>
                  </a:cubicBezTo>
                  <a:cubicBezTo>
                    <a:pt x="90" y="3177"/>
                    <a:pt x="101" y="3172"/>
                    <a:pt x="108" y="3157"/>
                  </a:cubicBezTo>
                  <a:cubicBezTo>
                    <a:pt x="1050" y="2215"/>
                    <a:pt x="1871" y="1181"/>
                    <a:pt x="2509" y="57"/>
                  </a:cubicBezTo>
                  <a:cubicBezTo>
                    <a:pt x="2530" y="36"/>
                    <a:pt x="250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6975" y="1705175"/>
              <a:ext cx="22075" cy="55875"/>
            </a:xfrm>
            <a:custGeom>
              <a:avLst/>
              <a:gdLst/>
              <a:ahLst/>
              <a:cxnLst/>
              <a:rect l="l" t="t" r="r" b="b"/>
              <a:pathLst>
                <a:path w="883" h="2235" extrusionOk="0">
                  <a:moveTo>
                    <a:pt x="834" y="0"/>
                  </a:moveTo>
                  <a:cubicBezTo>
                    <a:pt x="826" y="0"/>
                    <a:pt x="821" y="4"/>
                    <a:pt x="821" y="13"/>
                  </a:cubicBezTo>
                  <a:cubicBezTo>
                    <a:pt x="517" y="742"/>
                    <a:pt x="274" y="1441"/>
                    <a:pt x="1" y="2171"/>
                  </a:cubicBezTo>
                  <a:cubicBezTo>
                    <a:pt x="1" y="2208"/>
                    <a:pt x="12" y="2234"/>
                    <a:pt x="21" y="2234"/>
                  </a:cubicBezTo>
                  <a:cubicBezTo>
                    <a:pt x="27" y="2234"/>
                    <a:pt x="31" y="2225"/>
                    <a:pt x="31" y="2201"/>
                  </a:cubicBezTo>
                  <a:cubicBezTo>
                    <a:pt x="335" y="1502"/>
                    <a:pt x="608" y="773"/>
                    <a:pt x="882" y="43"/>
                  </a:cubicBezTo>
                  <a:cubicBezTo>
                    <a:pt x="882" y="22"/>
                    <a:pt x="852" y="0"/>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45175" y="1583700"/>
              <a:ext cx="93325" cy="89900"/>
            </a:xfrm>
            <a:custGeom>
              <a:avLst/>
              <a:gdLst/>
              <a:ahLst/>
              <a:cxnLst/>
              <a:rect l="l" t="t" r="r" b="b"/>
              <a:pathLst>
                <a:path w="3733" h="3596" extrusionOk="0">
                  <a:moveTo>
                    <a:pt x="3696" y="0"/>
                  </a:moveTo>
                  <a:cubicBezTo>
                    <a:pt x="3690" y="0"/>
                    <a:pt x="3684" y="2"/>
                    <a:pt x="3678" y="9"/>
                  </a:cubicBezTo>
                  <a:cubicBezTo>
                    <a:pt x="2280" y="1012"/>
                    <a:pt x="1064" y="2258"/>
                    <a:pt x="0" y="3595"/>
                  </a:cubicBezTo>
                  <a:cubicBezTo>
                    <a:pt x="1125" y="2258"/>
                    <a:pt x="2371" y="1164"/>
                    <a:pt x="3709" y="39"/>
                  </a:cubicBezTo>
                  <a:cubicBezTo>
                    <a:pt x="3733" y="39"/>
                    <a:pt x="3718" y="0"/>
                    <a:pt x="3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396400" y="1626300"/>
              <a:ext cx="105350" cy="68575"/>
            </a:xfrm>
            <a:custGeom>
              <a:avLst/>
              <a:gdLst/>
              <a:ahLst/>
              <a:cxnLst/>
              <a:rect l="l" t="t" r="r" b="b"/>
              <a:pathLst>
                <a:path w="4214" h="2743" extrusionOk="0">
                  <a:moveTo>
                    <a:pt x="4100" y="1"/>
                  </a:moveTo>
                  <a:cubicBezTo>
                    <a:pt x="4091" y="1"/>
                    <a:pt x="4082" y="3"/>
                    <a:pt x="4074" y="7"/>
                  </a:cubicBezTo>
                  <a:cubicBezTo>
                    <a:pt x="2858" y="1040"/>
                    <a:pt x="1551" y="1952"/>
                    <a:pt x="92" y="2590"/>
                  </a:cubicBezTo>
                  <a:cubicBezTo>
                    <a:pt x="1" y="2651"/>
                    <a:pt x="31" y="2742"/>
                    <a:pt x="122" y="2742"/>
                  </a:cubicBezTo>
                  <a:cubicBezTo>
                    <a:pt x="1612" y="2134"/>
                    <a:pt x="3010" y="1314"/>
                    <a:pt x="4134" y="128"/>
                  </a:cubicBezTo>
                  <a:cubicBezTo>
                    <a:pt x="4213" y="76"/>
                    <a:pt x="4156" y="1"/>
                    <a:pt x="4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378150" y="1669350"/>
              <a:ext cx="71750" cy="50600"/>
            </a:xfrm>
            <a:custGeom>
              <a:avLst/>
              <a:gdLst/>
              <a:ahLst/>
              <a:cxnLst/>
              <a:rect l="l" t="t" r="r" b="b"/>
              <a:pathLst>
                <a:path w="2870" h="2024" extrusionOk="0">
                  <a:moveTo>
                    <a:pt x="2790" y="0"/>
                  </a:moveTo>
                  <a:cubicBezTo>
                    <a:pt x="2781" y="0"/>
                    <a:pt x="2772" y="5"/>
                    <a:pt x="2766" y="17"/>
                  </a:cubicBezTo>
                  <a:cubicBezTo>
                    <a:pt x="1733" y="504"/>
                    <a:pt x="790" y="1172"/>
                    <a:pt x="0" y="2023"/>
                  </a:cubicBezTo>
                  <a:cubicBezTo>
                    <a:pt x="912" y="1294"/>
                    <a:pt x="1854" y="686"/>
                    <a:pt x="2796" y="78"/>
                  </a:cubicBezTo>
                  <a:cubicBezTo>
                    <a:pt x="2869" y="78"/>
                    <a:pt x="2826" y="0"/>
                    <a:pt x="2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448825" y="1566575"/>
              <a:ext cx="135275" cy="28750"/>
            </a:xfrm>
            <a:custGeom>
              <a:avLst/>
              <a:gdLst/>
              <a:ahLst/>
              <a:cxnLst/>
              <a:rect l="l" t="t" r="r" b="b"/>
              <a:pathLst>
                <a:path w="5411" h="1150" extrusionOk="0">
                  <a:moveTo>
                    <a:pt x="4576" y="1"/>
                  </a:moveTo>
                  <a:cubicBezTo>
                    <a:pt x="3010" y="1"/>
                    <a:pt x="1429" y="350"/>
                    <a:pt x="31" y="1089"/>
                  </a:cubicBezTo>
                  <a:cubicBezTo>
                    <a:pt x="0" y="1089"/>
                    <a:pt x="31" y="1149"/>
                    <a:pt x="122" y="1149"/>
                  </a:cubicBezTo>
                  <a:cubicBezTo>
                    <a:pt x="1824" y="511"/>
                    <a:pt x="3465" y="177"/>
                    <a:pt x="5289" y="177"/>
                  </a:cubicBezTo>
                  <a:cubicBezTo>
                    <a:pt x="5350" y="177"/>
                    <a:pt x="5411" y="25"/>
                    <a:pt x="5289" y="25"/>
                  </a:cubicBezTo>
                  <a:cubicBezTo>
                    <a:pt x="5052" y="9"/>
                    <a:pt x="4814" y="1"/>
                    <a:pt x="4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406275" y="1595300"/>
              <a:ext cx="71450" cy="9900"/>
            </a:xfrm>
            <a:custGeom>
              <a:avLst/>
              <a:gdLst/>
              <a:ahLst/>
              <a:cxnLst/>
              <a:rect l="l" t="t" r="r" b="b"/>
              <a:pathLst>
                <a:path w="2858" h="396" extrusionOk="0">
                  <a:moveTo>
                    <a:pt x="2797" y="0"/>
                  </a:moveTo>
                  <a:cubicBezTo>
                    <a:pt x="1885" y="0"/>
                    <a:pt x="973" y="152"/>
                    <a:pt x="92" y="274"/>
                  </a:cubicBezTo>
                  <a:cubicBezTo>
                    <a:pt x="0" y="274"/>
                    <a:pt x="0" y="396"/>
                    <a:pt x="92" y="396"/>
                  </a:cubicBezTo>
                  <a:cubicBezTo>
                    <a:pt x="1004" y="304"/>
                    <a:pt x="1915" y="304"/>
                    <a:pt x="2797" y="122"/>
                  </a:cubicBezTo>
                  <a:cubicBezTo>
                    <a:pt x="2858" y="92"/>
                    <a:pt x="2858" y="0"/>
                    <a:pt x="2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433200" y="1451275"/>
              <a:ext cx="304300" cy="95275"/>
            </a:xfrm>
            <a:custGeom>
              <a:avLst/>
              <a:gdLst/>
              <a:ahLst/>
              <a:cxnLst/>
              <a:rect l="l" t="t" r="r" b="b"/>
              <a:pathLst>
                <a:path w="12172" h="3811" extrusionOk="0">
                  <a:moveTo>
                    <a:pt x="127" y="0"/>
                  </a:moveTo>
                  <a:cubicBezTo>
                    <a:pt x="67" y="0"/>
                    <a:pt x="0" y="95"/>
                    <a:pt x="74" y="169"/>
                  </a:cubicBezTo>
                  <a:cubicBezTo>
                    <a:pt x="2738" y="2636"/>
                    <a:pt x="7265" y="3810"/>
                    <a:pt x="10957" y="3810"/>
                  </a:cubicBezTo>
                  <a:cubicBezTo>
                    <a:pt x="11267" y="3810"/>
                    <a:pt x="11571" y="3802"/>
                    <a:pt x="11868" y="3786"/>
                  </a:cubicBezTo>
                  <a:cubicBezTo>
                    <a:pt x="12172" y="3755"/>
                    <a:pt x="12141" y="3299"/>
                    <a:pt x="11838" y="3299"/>
                  </a:cubicBezTo>
                  <a:cubicBezTo>
                    <a:pt x="11524" y="3317"/>
                    <a:pt x="11203" y="3326"/>
                    <a:pt x="10875" y="3326"/>
                  </a:cubicBezTo>
                  <a:cubicBezTo>
                    <a:pt x="7259" y="3326"/>
                    <a:pt x="2869" y="2246"/>
                    <a:pt x="166" y="17"/>
                  </a:cubicBezTo>
                  <a:cubicBezTo>
                    <a:pt x="154" y="5"/>
                    <a:pt x="141"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69050" y="1341500"/>
              <a:ext cx="169125" cy="72725"/>
            </a:xfrm>
            <a:custGeom>
              <a:avLst/>
              <a:gdLst/>
              <a:ahLst/>
              <a:cxnLst/>
              <a:rect l="l" t="t" r="r" b="b"/>
              <a:pathLst>
                <a:path w="6765" h="2909" extrusionOk="0">
                  <a:moveTo>
                    <a:pt x="31" y="0"/>
                  </a:moveTo>
                  <a:cubicBezTo>
                    <a:pt x="1" y="0"/>
                    <a:pt x="1" y="92"/>
                    <a:pt x="1" y="92"/>
                  </a:cubicBezTo>
                  <a:cubicBezTo>
                    <a:pt x="2463" y="426"/>
                    <a:pt x="4560" y="1611"/>
                    <a:pt x="6657" y="2888"/>
                  </a:cubicBezTo>
                  <a:cubicBezTo>
                    <a:pt x="6672" y="2903"/>
                    <a:pt x="6687" y="2908"/>
                    <a:pt x="6700" y="2908"/>
                  </a:cubicBezTo>
                  <a:cubicBezTo>
                    <a:pt x="6740" y="2908"/>
                    <a:pt x="6764" y="2850"/>
                    <a:pt x="6718" y="2827"/>
                  </a:cubicBezTo>
                  <a:cubicBezTo>
                    <a:pt x="4682" y="1490"/>
                    <a:pt x="2554" y="122"/>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92075" y="1387000"/>
              <a:ext cx="85400" cy="43525"/>
            </a:xfrm>
            <a:custGeom>
              <a:avLst/>
              <a:gdLst/>
              <a:ahLst/>
              <a:cxnLst/>
              <a:rect l="l" t="t" r="r" b="b"/>
              <a:pathLst>
                <a:path w="3416" h="1741" extrusionOk="0">
                  <a:moveTo>
                    <a:pt x="127" y="0"/>
                  </a:moveTo>
                  <a:cubicBezTo>
                    <a:pt x="68" y="0"/>
                    <a:pt x="0" y="128"/>
                    <a:pt x="83" y="156"/>
                  </a:cubicBezTo>
                  <a:cubicBezTo>
                    <a:pt x="1177" y="612"/>
                    <a:pt x="2211" y="1159"/>
                    <a:pt x="3244" y="1737"/>
                  </a:cubicBezTo>
                  <a:cubicBezTo>
                    <a:pt x="3255" y="1739"/>
                    <a:pt x="3265" y="1741"/>
                    <a:pt x="3275" y="1741"/>
                  </a:cubicBezTo>
                  <a:cubicBezTo>
                    <a:pt x="3375" y="1741"/>
                    <a:pt x="3416" y="1607"/>
                    <a:pt x="3305" y="1524"/>
                  </a:cubicBezTo>
                  <a:cubicBezTo>
                    <a:pt x="2332" y="916"/>
                    <a:pt x="1208" y="460"/>
                    <a:pt x="144" y="4"/>
                  </a:cubicBezTo>
                  <a:cubicBezTo>
                    <a:pt x="138" y="1"/>
                    <a:pt x="133"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11750" y="1461400"/>
              <a:ext cx="106100" cy="53375"/>
            </a:xfrm>
            <a:custGeom>
              <a:avLst/>
              <a:gdLst/>
              <a:ahLst/>
              <a:cxnLst/>
              <a:rect l="l" t="t" r="r" b="b"/>
              <a:pathLst>
                <a:path w="4244" h="2135" extrusionOk="0">
                  <a:moveTo>
                    <a:pt x="115" y="1"/>
                  </a:moveTo>
                  <a:cubicBezTo>
                    <a:pt x="59" y="1"/>
                    <a:pt x="1" y="80"/>
                    <a:pt x="80" y="159"/>
                  </a:cubicBezTo>
                  <a:cubicBezTo>
                    <a:pt x="1356" y="919"/>
                    <a:pt x="2694" y="1587"/>
                    <a:pt x="4092" y="2135"/>
                  </a:cubicBezTo>
                  <a:cubicBezTo>
                    <a:pt x="4214" y="2135"/>
                    <a:pt x="4244" y="2013"/>
                    <a:pt x="4183" y="1983"/>
                  </a:cubicBezTo>
                  <a:cubicBezTo>
                    <a:pt x="2815" y="1375"/>
                    <a:pt x="1478" y="736"/>
                    <a:pt x="140" y="7"/>
                  </a:cubicBezTo>
                  <a:cubicBezTo>
                    <a:pt x="132" y="3"/>
                    <a:pt x="124"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358925" y="1517450"/>
              <a:ext cx="88550" cy="39225"/>
            </a:xfrm>
            <a:custGeom>
              <a:avLst/>
              <a:gdLst/>
              <a:ahLst/>
              <a:cxnLst/>
              <a:rect l="l" t="t" r="r" b="b"/>
              <a:pathLst>
                <a:path w="3542" h="1569" extrusionOk="0">
                  <a:moveTo>
                    <a:pt x="91" y="0"/>
                  </a:moveTo>
                  <a:cubicBezTo>
                    <a:pt x="14" y="0"/>
                    <a:pt x="1" y="115"/>
                    <a:pt x="52" y="166"/>
                  </a:cubicBezTo>
                  <a:cubicBezTo>
                    <a:pt x="1085" y="804"/>
                    <a:pt x="2210" y="1291"/>
                    <a:pt x="3426" y="1564"/>
                  </a:cubicBezTo>
                  <a:cubicBezTo>
                    <a:pt x="3434" y="1567"/>
                    <a:pt x="3442" y="1568"/>
                    <a:pt x="3449" y="1568"/>
                  </a:cubicBezTo>
                  <a:cubicBezTo>
                    <a:pt x="3522" y="1568"/>
                    <a:pt x="3542" y="1440"/>
                    <a:pt x="3486" y="1412"/>
                  </a:cubicBezTo>
                  <a:cubicBezTo>
                    <a:pt x="2331" y="1017"/>
                    <a:pt x="1207" y="561"/>
                    <a:pt x="143" y="14"/>
                  </a:cubicBezTo>
                  <a:cubicBezTo>
                    <a:pt x="123" y="4"/>
                    <a:pt x="106"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3"/>
          <p:cNvSpPr txBox="1">
            <a:spLocks noGrp="1"/>
          </p:cNvSpPr>
          <p:nvPr>
            <p:ph type="title"/>
          </p:nvPr>
        </p:nvSpPr>
        <p:spPr>
          <a:xfrm>
            <a:off x="720000" y="2182175"/>
            <a:ext cx="3756900" cy="132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0" name="Google Shape;180;p3"/>
          <p:cNvSpPr txBox="1">
            <a:spLocks noGrp="1"/>
          </p:cNvSpPr>
          <p:nvPr>
            <p:ph type="title" idx="2" hasCustomPrompt="1"/>
          </p:nvPr>
        </p:nvSpPr>
        <p:spPr>
          <a:xfrm>
            <a:off x="842801" y="1166045"/>
            <a:ext cx="1278900" cy="841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1" name="Google Shape;181;p3"/>
          <p:cNvSpPr txBox="1">
            <a:spLocks noGrp="1"/>
          </p:cNvSpPr>
          <p:nvPr>
            <p:ph type="subTitle" idx="1"/>
          </p:nvPr>
        </p:nvSpPr>
        <p:spPr>
          <a:xfrm>
            <a:off x="713225" y="3587070"/>
            <a:ext cx="3101700" cy="63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2"/>
        <p:cNvGrpSpPr/>
        <p:nvPr/>
      </p:nvGrpSpPr>
      <p:grpSpPr>
        <a:xfrm>
          <a:off x="0" y="0"/>
          <a:ext cx="0" cy="0"/>
          <a:chOff x="0" y="0"/>
          <a:chExt cx="0" cy="0"/>
        </a:xfrm>
      </p:grpSpPr>
      <p:sp>
        <p:nvSpPr>
          <p:cNvPr id="183" name="Google Shape;183;p4"/>
          <p:cNvSpPr/>
          <p:nvPr/>
        </p:nvSpPr>
        <p:spPr>
          <a:xfrm rot="-6393130">
            <a:off x="6823184" y="-2621817"/>
            <a:ext cx="4641640" cy="2793915"/>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8707181">
            <a:off x="-2436021" y="3997396"/>
            <a:ext cx="4641742" cy="2793976"/>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4"/>
          <p:cNvGrpSpPr/>
          <p:nvPr/>
        </p:nvGrpSpPr>
        <p:grpSpPr>
          <a:xfrm flipH="1">
            <a:off x="83625" y="2921139"/>
            <a:ext cx="838474" cy="2282488"/>
            <a:chOff x="5902350" y="2149600"/>
            <a:chExt cx="1019050" cy="2774050"/>
          </a:xfrm>
        </p:grpSpPr>
        <p:sp>
          <p:nvSpPr>
            <p:cNvPr id="186" name="Google Shape;186;p4"/>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4"/>
          <p:cNvGrpSpPr/>
          <p:nvPr/>
        </p:nvGrpSpPr>
        <p:grpSpPr>
          <a:xfrm rot="10023302">
            <a:off x="7976926" y="133209"/>
            <a:ext cx="1300221" cy="978365"/>
            <a:chOff x="-8100" y="2445600"/>
            <a:chExt cx="1043975" cy="785550"/>
          </a:xfrm>
        </p:grpSpPr>
        <p:sp>
          <p:nvSpPr>
            <p:cNvPr id="195" name="Google Shape;195;p4"/>
            <p:cNvSpPr/>
            <p:nvPr/>
          </p:nvSpPr>
          <p:spPr>
            <a:xfrm>
              <a:off x="-8100" y="2445600"/>
              <a:ext cx="1043975" cy="785550"/>
            </a:xfrm>
            <a:custGeom>
              <a:avLst/>
              <a:gdLst/>
              <a:ahLst/>
              <a:cxnLst/>
              <a:rect l="l" t="t" r="r" b="b"/>
              <a:pathLst>
                <a:path w="41759" h="31422" extrusionOk="0">
                  <a:moveTo>
                    <a:pt x="16754" y="713"/>
                  </a:moveTo>
                  <a:cubicBezTo>
                    <a:pt x="17347" y="713"/>
                    <a:pt x="20227" y="3510"/>
                    <a:pt x="20518" y="3801"/>
                  </a:cubicBezTo>
                  <a:cubicBezTo>
                    <a:pt x="22098" y="5290"/>
                    <a:pt x="23375" y="6992"/>
                    <a:pt x="24074" y="9029"/>
                  </a:cubicBezTo>
                  <a:cubicBezTo>
                    <a:pt x="24834" y="11369"/>
                    <a:pt x="24682" y="13953"/>
                    <a:pt x="23193" y="15959"/>
                  </a:cubicBezTo>
                  <a:cubicBezTo>
                    <a:pt x="22311" y="17175"/>
                    <a:pt x="21095" y="18086"/>
                    <a:pt x="19971" y="19059"/>
                  </a:cubicBezTo>
                  <a:cubicBezTo>
                    <a:pt x="21369" y="15260"/>
                    <a:pt x="21521" y="10518"/>
                    <a:pt x="19728" y="7205"/>
                  </a:cubicBezTo>
                  <a:cubicBezTo>
                    <a:pt x="19719" y="7188"/>
                    <a:pt x="19701" y="7180"/>
                    <a:pt x="19680" y="7180"/>
                  </a:cubicBezTo>
                  <a:cubicBezTo>
                    <a:pt x="19627" y="7180"/>
                    <a:pt x="19554" y="7230"/>
                    <a:pt x="19576" y="7296"/>
                  </a:cubicBezTo>
                  <a:cubicBezTo>
                    <a:pt x="21278" y="11065"/>
                    <a:pt x="20731" y="14925"/>
                    <a:pt x="19454" y="18573"/>
                  </a:cubicBezTo>
                  <a:cubicBezTo>
                    <a:pt x="17995" y="15381"/>
                    <a:pt x="15898" y="11825"/>
                    <a:pt x="15624" y="8329"/>
                  </a:cubicBezTo>
                  <a:cubicBezTo>
                    <a:pt x="15503" y="6719"/>
                    <a:pt x="15928" y="5320"/>
                    <a:pt x="16354" y="3801"/>
                  </a:cubicBezTo>
                  <a:cubicBezTo>
                    <a:pt x="16384" y="3711"/>
                    <a:pt x="16709" y="755"/>
                    <a:pt x="16689" y="730"/>
                  </a:cubicBezTo>
                  <a:lnTo>
                    <a:pt x="16689" y="730"/>
                  </a:lnTo>
                  <a:cubicBezTo>
                    <a:pt x="16706" y="719"/>
                    <a:pt x="16728" y="713"/>
                    <a:pt x="16754" y="713"/>
                  </a:cubicBezTo>
                  <a:close/>
                  <a:moveTo>
                    <a:pt x="22250" y="21156"/>
                  </a:moveTo>
                  <a:lnTo>
                    <a:pt x="22250" y="21156"/>
                  </a:lnTo>
                  <a:cubicBezTo>
                    <a:pt x="16385" y="23384"/>
                    <a:pt x="11306" y="27122"/>
                    <a:pt x="5240" y="27122"/>
                  </a:cubicBezTo>
                  <a:cubicBezTo>
                    <a:pt x="3856" y="27122"/>
                    <a:pt x="2421" y="26927"/>
                    <a:pt x="913" y="26476"/>
                  </a:cubicBezTo>
                  <a:lnTo>
                    <a:pt x="882" y="26476"/>
                  </a:lnTo>
                  <a:cubicBezTo>
                    <a:pt x="882" y="26476"/>
                    <a:pt x="1065" y="25959"/>
                    <a:pt x="1217" y="25746"/>
                  </a:cubicBezTo>
                  <a:cubicBezTo>
                    <a:pt x="1338" y="25594"/>
                    <a:pt x="1490" y="25533"/>
                    <a:pt x="1551" y="25381"/>
                  </a:cubicBezTo>
                  <a:cubicBezTo>
                    <a:pt x="3086" y="26110"/>
                    <a:pt x="4669" y="26410"/>
                    <a:pt x="6258" y="26410"/>
                  </a:cubicBezTo>
                  <a:cubicBezTo>
                    <a:pt x="9043" y="26410"/>
                    <a:pt x="11845" y="25490"/>
                    <a:pt x="14439" y="24348"/>
                  </a:cubicBezTo>
                  <a:cubicBezTo>
                    <a:pt x="17114" y="23163"/>
                    <a:pt x="19606" y="21916"/>
                    <a:pt x="22250" y="21156"/>
                  </a:cubicBezTo>
                  <a:close/>
                  <a:moveTo>
                    <a:pt x="31733" y="16625"/>
                  </a:moveTo>
                  <a:cubicBezTo>
                    <a:pt x="33190" y="16625"/>
                    <a:pt x="34636" y="17040"/>
                    <a:pt x="36020" y="18086"/>
                  </a:cubicBezTo>
                  <a:cubicBezTo>
                    <a:pt x="39363" y="20579"/>
                    <a:pt x="38816" y="25047"/>
                    <a:pt x="39971" y="28634"/>
                  </a:cubicBezTo>
                  <a:cubicBezTo>
                    <a:pt x="40184" y="29181"/>
                    <a:pt x="40397" y="29698"/>
                    <a:pt x="40670" y="30245"/>
                  </a:cubicBezTo>
                  <a:cubicBezTo>
                    <a:pt x="40366" y="30002"/>
                    <a:pt x="40093" y="29789"/>
                    <a:pt x="39758" y="29606"/>
                  </a:cubicBezTo>
                  <a:cubicBezTo>
                    <a:pt x="38391" y="28725"/>
                    <a:pt x="36871" y="28087"/>
                    <a:pt x="35260" y="27691"/>
                  </a:cubicBezTo>
                  <a:cubicBezTo>
                    <a:pt x="32950" y="27114"/>
                    <a:pt x="30609" y="26932"/>
                    <a:pt x="28421" y="25898"/>
                  </a:cubicBezTo>
                  <a:cubicBezTo>
                    <a:pt x="26293" y="24834"/>
                    <a:pt x="24530" y="23254"/>
                    <a:pt x="22767" y="21612"/>
                  </a:cubicBezTo>
                  <a:cubicBezTo>
                    <a:pt x="24315" y="21032"/>
                    <a:pt x="25913" y="20627"/>
                    <a:pt x="27562" y="20627"/>
                  </a:cubicBezTo>
                  <a:cubicBezTo>
                    <a:pt x="27726" y="20627"/>
                    <a:pt x="27891" y="20631"/>
                    <a:pt x="28056" y="20640"/>
                  </a:cubicBezTo>
                  <a:cubicBezTo>
                    <a:pt x="32190" y="20822"/>
                    <a:pt x="35412" y="23618"/>
                    <a:pt x="37631" y="26962"/>
                  </a:cubicBezTo>
                  <a:cubicBezTo>
                    <a:pt x="37640" y="26981"/>
                    <a:pt x="37650" y="26988"/>
                    <a:pt x="37657" y="26988"/>
                  </a:cubicBezTo>
                  <a:cubicBezTo>
                    <a:pt x="37674" y="26988"/>
                    <a:pt x="37682" y="26953"/>
                    <a:pt x="37661" y="26932"/>
                  </a:cubicBezTo>
                  <a:cubicBezTo>
                    <a:pt x="36080" y="24196"/>
                    <a:pt x="33983" y="22190"/>
                    <a:pt x="31521" y="21126"/>
                  </a:cubicBezTo>
                  <a:cubicBezTo>
                    <a:pt x="30050" y="20261"/>
                    <a:pt x="28443" y="19922"/>
                    <a:pt x="26806" y="19922"/>
                  </a:cubicBezTo>
                  <a:cubicBezTo>
                    <a:pt x="24992" y="19922"/>
                    <a:pt x="23141" y="20338"/>
                    <a:pt x="21399" y="20913"/>
                  </a:cubicBezTo>
                  <a:cubicBezTo>
                    <a:pt x="21643" y="20792"/>
                    <a:pt x="21946" y="20670"/>
                    <a:pt x="21977" y="20640"/>
                  </a:cubicBezTo>
                  <a:cubicBezTo>
                    <a:pt x="24852" y="18894"/>
                    <a:pt x="28323" y="16625"/>
                    <a:pt x="31733" y="16625"/>
                  </a:cubicBezTo>
                  <a:close/>
                  <a:moveTo>
                    <a:pt x="16342" y="0"/>
                  </a:moveTo>
                  <a:cubicBezTo>
                    <a:pt x="16268" y="0"/>
                    <a:pt x="16180" y="122"/>
                    <a:pt x="16202" y="275"/>
                  </a:cubicBezTo>
                  <a:cubicBezTo>
                    <a:pt x="16718" y="2159"/>
                    <a:pt x="15898" y="3801"/>
                    <a:pt x="15472" y="5594"/>
                  </a:cubicBezTo>
                  <a:cubicBezTo>
                    <a:pt x="15138" y="6992"/>
                    <a:pt x="15168" y="8360"/>
                    <a:pt x="15472" y="9758"/>
                  </a:cubicBezTo>
                  <a:cubicBezTo>
                    <a:pt x="16141" y="13071"/>
                    <a:pt x="17873" y="16172"/>
                    <a:pt x="19241" y="19211"/>
                  </a:cubicBezTo>
                  <a:cubicBezTo>
                    <a:pt x="18846" y="20245"/>
                    <a:pt x="18451" y="21248"/>
                    <a:pt x="17995" y="22220"/>
                  </a:cubicBezTo>
                  <a:lnTo>
                    <a:pt x="17995" y="22251"/>
                  </a:lnTo>
                  <a:cubicBezTo>
                    <a:pt x="14274" y="23946"/>
                    <a:pt x="10378" y="25960"/>
                    <a:pt x="6376" y="25960"/>
                  </a:cubicBezTo>
                  <a:cubicBezTo>
                    <a:pt x="4853" y="25960"/>
                    <a:pt x="3314" y="25668"/>
                    <a:pt x="1764" y="24956"/>
                  </a:cubicBezTo>
                  <a:cubicBezTo>
                    <a:pt x="1760" y="24955"/>
                    <a:pt x="1756" y="24955"/>
                    <a:pt x="1751" y="24955"/>
                  </a:cubicBezTo>
                  <a:cubicBezTo>
                    <a:pt x="1569" y="24955"/>
                    <a:pt x="296" y="25477"/>
                    <a:pt x="1" y="26719"/>
                  </a:cubicBezTo>
                  <a:cubicBezTo>
                    <a:pt x="1024" y="27073"/>
                    <a:pt x="2377" y="27564"/>
                    <a:pt x="4457" y="27564"/>
                  </a:cubicBezTo>
                  <a:cubicBezTo>
                    <a:pt x="7194" y="27564"/>
                    <a:pt x="11191" y="26714"/>
                    <a:pt x="17357" y="23588"/>
                  </a:cubicBezTo>
                  <a:cubicBezTo>
                    <a:pt x="18968" y="22798"/>
                    <a:pt x="20518" y="22463"/>
                    <a:pt x="22281" y="21764"/>
                  </a:cubicBezTo>
                  <a:cubicBezTo>
                    <a:pt x="24591" y="23922"/>
                    <a:pt x="27023" y="26020"/>
                    <a:pt x="30062" y="26962"/>
                  </a:cubicBezTo>
                  <a:cubicBezTo>
                    <a:pt x="34196" y="28269"/>
                    <a:pt x="37904" y="28391"/>
                    <a:pt x="41339" y="31369"/>
                  </a:cubicBezTo>
                  <a:cubicBezTo>
                    <a:pt x="41390" y="31406"/>
                    <a:pt x="41443" y="31421"/>
                    <a:pt x="41491" y="31421"/>
                  </a:cubicBezTo>
                  <a:cubicBezTo>
                    <a:pt x="41645" y="31421"/>
                    <a:pt x="41759" y="31265"/>
                    <a:pt x="41643" y="31126"/>
                  </a:cubicBezTo>
                  <a:cubicBezTo>
                    <a:pt x="38725" y="27175"/>
                    <a:pt x="40457" y="20822"/>
                    <a:pt x="36172" y="17691"/>
                  </a:cubicBezTo>
                  <a:cubicBezTo>
                    <a:pt x="34826" y="16711"/>
                    <a:pt x="33279" y="16306"/>
                    <a:pt x="31673" y="16306"/>
                  </a:cubicBezTo>
                  <a:cubicBezTo>
                    <a:pt x="27801" y="16306"/>
                    <a:pt x="23582" y="18663"/>
                    <a:pt x="21004" y="21004"/>
                  </a:cubicBezTo>
                  <a:cubicBezTo>
                    <a:pt x="20184" y="21308"/>
                    <a:pt x="19393" y="21612"/>
                    <a:pt x="18633" y="21947"/>
                  </a:cubicBezTo>
                  <a:cubicBezTo>
                    <a:pt x="18542" y="22007"/>
                    <a:pt x="18481" y="22038"/>
                    <a:pt x="18421" y="22038"/>
                  </a:cubicBezTo>
                  <a:cubicBezTo>
                    <a:pt x="18937" y="21308"/>
                    <a:pt x="19332" y="20518"/>
                    <a:pt x="19697" y="19637"/>
                  </a:cubicBezTo>
                  <a:cubicBezTo>
                    <a:pt x="22676" y="17083"/>
                    <a:pt x="25472" y="14713"/>
                    <a:pt x="24652" y="10305"/>
                  </a:cubicBezTo>
                  <a:cubicBezTo>
                    <a:pt x="23861" y="5685"/>
                    <a:pt x="19940" y="2646"/>
                    <a:pt x="16414" y="62"/>
                  </a:cubicBezTo>
                  <a:cubicBezTo>
                    <a:pt x="16397" y="19"/>
                    <a:pt x="16371" y="0"/>
                    <a:pt x="16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708900" y="2952150"/>
              <a:ext cx="141700" cy="108250"/>
            </a:xfrm>
            <a:custGeom>
              <a:avLst/>
              <a:gdLst/>
              <a:ahLst/>
              <a:cxnLst/>
              <a:rect l="l" t="t" r="r" b="b"/>
              <a:pathLst>
                <a:path w="5668" h="4330" extrusionOk="0">
                  <a:moveTo>
                    <a:pt x="110" y="1"/>
                  </a:moveTo>
                  <a:cubicBezTo>
                    <a:pt x="9" y="1"/>
                    <a:pt x="1" y="147"/>
                    <a:pt x="106" y="226"/>
                  </a:cubicBezTo>
                  <a:cubicBezTo>
                    <a:pt x="2416" y="925"/>
                    <a:pt x="4270" y="2293"/>
                    <a:pt x="5638" y="4329"/>
                  </a:cubicBezTo>
                  <a:lnTo>
                    <a:pt x="5668" y="4329"/>
                  </a:lnTo>
                  <a:cubicBezTo>
                    <a:pt x="4391" y="2232"/>
                    <a:pt x="2507" y="742"/>
                    <a:pt x="166" y="13"/>
                  </a:cubicBezTo>
                  <a:cubicBezTo>
                    <a:pt x="145" y="5"/>
                    <a:pt x="127"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590600" y="2957475"/>
              <a:ext cx="183800" cy="140350"/>
            </a:xfrm>
            <a:custGeom>
              <a:avLst/>
              <a:gdLst/>
              <a:ahLst/>
              <a:cxnLst/>
              <a:rect l="l" t="t" r="r" b="b"/>
              <a:pathLst>
                <a:path w="7352" h="5614" extrusionOk="0">
                  <a:moveTo>
                    <a:pt x="400" y="0"/>
                  </a:moveTo>
                  <a:cubicBezTo>
                    <a:pt x="126" y="0"/>
                    <a:pt x="0" y="359"/>
                    <a:pt x="248" y="469"/>
                  </a:cubicBezTo>
                  <a:cubicBezTo>
                    <a:pt x="3075" y="1593"/>
                    <a:pt x="5324" y="3235"/>
                    <a:pt x="7208" y="5575"/>
                  </a:cubicBezTo>
                  <a:cubicBezTo>
                    <a:pt x="7227" y="5603"/>
                    <a:pt x="7248" y="5614"/>
                    <a:pt x="7268" y="5614"/>
                  </a:cubicBezTo>
                  <a:cubicBezTo>
                    <a:pt x="7313" y="5614"/>
                    <a:pt x="7351" y="5557"/>
                    <a:pt x="7330" y="5514"/>
                  </a:cubicBezTo>
                  <a:cubicBezTo>
                    <a:pt x="5719" y="2991"/>
                    <a:pt x="3287" y="1016"/>
                    <a:pt x="491" y="13"/>
                  </a:cubicBezTo>
                  <a:cubicBezTo>
                    <a:pt x="459" y="4"/>
                    <a:pt x="428" y="0"/>
                    <a:pt x="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669975" y="2887750"/>
              <a:ext cx="155325" cy="67075"/>
            </a:xfrm>
            <a:custGeom>
              <a:avLst/>
              <a:gdLst/>
              <a:ahLst/>
              <a:cxnLst/>
              <a:rect l="l" t="t" r="r" b="b"/>
              <a:pathLst>
                <a:path w="6213" h="2683" extrusionOk="0">
                  <a:moveTo>
                    <a:pt x="6090" y="1"/>
                  </a:moveTo>
                  <a:cubicBezTo>
                    <a:pt x="6083" y="1"/>
                    <a:pt x="6076" y="2"/>
                    <a:pt x="6070" y="5"/>
                  </a:cubicBezTo>
                  <a:cubicBezTo>
                    <a:pt x="5097" y="583"/>
                    <a:pt x="4125" y="1100"/>
                    <a:pt x="3061" y="1525"/>
                  </a:cubicBezTo>
                  <a:cubicBezTo>
                    <a:pt x="2118" y="1920"/>
                    <a:pt x="1115" y="2072"/>
                    <a:pt x="173" y="2376"/>
                  </a:cubicBezTo>
                  <a:cubicBezTo>
                    <a:pt x="0" y="2434"/>
                    <a:pt x="19" y="2682"/>
                    <a:pt x="176" y="2682"/>
                  </a:cubicBezTo>
                  <a:cubicBezTo>
                    <a:pt x="185" y="2682"/>
                    <a:pt x="194" y="2682"/>
                    <a:pt x="204" y="2680"/>
                  </a:cubicBezTo>
                  <a:cubicBezTo>
                    <a:pt x="2270" y="2528"/>
                    <a:pt x="4459" y="1343"/>
                    <a:pt x="6131" y="157"/>
                  </a:cubicBezTo>
                  <a:cubicBezTo>
                    <a:pt x="6212" y="103"/>
                    <a:pt x="6148" y="1"/>
                    <a:pt x="6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808025" y="2993500"/>
              <a:ext cx="99575" cy="19775"/>
            </a:xfrm>
            <a:custGeom>
              <a:avLst/>
              <a:gdLst/>
              <a:ahLst/>
              <a:cxnLst/>
              <a:rect l="l" t="t" r="r" b="b"/>
              <a:pathLst>
                <a:path w="3983" h="791" extrusionOk="0">
                  <a:moveTo>
                    <a:pt x="122" y="0"/>
                  </a:moveTo>
                  <a:cubicBezTo>
                    <a:pt x="31" y="0"/>
                    <a:pt x="1" y="91"/>
                    <a:pt x="92" y="122"/>
                  </a:cubicBezTo>
                  <a:cubicBezTo>
                    <a:pt x="1338" y="547"/>
                    <a:pt x="2706" y="669"/>
                    <a:pt x="3983" y="791"/>
                  </a:cubicBezTo>
                  <a:cubicBezTo>
                    <a:pt x="2676" y="608"/>
                    <a:pt x="1399" y="274"/>
                    <a:pt x="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482750" y="2737850"/>
              <a:ext cx="89750" cy="177600"/>
            </a:xfrm>
            <a:custGeom>
              <a:avLst/>
              <a:gdLst/>
              <a:ahLst/>
              <a:cxnLst/>
              <a:rect l="l" t="t" r="r" b="b"/>
              <a:pathLst>
                <a:path w="3590" h="7104" extrusionOk="0">
                  <a:moveTo>
                    <a:pt x="3544" y="1"/>
                  </a:moveTo>
                  <a:cubicBezTo>
                    <a:pt x="3531" y="1"/>
                    <a:pt x="3516" y="4"/>
                    <a:pt x="3498" y="13"/>
                  </a:cubicBezTo>
                  <a:cubicBezTo>
                    <a:pt x="2343" y="2263"/>
                    <a:pt x="1188" y="4573"/>
                    <a:pt x="63" y="6883"/>
                  </a:cubicBezTo>
                  <a:cubicBezTo>
                    <a:pt x="1" y="7007"/>
                    <a:pt x="109" y="7104"/>
                    <a:pt x="213" y="7104"/>
                  </a:cubicBezTo>
                  <a:cubicBezTo>
                    <a:pt x="261" y="7104"/>
                    <a:pt x="308" y="7083"/>
                    <a:pt x="337" y="7035"/>
                  </a:cubicBezTo>
                  <a:cubicBezTo>
                    <a:pt x="1461" y="4725"/>
                    <a:pt x="2556" y="2415"/>
                    <a:pt x="3589" y="44"/>
                  </a:cubicBezTo>
                  <a:cubicBezTo>
                    <a:pt x="3589" y="22"/>
                    <a:pt x="3574" y="1"/>
                    <a:pt x="3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508175" y="2642875"/>
              <a:ext cx="30875" cy="100575"/>
            </a:xfrm>
            <a:custGeom>
              <a:avLst/>
              <a:gdLst/>
              <a:ahLst/>
              <a:cxnLst/>
              <a:rect l="l" t="t" r="r" b="b"/>
              <a:pathLst>
                <a:path w="1235" h="4023" extrusionOk="0">
                  <a:moveTo>
                    <a:pt x="1200" y="0"/>
                  </a:moveTo>
                  <a:cubicBezTo>
                    <a:pt x="1192" y="0"/>
                    <a:pt x="1183" y="4"/>
                    <a:pt x="1174" y="13"/>
                  </a:cubicBezTo>
                  <a:cubicBezTo>
                    <a:pt x="748" y="1290"/>
                    <a:pt x="384" y="2597"/>
                    <a:pt x="19" y="3873"/>
                  </a:cubicBezTo>
                  <a:cubicBezTo>
                    <a:pt x="1" y="3964"/>
                    <a:pt x="80" y="4022"/>
                    <a:pt x="153" y="4022"/>
                  </a:cubicBezTo>
                  <a:cubicBezTo>
                    <a:pt x="203" y="4022"/>
                    <a:pt x="250" y="3995"/>
                    <a:pt x="262" y="3934"/>
                  </a:cubicBezTo>
                  <a:cubicBezTo>
                    <a:pt x="627" y="2627"/>
                    <a:pt x="992" y="1350"/>
                    <a:pt x="1235" y="43"/>
                  </a:cubicBezTo>
                  <a:cubicBezTo>
                    <a:pt x="1235" y="22"/>
                    <a:pt x="1220" y="0"/>
                    <a:pt x="1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7075" y="2594350"/>
              <a:ext cx="118050" cy="226975"/>
            </a:xfrm>
            <a:custGeom>
              <a:avLst/>
              <a:gdLst/>
              <a:ahLst/>
              <a:cxnLst/>
              <a:rect l="l" t="t" r="r" b="b"/>
              <a:pathLst>
                <a:path w="4722" h="9079" extrusionOk="0">
                  <a:moveTo>
                    <a:pt x="106" y="1"/>
                  </a:moveTo>
                  <a:cubicBezTo>
                    <a:pt x="78" y="1"/>
                    <a:pt x="0" y="55"/>
                    <a:pt x="25" y="130"/>
                  </a:cubicBezTo>
                  <a:cubicBezTo>
                    <a:pt x="1849" y="2896"/>
                    <a:pt x="3916" y="5601"/>
                    <a:pt x="4402" y="8945"/>
                  </a:cubicBezTo>
                  <a:cubicBezTo>
                    <a:pt x="4417" y="9033"/>
                    <a:pt x="4495" y="9078"/>
                    <a:pt x="4568" y="9078"/>
                  </a:cubicBezTo>
                  <a:cubicBezTo>
                    <a:pt x="4647" y="9078"/>
                    <a:pt x="4722" y="9025"/>
                    <a:pt x="4706" y="8915"/>
                  </a:cubicBezTo>
                  <a:cubicBezTo>
                    <a:pt x="4280" y="5449"/>
                    <a:pt x="2335" y="2592"/>
                    <a:pt x="116" y="9"/>
                  </a:cubicBezTo>
                  <a:cubicBezTo>
                    <a:pt x="116" y="3"/>
                    <a:pt x="112" y="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0900" y="2746650"/>
              <a:ext cx="61125" cy="118875"/>
            </a:xfrm>
            <a:custGeom>
              <a:avLst/>
              <a:gdLst/>
              <a:ahLst/>
              <a:cxnLst/>
              <a:rect l="l" t="t" r="r" b="b"/>
              <a:pathLst>
                <a:path w="2445" h="4755" extrusionOk="0">
                  <a:moveTo>
                    <a:pt x="84" y="1"/>
                  </a:moveTo>
                  <a:cubicBezTo>
                    <a:pt x="43" y="1"/>
                    <a:pt x="1" y="44"/>
                    <a:pt x="65" y="87"/>
                  </a:cubicBezTo>
                  <a:cubicBezTo>
                    <a:pt x="1038" y="1485"/>
                    <a:pt x="1737" y="3005"/>
                    <a:pt x="2193" y="4677"/>
                  </a:cubicBezTo>
                  <a:cubicBezTo>
                    <a:pt x="2204" y="4732"/>
                    <a:pt x="2243" y="4755"/>
                    <a:pt x="2285" y="4755"/>
                  </a:cubicBezTo>
                  <a:cubicBezTo>
                    <a:pt x="2360" y="4755"/>
                    <a:pt x="2445" y="4683"/>
                    <a:pt x="2406" y="4585"/>
                  </a:cubicBezTo>
                  <a:cubicBezTo>
                    <a:pt x="2041" y="2914"/>
                    <a:pt x="1251" y="1364"/>
                    <a:pt x="126" y="26"/>
                  </a:cubicBezTo>
                  <a:cubicBezTo>
                    <a:pt x="117" y="8"/>
                    <a:pt x="101" y="1"/>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621325" y="3004575"/>
              <a:ext cx="87175" cy="76325"/>
            </a:xfrm>
            <a:custGeom>
              <a:avLst/>
              <a:gdLst/>
              <a:ahLst/>
              <a:cxnLst/>
              <a:rect l="l" t="t" r="r" b="b"/>
              <a:pathLst>
                <a:path w="3487" h="3053" extrusionOk="0">
                  <a:moveTo>
                    <a:pt x="27" y="1"/>
                  </a:moveTo>
                  <a:cubicBezTo>
                    <a:pt x="9" y="1"/>
                    <a:pt x="0" y="22"/>
                    <a:pt x="22" y="44"/>
                  </a:cubicBezTo>
                  <a:cubicBezTo>
                    <a:pt x="1268" y="956"/>
                    <a:pt x="2423" y="1867"/>
                    <a:pt x="3457" y="3053"/>
                  </a:cubicBezTo>
                  <a:lnTo>
                    <a:pt x="3487" y="3053"/>
                  </a:lnTo>
                  <a:cubicBezTo>
                    <a:pt x="2484" y="1867"/>
                    <a:pt x="1390" y="804"/>
                    <a:pt x="52" y="13"/>
                  </a:cubicBezTo>
                  <a:cubicBezTo>
                    <a:pt x="43" y="4"/>
                    <a:pt x="34"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747475" y="2996975"/>
              <a:ext cx="113025" cy="129075"/>
            </a:xfrm>
            <a:custGeom>
              <a:avLst/>
              <a:gdLst/>
              <a:ahLst/>
              <a:cxnLst/>
              <a:rect l="l" t="t" r="r" b="b"/>
              <a:pathLst>
                <a:path w="4521" h="5163" extrusionOk="0">
                  <a:moveTo>
                    <a:pt x="48" y="1"/>
                  </a:moveTo>
                  <a:cubicBezTo>
                    <a:pt x="9" y="1"/>
                    <a:pt x="0" y="22"/>
                    <a:pt x="22" y="44"/>
                  </a:cubicBezTo>
                  <a:cubicBezTo>
                    <a:pt x="1967" y="1351"/>
                    <a:pt x="3456" y="3022"/>
                    <a:pt x="4429" y="5150"/>
                  </a:cubicBezTo>
                  <a:cubicBezTo>
                    <a:pt x="4429" y="5158"/>
                    <a:pt x="4435" y="5162"/>
                    <a:pt x="4445" y="5162"/>
                  </a:cubicBezTo>
                  <a:cubicBezTo>
                    <a:pt x="4471" y="5162"/>
                    <a:pt x="4520" y="5134"/>
                    <a:pt x="4520" y="5089"/>
                  </a:cubicBezTo>
                  <a:cubicBezTo>
                    <a:pt x="3517" y="2962"/>
                    <a:pt x="2088" y="1229"/>
                    <a:pt x="113" y="13"/>
                  </a:cubicBezTo>
                  <a:cubicBezTo>
                    <a:pt x="86" y="4"/>
                    <a:pt x="65" y="1"/>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735225" y="3015325"/>
              <a:ext cx="36650" cy="36600"/>
            </a:xfrm>
            <a:custGeom>
              <a:avLst/>
              <a:gdLst/>
              <a:ahLst/>
              <a:cxnLst/>
              <a:rect l="l" t="t" r="r" b="b"/>
              <a:pathLst>
                <a:path w="1466" h="1464" extrusionOk="0">
                  <a:moveTo>
                    <a:pt x="71" y="0"/>
                  </a:moveTo>
                  <a:cubicBezTo>
                    <a:pt x="16" y="0"/>
                    <a:pt x="1" y="45"/>
                    <a:pt x="25" y="70"/>
                  </a:cubicBezTo>
                  <a:lnTo>
                    <a:pt x="1393" y="1437"/>
                  </a:lnTo>
                  <a:cubicBezTo>
                    <a:pt x="1402" y="1456"/>
                    <a:pt x="1415" y="1463"/>
                    <a:pt x="1426" y="1463"/>
                  </a:cubicBezTo>
                  <a:cubicBezTo>
                    <a:pt x="1449" y="1463"/>
                    <a:pt x="1465" y="1428"/>
                    <a:pt x="1423" y="1407"/>
                  </a:cubicBezTo>
                  <a:cubicBezTo>
                    <a:pt x="967" y="951"/>
                    <a:pt x="572" y="465"/>
                    <a:pt x="116" y="9"/>
                  </a:cubicBezTo>
                  <a:cubicBezTo>
                    <a:pt x="99" y="3"/>
                    <a:pt x="84" y="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882600" y="3024500"/>
              <a:ext cx="55400" cy="43500"/>
            </a:xfrm>
            <a:custGeom>
              <a:avLst/>
              <a:gdLst/>
              <a:ahLst/>
              <a:cxnLst/>
              <a:rect l="l" t="t" r="r" b="b"/>
              <a:pathLst>
                <a:path w="2216" h="1740" extrusionOk="0">
                  <a:moveTo>
                    <a:pt x="45" y="0"/>
                  </a:moveTo>
                  <a:cubicBezTo>
                    <a:pt x="20" y="0"/>
                    <a:pt x="1" y="72"/>
                    <a:pt x="27" y="98"/>
                  </a:cubicBezTo>
                  <a:cubicBezTo>
                    <a:pt x="756" y="675"/>
                    <a:pt x="1516" y="1192"/>
                    <a:pt x="2215" y="1739"/>
                  </a:cubicBezTo>
                  <a:lnTo>
                    <a:pt x="57" y="7"/>
                  </a:lnTo>
                  <a:cubicBezTo>
                    <a:pt x="53" y="2"/>
                    <a:pt x="49" y="0"/>
                    <a:pt x="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808025" y="2963100"/>
              <a:ext cx="113250" cy="19975"/>
            </a:xfrm>
            <a:custGeom>
              <a:avLst/>
              <a:gdLst/>
              <a:ahLst/>
              <a:cxnLst/>
              <a:rect l="l" t="t" r="r" b="b"/>
              <a:pathLst>
                <a:path w="4530" h="799" extrusionOk="0">
                  <a:moveTo>
                    <a:pt x="4499" y="0"/>
                  </a:moveTo>
                  <a:cubicBezTo>
                    <a:pt x="3010" y="456"/>
                    <a:pt x="1551" y="608"/>
                    <a:pt x="31" y="700"/>
                  </a:cubicBezTo>
                  <a:cubicBezTo>
                    <a:pt x="1" y="730"/>
                    <a:pt x="1" y="791"/>
                    <a:pt x="31" y="791"/>
                  </a:cubicBezTo>
                  <a:cubicBezTo>
                    <a:pt x="160" y="796"/>
                    <a:pt x="289" y="798"/>
                    <a:pt x="418" y="798"/>
                  </a:cubicBezTo>
                  <a:cubicBezTo>
                    <a:pt x="1808" y="798"/>
                    <a:pt x="3192" y="504"/>
                    <a:pt x="4499" y="31"/>
                  </a:cubicBezTo>
                  <a:cubicBezTo>
                    <a:pt x="4530" y="31"/>
                    <a:pt x="4499" y="0"/>
                    <a:pt x="4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11825" y="2916750"/>
              <a:ext cx="70700" cy="26625"/>
            </a:xfrm>
            <a:custGeom>
              <a:avLst/>
              <a:gdLst/>
              <a:ahLst/>
              <a:cxnLst/>
              <a:rect l="l" t="t" r="r" b="b"/>
              <a:pathLst>
                <a:path w="2828" h="1065" extrusionOk="0">
                  <a:moveTo>
                    <a:pt x="2736" y="0"/>
                  </a:moveTo>
                  <a:cubicBezTo>
                    <a:pt x="1916" y="487"/>
                    <a:pt x="1034" y="760"/>
                    <a:pt x="92" y="912"/>
                  </a:cubicBezTo>
                  <a:cubicBezTo>
                    <a:pt x="1" y="973"/>
                    <a:pt x="1" y="1064"/>
                    <a:pt x="92" y="1064"/>
                  </a:cubicBezTo>
                  <a:cubicBezTo>
                    <a:pt x="1065" y="973"/>
                    <a:pt x="1976" y="608"/>
                    <a:pt x="2767" y="61"/>
                  </a:cubicBezTo>
                  <a:cubicBezTo>
                    <a:pt x="2828" y="31"/>
                    <a:pt x="2767" y="0"/>
                    <a:pt x="27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630225" y="2892675"/>
              <a:ext cx="135675" cy="62100"/>
            </a:xfrm>
            <a:custGeom>
              <a:avLst/>
              <a:gdLst/>
              <a:ahLst/>
              <a:cxnLst/>
              <a:rect l="l" t="t" r="r" b="b"/>
              <a:pathLst>
                <a:path w="5427" h="2484" extrusionOk="0">
                  <a:moveTo>
                    <a:pt x="5348" y="1"/>
                  </a:moveTo>
                  <a:cubicBezTo>
                    <a:pt x="5331" y="1"/>
                    <a:pt x="5311" y="6"/>
                    <a:pt x="5289" y="21"/>
                  </a:cubicBezTo>
                  <a:cubicBezTo>
                    <a:pt x="3526" y="872"/>
                    <a:pt x="1794" y="1632"/>
                    <a:pt x="0" y="2392"/>
                  </a:cubicBezTo>
                  <a:cubicBezTo>
                    <a:pt x="0" y="2422"/>
                    <a:pt x="0" y="2483"/>
                    <a:pt x="61" y="2483"/>
                  </a:cubicBezTo>
                  <a:cubicBezTo>
                    <a:pt x="1915" y="1875"/>
                    <a:pt x="3648" y="1024"/>
                    <a:pt x="5380" y="82"/>
                  </a:cubicBezTo>
                  <a:cubicBezTo>
                    <a:pt x="5426" y="59"/>
                    <a:pt x="5402" y="1"/>
                    <a:pt x="5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599250" y="2902000"/>
              <a:ext cx="64975" cy="39600"/>
            </a:xfrm>
            <a:custGeom>
              <a:avLst/>
              <a:gdLst/>
              <a:ahLst/>
              <a:cxnLst/>
              <a:rect l="l" t="t" r="r" b="b"/>
              <a:pathLst>
                <a:path w="2599" h="1584" extrusionOk="0">
                  <a:moveTo>
                    <a:pt x="2571" y="0"/>
                  </a:moveTo>
                  <a:cubicBezTo>
                    <a:pt x="2564" y="0"/>
                    <a:pt x="2555" y="4"/>
                    <a:pt x="2546" y="13"/>
                  </a:cubicBezTo>
                  <a:cubicBezTo>
                    <a:pt x="1756" y="590"/>
                    <a:pt x="905" y="1077"/>
                    <a:pt x="23" y="1502"/>
                  </a:cubicBezTo>
                  <a:cubicBezTo>
                    <a:pt x="0" y="1525"/>
                    <a:pt x="12" y="1583"/>
                    <a:pt x="46" y="1583"/>
                  </a:cubicBezTo>
                  <a:cubicBezTo>
                    <a:pt x="57" y="1583"/>
                    <a:pt x="70" y="1578"/>
                    <a:pt x="84" y="1563"/>
                  </a:cubicBezTo>
                  <a:cubicBezTo>
                    <a:pt x="935" y="1168"/>
                    <a:pt x="1786" y="651"/>
                    <a:pt x="2577" y="43"/>
                  </a:cubicBezTo>
                  <a:cubicBezTo>
                    <a:pt x="2598" y="22"/>
                    <a:pt x="2589" y="0"/>
                    <a:pt x="2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501225" y="2806575"/>
              <a:ext cx="93300" cy="86925"/>
            </a:xfrm>
            <a:custGeom>
              <a:avLst/>
              <a:gdLst/>
              <a:ahLst/>
              <a:cxnLst/>
              <a:rect l="l" t="t" r="r" b="b"/>
              <a:pathLst>
                <a:path w="3732" h="3477" extrusionOk="0">
                  <a:moveTo>
                    <a:pt x="3701" y="0"/>
                  </a:moveTo>
                  <a:cubicBezTo>
                    <a:pt x="2425" y="1094"/>
                    <a:pt x="1209" y="2249"/>
                    <a:pt x="23" y="3374"/>
                  </a:cubicBezTo>
                  <a:cubicBezTo>
                    <a:pt x="1" y="3442"/>
                    <a:pt x="46" y="3476"/>
                    <a:pt x="83" y="3476"/>
                  </a:cubicBezTo>
                  <a:cubicBezTo>
                    <a:pt x="95" y="3476"/>
                    <a:pt x="107" y="3473"/>
                    <a:pt x="114" y="3465"/>
                  </a:cubicBezTo>
                  <a:cubicBezTo>
                    <a:pt x="1361" y="2340"/>
                    <a:pt x="2546" y="1216"/>
                    <a:pt x="3732" y="30"/>
                  </a:cubicBezTo>
                  <a:cubicBezTo>
                    <a:pt x="3732" y="30"/>
                    <a:pt x="3732" y="0"/>
                    <a:pt x="37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530300" y="2666425"/>
              <a:ext cx="51625" cy="66525"/>
            </a:xfrm>
            <a:custGeom>
              <a:avLst/>
              <a:gdLst/>
              <a:ahLst/>
              <a:cxnLst/>
              <a:rect l="l" t="t" r="r" b="b"/>
              <a:pathLst>
                <a:path w="2065" h="2661" extrusionOk="0">
                  <a:moveTo>
                    <a:pt x="2008" y="1"/>
                  </a:moveTo>
                  <a:cubicBezTo>
                    <a:pt x="1999" y="1"/>
                    <a:pt x="1991" y="4"/>
                    <a:pt x="1991" y="13"/>
                  </a:cubicBezTo>
                  <a:cubicBezTo>
                    <a:pt x="1322" y="864"/>
                    <a:pt x="654" y="1685"/>
                    <a:pt x="46" y="2536"/>
                  </a:cubicBezTo>
                  <a:cubicBezTo>
                    <a:pt x="1" y="2581"/>
                    <a:pt x="73" y="2660"/>
                    <a:pt x="126" y="2660"/>
                  </a:cubicBezTo>
                  <a:cubicBezTo>
                    <a:pt x="144" y="2660"/>
                    <a:pt x="160" y="2651"/>
                    <a:pt x="167" y="2627"/>
                  </a:cubicBezTo>
                  <a:cubicBezTo>
                    <a:pt x="806" y="1807"/>
                    <a:pt x="1414" y="925"/>
                    <a:pt x="2021" y="44"/>
                  </a:cubicBezTo>
                  <a:cubicBezTo>
                    <a:pt x="2064" y="22"/>
                    <a:pt x="2031" y="1"/>
                    <a:pt x="2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504075" y="2572975"/>
              <a:ext cx="12175" cy="67275"/>
            </a:xfrm>
            <a:custGeom>
              <a:avLst/>
              <a:gdLst/>
              <a:ahLst/>
              <a:cxnLst/>
              <a:rect l="l" t="t" r="r" b="b"/>
              <a:pathLst>
                <a:path w="487" h="2691" extrusionOk="0">
                  <a:moveTo>
                    <a:pt x="452" y="1"/>
                  </a:moveTo>
                  <a:cubicBezTo>
                    <a:pt x="438" y="1"/>
                    <a:pt x="426" y="16"/>
                    <a:pt x="426" y="43"/>
                  </a:cubicBezTo>
                  <a:cubicBezTo>
                    <a:pt x="274" y="864"/>
                    <a:pt x="92" y="1745"/>
                    <a:pt x="0" y="2627"/>
                  </a:cubicBezTo>
                  <a:cubicBezTo>
                    <a:pt x="0" y="2664"/>
                    <a:pt x="47" y="2690"/>
                    <a:pt x="82" y="2690"/>
                  </a:cubicBezTo>
                  <a:cubicBezTo>
                    <a:pt x="104" y="2690"/>
                    <a:pt x="122" y="2680"/>
                    <a:pt x="122" y="2657"/>
                  </a:cubicBezTo>
                  <a:cubicBezTo>
                    <a:pt x="304" y="1806"/>
                    <a:pt x="396" y="955"/>
                    <a:pt x="487" y="73"/>
                  </a:cubicBezTo>
                  <a:cubicBezTo>
                    <a:pt x="487" y="23"/>
                    <a:pt x="468" y="1"/>
                    <a:pt x="4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06625" y="2558025"/>
              <a:ext cx="89125" cy="140575"/>
            </a:xfrm>
            <a:custGeom>
              <a:avLst/>
              <a:gdLst/>
              <a:ahLst/>
              <a:cxnLst/>
              <a:rect l="l" t="t" r="r" b="b"/>
              <a:pathLst>
                <a:path w="3565" h="5623" extrusionOk="0">
                  <a:moveTo>
                    <a:pt x="93" y="0"/>
                  </a:moveTo>
                  <a:cubicBezTo>
                    <a:pt x="51" y="0"/>
                    <a:pt x="1" y="79"/>
                    <a:pt x="69" y="124"/>
                  </a:cubicBezTo>
                  <a:cubicBezTo>
                    <a:pt x="1588" y="1766"/>
                    <a:pt x="2774" y="3529"/>
                    <a:pt x="3534" y="5595"/>
                  </a:cubicBezTo>
                  <a:cubicBezTo>
                    <a:pt x="3534" y="5616"/>
                    <a:pt x="3537" y="5622"/>
                    <a:pt x="3542" y="5622"/>
                  </a:cubicBezTo>
                  <a:cubicBezTo>
                    <a:pt x="3551" y="5622"/>
                    <a:pt x="3564" y="5595"/>
                    <a:pt x="3564" y="5595"/>
                  </a:cubicBezTo>
                  <a:cubicBezTo>
                    <a:pt x="2865" y="3529"/>
                    <a:pt x="1771" y="1553"/>
                    <a:pt x="129" y="33"/>
                  </a:cubicBezTo>
                  <a:cubicBezTo>
                    <a:pt x="122" y="10"/>
                    <a:pt x="108" y="0"/>
                    <a:pt x="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1900" y="2555600"/>
              <a:ext cx="30275" cy="40400"/>
            </a:xfrm>
            <a:custGeom>
              <a:avLst/>
              <a:gdLst/>
              <a:ahLst/>
              <a:cxnLst/>
              <a:rect l="l" t="t" r="r" b="b"/>
              <a:pathLst>
                <a:path w="1211" h="1616" extrusionOk="0">
                  <a:moveTo>
                    <a:pt x="99" y="0"/>
                  </a:moveTo>
                  <a:cubicBezTo>
                    <a:pt x="36" y="0"/>
                    <a:pt x="1" y="45"/>
                    <a:pt x="25" y="69"/>
                  </a:cubicBezTo>
                  <a:cubicBezTo>
                    <a:pt x="451" y="525"/>
                    <a:pt x="785" y="1042"/>
                    <a:pt x="1089" y="1589"/>
                  </a:cubicBezTo>
                  <a:cubicBezTo>
                    <a:pt x="1099" y="1608"/>
                    <a:pt x="1114" y="1615"/>
                    <a:pt x="1131" y="1615"/>
                  </a:cubicBezTo>
                  <a:cubicBezTo>
                    <a:pt x="1167" y="1615"/>
                    <a:pt x="1211" y="1580"/>
                    <a:pt x="1211" y="1559"/>
                  </a:cubicBezTo>
                  <a:cubicBezTo>
                    <a:pt x="937" y="981"/>
                    <a:pt x="603" y="464"/>
                    <a:pt x="147" y="8"/>
                  </a:cubicBezTo>
                  <a:cubicBezTo>
                    <a:pt x="130" y="3"/>
                    <a:pt x="113"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78925" y="2634175"/>
              <a:ext cx="90775" cy="111150"/>
            </a:xfrm>
            <a:custGeom>
              <a:avLst/>
              <a:gdLst/>
              <a:ahLst/>
              <a:cxnLst/>
              <a:rect l="l" t="t" r="r" b="b"/>
              <a:pathLst>
                <a:path w="3631" h="4446" extrusionOk="0">
                  <a:moveTo>
                    <a:pt x="62" y="1"/>
                  </a:moveTo>
                  <a:cubicBezTo>
                    <a:pt x="38" y="1"/>
                    <a:pt x="1" y="36"/>
                    <a:pt x="22" y="57"/>
                  </a:cubicBezTo>
                  <a:cubicBezTo>
                    <a:pt x="1359" y="1394"/>
                    <a:pt x="2575" y="2793"/>
                    <a:pt x="3578" y="4434"/>
                  </a:cubicBezTo>
                  <a:cubicBezTo>
                    <a:pt x="3586" y="4442"/>
                    <a:pt x="3594" y="4446"/>
                    <a:pt x="3601" y="4446"/>
                  </a:cubicBezTo>
                  <a:cubicBezTo>
                    <a:pt x="3620" y="4446"/>
                    <a:pt x="3631" y="4418"/>
                    <a:pt x="3608" y="4373"/>
                  </a:cubicBezTo>
                  <a:cubicBezTo>
                    <a:pt x="2605" y="2793"/>
                    <a:pt x="1481" y="1273"/>
                    <a:pt x="82" y="27"/>
                  </a:cubicBezTo>
                  <a:cubicBezTo>
                    <a:pt x="82" y="8"/>
                    <a:pt x="74"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25425" y="2780450"/>
              <a:ext cx="23550" cy="33600"/>
            </a:xfrm>
            <a:custGeom>
              <a:avLst/>
              <a:gdLst/>
              <a:ahLst/>
              <a:cxnLst/>
              <a:rect l="l" t="t" r="r" b="b"/>
              <a:pathLst>
                <a:path w="942" h="1344" extrusionOk="0">
                  <a:moveTo>
                    <a:pt x="76" y="0"/>
                  </a:moveTo>
                  <a:cubicBezTo>
                    <a:pt x="40" y="0"/>
                    <a:pt x="1" y="34"/>
                    <a:pt x="46" y="103"/>
                  </a:cubicBezTo>
                  <a:cubicBezTo>
                    <a:pt x="289" y="498"/>
                    <a:pt x="532" y="893"/>
                    <a:pt x="806" y="1319"/>
                  </a:cubicBezTo>
                  <a:cubicBezTo>
                    <a:pt x="815" y="1336"/>
                    <a:pt x="830" y="1343"/>
                    <a:pt x="847" y="1343"/>
                  </a:cubicBezTo>
                  <a:cubicBezTo>
                    <a:pt x="890" y="1343"/>
                    <a:pt x="941" y="1293"/>
                    <a:pt x="897" y="1227"/>
                  </a:cubicBezTo>
                  <a:cubicBezTo>
                    <a:pt x="654" y="802"/>
                    <a:pt x="380" y="437"/>
                    <a:pt x="107" y="12"/>
                  </a:cubicBezTo>
                  <a:cubicBezTo>
                    <a:pt x="99" y="4"/>
                    <a:pt x="88"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4"/>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 name="Google Shape;220;p4"/>
          <p:cNvSpPr txBox="1">
            <a:spLocks noGrp="1"/>
          </p:cNvSpPr>
          <p:nvPr>
            <p:ph type="body" idx="1"/>
          </p:nvPr>
        </p:nvSpPr>
        <p:spPr>
          <a:xfrm>
            <a:off x="778650" y="1169075"/>
            <a:ext cx="7749000" cy="39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7"/>
        <p:cNvGrpSpPr/>
        <p:nvPr/>
      </p:nvGrpSpPr>
      <p:grpSpPr>
        <a:xfrm>
          <a:off x="0" y="0"/>
          <a:ext cx="0" cy="0"/>
          <a:chOff x="0" y="0"/>
          <a:chExt cx="0" cy="0"/>
        </a:xfrm>
      </p:grpSpPr>
      <p:sp>
        <p:nvSpPr>
          <p:cNvPr id="328" name="Google Shape;328;p7"/>
          <p:cNvSpPr/>
          <p:nvPr/>
        </p:nvSpPr>
        <p:spPr>
          <a:xfrm rot="331928">
            <a:off x="-1095475" y="2612329"/>
            <a:ext cx="4641253" cy="2793681"/>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331928">
            <a:off x="7198775" y="-1781521"/>
            <a:ext cx="4641253" cy="2793681"/>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7"/>
          <p:cNvGrpSpPr/>
          <p:nvPr/>
        </p:nvGrpSpPr>
        <p:grpSpPr>
          <a:xfrm rot="691136">
            <a:off x="-117258" y="1311511"/>
            <a:ext cx="1019093" cy="2774167"/>
            <a:chOff x="5902350" y="2149600"/>
            <a:chExt cx="1019050" cy="2774050"/>
          </a:xfrm>
        </p:grpSpPr>
        <p:sp>
          <p:nvSpPr>
            <p:cNvPr id="331" name="Google Shape;331;p7"/>
            <p:cNvSpPr/>
            <p:nvPr/>
          </p:nvSpPr>
          <p:spPr>
            <a:xfrm>
              <a:off x="6224550" y="4032275"/>
              <a:ext cx="455950" cy="620850"/>
            </a:xfrm>
            <a:custGeom>
              <a:avLst/>
              <a:gdLst/>
              <a:ahLst/>
              <a:cxnLst/>
              <a:rect l="l" t="t" r="r" b="b"/>
              <a:pathLst>
                <a:path w="18238" h="24834" extrusionOk="0">
                  <a:moveTo>
                    <a:pt x="18238" y="0"/>
                  </a:moveTo>
                  <a:cubicBezTo>
                    <a:pt x="16201" y="1398"/>
                    <a:pt x="13861" y="2067"/>
                    <a:pt x="11551" y="2736"/>
                  </a:cubicBezTo>
                  <a:cubicBezTo>
                    <a:pt x="9210" y="3435"/>
                    <a:pt x="6870" y="4103"/>
                    <a:pt x="4864" y="5471"/>
                  </a:cubicBezTo>
                  <a:cubicBezTo>
                    <a:pt x="2827" y="6839"/>
                    <a:pt x="1216" y="8967"/>
                    <a:pt x="1095" y="11368"/>
                  </a:cubicBezTo>
                  <a:cubicBezTo>
                    <a:pt x="3541" y="8666"/>
                    <a:pt x="7184" y="7028"/>
                    <a:pt x="10855" y="7028"/>
                  </a:cubicBezTo>
                  <a:cubicBezTo>
                    <a:pt x="11107" y="7028"/>
                    <a:pt x="11360" y="7036"/>
                    <a:pt x="11612" y="7052"/>
                  </a:cubicBezTo>
                  <a:cubicBezTo>
                    <a:pt x="9119" y="7356"/>
                    <a:pt x="6687" y="8298"/>
                    <a:pt x="4620" y="9757"/>
                  </a:cubicBezTo>
                  <a:cubicBezTo>
                    <a:pt x="3405" y="10578"/>
                    <a:pt x="2280" y="11642"/>
                    <a:pt x="1581" y="12979"/>
                  </a:cubicBezTo>
                  <a:cubicBezTo>
                    <a:pt x="912" y="14316"/>
                    <a:pt x="669" y="15897"/>
                    <a:pt x="1247" y="17295"/>
                  </a:cubicBezTo>
                  <a:cubicBezTo>
                    <a:pt x="1703" y="15107"/>
                    <a:pt x="4347" y="14134"/>
                    <a:pt x="6596" y="14073"/>
                  </a:cubicBezTo>
                  <a:cubicBezTo>
                    <a:pt x="6850" y="14063"/>
                    <a:pt x="7107" y="14059"/>
                    <a:pt x="7364" y="14059"/>
                  </a:cubicBezTo>
                  <a:cubicBezTo>
                    <a:pt x="8022" y="14059"/>
                    <a:pt x="8688" y="14083"/>
                    <a:pt x="9348" y="14083"/>
                  </a:cubicBezTo>
                  <a:cubicBezTo>
                    <a:pt x="10713" y="14083"/>
                    <a:pt x="12053" y="13980"/>
                    <a:pt x="13253" y="13344"/>
                  </a:cubicBezTo>
                  <a:lnTo>
                    <a:pt x="13253" y="13344"/>
                  </a:lnTo>
                  <a:cubicBezTo>
                    <a:pt x="11186" y="15259"/>
                    <a:pt x="7934" y="14742"/>
                    <a:pt x="5320" y="15684"/>
                  </a:cubicBezTo>
                  <a:cubicBezTo>
                    <a:pt x="3526" y="16322"/>
                    <a:pt x="2006" y="17599"/>
                    <a:pt x="1064" y="19240"/>
                  </a:cubicBezTo>
                  <a:cubicBezTo>
                    <a:pt x="3496" y="16718"/>
                    <a:pt x="7994" y="18237"/>
                    <a:pt x="10943" y="16322"/>
                  </a:cubicBezTo>
                  <a:lnTo>
                    <a:pt x="10943" y="16322"/>
                  </a:lnTo>
                  <a:cubicBezTo>
                    <a:pt x="8602" y="18906"/>
                    <a:pt x="4317" y="18359"/>
                    <a:pt x="1399" y="20244"/>
                  </a:cubicBezTo>
                  <a:cubicBezTo>
                    <a:pt x="1155" y="20395"/>
                    <a:pt x="912" y="20578"/>
                    <a:pt x="791" y="20791"/>
                  </a:cubicBezTo>
                  <a:cubicBezTo>
                    <a:pt x="0" y="22310"/>
                    <a:pt x="699" y="23344"/>
                    <a:pt x="760" y="24833"/>
                  </a:cubicBezTo>
                  <a:cubicBezTo>
                    <a:pt x="2584" y="23344"/>
                    <a:pt x="4590" y="21794"/>
                    <a:pt x="6931" y="21216"/>
                  </a:cubicBezTo>
                  <a:cubicBezTo>
                    <a:pt x="9180" y="20699"/>
                    <a:pt x="11581" y="20274"/>
                    <a:pt x="13405" y="18906"/>
                  </a:cubicBezTo>
                  <a:cubicBezTo>
                    <a:pt x="16505" y="16596"/>
                    <a:pt x="17204" y="12249"/>
                    <a:pt x="17539" y="8420"/>
                  </a:cubicBezTo>
                  <a:lnTo>
                    <a:pt x="17539" y="8420"/>
                  </a:lnTo>
                  <a:cubicBezTo>
                    <a:pt x="15540" y="10150"/>
                    <a:pt x="12935" y="11549"/>
                    <a:pt x="10351" y="11549"/>
                  </a:cubicBezTo>
                  <a:cubicBezTo>
                    <a:pt x="9713" y="11549"/>
                    <a:pt x="9076" y="11463"/>
                    <a:pt x="8450" y="11277"/>
                  </a:cubicBezTo>
                  <a:cubicBezTo>
                    <a:pt x="10639" y="10365"/>
                    <a:pt x="12827" y="9423"/>
                    <a:pt x="14985" y="8541"/>
                  </a:cubicBezTo>
                  <a:cubicBezTo>
                    <a:pt x="15806" y="8176"/>
                    <a:pt x="16627" y="7812"/>
                    <a:pt x="17083" y="7082"/>
                  </a:cubicBezTo>
                  <a:cubicBezTo>
                    <a:pt x="17417" y="6566"/>
                    <a:pt x="17508" y="5897"/>
                    <a:pt x="17569" y="5259"/>
                  </a:cubicBezTo>
                  <a:cubicBezTo>
                    <a:pt x="17812" y="3496"/>
                    <a:pt x="17995" y="1763"/>
                    <a:pt x="18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6270900" y="3528450"/>
              <a:ext cx="500800" cy="658850"/>
            </a:xfrm>
            <a:custGeom>
              <a:avLst/>
              <a:gdLst/>
              <a:ahLst/>
              <a:cxnLst/>
              <a:rect l="l" t="t" r="r" b="b"/>
              <a:pathLst>
                <a:path w="20032" h="26354" extrusionOk="0">
                  <a:moveTo>
                    <a:pt x="20031" y="1"/>
                  </a:moveTo>
                  <a:lnTo>
                    <a:pt x="20031" y="1"/>
                  </a:lnTo>
                  <a:cubicBezTo>
                    <a:pt x="16931" y="244"/>
                    <a:pt x="13831" y="670"/>
                    <a:pt x="11065" y="2007"/>
                  </a:cubicBezTo>
                  <a:cubicBezTo>
                    <a:pt x="8268" y="3344"/>
                    <a:pt x="5806" y="5654"/>
                    <a:pt x="5046" y="8664"/>
                  </a:cubicBezTo>
                  <a:lnTo>
                    <a:pt x="5046" y="8664"/>
                  </a:lnTo>
                  <a:cubicBezTo>
                    <a:pt x="7272" y="6826"/>
                    <a:pt x="10182" y="5803"/>
                    <a:pt x="13080" y="5803"/>
                  </a:cubicBezTo>
                  <a:cubicBezTo>
                    <a:pt x="13585" y="5803"/>
                    <a:pt x="14090" y="5834"/>
                    <a:pt x="14590" y="5898"/>
                  </a:cubicBezTo>
                  <a:cubicBezTo>
                    <a:pt x="12372" y="6201"/>
                    <a:pt x="10213" y="6870"/>
                    <a:pt x="8207" y="7812"/>
                  </a:cubicBezTo>
                  <a:cubicBezTo>
                    <a:pt x="6566" y="8572"/>
                    <a:pt x="5016" y="9606"/>
                    <a:pt x="3922" y="11065"/>
                  </a:cubicBezTo>
                  <a:cubicBezTo>
                    <a:pt x="2858" y="12493"/>
                    <a:pt x="2311" y="14469"/>
                    <a:pt x="2918" y="16171"/>
                  </a:cubicBezTo>
                  <a:lnTo>
                    <a:pt x="2918" y="16171"/>
                  </a:lnTo>
                  <a:cubicBezTo>
                    <a:pt x="5928" y="14560"/>
                    <a:pt x="10213" y="15411"/>
                    <a:pt x="12372" y="12797"/>
                  </a:cubicBezTo>
                  <a:lnTo>
                    <a:pt x="12372" y="12797"/>
                  </a:lnTo>
                  <a:cubicBezTo>
                    <a:pt x="11308" y="14591"/>
                    <a:pt x="9484" y="15958"/>
                    <a:pt x="7478" y="16475"/>
                  </a:cubicBezTo>
                  <a:cubicBezTo>
                    <a:pt x="6080" y="16870"/>
                    <a:pt x="4590" y="16870"/>
                    <a:pt x="3222" y="17448"/>
                  </a:cubicBezTo>
                  <a:cubicBezTo>
                    <a:pt x="1885" y="17995"/>
                    <a:pt x="730" y="19424"/>
                    <a:pt x="1095" y="20822"/>
                  </a:cubicBezTo>
                  <a:cubicBezTo>
                    <a:pt x="2311" y="20062"/>
                    <a:pt x="3861" y="20062"/>
                    <a:pt x="5289" y="19758"/>
                  </a:cubicBezTo>
                  <a:cubicBezTo>
                    <a:pt x="7326" y="19302"/>
                    <a:pt x="9241" y="18086"/>
                    <a:pt x="10487" y="16414"/>
                  </a:cubicBezTo>
                  <a:lnTo>
                    <a:pt x="10487" y="16414"/>
                  </a:lnTo>
                  <a:cubicBezTo>
                    <a:pt x="9393" y="18907"/>
                    <a:pt x="6900" y="20791"/>
                    <a:pt x="4225" y="21187"/>
                  </a:cubicBezTo>
                  <a:cubicBezTo>
                    <a:pt x="3222" y="21338"/>
                    <a:pt x="2037" y="21399"/>
                    <a:pt x="1429" y="22190"/>
                  </a:cubicBezTo>
                  <a:cubicBezTo>
                    <a:pt x="1186" y="22524"/>
                    <a:pt x="1064" y="22919"/>
                    <a:pt x="912" y="23314"/>
                  </a:cubicBezTo>
                  <a:cubicBezTo>
                    <a:pt x="608" y="24348"/>
                    <a:pt x="213" y="25351"/>
                    <a:pt x="0" y="26354"/>
                  </a:cubicBezTo>
                  <a:cubicBezTo>
                    <a:pt x="1277" y="25260"/>
                    <a:pt x="2159" y="24287"/>
                    <a:pt x="3770" y="23466"/>
                  </a:cubicBezTo>
                  <a:cubicBezTo>
                    <a:pt x="5502" y="22615"/>
                    <a:pt x="7265" y="21916"/>
                    <a:pt x="8967" y="21126"/>
                  </a:cubicBezTo>
                  <a:cubicBezTo>
                    <a:pt x="11733" y="19819"/>
                    <a:pt x="14469" y="17965"/>
                    <a:pt x="15654" y="15168"/>
                  </a:cubicBezTo>
                  <a:cubicBezTo>
                    <a:pt x="16414" y="13344"/>
                    <a:pt x="16445" y="11278"/>
                    <a:pt x="17144" y="9423"/>
                  </a:cubicBezTo>
                  <a:lnTo>
                    <a:pt x="17144" y="9423"/>
                  </a:lnTo>
                  <a:cubicBezTo>
                    <a:pt x="14408" y="10457"/>
                    <a:pt x="11672" y="11460"/>
                    <a:pt x="8937" y="12524"/>
                  </a:cubicBezTo>
                  <a:lnTo>
                    <a:pt x="8937" y="12524"/>
                  </a:lnTo>
                  <a:cubicBezTo>
                    <a:pt x="10548" y="10244"/>
                    <a:pt x="13679" y="9758"/>
                    <a:pt x="16262" y="8664"/>
                  </a:cubicBezTo>
                  <a:cubicBezTo>
                    <a:pt x="16475" y="8542"/>
                    <a:pt x="16718" y="8420"/>
                    <a:pt x="16901" y="8238"/>
                  </a:cubicBezTo>
                  <a:cubicBezTo>
                    <a:pt x="17083" y="7995"/>
                    <a:pt x="17174" y="7721"/>
                    <a:pt x="17235" y="7417"/>
                  </a:cubicBezTo>
                  <a:cubicBezTo>
                    <a:pt x="17843" y="4834"/>
                    <a:pt x="18815" y="2341"/>
                    <a:pt x="20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6445675" y="2243475"/>
              <a:ext cx="475725" cy="1373150"/>
            </a:xfrm>
            <a:custGeom>
              <a:avLst/>
              <a:gdLst/>
              <a:ahLst/>
              <a:cxnLst/>
              <a:rect l="l" t="t" r="r" b="b"/>
              <a:pathLst>
                <a:path w="19029" h="54926" extrusionOk="0">
                  <a:moveTo>
                    <a:pt x="15229" y="1"/>
                  </a:moveTo>
                  <a:lnTo>
                    <a:pt x="15229" y="1"/>
                  </a:lnTo>
                  <a:cubicBezTo>
                    <a:pt x="14560" y="4469"/>
                    <a:pt x="14651" y="9028"/>
                    <a:pt x="15563" y="13466"/>
                  </a:cubicBezTo>
                  <a:cubicBezTo>
                    <a:pt x="15989" y="13253"/>
                    <a:pt x="16353" y="13071"/>
                    <a:pt x="16779" y="12828"/>
                  </a:cubicBezTo>
                  <a:lnTo>
                    <a:pt x="16779" y="12828"/>
                  </a:lnTo>
                  <a:cubicBezTo>
                    <a:pt x="16627" y="13709"/>
                    <a:pt x="15685" y="14165"/>
                    <a:pt x="15320" y="14956"/>
                  </a:cubicBezTo>
                  <a:cubicBezTo>
                    <a:pt x="14803" y="16111"/>
                    <a:pt x="15867" y="20822"/>
                    <a:pt x="13192" y="27995"/>
                  </a:cubicBezTo>
                  <a:cubicBezTo>
                    <a:pt x="14499" y="27843"/>
                    <a:pt x="15806" y="27387"/>
                    <a:pt x="16992" y="26688"/>
                  </a:cubicBezTo>
                  <a:lnTo>
                    <a:pt x="16992" y="26688"/>
                  </a:lnTo>
                  <a:cubicBezTo>
                    <a:pt x="15168" y="29941"/>
                    <a:pt x="12797" y="28421"/>
                    <a:pt x="12189" y="30792"/>
                  </a:cubicBezTo>
                  <a:cubicBezTo>
                    <a:pt x="11885" y="31977"/>
                    <a:pt x="11581" y="33193"/>
                    <a:pt x="11277" y="34378"/>
                  </a:cubicBezTo>
                  <a:cubicBezTo>
                    <a:pt x="12949" y="33740"/>
                    <a:pt x="14621" y="33041"/>
                    <a:pt x="16323" y="32403"/>
                  </a:cubicBezTo>
                  <a:lnTo>
                    <a:pt x="16323" y="32403"/>
                  </a:lnTo>
                  <a:cubicBezTo>
                    <a:pt x="14530" y="35321"/>
                    <a:pt x="10244" y="35959"/>
                    <a:pt x="8663" y="38998"/>
                  </a:cubicBezTo>
                  <a:cubicBezTo>
                    <a:pt x="7782" y="40670"/>
                    <a:pt x="7934" y="42798"/>
                    <a:pt x="6840" y="44318"/>
                  </a:cubicBezTo>
                  <a:cubicBezTo>
                    <a:pt x="9606" y="44014"/>
                    <a:pt x="12311" y="43223"/>
                    <a:pt x="14773" y="41947"/>
                  </a:cubicBezTo>
                  <a:lnTo>
                    <a:pt x="14773" y="41947"/>
                  </a:lnTo>
                  <a:cubicBezTo>
                    <a:pt x="11855" y="44865"/>
                    <a:pt x="6779" y="44622"/>
                    <a:pt x="3891" y="47600"/>
                  </a:cubicBezTo>
                  <a:cubicBezTo>
                    <a:pt x="6931" y="46871"/>
                    <a:pt x="9970" y="46202"/>
                    <a:pt x="13010" y="45473"/>
                  </a:cubicBezTo>
                  <a:lnTo>
                    <a:pt x="13010" y="45473"/>
                  </a:lnTo>
                  <a:cubicBezTo>
                    <a:pt x="6870" y="50093"/>
                    <a:pt x="4043" y="47813"/>
                    <a:pt x="1855" y="51157"/>
                  </a:cubicBezTo>
                  <a:cubicBezTo>
                    <a:pt x="1125" y="52251"/>
                    <a:pt x="213" y="53588"/>
                    <a:pt x="1" y="54926"/>
                  </a:cubicBezTo>
                  <a:cubicBezTo>
                    <a:pt x="2432" y="53558"/>
                    <a:pt x="1642" y="51187"/>
                    <a:pt x="10609" y="49272"/>
                  </a:cubicBezTo>
                  <a:cubicBezTo>
                    <a:pt x="13040" y="48725"/>
                    <a:pt x="13952" y="48360"/>
                    <a:pt x="15077" y="46141"/>
                  </a:cubicBezTo>
                  <a:cubicBezTo>
                    <a:pt x="16232" y="43922"/>
                    <a:pt x="16901" y="41491"/>
                    <a:pt x="17083" y="38968"/>
                  </a:cubicBezTo>
                  <a:lnTo>
                    <a:pt x="17083" y="38968"/>
                  </a:lnTo>
                  <a:cubicBezTo>
                    <a:pt x="15360" y="40381"/>
                    <a:pt x="14001" y="40929"/>
                    <a:pt x="13250" y="40929"/>
                  </a:cubicBezTo>
                  <a:cubicBezTo>
                    <a:pt x="12531" y="40929"/>
                    <a:pt x="12370" y="40426"/>
                    <a:pt x="12979" y="39698"/>
                  </a:cubicBezTo>
                  <a:cubicBezTo>
                    <a:pt x="14712" y="37722"/>
                    <a:pt x="17387" y="38512"/>
                    <a:pt x="18025" y="34956"/>
                  </a:cubicBezTo>
                  <a:cubicBezTo>
                    <a:pt x="18846" y="30579"/>
                    <a:pt x="19028" y="26080"/>
                    <a:pt x="18694" y="21643"/>
                  </a:cubicBezTo>
                  <a:lnTo>
                    <a:pt x="18694" y="21643"/>
                  </a:lnTo>
                  <a:cubicBezTo>
                    <a:pt x="18147" y="22828"/>
                    <a:pt x="17174" y="23801"/>
                    <a:pt x="15989" y="24317"/>
                  </a:cubicBezTo>
                  <a:cubicBezTo>
                    <a:pt x="18542" y="20457"/>
                    <a:pt x="18603" y="19302"/>
                    <a:pt x="18451" y="16627"/>
                  </a:cubicBezTo>
                  <a:cubicBezTo>
                    <a:pt x="18147" y="10943"/>
                    <a:pt x="17812" y="5047"/>
                    <a:pt x="15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902350" y="3966925"/>
              <a:ext cx="281950" cy="665675"/>
            </a:xfrm>
            <a:custGeom>
              <a:avLst/>
              <a:gdLst/>
              <a:ahLst/>
              <a:cxnLst/>
              <a:rect l="l" t="t" r="r" b="b"/>
              <a:pathLst>
                <a:path w="11278" h="26627" extrusionOk="0">
                  <a:moveTo>
                    <a:pt x="1186" y="0"/>
                  </a:moveTo>
                  <a:lnTo>
                    <a:pt x="1186" y="0"/>
                  </a:lnTo>
                  <a:cubicBezTo>
                    <a:pt x="578" y="2219"/>
                    <a:pt x="1" y="4772"/>
                    <a:pt x="1216" y="6717"/>
                  </a:cubicBezTo>
                  <a:cubicBezTo>
                    <a:pt x="2463" y="8815"/>
                    <a:pt x="5320" y="9575"/>
                    <a:pt x="6292" y="11794"/>
                  </a:cubicBezTo>
                  <a:cubicBezTo>
                    <a:pt x="4621" y="11186"/>
                    <a:pt x="3010" y="10395"/>
                    <a:pt x="1490" y="9392"/>
                  </a:cubicBezTo>
                  <a:lnTo>
                    <a:pt x="1490" y="9392"/>
                  </a:lnTo>
                  <a:cubicBezTo>
                    <a:pt x="730" y="12280"/>
                    <a:pt x="1946" y="15350"/>
                    <a:pt x="3678" y="17781"/>
                  </a:cubicBezTo>
                  <a:cubicBezTo>
                    <a:pt x="5411" y="20213"/>
                    <a:pt x="7691" y="22250"/>
                    <a:pt x="9484" y="24620"/>
                  </a:cubicBezTo>
                  <a:cubicBezTo>
                    <a:pt x="10001" y="25289"/>
                    <a:pt x="10366" y="25958"/>
                    <a:pt x="10761" y="26627"/>
                  </a:cubicBezTo>
                  <a:cubicBezTo>
                    <a:pt x="10669" y="25320"/>
                    <a:pt x="10487" y="24013"/>
                    <a:pt x="10366" y="22736"/>
                  </a:cubicBezTo>
                  <a:cubicBezTo>
                    <a:pt x="10335" y="22067"/>
                    <a:pt x="10244" y="21429"/>
                    <a:pt x="10001" y="20821"/>
                  </a:cubicBezTo>
                  <a:cubicBezTo>
                    <a:pt x="9606" y="19909"/>
                    <a:pt x="8815" y="19271"/>
                    <a:pt x="8086" y="18541"/>
                  </a:cubicBezTo>
                  <a:cubicBezTo>
                    <a:pt x="6141" y="16596"/>
                    <a:pt x="4864" y="14164"/>
                    <a:pt x="3557" y="11733"/>
                  </a:cubicBezTo>
                  <a:lnTo>
                    <a:pt x="3557" y="11733"/>
                  </a:lnTo>
                  <a:cubicBezTo>
                    <a:pt x="5806" y="13800"/>
                    <a:pt x="8086" y="15897"/>
                    <a:pt x="10335" y="17964"/>
                  </a:cubicBezTo>
                  <a:cubicBezTo>
                    <a:pt x="10821" y="14620"/>
                    <a:pt x="9697" y="11064"/>
                    <a:pt x="7326" y="8632"/>
                  </a:cubicBezTo>
                  <a:cubicBezTo>
                    <a:pt x="6232" y="7477"/>
                    <a:pt x="4925" y="6626"/>
                    <a:pt x="3982" y="5441"/>
                  </a:cubicBezTo>
                  <a:lnTo>
                    <a:pt x="3982" y="5441"/>
                  </a:lnTo>
                  <a:cubicBezTo>
                    <a:pt x="6596" y="6809"/>
                    <a:pt x="8876" y="8784"/>
                    <a:pt x="10639" y="11186"/>
                  </a:cubicBezTo>
                  <a:cubicBezTo>
                    <a:pt x="11277" y="9544"/>
                    <a:pt x="10517" y="7690"/>
                    <a:pt x="9271" y="6414"/>
                  </a:cubicBezTo>
                  <a:cubicBezTo>
                    <a:pt x="8055" y="5198"/>
                    <a:pt x="6414" y="4438"/>
                    <a:pt x="4894" y="3587"/>
                  </a:cubicBezTo>
                  <a:cubicBezTo>
                    <a:pt x="3374" y="2705"/>
                    <a:pt x="1855" y="1611"/>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5959350" y="3435000"/>
              <a:ext cx="352600" cy="778150"/>
            </a:xfrm>
            <a:custGeom>
              <a:avLst/>
              <a:gdLst/>
              <a:ahLst/>
              <a:cxnLst/>
              <a:rect l="l" t="t" r="r" b="b"/>
              <a:pathLst>
                <a:path w="14104" h="31126" extrusionOk="0">
                  <a:moveTo>
                    <a:pt x="6839" y="0"/>
                  </a:moveTo>
                  <a:lnTo>
                    <a:pt x="6839" y="0"/>
                  </a:lnTo>
                  <a:cubicBezTo>
                    <a:pt x="5806" y="2584"/>
                    <a:pt x="4833" y="5228"/>
                    <a:pt x="3800" y="7812"/>
                  </a:cubicBezTo>
                  <a:cubicBezTo>
                    <a:pt x="3587" y="8298"/>
                    <a:pt x="3405" y="8784"/>
                    <a:pt x="3405" y="9332"/>
                  </a:cubicBezTo>
                  <a:cubicBezTo>
                    <a:pt x="3374" y="11854"/>
                    <a:pt x="7386" y="13040"/>
                    <a:pt x="7386" y="15593"/>
                  </a:cubicBezTo>
                  <a:cubicBezTo>
                    <a:pt x="6140" y="14590"/>
                    <a:pt x="4924" y="13617"/>
                    <a:pt x="3678" y="12614"/>
                  </a:cubicBezTo>
                  <a:cubicBezTo>
                    <a:pt x="3465" y="12462"/>
                    <a:pt x="3222" y="12280"/>
                    <a:pt x="2949" y="12219"/>
                  </a:cubicBezTo>
                  <a:cubicBezTo>
                    <a:pt x="2868" y="12197"/>
                    <a:pt x="2786" y="12186"/>
                    <a:pt x="2704" y="12186"/>
                  </a:cubicBezTo>
                  <a:cubicBezTo>
                    <a:pt x="2227" y="12186"/>
                    <a:pt x="1735" y="12538"/>
                    <a:pt x="1398" y="12979"/>
                  </a:cubicBezTo>
                  <a:cubicBezTo>
                    <a:pt x="0" y="14803"/>
                    <a:pt x="183" y="17417"/>
                    <a:pt x="1216" y="19453"/>
                  </a:cubicBezTo>
                  <a:cubicBezTo>
                    <a:pt x="2250" y="21520"/>
                    <a:pt x="3952" y="23070"/>
                    <a:pt x="5593" y="24712"/>
                  </a:cubicBezTo>
                  <a:cubicBezTo>
                    <a:pt x="7478" y="26596"/>
                    <a:pt x="8906" y="28481"/>
                    <a:pt x="9484" y="31125"/>
                  </a:cubicBezTo>
                  <a:cubicBezTo>
                    <a:pt x="10304" y="29484"/>
                    <a:pt x="10791" y="26991"/>
                    <a:pt x="9909" y="25289"/>
                  </a:cubicBezTo>
                  <a:cubicBezTo>
                    <a:pt x="9484" y="24408"/>
                    <a:pt x="8724" y="23769"/>
                    <a:pt x="8055" y="23101"/>
                  </a:cubicBezTo>
                  <a:cubicBezTo>
                    <a:pt x="5775" y="20973"/>
                    <a:pt x="3496" y="18207"/>
                    <a:pt x="3921" y="15107"/>
                  </a:cubicBezTo>
                  <a:lnTo>
                    <a:pt x="3921" y="15107"/>
                  </a:lnTo>
                  <a:cubicBezTo>
                    <a:pt x="5684" y="18481"/>
                    <a:pt x="8237" y="21429"/>
                    <a:pt x="11277" y="23769"/>
                  </a:cubicBezTo>
                  <a:cubicBezTo>
                    <a:pt x="11277" y="21429"/>
                    <a:pt x="12827" y="19149"/>
                    <a:pt x="12037" y="16991"/>
                  </a:cubicBezTo>
                  <a:cubicBezTo>
                    <a:pt x="11824" y="16383"/>
                    <a:pt x="11399" y="15867"/>
                    <a:pt x="11003" y="15350"/>
                  </a:cubicBezTo>
                  <a:cubicBezTo>
                    <a:pt x="9119" y="12918"/>
                    <a:pt x="6900" y="10152"/>
                    <a:pt x="7386" y="7082"/>
                  </a:cubicBezTo>
                  <a:lnTo>
                    <a:pt x="7386" y="7082"/>
                  </a:lnTo>
                  <a:cubicBezTo>
                    <a:pt x="8663" y="10547"/>
                    <a:pt x="10791" y="13648"/>
                    <a:pt x="13526" y="16079"/>
                  </a:cubicBezTo>
                  <a:cubicBezTo>
                    <a:pt x="13921" y="14681"/>
                    <a:pt x="14104" y="13131"/>
                    <a:pt x="13618" y="11702"/>
                  </a:cubicBezTo>
                  <a:cubicBezTo>
                    <a:pt x="12766" y="9088"/>
                    <a:pt x="10092" y="7569"/>
                    <a:pt x="8511" y="5380"/>
                  </a:cubicBezTo>
                  <a:cubicBezTo>
                    <a:pt x="7356" y="3800"/>
                    <a:pt x="6778" y="1915"/>
                    <a:pt x="68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6157675" y="2893200"/>
              <a:ext cx="386800" cy="870850"/>
            </a:xfrm>
            <a:custGeom>
              <a:avLst/>
              <a:gdLst/>
              <a:ahLst/>
              <a:cxnLst/>
              <a:rect l="l" t="t" r="r" b="b"/>
              <a:pathLst>
                <a:path w="15472" h="34834" extrusionOk="0">
                  <a:moveTo>
                    <a:pt x="11065" y="0"/>
                  </a:moveTo>
                  <a:cubicBezTo>
                    <a:pt x="10669" y="1733"/>
                    <a:pt x="10001" y="3435"/>
                    <a:pt x="8967" y="4955"/>
                  </a:cubicBezTo>
                  <a:cubicBezTo>
                    <a:pt x="7751" y="6869"/>
                    <a:pt x="5958" y="8815"/>
                    <a:pt x="6475" y="11003"/>
                  </a:cubicBezTo>
                  <a:cubicBezTo>
                    <a:pt x="6992" y="13253"/>
                    <a:pt x="9727" y="14468"/>
                    <a:pt x="10183" y="16718"/>
                  </a:cubicBezTo>
                  <a:cubicBezTo>
                    <a:pt x="7539" y="15836"/>
                    <a:pt x="5350" y="13587"/>
                    <a:pt x="4590" y="10882"/>
                  </a:cubicBezTo>
                  <a:cubicBezTo>
                    <a:pt x="1703" y="14468"/>
                    <a:pt x="1" y="19362"/>
                    <a:pt x="1399" y="23739"/>
                  </a:cubicBezTo>
                  <a:cubicBezTo>
                    <a:pt x="2706" y="27751"/>
                    <a:pt x="6049" y="30639"/>
                    <a:pt x="6840" y="34833"/>
                  </a:cubicBezTo>
                  <a:cubicBezTo>
                    <a:pt x="7295" y="33830"/>
                    <a:pt x="7599" y="32767"/>
                    <a:pt x="7934" y="31763"/>
                  </a:cubicBezTo>
                  <a:cubicBezTo>
                    <a:pt x="8025" y="31490"/>
                    <a:pt x="8086" y="31247"/>
                    <a:pt x="8086" y="31004"/>
                  </a:cubicBezTo>
                  <a:cubicBezTo>
                    <a:pt x="8055" y="30700"/>
                    <a:pt x="7934" y="30426"/>
                    <a:pt x="7782" y="30153"/>
                  </a:cubicBezTo>
                  <a:cubicBezTo>
                    <a:pt x="7052" y="28754"/>
                    <a:pt x="6384" y="27295"/>
                    <a:pt x="5806" y="25836"/>
                  </a:cubicBezTo>
                  <a:cubicBezTo>
                    <a:pt x="5198" y="24256"/>
                    <a:pt x="4681" y="22432"/>
                    <a:pt x="5441" y="20973"/>
                  </a:cubicBezTo>
                  <a:lnTo>
                    <a:pt x="5441" y="20973"/>
                  </a:lnTo>
                  <a:cubicBezTo>
                    <a:pt x="5715" y="23921"/>
                    <a:pt x="7113" y="26779"/>
                    <a:pt x="9271" y="28815"/>
                  </a:cubicBezTo>
                  <a:cubicBezTo>
                    <a:pt x="10335" y="27751"/>
                    <a:pt x="10183" y="25988"/>
                    <a:pt x="9545" y="24621"/>
                  </a:cubicBezTo>
                  <a:cubicBezTo>
                    <a:pt x="8906" y="23253"/>
                    <a:pt x="7843" y="22128"/>
                    <a:pt x="7144" y="20821"/>
                  </a:cubicBezTo>
                  <a:cubicBezTo>
                    <a:pt x="6475" y="19484"/>
                    <a:pt x="6201" y="17721"/>
                    <a:pt x="7113" y="16566"/>
                  </a:cubicBezTo>
                  <a:lnTo>
                    <a:pt x="7113" y="16566"/>
                  </a:lnTo>
                  <a:cubicBezTo>
                    <a:pt x="7417" y="19757"/>
                    <a:pt x="9119" y="22797"/>
                    <a:pt x="11672" y="24772"/>
                  </a:cubicBezTo>
                  <a:cubicBezTo>
                    <a:pt x="12189" y="22706"/>
                    <a:pt x="13861" y="20851"/>
                    <a:pt x="13527" y="18754"/>
                  </a:cubicBezTo>
                  <a:cubicBezTo>
                    <a:pt x="13466" y="18116"/>
                    <a:pt x="13162" y="17508"/>
                    <a:pt x="12858" y="16930"/>
                  </a:cubicBezTo>
                  <a:cubicBezTo>
                    <a:pt x="11703" y="14772"/>
                    <a:pt x="10365" y="12401"/>
                    <a:pt x="10821" y="10031"/>
                  </a:cubicBezTo>
                  <a:lnTo>
                    <a:pt x="10821" y="10031"/>
                  </a:lnTo>
                  <a:cubicBezTo>
                    <a:pt x="11976" y="12705"/>
                    <a:pt x="13344" y="15259"/>
                    <a:pt x="14925" y="17690"/>
                  </a:cubicBezTo>
                  <a:cubicBezTo>
                    <a:pt x="15472" y="15532"/>
                    <a:pt x="15198" y="13253"/>
                    <a:pt x="14742" y="11034"/>
                  </a:cubicBezTo>
                  <a:cubicBezTo>
                    <a:pt x="13983" y="7234"/>
                    <a:pt x="12736" y="3526"/>
                    <a:pt x="1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473800" y="2149600"/>
              <a:ext cx="329800" cy="1095450"/>
            </a:xfrm>
            <a:custGeom>
              <a:avLst/>
              <a:gdLst/>
              <a:ahLst/>
              <a:cxnLst/>
              <a:rect l="l" t="t" r="r" b="b"/>
              <a:pathLst>
                <a:path w="13192" h="43818" extrusionOk="0">
                  <a:moveTo>
                    <a:pt x="12505" y="0"/>
                  </a:moveTo>
                  <a:cubicBezTo>
                    <a:pt x="12279" y="0"/>
                    <a:pt x="11736" y="2380"/>
                    <a:pt x="10578" y="5792"/>
                  </a:cubicBezTo>
                  <a:cubicBezTo>
                    <a:pt x="9666" y="8498"/>
                    <a:pt x="8754" y="11841"/>
                    <a:pt x="11034" y="13847"/>
                  </a:cubicBezTo>
                  <a:cubicBezTo>
                    <a:pt x="10092" y="13513"/>
                    <a:pt x="9119" y="13209"/>
                    <a:pt x="8177" y="12875"/>
                  </a:cubicBezTo>
                  <a:cubicBezTo>
                    <a:pt x="7447" y="15245"/>
                    <a:pt x="6748" y="17677"/>
                    <a:pt x="6019" y="20109"/>
                  </a:cubicBezTo>
                  <a:cubicBezTo>
                    <a:pt x="5228" y="22844"/>
                    <a:pt x="8055" y="23087"/>
                    <a:pt x="7812" y="24911"/>
                  </a:cubicBezTo>
                  <a:cubicBezTo>
                    <a:pt x="5586" y="23215"/>
                    <a:pt x="4838" y="22423"/>
                    <a:pt x="4512" y="22423"/>
                  </a:cubicBezTo>
                  <a:cubicBezTo>
                    <a:pt x="3997" y="22423"/>
                    <a:pt x="4533" y="24402"/>
                    <a:pt x="1945" y="27920"/>
                  </a:cubicBezTo>
                  <a:cubicBezTo>
                    <a:pt x="365" y="30078"/>
                    <a:pt x="0" y="30534"/>
                    <a:pt x="851" y="32692"/>
                  </a:cubicBezTo>
                  <a:cubicBezTo>
                    <a:pt x="1124" y="33389"/>
                    <a:pt x="4532" y="43102"/>
                    <a:pt x="4199" y="43809"/>
                  </a:cubicBezTo>
                  <a:lnTo>
                    <a:pt x="4199" y="43809"/>
                  </a:lnTo>
                  <a:cubicBezTo>
                    <a:pt x="4691" y="42863"/>
                    <a:pt x="6504" y="40834"/>
                    <a:pt x="6201" y="39319"/>
                  </a:cubicBezTo>
                  <a:cubicBezTo>
                    <a:pt x="6019" y="38285"/>
                    <a:pt x="2736" y="35458"/>
                    <a:pt x="3921" y="32145"/>
                  </a:cubicBezTo>
                  <a:lnTo>
                    <a:pt x="3921" y="32145"/>
                  </a:lnTo>
                  <a:cubicBezTo>
                    <a:pt x="5015" y="33969"/>
                    <a:pt x="6019" y="35884"/>
                    <a:pt x="6870" y="37829"/>
                  </a:cubicBezTo>
                  <a:cubicBezTo>
                    <a:pt x="8450" y="36462"/>
                    <a:pt x="7295" y="34060"/>
                    <a:pt x="5259" y="27404"/>
                  </a:cubicBezTo>
                  <a:lnTo>
                    <a:pt x="5259" y="27404"/>
                  </a:lnTo>
                  <a:cubicBezTo>
                    <a:pt x="6657" y="29471"/>
                    <a:pt x="7873" y="31629"/>
                    <a:pt x="8906" y="33878"/>
                  </a:cubicBezTo>
                  <a:cubicBezTo>
                    <a:pt x="13192" y="23148"/>
                    <a:pt x="9149" y="23695"/>
                    <a:pt x="8815" y="21021"/>
                  </a:cubicBezTo>
                  <a:lnTo>
                    <a:pt x="8815" y="21021"/>
                  </a:lnTo>
                  <a:cubicBezTo>
                    <a:pt x="10061" y="21841"/>
                    <a:pt x="11155" y="22935"/>
                    <a:pt x="11854" y="24212"/>
                  </a:cubicBezTo>
                  <a:cubicBezTo>
                    <a:pt x="13045" y="20055"/>
                    <a:pt x="9363" y="15543"/>
                    <a:pt x="9606" y="15543"/>
                  </a:cubicBezTo>
                  <a:cubicBezTo>
                    <a:pt x="9704" y="15543"/>
                    <a:pt x="10443" y="16280"/>
                    <a:pt x="12402" y="18072"/>
                  </a:cubicBezTo>
                  <a:cubicBezTo>
                    <a:pt x="12508" y="4756"/>
                    <a:pt x="12824" y="0"/>
                    <a:pt x="12505" y="0"/>
                  </a:cubicBezTo>
                  <a:close/>
                  <a:moveTo>
                    <a:pt x="4199" y="43809"/>
                  </a:moveTo>
                  <a:cubicBezTo>
                    <a:pt x="4198" y="43812"/>
                    <a:pt x="4196" y="43815"/>
                    <a:pt x="4195" y="43817"/>
                  </a:cubicBezTo>
                  <a:cubicBezTo>
                    <a:pt x="4196" y="43815"/>
                    <a:pt x="4198" y="43812"/>
                    <a:pt x="4199" y="438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6153175" y="2596825"/>
              <a:ext cx="655000" cy="2326825"/>
            </a:xfrm>
            <a:custGeom>
              <a:avLst/>
              <a:gdLst/>
              <a:ahLst/>
              <a:cxnLst/>
              <a:rect l="l" t="t" r="r" b="b"/>
              <a:pathLst>
                <a:path w="26200" h="93073" extrusionOk="0">
                  <a:moveTo>
                    <a:pt x="26199" y="1"/>
                  </a:moveTo>
                  <a:lnTo>
                    <a:pt x="26199" y="1"/>
                  </a:lnTo>
                  <a:cubicBezTo>
                    <a:pt x="26015" y="2138"/>
                    <a:pt x="25750" y="4167"/>
                    <a:pt x="25417" y="6104"/>
                  </a:cubicBezTo>
                  <a:lnTo>
                    <a:pt x="25417" y="6104"/>
                  </a:lnTo>
                  <a:cubicBezTo>
                    <a:pt x="25806" y="4105"/>
                    <a:pt x="26076" y="2072"/>
                    <a:pt x="26199" y="1"/>
                  </a:cubicBezTo>
                  <a:close/>
                  <a:moveTo>
                    <a:pt x="25417" y="6104"/>
                  </a:moveTo>
                  <a:cubicBezTo>
                    <a:pt x="22442" y="21359"/>
                    <a:pt x="12461" y="34723"/>
                    <a:pt x="6898" y="49181"/>
                  </a:cubicBezTo>
                  <a:cubicBezTo>
                    <a:pt x="0" y="67231"/>
                    <a:pt x="211" y="90931"/>
                    <a:pt x="3916" y="93070"/>
                  </a:cubicBezTo>
                  <a:lnTo>
                    <a:pt x="3916" y="93070"/>
                  </a:lnTo>
                  <a:cubicBezTo>
                    <a:pt x="3614" y="92874"/>
                    <a:pt x="3402" y="86382"/>
                    <a:pt x="3190" y="85504"/>
                  </a:cubicBezTo>
                  <a:cubicBezTo>
                    <a:pt x="2612" y="82859"/>
                    <a:pt x="2004" y="80944"/>
                    <a:pt x="2126" y="78209"/>
                  </a:cubicBezTo>
                  <a:cubicBezTo>
                    <a:pt x="3457" y="41984"/>
                    <a:pt x="20860" y="32573"/>
                    <a:pt x="25417" y="6104"/>
                  </a:cubicBezTo>
                  <a:close/>
                  <a:moveTo>
                    <a:pt x="3916" y="93070"/>
                  </a:moveTo>
                  <a:cubicBezTo>
                    <a:pt x="3917" y="93071"/>
                    <a:pt x="3918" y="93072"/>
                    <a:pt x="3919" y="93072"/>
                  </a:cubicBezTo>
                  <a:cubicBezTo>
                    <a:pt x="3918" y="93071"/>
                    <a:pt x="3917" y="93071"/>
                    <a:pt x="3916" y="930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7"/>
          <p:cNvGrpSpPr/>
          <p:nvPr/>
        </p:nvGrpSpPr>
        <p:grpSpPr>
          <a:xfrm>
            <a:off x="7783150" y="67375"/>
            <a:ext cx="1262225" cy="1210350"/>
            <a:chOff x="4735150" y="3724975"/>
            <a:chExt cx="1262225" cy="1210350"/>
          </a:xfrm>
        </p:grpSpPr>
        <p:sp>
          <p:nvSpPr>
            <p:cNvPr id="340" name="Google Shape;340;p7"/>
            <p:cNvSpPr/>
            <p:nvPr/>
          </p:nvSpPr>
          <p:spPr>
            <a:xfrm>
              <a:off x="4735150" y="3724975"/>
              <a:ext cx="1262225" cy="1210350"/>
            </a:xfrm>
            <a:custGeom>
              <a:avLst/>
              <a:gdLst/>
              <a:ahLst/>
              <a:cxnLst/>
              <a:rect l="l" t="t" r="r" b="b"/>
              <a:pathLst>
                <a:path w="50489" h="48414" extrusionOk="0">
                  <a:moveTo>
                    <a:pt x="14362" y="305"/>
                  </a:moveTo>
                  <a:cubicBezTo>
                    <a:pt x="14497" y="305"/>
                    <a:pt x="14629" y="354"/>
                    <a:pt x="14743" y="468"/>
                  </a:cubicBezTo>
                  <a:cubicBezTo>
                    <a:pt x="15600" y="1299"/>
                    <a:pt x="14473" y="1964"/>
                    <a:pt x="13944" y="1964"/>
                  </a:cubicBezTo>
                  <a:cubicBezTo>
                    <a:pt x="13873" y="1964"/>
                    <a:pt x="13813" y="1952"/>
                    <a:pt x="13770" y="1927"/>
                  </a:cubicBezTo>
                  <a:cubicBezTo>
                    <a:pt x="13405" y="1714"/>
                    <a:pt x="13405" y="1167"/>
                    <a:pt x="13588" y="833"/>
                  </a:cubicBezTo>
                  <a:cubicBezTo>
                    <a:pt x="13755" y="540"/>
                    <a:pt x="14065" y="305"/>
                    <a:pt x="14362" y="305"/>
                  </a:cubicBezTo>
                  <a:close/>
                  <a:moveTo>
                    <a:pt x="15671" y="1431"/>
                  </a:moveTo>
                  <a:cubicBezTo>
                    <a:pt x="15792" y="1431"/>
                    <a:pt x="15922" y="1474"/>
                    <a:pt x="16050" y="1593"/>
                  </a:cubicBezTo>
                  <a:cubicBezTo>
                    <a:pt x="16202" y="1714"/>
                    <a:pt x="16050" y="2383"/>
                    <a:pt x="15989" y="2505"/>
                  </a:cubicBezTo>
                  <a:cubicBezTo>
                    <a:pt x="15685" y="2231"/>
                    <a:pt x="15381" y="2018"/>
                    <a:pt x="15077" y="1775"/>
                  </a:cubicBezTo>
                  <a:cubicBezTo>
                    <a:pt x="15077" y="1745"/>
                    <a:pt x="15107" y="1745"/>
                    <a:pt x="15107" y="1714"/>
                  </a:cubicBezTo>
                  <a:cubicBezTo>
                    <a:pt x="15107" y="1714"/>
                    <a:pt x="15360" y="1431"/>
                    <a:pt x="15671" y="1431"/>
                  </a:cubicBezTo>
                  <a:close/>
                  <a:moveTo>
                    <a:pt x="14956" y="1897"/>
                  </a:moveTo>
                  <a:cubicBezTo>
                    <a:pt x="15229" y="2201"/>
                    <a:pt x="15442" y="2505"/>
                    <a:pt x="15715" y="2809"/>
                  </a:cubicBezTo>
                  <a:cubicBezTo>
                    <a:pt x="15547" y="3015"/>
                    <a:pt x="15251" y="3174"/>
                    <a:pt x="14985" y="3174"/>
                  </a:cubicBezTo>
                  <a:cubicBezTo>
                    <a:pt x="14820" y="3174"/>
                    <a:pt x="14665" y="3112"/>
                    <a:pt x="14560" y="2961"/>
                  </a:cubicBezTo>
                  <a:cubicBezTo>
                    <a:pt x="14318" y="2627"/>
                    <a:pt x="14983" y="1930"/>
                    <a:pt x="14956" y="1897"/>
                  </a:cubicBezTo>
                  <a:close/>
                  <a:moveTo>
                    <a:pt x="16739" y="2432"/>
                  </a:moveTo>
                  <a:cubicBezTo>
                    <a:pt x="16943" y="2432"/>
                    <a:pt x="17140" y="2500"/>
                    <a:pt x="17266" y="2657"/>
                  </a:cubicBezTo>
                  <a:cubicBezTo>
                    <a:pt x="17478" y="2839"/>
                    <a:pt x="17509" y="3113"/>
                    <a:pt x="17478" y="3356"/>
                  </a:cubicBezTo>
                  <a:cubicBezTo>
                    <a:pt x="17418" y="3477"/>
                    <a:pt x="17357" y="3569"/>
                    <a:pt x="17266" y="3690"/>
                  </a:cubicBezTo>
                  <a:cubicBezTo>
                    <a:pt x="16931" y="3356"/>
                    <a:pt x="16566" y="2991"/>
                    <a:pt x="16171" y="2657"/>
                  </a:cubicBezTo>
                  <a:cubicBezTo>
                    <a:pt x="16202" y="2657"/>
                    <a:pt x="16202" y="2626"/>
                    <a:pt x="16202" y="2596"/>
                  </a:cubicBezTo>
                  <a:cubicBezTo>
                    <a:pt x="16349" y="2493"/>
                    <a:pt x="16547" y="2432"/>
                    <a:pt x="16739" y="2432"/>
                  </a:cubicBezTo>
                  <a:close/>
                  <a:moveTo>
                    <a:pt x="22685" y="3403"/>
                  </a:moveTo>
                  <a:cubicBezTo>
                    <a:pt x="22934" y="3403"/>
                    <a:pt x="23141" y="3552"/>
                    <a:pt x="23193" y="3812"/>
                  </a:cubicBezTo>
                  <a:cubicBezTo>
                    <a:pt x="23253" y="4055"/>
                    <a:pt x="23162" y="4359"/>
                    <a:pt x="22798" y="4511"/>
                  </a:cubicBezTo>
                  <a:cubicBezTo>
                    <a:pt x="22771" y="4526"/>
                    <a:pt x="22735" y="4534"/>
                    <a:pt x="22691" y="4534"/>
                  </a:cubicBezTo>
                  <a:cubicBezTo>
                    <a:pt x="22482" y="4534"/>
                    <a:pt x="22118" y="4357"/>
                    <a:pt x="22068" y="4055"/>
                  </a:cubicBezTo>
                  <a:cubicBezTo>
                    <a:pt x="21977" y="3751"/>
                    <a:pt x="22250" y="3508"/>
                    <a:pt x="22554" y="3417"/>
                  </a:cubicBezTo>
                  <a:cubicBezTo>
                    <a:pt x="22599" y="3408"/>
                    <a:pt x="22642" y="3403"/>
                    <a:pt x="22685" y="3403"/>
                  </a:cubicBezTo>
                  <a:close/>
                  <a:moveTo>
                    <a:pt x="15867" y="2991"/>
                  </a:moveTo>
                  <a:cubicBezTo>
                    <a:pt x="16171" y="3386"/>
                    <a:pt x="16475" y="3812"/>
                    <a:pt x="16749" y="4176"/>
                  </a:cubicBezTo>
                  <a:cubicBezTo>
                    <a:pt x="16642" y="4425"/>
                    <a:pt x="16402" y="4549"/>
                    <a:pt x="16159" y="4549"/>
                  </a:cubicBezTo>
                  <a:cubicBezTo>
                    <a:pt x="15986" y="4549"/>
                    <a:pt x="15812" y="4485"/>
                    <a:pt x="15685" y="4359"/>
                  </a:cubicBezTo>
                  <a:cubicBezTo>
                    <a:pt x="15320" y="4116"/>
                    <a:pt x="15411" y="3599"/>
                    <a:pt x="15594" y="3234"/>
                  </a:cubicBezTo>
                  <a:cubicBezTo>
                    <a:pt x="15715" y="3143"/>
                    <a:pt x="15807" y="3113"/>
                    <a:pt x="15867" y="2991"/>
                  </a:cubicBezTo>
                  <a:close/>
                  <a:moveTo>
                    <a:pt x="23497" y="4663"/>
                  </a:moveTo>
                  <a:cubicBezTo>
                    <a:pt x="23649" y="4663"/>
                    <a:pt x="23831" y="4724"/>
                    <a:pt x="23953" y="4876"/>
                  </a:cubicBezTo>
                  <a:cubicBezTo>
                    <a:pt x="24196" y="5210"/>
                    <a:pt x="23892" y="5635"/>
                    <a:pt x="23588" y="5727"/>
                  </a:cubicBezTo>
                  <a:cubicBezTo>
                    <a:pt x="23405" y="5423"/>
                    <a:pt x="23253" y="5119"/>
                    <a:pt x="23102" y="4784"/>
                  </a:cubicBezTo>
                  <a:cubicBezTo>
                    <a:pt x="23132" y="4784"/>
                    <a:pt x="23162" y="4754"/>
                    <a:pt x="23193" y="4754"/>
                  </a:cubicBezTo>
                  <a:cubicBezTo>
                    <a:pt x="23284" y="4693"/>
                    <a:pt x="23405" y="4663"/>
                    <a:pt x="23497" y="4663"/>
                  </a:cubicBezTo>
                  <a:close/>
                  <a:moveTo>
                    <a:pt x="22760" y="4904"/>
                  </a:moveTo>
                  <a:cubicBezTo>
                    <a:pt x="22772" y="4904"/>
                    <a:pt x="22785" y="4905"/>
                    <a:pt x="22798" y="4906"/>
                  </a:cubicBezTo>
                  <a:cubicBezTo>
                    <a:pt x="22919" y="5240"/>
                    <a:pt x="23041" y="5544"/>
                    <a:pt x="23162" y="5879"/>
                  </a:cubicBezTo>
                  <a:cubicBezTo>
                    <a:pt x="23047" y="5936"/>
                    <a:pt x="22913" y="5968"/>
                    <a:pt x="22781" y="5968"/>
                  </a:cubicBezTo>
                  <a:cubicBezTo>
                    <a:pt x="22565" y="5968"/>
                    <a:pt x="22352" y="5885"/>
                    <a:pt x="22220" y="5696"/>
                  </a:cubicBezTo>
                  <a:cubicBezTo>
                    <a:pt x="21985" y="5343"/>
                    <a:pt x="22376" y="4904"/>
                    <a:pt x="22760" y="4904"/>
                  </a:cubicBezTo>
                  <a:close/>
                  <a:moveTo>
                    <a:pt x="23940" y="6090"/>
                  </a:moveTo>
                  <a:cubicBezTo>
                    <a:pt x="24276" y="6090"/>
                    <a:pt x="24595" y="6224"/>
                    <a:pt x="24712" y="6578"/>
                  </a:cubicBezTo>
                  <a:cubicBezTo>
                    <a:pt x="24804" y="6790"/>
                    <a:pt x="24712" y="7064"/>
                    <a:pt x="24530" y="7246"/>
                  </a:cubicBezTo>
                  <a:cubicBezTo>
                    <a:pt x="24439" y="7338"/>
                    <a:pt x="24348" y="7368"/>
                    <a:pt x="24226" y="7459"/>
                  </a:cubicBezTo>
                  <a:cubicBezTo>
                    <a:pt x="24044" y="7003"/>
                    <a:pt x="23892" y="6547"/>
                    <a:pt x="23649" y="6122"/>
                  </a:cubicBezTo>
                  <a:cubicBezTo>
                    <a:pt x="23744" y="6101"/>
                    <a:pt x="23843" y="6090"/>
                    <a:pt x="23940" y="6090"/>
                  </a:cubicBezTo>
                  <a:close/>
                  <a:moveTo>
                    <a:pt x="23284" y="6304"/>
                  </a:moveTo>
                  <a:cubicBezTo>
                    <a:pt x="23436" y="6760"/>
                    <a:pt x="23557" y="7216"/>
                    <a:pt x="23709" y="7672"/>
                  </a:cubicBezTo>
                  <a:cubicBezTo>
                    <a:pt x="23588" y="7702"/>
                    <a:pt x="23466" y="7702"/>
                    <a:pt x="23345" y="7702"/>
                  </a:cubicBezTo>
                  <a:cubicBezTo>
                    <a:pt x="23162" y="7672"/>
                    <a:pt x="22950" y="7550"/>
                    <a:pt x="22858" y="7368"/>
                  </a:cubicBezTo>
                  <a:cubicBezTo>
                    <a:pt x="22646" y="6912"/>
                    <a:pt x="22919" y="6456"/>
                    <a:pt x="23284" y="6304"/>
                  </a:cubicBezTo>
                  <a:close/>
                  <a:moveTo>
                    <a:pt x="11729" y="7332"/>
                  </a:moveTo>
                  <a:cubicBezTo>
                    <a:pt x="11832" y="7332"/>
                    <a:pt x="11945" y="7369"/>
                    <a:pt x="12068" y="7459"/>
                  </a:cubicBezTo>
                  <a:cubicBezTo>
                    <a:pt x="12524" y="7824"/>
                    <a:pt x="12159" y="8310"/>
                    <a:pt x="12098" y="8310"/>
                  </a:cubicBezTo>
                  <a:cubicBezTo>
                    <a:pt x="11764" y="8219"/>
                    <a:pt x="11430" y="8097"/>
                    <a:pt x="11034" y="8006"/>
                  </a:cubicBezTo>
                  <a:cubicBezTo>
                    <a:pt x="11106" y="7839"/>
                    <a:pt x="11348" y="7332"/>
                    <a:pt x="11729" y="7332"/>
                  </a:cubicBezTo>
                  <a:close/>
                  <a:moveTo>
                    <a:pt x="9809" y="6867"/>
                  </a:moveTo>
                  <a:cubicBezTo>
                    <a:pt x="9851" y="6867"/>
                    <a:pt x="9895" y="6872"/>
                    <a:pt x="9940" y="6882"/>
                  </a:cubicBezTo>
                  <a:cubicBezTo>
                    <a:pt x="10396" y="7003"/>
                    <a:pt x="10639" y="7459"/>
                    <a:pt x="10639" y="7854"/>
                  </a:cubicBezTo>
                  <a:cubicBezTo>
                    <a:pt x="10578" y="7854"/>
                    <a:pt x="10578" y="7915"/>
                    <a:pt x="10578" y="7945"/>
                  </a:cubicBezTo>
                  <a:cubicBezTo>
                    <a:pt x="10445" y="8273"/>
                    <a:pt x="10151" y="8422"/>
                    <a:pt x="9861" y="8422"/>
                  </a:cubicBezTo>
                  <a:cubicBezTo>
                    <a:pt x="9423" y="8422"/>
                    <a:pt x="8992" y="8086"/>
                    <a:pt x="9119" y="7520"/>
                  </a:cubicBezTo>
                  <a:cubicBezTo>
                    <a:pt x="9174" y="7194"/>
                    <a:pt x="9447" y="6867"/>
                    <a:pt x="9809" y="6867"/>
                  </a:cubicBezTo>
                  <a:close/>
                  <a:moveTo>
                    <a:pt x="12948" y="7861"/>
                  </a:moveTo>
                  <a:cubicBezTo>
                    <a:pt x="13047" y="7861"/>
                    <a:pt x="13150" y="7888"/>
                    <a:pt x="13253" y="7945"/>
                  </a:cubicBezTo>
                  <a:cubicBezTo>
                    <a:pt x="13436" y="8097"/>
                    <a:pt x="13466" y="8310"/>
                    <a:pt x="13466" y="8523"/>
                  </a:cubicBezTo>
                  <a:cubicBezTo>
                    <a:pt x="13466" y="8614"/>
                    <a:pt x="13405" y="8736"/>
                    <a:pt x="13314" y="8827"/>
                  </a:cubicBezTo>
                  <a:cubicBezTo>
                    <a:pt x="13010" y="8675"/>
                    <a:pt x="12706" y="8553"/>
                    <a:pt x="12372" y="8432"/>
                  </a:cubicBezTo>
                  <a:cubicBezTo>
                    <a:pt x="12463" y="8310"/>
                    <a:pt x="12493" y="8219"/>
                    <a:pt x="12524" y="8067"/>
                  </a:cubicBezTo>
                  <a:cubicBezTo>
                    <a:pt x="12637" y="7935"/>
                    <a:pt x="12786" y="7861"/>
                    <a:pt x="12948" y="7861"/>
                  </a:cubicBezTo>
                  <a:close/>
                  <a:moveTo>
                    <a:pt x="11004" y="8097"/>
                  </a:moveTo>
                  <a:cubicBezTo>
                    <a:pt x="11278" y="8219"/>
                    <a:pt x="11490" y="8310"/>
                    <a:pt x="11764" y="8462"/>
                  </a:cubicBezTo>
                  <a:cubicBezTo>
                    <a:pt x="11739" y="8635"/>
                    <a:pt x="11675" y="9245"/>
                    <a:pt x="11280" y="9245"/>
                  </a:cubicBezTo>
                  <a:cubicBezTo>
                    <a:pt x="11187" y="9245"/>
                    <a:pt x="11076" y="9212"/>
                    <a:pt x="10943" y="9131"/>
                  </a:cubicBezTo>
                  <a:cubicBezTo>
                    <a:pt x="10275" y="8736"/>
                    <a:pt x="11004" y="8158"/>
                    <a:pt x="11004" y="8097"/>
                  </a:cubicBezTo>
                  <a:close/>
                  <a:moveTo>
                    <a:pt x="14277" y="8630"/>
                  </a:moveTo>
                  <a:cubicBezTo>
                    <a:pt x="14413" y="8630"/>
                    <a:pt x="14544" y="8669"/>
                    <a:pt x="14652" y="8766"/>
                  </a:cubicBezTo>
                  <a:cubicBezTo>
                    <a:pt x="14925" y="8979"/>
                    <a:pt x="14925" y="9313"/>
                    <a:pt x="14773" y="9526"/>
                  </a:cubicBezTo>
                  <a:cubicBezTo>
                    <a:pt x="14378" y="9313"/>
                    <a:pt x="14013" y="9131"/>
                    <a:pt x="13588" y="8918"/>
                  </a:cubicBezTo>
                  <a:cubicBezTo>
                    <a:pt x="13764" y="8761"/>
                    <a:pt x="14030" y="8630"/>
                    <a:pt x="14277" y="8630"/>
                  </a:cubicBezTo>
                  <a:close/>
                  <a:moveTo>
                    <a:pt x="12068" y="8614"/>
                  </a:moveTo>
                  <a:cubicBezTo>
                    <a:pt x="12068" y="8675"/>
                    <a:pt x="12068" y="8675"/>
                    <a:pt x="12098" y="8675"/>
                  </a:cubicBezTo>
                  <a:cubicBezTo>
                    <a:pt x="12493" y="8888"/>
                    <a:pt x="12828" y="9131"/>
                    <a:pt x="13223" y="9313"/>
                  </a:cubicBezTo>
                  <a:cubicBezTo>
                    <a:pt x="13101" y="9617"/>
                    <a:pt x="12949" y="9952"/>
                    <a:pt x="12554" y="9982"/>
                  </a:cubicBezTo>
                  <a:cubicBezTo>
                    <a:pt x="12250" y="9982"/>
                    <a:pt x="12037" y="9800"/>
                    <a:pt x="11916" y="9526"/>
                  </a:cubicBezTo>
                  <a:cubicBezTo>
                    <a:pt x="11885" y="9374"/>
                    <a:pt x="11855" y="9222"/>
                    <a:pt x="11885" y="9070"/>
                  </a:cubicBezTo>
                  <a:cubicBezTo>
                    <a:pt x="11946" y="8979"/>
                    <a:pt x="12068" y="8827"/>
                    <a:pt x="12068" y="8614"/>
                  </a:cubicBezTo>
                  <a:close/>
                  <a:moveTo>
                    <a:pt x="13527" y="9496"/>
                  </a:moveTo>
                  <a:cubicBezTo>
                    <a:pt x="13770" y="9678"/>
                    <a:pt x="14044" y="9891"/>
                    <a:pt x="14317" y="10043"/>
                  </a:cubicBezTo>
                  <a:cubicBezTo>
                    <a:pt x="14287" y="10134"/>
                    <a:pt x="14287" y="10286"/>
                    <a:pt x="14165" y="10408"/>
                  </a:cubicBezTo>
                  <a:cubicBezTo>
                    <a:pt x="14057" y="10516"/>
                    <a:pt x="13886" y="10609"/>
                    <a:pt x="13731" y="10609"/>
                  </a:cubicBezTo>
                  <a:cubicBezTo>
                    <a:pt x="13669" y="10609"/>
                    <a:pt x="13609" y="10594"/>
                    <a:pt x="13557" y="10560"/>
                  </a:cubicBezTo>
                  <a:cubicBezTo>
                    <a:pt x="13314" y="10438"/>
                    <a:pt x="13223" y="10225"/>
                    <a:pt x="13223" y="9952"/>
                  </a:cubicBezTo>
                  <a:cubicBezTo>
                    <a:pt x="13314" y="9800"/>
                    <a:pt x="13436" y="9648"/>
                    <a:pt x="13527" y="9496"/>
                  </a:cubicBezTo>
                  <a:close/>
                  <a:moveTo>
                    <a:pt x="21673" y="9526"/>
                  </a:moveTo>
                  <a:lnTo>
                    <a:pt x="21673" y="9526"/>
                  </a:lnTo>
                  <a:cubicBezTo>
                    <a:pt x="22342" y="9830"/>
                    <a:pt x="22889" y="10256"/>
                    <a:pt x="23345" y="10803"/>
                  </a:cubicBezTo>
                  <a:cubicBezTo>
                    <a:pt x="23892" y="11411"/>
                    <a:pt x="24105" y="12535"/>
                    <a:pt x="24500" y="13234"/>
                  </a:cubicBezTo>
                  <a:cubicBezTo>
                    <a:pt x="24317" y="13903"/>
                    <a:pt x="24105" y="14633"/>
                    <a:pt x="24105" y="15301"/>
                  </a:cubicBezTo>
                  <a:cubicBezTo>
                    <a:pt x="23497" y="13295"/>
                    <a:pt x="22676" y="11350"/>
                    <a:pt x="21673" y="9526"/>
                  </a:cubicBezTo>
                  <a:close/>
                  <a:moveTo>
                    <a:pt x="12980" y="10134"/>
                  </a:moveTo>
                  <a:cubicBezTo>
                    <a:pt x="13010" y="10438"/>
                    <a:pt x="13162" y="10742"/>
                    <a:pt x="13527" y="10863"/>
                  </a:cubicBezTo>
                  <a:cubicBezTo>
                    <a:pt x="13600" y="10893"/>
                    <a:pt x="13677" y="10906"/>
                    <a:pt x="13755" y="10906"/>
                  </a:cubicBezTo>
                  <a:cubicBezTo>
                    <a:pt x="14000" y="10906"/>
                    <a:pt x="14254" y="10774"/>
                    <a:pt x="14439" y="10590"/>
                  </a:cubicBezTo>
                  <a:cubicBezTo>
                    <a:pt x="14500" y="10529"/>
                    <a:pt x="14560" y="10377"/>
                    <a:pt x="14621" y="10225"/>
                  </a:cubicBezTo>
                  <a:cubicBezTo>
                    <a:pt x="16597" y="11593"/>
                    <a:pt x="18269" y="13234"/>
                    <a:pt x="19667" y="15301"/>
                  </a:cubicBezTo>
                  <a:cubicBezTo>
                    <a:pt x="20275" y="16183"/>
                    <a:pt x="20791" y="17125"/>
                    <a:pt x="21308" y="18037"/>
                  </a:cubicBezTo>
                  <a:cubicBezTo>
                    <a:pt x="18349" y="15500"/>
                    <a:pt x="14448" y="14112"/>
                    <a:pt x="10543" y="14112"/>
                  </a:cubicBezTo>
                  <a:cubicBezTo>
                    <a:pt x="9956" y="14112"/>
                    <a:pt x="9369" y="14143"/>
                    <a:pt x="8785" y="14207"/>
                  </a:cubicBezTo>
                  <a:cubicBezTo>
                    <a:pt x="9484" y="12687"/>
                    <a:pt x="10943" y="11350"/>
                    <a:pt x="12980" y="10134"/>
                  </a:cubicBezTo>
                  <a:close/>
                  <a:moveTo>
                    <a:pt x="17773" y="9033"/>
                  </a:moveTo>
                  <a:cubicBezTo>
                    <a:pt x="18499" y="9033"/>
                    <a:pt x="19231" y="9112"/>
                    <a:pt x="20001" y="9222"/>
                  </a:cubicBezTo>
                  <a:cubicBezTo>
                    <a:pt x="22220" y="13265"/>
                    <a:pt x="23770" y="17581"/>
                    <a:pt x="24469" y="22292"/>
                  </a:cubicBezTo>
                  <a:cubicBezTo>
                    <a:pt x="23102" y="17277"/>
                    <a:pt x="19636" y="12383"/>
                    <a:pt x="15047" y="9678"/>
                  </a:cubicBezTo>
                  <a:cubicBezTo>
                    <a:pt x="15077" y="9617"/>
                    <a:pt x="15107" y="9526"/>
                    <a:pt x="15107" y="9465"/>
                  </a:cubicBezTo>
                  <a:cubicBezTo>
                    <a:pt x="16023" y="9149"/>
                    <a:pt x="16893" y="9033"/>
                    <a:pt x="17773" y="9033"/>
                  </a:cubicBezTo>
                  <a:close/>
                  <a:moveTo>
                    <a:pt x="37064" y="6303"/>
                  </a:moveTo>
                  <a:cubicBezTo>
                    <a:pt x="39142" y="6303"/>
                    <a:pt x="41433" y="6791"/>
                    <a:pt x="42494" y="8766"/>
                  </a:cubicBezTo>
                  <a:cubicBezTo>
                    <a:pt x="43193" y="10104"/>
                    <a:pt x="43223" y="11715"/>
                    <a:pt x="44166" y="12930"/>
                  </a:cubicBezTo>
                  <a:cubicBezTo>
                    <a:pt x="44591" y="13477"/>
                    <a:pt x="45321" y="13781"/>
                    <a:pt x="45716" y="14359"/>
                  </a:cubicBezTo>
                  <a:cubicBezTo>
                    <a:pt x="46081" y="14845"/>
                    <a:pt x="47904" y="16517"/>
                    <a:pt x="45169" y="17824"/>
                  </a:cubicBezTo>
                  <a:cubicBezTo>
                    <a:pt x="45098" y="17856"/>
                    <a:pt x="44802" y="17868"/>
                    <a:pt x="44360" y="17868"/>
                  </a:cubicBezTo>
                  <a:cubicBezTo>
                    <a:pt x="43152" y="17868"/>
                    <a:pt x="40853" y="17780"/>
                    <a:pt x="39078" y="17780"/>
                  </a:cubicBezTo>
                  <a:cubicBezTo>
                    <a:pt x="38428" y="17780"/>
                    <a:pt x="37848" y="17792"/>
                    <a:pt x="37418" y="17824"/>
                  </a:cubicBezTo>
                  <a:cubicBezTo>
                    <a:pt x="30427" y="18280"/>
                    <a:pt x="29910" y="20772"/>
                    <a:pt x="29910" y="20833"/>
                  </a:cubicBezTo>
                  <a:cubicBezTo>
                    <a:pt x="29272" y="20833"/>
                    <a:pt x="27144" y="22262"/>
                    <a:pt x="26627" y="22596"/>
                  </a:cubicBezTo>
                  <a:cubicBezTo>
                    <a:pt x="26810" y="19192"/>
                    <a:pt x="26506" y="15605"/>
                    <a:pt x="25716" y="12201"/>
                  </a:cubicBezTo>
                  <a:lnTo>
                    <a:pt x="25746" y="12170"/>
                  </a:lnTo>
                  <a:cubicBezTo>
                    <a:pt x="27904" y="7976"/>
                    <a:pt x="32403" y="6426"/>
                    <a:pt x="36871" y="6304"/>
                  </a:cubicBezTo>
                  <a:cubicBezTo>
                    <a:pt x="36935" y="6303"/>
                    <a:pt x="37000" y="6303"/>
                    <a:pt x="37064" y="6303"/>
                  </a:cubicBezTo>
                  <a:close/>
                  <a:moveTo>
                    <a:pt x="24986" y="11289"/>
                  </a:moveTo>
                  <a:lnTo>
                    <a:pt x="24986" y="11289"/>
                  </a:lnTo>
                  <a:cubicBezTo>
                    <a:pt x="25898" y="14997"/>
                    <a:pt x="26384" y="18766"/>
                    <a:pt x="26354" y="22839"/>
                  </a:cubicBezTo>
                  <a:cubicBezTo>
                    <a:pt x="26171" y="22961"/>
                    <a:pt x="25928" y="23052"/>
                    <a:pt x="25746" y="23174"/>
                  </a:cubicBezTo>
                  <a:cubicBezTo>
                    <a:pt x="25746" y="19253"/>
                    <a:pt x="25716" y="15210"/>
                    <a:pt x="24986" y="11289"/>
                  </a:cubicBezTo>
                  <a:close/>
                  <a:moveTo>
                    <a:pt x="24513" y="14158"/>
                  </a:moveTo>
                  <a:cubicBezTo>
                    <a:pt x="24668" y="14158"/>
                    <a:pt x="25382" y="19910"/>
                    <a:pt x="25412" y="23295"/>
                  </a:cubicBezTo>
                  <a:cubicBezTo>
                    <a:pt x="25320" y="20833"/>
                    <a:pt x="24956" y="18310"/>
                    <a:pt x="24226" y="15848"/>
                  </a:cubicBezTo>
                  <a:cubicBezTo>
                    <a:pt x="24378" y="15301"/>
                    <a:pt x="24378" y="14754"/>
                    <a:pt x="24500" y="14177"/>
                  </a:cubicBezTo>
                  <a:cubicBezTo>
                    <a:pt x="24504" y="14164"/>
                    <a:pt x="24508" y="14158"/>
                    <a:pt x="24513" y="14158"/>
                  </a:cubicBezTo>
                  <a:close/>
                  <a:moveTo>
                    <a:pt x="17843" y="5058"/>
                  </a:moveTo>
                  <a:lnTo>
                    <a:pt x="17843" y="5058"/>
                  </a:lnTo>
                  <a:cubicBezTo>
                    <a:pt x="22098" y="10347"/>
                    <a:pt x="24712" y="16304"/>
                    <a:pt x="25138" y="23417"/>
                  </a:cubicBezTo>
                  <a:cubicBezTo>
                    <a:pt x="25077" y="23447"/>
                    <a:pt x="24956" y="23478"/>
                    <a:pt x="24834" y="23478"/>
                  </a:cubicBezTo>
                  <a:cubicBezTo>
                    <a:pt x="24165" y="16973"/>
                    <a:pt x="21794" y="10377"/>
                    <a:pt x="17843" y="5058"/>
                  </a:cubicBezTo>
                  <a:close/>
                  <a:moveTo>
                    <a:pt x="16810" y="11502"/>
                  </a:moveTo>
                  <a:lnTo>
                    <a:pt x="16810" y="11502"/>
                  </a:lnTo>
                  <a:cubicBezTo>
                    <a:pt x="17752" y="12231"/>
                    <a:pt x="18664" y="13022"/>
                    <a:pt x="19515" y="13964"/>
                  </a:cubicBezTo>
                  <a:cubicBezTo>
                    <a:pt x="21977" y="16699"/>
                    <a:pt x="23618" y="20013"/>
                    <a:pt x="24409" y="23599"/>
                  </a:cubicBezTo>
                  <a:cubicBezTo>
                    <a:pt x="24317" y="23630"/>
                    <a:pt x="24196" y="23630"/>
                    <a:pt x="24044" y="23660"/>
                  </a:cubicBezTo>
                  <a:cubicBezTo>
                    <a:pt x="23466" y="22079"/>
                    <a:pt x="22798" y="20408"/>
                    <a:pt x="21946" y="18766"/>
                  </a:cubicBezTo>
                  <a:cubicBezTo>
                    <a:pt x="21977" y="18736"/>
                    <a:pt x="21977" y="18706"/>
                    <a:pt x="21946" y="18645"/>
                  </a:cubicBezTo>
                  <a:lnTo>
                    <a:pt x="21916" y="18614"/>
                  </a:lnTo>
                  <a:cubicBezTo>
                    <a:pt x="21491" y="17794"/>
                    <a:pt x="21035" y="16943"/>
                    <a:pt x="20518" y="16092"/>
                  </a:cubicBezTo>
                  <a:cubicBezTo>
                    <a:pt x="19454" y="14389"/>
                    <a:pt x="18238" y="12839"/>
                    <a:pt x="16810" y="11502"/>
                  </a:cubicBezTo>
                  <a:close/>
                  <a:moveTo>
                    <a:pt x="10635" y="14679"/>
                  </a:moveTo>
                  <a:cubicBezTo>
                    <a:pt x="14695" y="14679"/>
                    <a:pt x="18441" y="16252"/>
                    <a:pt x="21612" y="18645"/>
                  </a:cubicBezTo>
                  <a:cubicBezTo>
                    <a:pt x="22433" y="20286"/>
                    <a:pt x="23132" y="21988"/>
                    <a:pt x="23861" y="23660"/>
                  </a:cubicBezTo>
                  <a:cubicBezTo>
                    <a:pt x="23740" y="23660"/>
                    <a:pt x="23588" y="23721"/>
                    <a:pt x="23466" y="23721"/>
                  </a:cubicBezTo>
                  <a:cubicBezTo>
                    <a:pt x="23386" y="23723"/>
                    <a:pt x="23305" y="23724"/>
                    <a:pt x="23224" y="23724"/>
                  </a:cubicBezTo>
                  <a:cubicBezTo>
                    <a:pt x="22211" y="23724"/>
                    <a:pt x="21192" y="23575"/>
                    <a:pt x="20225" y="23575"/>
                  </a:cubicBezTo>
                  <a:cubicBezTo>
                    <a:pt x="18976" y="23575"/>
                    <a:pt x="17815" y="23824"/>
                    <a:pt x="16870" y="24967"/>
                  </a:cubicBezTo>
                  <a:cubicBezTo>
                    <a:pt x="16810" y="24937"/>
                    <a:pt x="16779" y="24937"/>
                    <a:pt x="16749" y="24937"/>
                  </a:cubicBezTo>
                  <a:cubicBezTo>
                    <a:pt x="16577" y="24930"/>
                    <a:pt x="16406" y="24926"/>
                    <a:pt x="16236" y="24926"/>
                  </a:cubicBezTo>
                  <a:cubicBezTo>
                    <a:pt x="12717" y="24926"/>
                    <a:pt x="9620" y="26463"/>
                    <a:pt x="4256" y="31016"/>
                  </a:cubicBezTo>
                  <a:cubicBezTo>
                    <a:pt x="3769" y="31224"/>
                    <a:pt x="3346" y="31314"/>
                    <a:pt x="2979" y="31314"/>
                  </a:cubicBezTo>
                  <a:cubicBezTo>
                    <a:pt x="829" y="31314"/>
                    <a:pt x="600" y="28222"/>
                    <a:pt x="548" y="27703"/>
                  </a:cubicBezTo>
                  <a:cubicBezTo>
                    <a:pt x="457" y="25393"/>
                    <a:pt x="1855" y="24359"/>
                    <a:pt x="2736" y="22505"/>
                  </a:cubicBezTo>
                  <a:cubicBezTo>
                    <a:pt x="3587" y="20620"/>
                    <a:pt x="2676" y="18432"/>
                    <a:pt x="4165" y="16791"/>
                  </a:cubicBezTo>
                  <a:cubicBezTo>
                    <a:pt x="5563" y="15240"/>
                    <a:pt x="7964" y="14785"/>
                    <a:pt x="9971" y="14693"/>
                  </a:cubicBezTo>
                  <a:cubicBezTo>
                    <a:pt x="10193" y="14684"/>
                    <a:pt x="10414" y="14679"/>
                    <a:pt x="10635" y="14679"/>
                  </a:cubicBezTo>
                  <a:close/>
                  <a:moveTo>
                    <a:pt x="37681" y="18244"/>
                  </a:moveTo>
                  <a:cubicBezTo>
                    <a:pt x="37847" y="18244"/>
                    <a:pt x="38012" y="18246"/>
                    <a:pt x="38178" y="18250"/>
                  </a:cubicBezTo>
                  <a:cubicBezTo>
                    <a:pt x="39631" y="18273"/>
                    <a:pt x="41264" y="18549"/>
                    <a:pt x="42828" y="18549"/>
                  </a:cubicBezTo>
                  <a:cubicBezTo>
                    <a:pt x="43292" y="18549"/>
                    <a:pt x="43751" y="18525"/>
                    <a:pt x="44196" y="18462"/>
                  </a:cubicBezTo>
                  <a:cubicBezTo>
                    <a:pt x="48056" y="21684"/>
                    <a:pt x="50214" y="26244"/>
                    <a:pt x="48269" y="31320"/>
                  </a:cubicBezTo>
                  <a:cubicBezTo>
                    <a:pt x="47948" y="32177"/>
                    <a:pt x="47249" y="33729"/>
                    <a:pt x="46406" y="33729"/>
                  </a:cubicBezTo>
                  <a:cubicBezTo>
                    <a:pt x="46054" y="33729"/>
                    <a:pt x="45676" y="33457"/>
                    <a:pt x="45290" y="32748"/>
                  </a:cubicBezTo>
                  <a:cubicBezTo>
                    <a:pt x="45138" y="32536"/>
                    <a:pt x="43193" y="30195"/>
                    <a:pt x="42281" y="29526"/>
                  </a:cubicBezTo>
                  <a:cubicBezTo>
                    <a:pt x="40916" y="28488"/>
                    <a:pt x="39349" y="27884"/>
                    <a:pt x="37607" y="27884"/>
                  </a:cubicBezTo>
                  <a:cubicBezTo>
                    <a:pt x="37564" y="27884"/>
                    <a:pt x="37522" y="27884"/>
                    <a:pt x="37479" y="27885"/>
                  </a:cubicBezTo>
                  <a:cubicBezTo>
                    <a:pt x="37357" y="27885"/>
                    <a:pt x="37296" y="27976"/>
                    <a:pt x="37296" y="28007"/>
                  </a:cubicBezTo>
                  <a:cubicBezTo>
                    <a:pt x="36840" y="26821"/>
                    <a:pt x="36232" y="25697"/>
                    <a:pt x="35503" y="24663"/>
                  </a:cubicBezTo>
                  <a:cubicBezTo>
                    <a:pt x="34378" y="23022"/>
                    <a:pt x="32524" y="21198"/>
                    <a:pt x="30427" y="20864"/>
                  </a:cubicBezTo>
                  <a:cubicBezTo>
                    <a:pt x="32288" y="18745"/>
                    <a:pt x="34986" y="18244"/>
                    <a:pt x="37681" y="18244"/>
                  </a:cubicBezTo>
                  <a:close/>
                  <a:moveTo>
                    <a:pt x="16403" y="25300"/>
                  </a:moveTo>
                  <a:cubicBezTo>
                    <a:pt x="16467" y="25300"/>
                    <a:pt x="16532" y="25300"/>
                    <a:pt x="16597" y="25301"/>
                  </a:cubicBezTo>
                  <a:cubicBezTo>
                    <a:pt x="15381" y="27064"/>
                    <a:pt x="15472" y="29344"/>
                    <a:pt x="16232" y="31259"/>
                  </a:cubicBezTo>
                  <a:cubicBezTo>
                    <a:pt x="16901" y="32839"/>
                    <a:pt x="17843" y="34298"/>
                    <a:pt x="18907" y="35666"/>
                  </a:cubicBezTo>
                  <a:cubicBezTo>
                    <a:pt x="15320" y="38615"/>
                    <a:pt x="15776" y="43630"/>
                    <a:pt x="16962" y="47642"/>
                  </a:cubicBezTo>
                  <a:cubicBezTo>
                    <a:pt x="13405" y="47004"/>
                    <a:pt x="10123" y="44998"/>
                    <a:pt x="8086" y="41989"/>
                  </a:cubicBezTo>
                  <a:cubicBezTo>
                    <a:pt x="5563" y="38371"/>
                    <a:pt x="5502" y="34146"/>
                    <a:pt x="6566" y="30013"/>
                  </a:cubicBezTo>
                  <a:lnTo>
                    <a:pt x="6566" y="29952"/>
                  </a:lnTo>
                  <a:cubicBezTo>
                    <a:pt x="7083" y="29496"/>
                    <a:pt x="7630" y="28979"/>
                    <a:pt x="8056" y="28645"/>
                  </a:cubicBezTo>
                  <a:cubicBezTo>
                    <a:pt x="10498" y="26739"/>
                    <a:pt x="13261" y="25300"/>
                    <a:pt x="16403" y="25300"/>
                  </a:cubicBezTo>
                  <a:close/>
                  <a:moveTo>
                    <a:pt x="30150" y="21433"/>
                  </a:moveTo>
                  <a:cubicBezTo>
                    <a:pt x="30549" y="21433"/>
                    <a:pt x="30996" y="21534"/>
                    <a:pt x="31521" y="21775"/>
                  </a:cubicBezTo>
                  <a:cubicBezTo>
                    <a:pt x="33162" y="22535"/>
                    <a:pt x="34439" y="23903"/>
                    <a:pt x="35412" y="25393"/>
                  </a:cubicBezTo>
                  <a:cubicBezTo>
                    <a:pt x="37236" y="28219"/>
                    <a:pt x="38026" y="31806"/>
                    <a:pt x="37874" y="35180"/>
                  </a:cubicBezTo>
                  <a:cubicBezTo>
                    <a:pt x="37722" y="38767"/>
                    <a:pt x="36354" y="42262"/>
                    <a:pt x="33649" y="44724"/>
                  </a:cubicBezTo>
                  <a:cubicBezTo>
                    <a:pt x="31278" y="46882"/>
                    <a:pt x="28573" y="47733"/>
                    <a:pt x="25533" y="47976"/>
                  </a:cubicBezTo>
                  <a:cubicBezTo>
                    <a:pt x="25716" y="47733"/>
                    <a:pt x="25868" y="47429"/>
                    <a:pt x="25989" y="47125"/>
                  </a:cubicBezTo>
                  <a:cubicBezTo>
                    <a:pt x="26019" y="47034"/>
                    <a:pt x="26050" y="47004"/>
                    <a:pt x="26080" y="46973"/>
                  </a:cubicBezTo>
                  <a:cubicBezTo>
                    <a:pt x="26141" y="46913"/>
                    <a:pt x="26141" y="46852"/>
                    <a:pt x="26080" y="46821"/>
                  </a:cubicBezTo>
                  <a:cubicBezTo>
                    <a:pt x="27083" y="43174"/>
                    <a:pt x="22098" y="38797"/>
                    <a:pt x="20214" y="36426"/>
                  </a:cubicBezTo>
                  <a:cubicBezTo>
                    <a:pt x="17934" y="33660"/>
                    <a:pt x="14317" y="28888"/>
                    <a:pt x="17235" y="25332"/>
                  </a:cubicBezTo>
                  <a:cubicBezTo>
                    <a:pt x="18105" y="24273"/>
                    <a:pt x="19163" y="24027"/>
                    <a:pt x="20287" y="24027"/>
                  </a:cubicBezTo>
                  <a:cubicBezTo>
                    <a:pt x="21256" y="24027"/>
                    <a:pt x="22274" y="24210"/>
                    <a:pt x="23260" y="24210"/>
                  </a:cubicBezTo>
                  <a:cubicBezTo>
                    <a:pt x="23329" y="24210"/>
                    <a:pt x="23398" y="24209"/>
                    <a:pt x="23466" y="24207"/>
                  </a:cubicBezTo>
                  <a:cubicBezTo>
                    <a:pt x="24591" y="24177"/>
                    <a:pt x="25716" y="23873"/>
                    <a:pt x="26688" y="23326"/>
                  </a:cubicBezTo>
                  <a:cubicBezTo>
                    <a:pt x="28004" y="22597"/>
                    <a:pt x="28793" y="21433"/>
                    <a:pt x="30150" y="21433"/>
                  </a:cubicBezTo>
                  <a:close/>
                  <a:moveTo>
                    <a:pt x="14453" y="1"/>
                  </a:moveTo>
                  <a:cubicBezTo>
                    <a:pt x="14144" y="1"/>
                    <a:pt x="13834" y="130"/>
                    <a:pt x="13618" y="377"/>
                  </a:cubicBezTo>
                  <a:cubicBezTo>
                    <a:pt x="13223" y="833"/>
                    <a:pt x="13132" y="1593"/>
                    <a:pt x="13618" y="2049"/>
                  </a:cubicBezTo>
                  <a:cubicBezTo>
                    <a:pt x="13796" y="2182"/>
                    <a:pt x="14007" y="2267"/>
                    <a:pt x="14214" y="2267"/>
                  </a:cubicBezTo>
                  <a:cubicBezTo>
                    <a:pt x="14290" y="2267"/>
                    <a:pt x="14365" y="2256"/>
                    <a:pt x="14439" y="2231"/>
                  </a:cubicBezTo>
                  <a:lnTo>
                    <a:pt x="14439" y="2231"/>
                  </a:lnTo>
                  <a:cubicBezTo>
                    <a:pt x="14317" y="2505"/>
                    <a:pt x="14317" y="2839"/>
                    <a:pt x="14469" y="3052"/>
                  </a:cubicBezTo>
                  <a:cubicBezTo>
                    <a:pt x="14609" y="3272"/>
                    <a:pt x="14842" y="3360"/>
                    <a:pt x="15079" y="3360"/>
                  </a:cubicBezTo>
                  <a:cubicBezTo>
                    <a:pt x="15203" y="3360"/>
                    <a:pt x="15328" y="3337"/>
                    <a:pt x="15442" y="3295"/>
                  </a:cubicBezTo>
                  <a:lnTo>
                    <a:pt x="15442" y="3295"/>
                  </a:lnTo>
                  <a:cubicBezTo>
                    <a:pt x="15259" y="3721"/>
                    <a:pt x="15259" y="4268"/>
                    <a:pt x="15685" y="4602"/>
                  </a:cubicBezTo>
                  <a:cubicBezTo>
                    <a:pt x="15857" y="4725"/>
                    <a:pt x="16068" y="4783"/>
                    <a:pt x="16277" y="4783"/>
                  </a:cubicBezTo>
                  <a:cubicBezTo>
                    <a:pt x="16586" y="4783"/>
                    <a:pt x="16890" y="4655"/>
                    <a:pt x="17053" y="4420"/>
                  </a:cubicBezTo>
                  <a:cubicBezTo>
                    <a:pt x="18117" y="5879"/>
                    <a:pt x="19089" y="7368"/>
                    <a:pt x="19971" y="8918"/>
                  </a:cubicBezTo>
                  <a:cubicBezTo>
                    <a:pt x="19312" y="8694"/>
                    <a:pt x="18619" y="8596"/>
                    <a:pt x="17922" y="8596"/>
                  </a:cubicBezTo>
                  <a:cubicBezTo>
                    <a:pt x="17010" y="8596"/>
                    <a:pt x="16090" y="8764"/>
                    <a:pt x="15229" y="9040"/>
                  </a:cubicBezTo>
                  <a:cubicBezTo>
                    <a:pt x="15199" y="8857"/>
                    <a:pt x="15107" y="8675"/>
                    <a:pt x="14955" y="8553"/>
                  </a:cubicBezTo>
                  <a:cubicBezTo>
                    <a:pt x="14791" y="8416"/>
                    <a:pt x="14596" y="8354"/>
                    <a:pt x="14401" y="8354"/>
                  </a:cubicBezTo>
                  <a:cubicBezTo>
                    <a:pt x="14162" y="8354"/>
                    <a:pt x="13923" y="8447"/>
                    <a:pt x="13740" y="8614"/>
                  </a:cubicBezTo>
                  <a:cubicBezTo>
                    <a:pt x="13770" y="8553"/>
                    <a:pt x="13770" y="8462"/>
                    <a:pt x="13770" y="8401"/>
                  </a:cubicBezTo>
                  <a:cubicBezTo>
                    <a:pt x="13770" y="8128"/>
                    <a:pt x="13679" y="7885"/>
                    <a:pt x="13466" y="7733"/>
                  </a:cubicBezTo>
                  <a:cubicBezTo>
                    <a:pt x="13360" y="7672"/>
                    <a:pt x="13223" y="7642"/>
                    <a:pt x="13079" y="7642"/>
                  </a:cubicBezTo>
                  <a:cubicBezTo>
                    <a:pt x="12934" y="7642"/>
                    <a:pt x="12782" y="7672"/>
                    <a:pt x="12645" y="7733"/>
                  </a:cubicBezTo>
                  <a:cubicBezTo>
                    <a:pt x="12615" y="7520"/>
                    <a:pt x="12524" y="7277"/>
                    <a:pt x="12341" y="7125"/>
                  </a:cubicBezTo>
                  <a:cubicBezTo>
                    <a:pt x="12213" y="7030"/>
                    <a:pt x="12064" y="6989"/>
                    <a:pt x="11914" y="6989"/>
                  </a:cubicBezTo>
                  <a:cubicBezTo>
                    <a:pt x="11532" y="6989"/>
                    <a:pt x="11135" y="7254"/>
                    <a:pt x="11004" y="7581"/>
                  </a:cubicBezTo>
                  <a:cubicBezTo>
                    <a:pt x="11034" y="7094"/>
                    <a:pt x="10639" y="6608"/>
                    <a:pt x="10123" y="6487"/>
                  </a:cubicBezTo>
                  <a:cubicBezTo>
                    <a:pt x="10050" y="6466"/>
                    <a:pt x="9978" y="6457"/>
                    <a:pt x="9906" y="6457"/>
                  </a:cubicBezTo>
                  <a:cubicBezTo>
                    <a:pt x="9437" y="6457"/>
                    <a:pt x="9008" y="6863"/>
                    <a:pt x="8876" y="7338"/>
                  </a:cubicBezTo>
                  <a:cubicBezTo>
                    <a:pt x="8724" y="7885"/>
                    <a:pt x="9028" y="8462"/>
                    <a:pt x="9636" y="8614"/>
                  </a:cubicBezTo>
                  <a:cubicBezTo>
                    <a:pt x="9722" y="8640"/>
                    <a:pt x="9809" y="8651"/>
                    <a:pt x="9893" y="8651"/>
                  </a:cubicBezTo>
                  <a:cubicBezTo>
                    <a:pt x="10108" y="8651"/>
                    <a:pt x="10313" y="8580"/>
                    <a:pt x="10487" y="8493"/>
                  </a:cubicBezTo>
                  <a:cubicBezTo>
                    <a:pt x="10487" y="8797"/>
                    <a:pt x="10670" y="9161"/>
                    <a:pt x="10943" y="9253"/>
                  </a:cubicBezTo>
                  <a:cubicBezTo>
                    <a:pt x="11045" y="9303"/>
                    <a:pt x="11157" y="9328"/>
                    <a:pt x="11271" y="9328"/>
                  </a:cubicBezTo>
                  <a:cubicBezTo>
                    <a:pt x="11430" y="9328"/>
                    <a:pt x="11592" y="9280"/>
                    <a:pt x="11734" y="9192"/>
                  </a:cubicBezTo>
                  <a:cubicBezTo>
                    <a:pt x="11734" y="9617"/>
                    <a:pt x="11916" y="10012"/>
                    <a:pt x="12372" y="10134"/>
                  </a:cubicBezTo>
                  <a:cubicBezTo>
                    <a:pt x="10183" y="10863"/>
                    <a:pt x="8451" y="14085"/>
                    <a:pt x="8542" y="14177"/>
                  </a:cubicBezTo>
                  <a:cubicBezTo>
                    <a:pt x="6931" y="14389"/>
                    <a:pt x="5259" y="14936"/>
                    <a:pt x="4043" y="16092"/>
                  </a:cubicBezTo>
                  <a:cubicBezTo>
                    <a:pt x="2311" y="17763"/>
                    <a:pt x="3192" y="19648"/>
                    <a:pt x="2493" y="21715"/>
                  </a:cubicBezTo>
                  <a:cubicBezTo>
                    <a:pt x="2068" y="23022"/>
                    <a:pt x="943" y="23873"/>
                    <a:pt x="457" y="25119"/>
                  </a:cubicBezTo>
                  <a:cubicBezTo>
                    <a:pt x="1" y="26244"/>
                    <a:pt x="1" y="27459"/>
                    <a:pt x="183" y="28523"/>
                  </a:cubicBezTo>
                  <a:cubicBezTo>
                    <a:pt x="396" y="29891"/>
                    <a:pt x="1125" y="31411"/>
                    <a:pt x="2615" y="31715"/>
                  </a:cubicBezTo>
                  <a:cubicBezTo>
                    <a:pt x="2776" y="31749"/>
                    <a:pt x="2936" y="31765"/>
                    <a:pt x="3095" y="31765"/>
                  </a:cubicBezTo>
                  <a:cubicBezTo>
                    <a:pt x="4197" y="31765"/>
                    <a:pt x="5253" y="30992"/>
                    <a:pt x="6262" y="30195"/>
                  </a:cubicBezTo>
                  <a:lnTo>
                    <a:pt x="6262" y="30195"/>
                  </a:lnTo>
                  <a:cubicBezTo>
                    <a:pt x="3132" y="38189"/>
                    <a:pt x="9180" y="46913"/>
                    <a:pt x="17266" y="48250"/>
                  </a:cubicBezTo>
                  <a:cubicBezTo>
                    <a:pt x="17284" y="48253"/>
                    <a:pt x="17302" y="48254"/>
                    <a:pt x="17319" y="48254"/>
                  </a:cubicBezTo>
                  <a:cubicBezTo>
                    <a:pt x="17508" y="48254"/>
                    <a:pt x="17655" y="48110"/>
                    <a:pt x="17600" y="47916"/>
                  </a:cubicBezTo>
                  <a:cubicBezTo>
                    <a:pt x="16323" y="43691"/>
                    <a:pt x="15989" y="39314"/>
                    <a:pt x="19120" y="35909"/>
                  </a:cubicBezTo>
                  <a:cubicBezTo>
                    <a:pt x="19849" y="36821"/>
                    <a:pt x="20639" y="37672"/>
                    <a:pt x="21399" y="38523"/>
                  </a:cubicBezTo>
                  <a:cubicBezTo>
                    <a:pt x="23193" y="40469"/>
                    <a:pt x="26658" y="43995"/>
                    <a:pt x="25716" y="46913"/>
                  </a:cubicBezTo>
                  <a:cubicBezTo>
                    <a:pt x="25472" y="47308"/>
                    <a:pt x="25260" y="47642"/>
                    <a:pt x="25108" y="48068"/>
                  </a:cubicBezTo>
                  <a:cubicBezTo>
                    <a:pt x="25047" y="48128"/>
                    <a:pt x="25108" y="48189"/>
                    <a:pt x="25168" y="48220"/>
                  </a:cubicBezTo>
                  <a:cubicBezTo>
                    <a:pt x="25260" y="48250"/>
                    <a:pt x="25320" y="48280"/>
                    <a:pt x="25351" y="48280"/>
                  </a:cubicBezTo>
                  <a:lnTo>
                    <a:pt x="25412" y="48311"/>
                  </a:lnTo>
                  <a:cubicBezTo>
                    <a:pt x="25842" y="48380"/>
                    <a:pt x="26272" y="48414"/>
                    <a:pt x="26699" y="48414"/>
                  </a:cubicBezTo>
                  <a:cubicBezTo>
                    <a:pt x="31315" y="48414"/>
                    <a:pt x="35660" y="44530"/>
                    <a:pt x="37357" y="40469"/>
                  </a:cubicBezTo>
                  <a:cubicBezTo>
                    <a:pt x="38968" y="36669"/>
                    <a:pt x="38877" y="32140"/>
                    <a:pt x="37448" y="28219"/>
                  </a:cubicBezTo>
                  <a:lnTo>
                    <a:pt x="37539" y="28219"/>
                  </a:lnTo>
                  <a:cubicBezTo>
                    <a:pt x="39880" y="28219"/>
                    <a:pt x="41825" y="29314"/>
                    <a:pt x="43406" y="31046"/>
                  </a:cubicBezTo>
                  <a:cubicBezTo>
                    <a:pt x="44257" y="31928"/>
                    <a:pt x="44865" y="33387"/>
                    <a:pt x="45898" y="33995"/>
                  </a:cubicBezTo>
                  <a:cubicBezTo>
                    <a:pt x="46126" y="34135"/>
                    <a:pt x="46343" y="34197"/>
                    <a:pt x="46548" y="34197"/>
                  </a:cubicBezTo>
                  <a:cubicBezTo>
                    <a:pt x="47763" y="34197"/>
                    <a:pt x="48565" y="32017"/>
                    <a:pt x="48877" y="31107"/>
                  </a:cubicBezTo>
                  <a:cubicBezTo>
                    <a:pt x="50488" y="26639"/>
                    <a:pt x="48968" y="20894"/>
                    <a:pt x="44774" y="18341"/>
                  </a:cubicBezTo>
                  <a:cubicBezTo>
                    <a:pt x="45047" y="18310"/>
                    <a:pt x="45321" y="18219"/>
                    <a:pt x="45534" y="18128"/>
                  </a:cubicBezTo>
                  <a:cubicBezTo>
                    <a:pt x="46567" y="17733"/>
                    <a:pt x="47418" y="16973"/>
                    <a:pt x="47266" y="15788"/>
                  </a:cubicBezTo>
                  <a:cubicBezTo>
                    <a:pt x="47145" y="14967"/>
                    <a:pt x="46445" y="14359"/>
                    <a:pt x="45898" y="13781"/>
                  </a:cubicBezTo>
                  <a:cubicBezTo>
                    <a:pt x="44774" y="12748"/>
                    <a:pt x="44105" y="11897"/>
                    <a:pt x="43649" y="10408"/>
                  </a:cubicBezTo>
                  <a:cubicBezTo>
                    <a:pt x="43102" y="8705"/>
                    <a:pt x="42494" y="7277"/>
                    <a:pt x="40792" y="6487"/>
                  </a:cubicBezTo>
                  <a:cubicBezTo>
                    <a:pt x="39670" y="5976"/>
                    <a:pt x="38452" y="5809"/>
                    <a:pt x="37230" y="5809"/>
                  </a:cubicBezTo>
                  <a:cubicBezTo>
                    <a:pt x="36631" y="5809"/>
                    <a:pt x="36032" y="5849"/>
                    <a:pt x="35442" y="5909"/>
                  </a:cubicBezTo>
                  <a:cubicBezTo>
                    <a:pt x="31521" y="6335"/>
                    <a:pt x="27387" y="7976"/>
                    <a:pt x="25716" y="11745"/>
                  </a:cubicBezTo>
                  <a:cubicBezTo>
                    <a:pt x="25381" y="10316"/>
                    <a:pt x="24956" y="8949"/>
                    <a:pt x="24469" y="7642"/>
                  </a:cubicBezTo>
                  <a:cubicBezTo>
                    <a:pt x="24652" y="7581"/>
                    <a:pt x="24834" y="7429"/>
                    <a:pt x="24956" y="7277"/>
                  </a:cubicBezTo>
                  <a:cubicBezTo>
                    <a:pt x="25138" y="7034"/>
                    <a:pt x="25229" y="6669"/>
                    <a:pt x="25108" y="6365"/>
                  </a:cubicBezTo>
                  <a:cubicBezTo>
                    <a:pt x="24986" y="6031"/>
                    <a:pt x="24561" y="5757"/>
                    <a:pt x="24196" y="5727"/>
                  </a:cubicBezTo>
                  <a:cubicBezTo>
                    <a:pt x="24469" y="5453"/>
                    <a:pt x="24530" y="4967"/>
                    <a:pt x="24317" y="4663"/>
                  </a:cubicBezTo>
                  <a:cubicBezTo>
                    <a:pt x="24165" y="4450"/>
                    <a:pt x="23831" y="4328"/>
                    <a:pt x="23557" y="4328"/>
                  </a:cubicBezTo>
                  <a:lnTo>
                    <a:pt x="23497" y="4328"/>
                  </a:lnTo>
                  <a:cubicBezTo>
                    <a:pt x="23618" y="4085"/>
                    <a:pt x="23649" y="3812"/>
                    <a:pt x="23588" y="3538"/>
                  </a:cubicBezTo>
                  <a:cubicBezTo>
                    <a:pt x="23467" y="3174"/>
                    <a:pt x="23113" y="2946"/>
                    <a:pt x="22728" y="2946"/>
                  </a:cubicBezTo>
                  <a:cubicBezTo>
                    <a:pt x="22630" y="2946"/>
                    <a:pt x="22531" y="2960"/>
                    <a:pt x="22433" y="2991"/>
                  </a:cubicBezTo>
                  <a:cubicBezTo>
                    <a:pt x="21946" y="3143"/>
                    <a:pt x="21612" y="3629"/>
                    <a:pt x="21794" y="4146"/>
                  </a:cubicBezTo>
                  <a:cubicBezTo>
                    <a:pt x="21886" y="4359"/>
                    <a:pt x="22098" y="4602"/>
                    <a:pt x="22311" y="4693"/>
                  </a:cubicBezTo>
                  <a:cubicBezTo>
                    <a:pt x="22068" y="4906"/>
                    <a:pt x="21916" y="5331"/>
                    <a:pt x="22038" y="5575"/>
                  </a:cubicBezTo>
                  <a:cubicBezTo>
                    <a:pt x="22142" y="5967"/>
                    <a:pt x="22540" y="6135"/>
                    <a:pt x="22940" y="6135"/>
                  </a:cubicBezTo>
                  <a:cubicBezTo>
                    <a:pt x="23004" y="6135"/>
                    <a:pt x="23069" y="6130"/>
                    <a:pt x="23132" y="6122"/>
                  </a:cubicBezTo>
                  <a:lnTo>
                    <a:pt x="23132" y="6122"/>
                  </a:lnTo>
                  <a:cubicBezTo>
                    <a:pt x="22706" y="6304"/>
                    <a:pt x="22463" y="6882"/>
                    <a:pt x="22676" y="7277"/>
                  </a:cubicBezTo>
                  <a:cubicBezTo>
                    <a:pt x="22767" y="7550"/>
                    <a:pt x="23010" y="7733"/>
                    <a:pt x="23314" y="7824"/>
                  </a:cubicBezTo>
                  <a:cubicBezTo>
                    <a:pt x="23402" y="7841"/>
                    <a:pt x="23510" y="7859"/>
                    <a:pt x="23627" y="7859"/>
                  </a:cubicBezTo>
                  <a:cubicBezTo>
                    <a:pt x="23712" y="7859"/>
                    <a:pt x="23802" y="7850"/>
                    <a:pt x="23892" y="7824"/>
                  </a:cubicBezTo>
                  <a:cubicBezTo>
                    <a:pt x="24317" y="9344"/>
                    <a:pt x="24591" y="10863"/>
                    <a:pt x="24834" y="12383"/>
                  </a:cubicBezTo>
                  <a:cubicBezTo>
                    <a:pt x="24804" y="12535"/>
                    <a:pt x="24743" y="12657"/>
                    <a:pt x="24682" y="12809"/>
                  </a:cubicBezTo>
                  <a:cubicBezTo>
                    <a:pt x="24682" y="12718"/>
                    <a:pt x="24712" y="12657"/>
                    <a:pt x="24712" y="12657"/>
                  </a:cubicBezTo>
                  <a:cubicBezTo>
                    <a:pt x="24013" y="10408"/>
                    <a:pt x="22980" y="9465"/>
                    <a:pt x="21491" y="8918"/>
                  </a:cubicBezTo>
                  <a:cubicBezTo>
                    <a:pt x="20396" y="7064"/>
                    <a:pt x="19089" y="5331"/>
                    <a:pt x="17600" y="3812"/>
                  </a:cubicBezTo>
                  <a:cubicBezTo>
                    <a:pt x="17995" y="3447"/>
                    <a:pt x="17965" y="2717"/>
                    <a:pt x="17600" y="2383"/>
                  </a:cubicBezTo>
                  <a:cubicBezTo>
                    <a:pt x="17430" y="2195"/>
                    <a:pt x="17203" y="2111"/>
                    <a:pt x="16974" y="2111"/>
                  </a:cubicBezTo>
                  <a:cubicBezTo>
                    <a:pt x="16834" y="2111"/>
                    <a:pt x="16694" y="2143"/>
                    <a:pt x="16566" y="2201"/>
                  </a:cubicBezTo>
                  <a:cubicBezTo>
                    <a:pt x="16627" y="1897"/>
                    <a:pt x="16597" y="1532"/>
                    <a:pt x="16354" y="1289"/>
                  </a:cubicBezTo>
                  <a:cubicBezTo>
                    <a:pt x="16187" y="1122"/>
                    <a:pt x="15987" y="1046"/>
                    <a:pt x="15787" y="1046"/>
                  </a:cubicBezTo>
                  <a:cubicBezTo>
                    <a:pt x="15658" y="1046"/>
                    <a:pt x="15530" y="1077"/>
                    <a:pt x="15411" y="1137"/>
                  </a:cubicBezTo>
                  <a:cubicBezTo>
                    <a:pt x="15503" y="863"/>
                    <a:pt x="15411" y="559"/>
                    <a:pt x="15259" y="377"/>
                  </a:cubicBezTo>
                  <a:cubicBezTo>
                    <a:pt x="15050" y="123"/>
                    <a:pt x="14752" y="1"/>
                    <a:pt x="14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5367975" y="4679300"/>
              <a:ext cx="166625" cy="248450"/>
            </a:xfrm>
            <a:custGeom>
              <a:avLst/>
              <a:gdLst/>
              <a:ahLst/>
              <a:cxnLst/>
              <a:rect l="l" t="t" r="r" b="b"/>
              <a:pathLst>
                <a:path w="6665" h="9938" extrusionOk="0">
                  <a:moveTo>
                    <a:pt x="6071" y="1"/>
                  </a:moveTo>
                  <a:cubicBezTo>
                    <a:pt x="6049" y="1"/>
                    <a:pt x="6026" y="16"/>
                    <a:pt x="6026" y="46"/>
                  </a:cubicBezTo>
                  <a:cubicBezTo>
                    <a:pt x="6056" y="1992"/>
                    <a:pt x="5874" y="3998"/>
                    <a:pt x="4931" y="5761"/>
                  </a:cubicBezTo>
                  <a:cubicBezTo>
                    <a:pt x="3868" y="7676"/>
                    <a:pt x="2044" y="8496"/>
                    <a:pt x="220" y="9469"/>
                  </a:cubicBezTo>
                  <a:cubicBezTo>
                    <a:pt x="0" y="9579"/>
                    <a:pt x="104" y="9938"/>
                    <a:pt x="328" y="9938"/>
                  </a:cubicBezTo>
                  <a:cubicBezTo>
                    <a:pt x="351" y="9938"/>
                    <a:pt x="376" y="9934"/>
                    <a:pt x="403" y="9925"/>
                  </a:cubicBezTo>
                  <a:cubicBezTo>
                    <a:pt x="4871" y="8223"/>
                    <a:pt x="6664" y="4758"/>
                    <a:pt x="6117" y="46"/>
                  </a:cubicBezTo>
                  <a:cubicBezTo>
                    <a:pt x="6117" y="16"/>
                    <a:pt x="6094" y="1"/>
                    <a:pt x="6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356750" y="4323300"/>
              <a:ext cx="142875" cy="258725"/>
            </a:xfrm>
            <a:custGeom>
              <a:avLst/>
              <a:gdLst/>
              <a:ahLst/>
              <a:cxnLst/>
              <a:rect l="l" t="t" r="r" b="b"/>
              <a:pathLst>
                <a:path w="5715" h="10349" extrusionOk="0">
                  <a:moveTo>
                    <a:pt x="202" y="1"/>
                  </a:moveTo>
                  <a:cubicBezTo>
                    <a:pt x="99" y="1"/>
                    <a:pt x="0" y="61"/>
                    <a:pt x="0" y="183"/>
                  </a:cubicBezTo>
                  <a:cubicBezTo>
                    <a:pt x="92" y="4378"/>
                    <a:pt x="4256" y="6688"/>
                    <a:pt x="5654" y="10335"/>
                  </a:cubicBezTo>
                  <a:cubicBezTo>
                    <a:pt x="5674" y="10345"/>
                    <a:pt x="5688" y="10349"/>
                    <a:pt x="5697" y="10349"/>
                  </a:cubicBezTo>
                  <a:cubicBezTo>
                    <a:pt x="5715" y="10349"/>
                    <a:pt x="5715" y="10335"/>
                    <a:pt x="5715" y="10335"/>
                  </a:cubicBezTo>
                  <a:cubicBezTo>
                    <a:pt x="4499" y="6627"/>
                    <a:pt x="730" y="4286"/>
                    <a:pt x="426" y="183"/>
                  </a:cubicBezTo>
                  <a:cubicBezTo>
                    <a:pt x="411" y="61"/>
                    <a:pt x="304"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5492000" y="4208925"/>
              <a:ext cx="394950" cy="247700"/>
            </a:xfrm>
            <a:custGeom>
              <a:avLst/>
              <a:gdLst/>
              <a:ahLst/>
              <a:cxnLst/>
              <a:rect l="l" t="t" r="r" b="b"/>
              <a:pathLst>
                <a:path w="15798" h="9908" extrusionOk="0">
                  <a:moveTo>
                    <a:pt x="5223" y="1"/>
                  </a:moveTo>
                  <a:cubicBezTo>
                    <a:pt x="3619" y="1"/>
                    <a:pt x="2004" y="292"/>
                    <a:pt x="457" y="898"/>
                  </a:cubicBezTo>
                  <a:cubicBezTo>
                    <a:pt x="426" y="898"/>
                    <a:pt x="426" y="928"/>
                    <a:pt x="366" y="958"/>
                  </a:cubicBezTo>
                  <a:cubicBezTo>
                    <a:pt x="1" y="1019"/>
                    <a:pt x="1" y="1536"/>
                    <a:pt x="366" y="1566"/>
                  </a:cubicBezTo>
                  <a:cubicBezTo>
                    <a:pt x="974" y="1566"/>
                    <a:pt x="1642" y="1627"/>
                    <a:pt x="2250" y="1658"/>
                  </a:cubicBezTo>
                  <a:cubicBezTo>
                    <a:pt x="4803" y="2235"/>
                    <a:pt x="7387" y="4211"/>
                    <a:pt x="8816" y="6278"/>
                  </a:cubicBezTo>
                  <a:cubicBezTo>
                    <a:pt x="8816" y="6297"/>
                    <a:pt x="8821" y="6304"/>
                    <a:pt x="8829" y="6304"/>
                  </a:cubicBezTo>
                  <a:cubicBezTo>
                    <a:pt x="8845" y="6304"/>
                    <a:pt x="8867" y="6268"/>
                    <a:pt x="8846" y="6247"/>
                  </a:cubicBezTo>
                  <a:cubicBezTo>
                    <a:pt x="7721" y="4454"/>
                    <a:pt x="5685" y="2721"/>
                    <a:pt x="3527" y="1810"/>
                  </a:cubicBezTo>
                  <a:lnTo>
                    <a:pt x="3527" y="1810"/>
                  </a:lnTo>
                  <a:cubicBezTo>
                    <a:pt x="8542" y="2600"/>
                    <a:pt x="12980" y="5427"/>
                    <a:pt x="15685" y="9895"/>
                  </a:cubicBezTo>
                  <a:cubicBezTo>
                    <a:pt x="15694" y="9904"/>
                    <a:pt x="15708" y="9907"/>
                    <a:pt x="15723" y="9907"/>
                  </a:cubicBezTo>
                  <a:cubicBezTo>
                    <a:pt x="15758" y="9907"/>
                    <a:pt x="15798" y="9886"/>
                    <a:pt x="15776" y="9864"/>
                  </a:cubicBezTo>
                  <a:cubicBezTo>
                    <a:pt x="12889" y="4667"/>
                    <a:pt x="7357" y="1110"/>
                    <a:pt x="1429" y="958"/>
                  </a:cubicBezTo>
                  <a:cubicBezTo>
                    <a:pt x="2792" y="525"/>
                    <a:pt x="4191" y="311"/>
                    <a:pt x="5579" y="311"/>
                  </a:cubicBezTo>
                  <a:cubicBezTo>
                    <a:pt x="9053" y="311"/>
                    <a:pt x="12454" y="1648"/>
                    <a:pt x="15016" y="4211"/>
                  </a:cubicBezTo>
                  <a:cubicBezTo>
                    <a:pt x="12424" y="1492"/>
                    <a:pt x="8852" y="1"/>
                    <a:pt x="5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5399400" y="4040625"/>
              <a:ext cx="265125" cy="252950"/>
            </a:xfrm>
            <a:custGeom>
              <a:avLst/>
              <a:gdLst/>
              <a:ahLst/>
              <a:cxnLst/>
              <a:rect l="l" t="t" r="r" b="b"/>
              <a:pathLst>
                <a:path w="10605" h="10118" extrusionOk="0">
                  <a:moveTo>
                    <a:pt x="10574" y="0"/>
                  </a:moveTo>
                  <a:cubicBezTo>
                    <a:pt x="8234" y="335"/>
                    <a:pt x="6015" y="1247"/>
                    <a:pt x="4222" y="2827"/>
                  </a:cubicBezTo>
                  <a:cubicBezTo>
                    <a:pt x="2155" y="4742"/>
                    <a:pt x="1243" y="7235"/>
                    <a:pt x="88" y="9757"/>
                  </a:cubicBezTo>
                  <a:cubicBezTo>
                    <a:pt x="1" y="9953"/>
                    <a:pt x="178" y="10118"/>
                    <a:pt x="331" y="10118"/>
                  </a:cubicBezTo>
                  <a:cubicBezTo>
                    <a:pt x="392" y="10118"/>
                    <a:pt x="448" y="10092"/>
                    <a:pt x="483" y="10031"/>
                  </a:cubicBezTo>
                  <a:cubicBezTo>
                    <a:pt x="1699" y="7782"/>
                    <a:pt x="2337" y="5472"/>
                    <a:pt x="4130" y="3557"/>
                  </a:cubicBezTo>
                  <a:cubicBezTo>
                    <a:pt x="5863" y="1703"/>
                    <a:pt x="8082" y="517"/>
                    <a:pt x="10574" y="31"/>
                  </a:cubicBezTo>
                  <a:cubicBezTo>
                    <a:pt x="10605" y="31"/>
                    <a:pt x="10605" y="0"/>
                    <a:pt x="10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5012525" y="4352125"/>
              <a:ext cx="145775" cy="344050"/>
            </a:xfrm>
            <a:custGeom>
              <a:avLst/>
              <a:gdLst/>
              <a:ahLst/>
              <a:cxnLst/>
              <a:rect l="l" t="t" r="r" b="b"/>
              <a:pathLst>
                <a:path w="5831" h="13762" extrusionOk="0">
                  <a:moveTo>
                    <a:pt x="5468" y="1"/>
                  </a:moveTo>
                  <a:cubicBezTo>
                    <a:pt x="5430" y="1"/>
                    <a:pt x="5390" y="11"/>
                    <a:pt x="5350" y="33"/>
                  </a:cubicBezTo>
                  <a:cubicBezTo>
                    <a:pt x="456" y="2890"/>
                    <a:pt x="0" y="8696"/>
                    <a:pt x="1003" y="13741"/>
                  </a:cubicBezTo>
                  <a:cubicBezTo>
                    <a:pt x="1028" y="13754"/>
                    <a:pt x="1054" y="13761"/>
                    <a:pt x="1074" y="13761"/>
                  </a:cubicBezTo>
                  <a:cubicBezTo>
                    <a:pt x="1104" y="13761"/>
                    <a:pt x="1125" y="13747"/>
                    <a:pt x="1125" y="13711"/>
                  </a:cubicBezTo>
                  <a:cubicBezTo>
                    <a:pt x="213" y="8817"/>
                    <a:pt x="912" y="3133"/>
                    <a:pt x="5623" y="459"/>
                  </a:cubicBezTo>
                  <a:cubicBezTo>
                    <a:pt x="5831" y="329"/>
                    <a:pt x="5685" y="1"/>
                    <a:pt x="5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907025" y="4124975"/>
              <a:ext cx="426500" cy="207525"/>
            </a:xfrm>
            <a:custGeom>
              <a:avLst/>
              <a:gdLst/>
              <a:ahLst/>
              <a:cxnLst/>
              <a:rect l="l" t="t" r="r" b="b"/>
              <a:pathLst>
                <a:path w="17060" h="8301" extrusionOk="0">
                  <a:moveTo>
                    <a:pt x="4889" y="0"/>
                  </a:moveTo>
                  <a:cubicBezTo>
                    <a:pt x="4828" y="0"/>
                    <a:pt x="4828" y="152"/>
                    <a:pt x="4889" y="152"/>
                  </a:cubicBezTo>
                  <a:cubicBezTo>
                    <a:pt x="9631" y="517"/>
                    <a:pt x="13795" y="3101"/>
                    <a:pt x="16166" y="7174"/>
                  </a:cubicBezTo>
                  <a:cubicBezTo>
                    <a:pt x="14129" y="5350"/>
                    <a:pt x="12002" y="3982"/>
                    <a:pt x="9114" y="3800"/>
                  </a:cubicBezTo>
                  <a:cubicBezTo>
                    <a:pt x="8500" y="3751"/>
                    <a:pt x="7881" y="3724"/>
                    <a:pt x="7261" y="3724"/>
                  </a:cubicBezTo>
                  <a:cubicBezTo>
                    <a:pt x="4783" y="3724"/>
                    <a:pt x="2293" y="4152"/>
                    <a:pt x="56" y="5320"/>
                  </a:cubicBezTo>
                  <a:cubicBezTo>
                    <a:pt x="1" y="5347"/>
                    <a:pt x="21" y="5476"/>
                    <a:pt x="94" y="5476"/>
                  </a:cubicBezTo>
                  <a:cubicBezTo>
                    <a:pt x="101" y="5476"/>
                    <a:pt x="109" y="5474"/>
                    <a:pt x="117" y="5472"/>
                  </a:cubicBezTo>
                  <a:cubicBezTo>
                    <a:pt x="2256" y="4570"/>
                    <a:pt x="4548" y="4258"/>
                    <a:pt x="6863" y="4258"/>
                  </a:cubicBezTo>
                  <a:cubicBezTo>
                    <a:pt x="7278" y="4258"/>
                    <a:pt x="7695" y="4268"/>
                    <a:pt x="8111" y="4286"/>
                  </a:cubicBezTo>
                  <a:cubicBezTo>
                    <a:pt x="11606" y="4408"/>
                    <a:pt x="13856" y="5806"/>
                    <a:pt x="16409" y="8055"/>
                  </a:cubicBezTo>
                  <a:cubicBezTo>
                    <a:pt x="16480" y="8091"/>
                    <a:pt x="16541" y="8106"/>
                    <a:pt x="16597" y="8106"/>
                  </a:cubicBezTo>
                  <a:cubicBezTo>
                    <a:pt x="16637" y="8106"/>
                    <a:pt x="16675" y="8098"/>
                    <a:pt x="16713" y="8086"/>
                  </a:cubicBezTo>
                  <a:cubicBezTo>
                    <a:pt x="16713" y="8116"/>
                    <a:pt x="16743" y="8177"/>
                    <a:pt x="16774" y="8238"/>
                  </a:cubicBezTo>
                  <a:cubicBezTo>
                    <a:pt x="16800" y="8282"/>
                    <a:pt x="16837" y="8300"/>
                    <a:pt x="16875" y="8300"/>
                  </a:cubicBezTo>
                  <a:cubicBezTo>
                    <a:pt x="16966" y="8300"/>
                    <a:pt x="17060" y="8193"/>
                    <a:pt x="17017" y="8086"/>
                  </a:cubicBezTo>
                  <a:cubicBezTo>
                    <a:pt x="14859" y="3344"/>
                    <a:pt x="10147" y="152"/>
                    <a:pt x="48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5192800" y="4003875"/>
              <a:ext cx="154250" cy="266625"/>
            </a:xfrm>
            <a:custGeom>
              <a:avLst/>
              <a:gdLst/>
              <a:ahLst/>
              <a:cxnLst/>
              <a:rect l="l" t="t" r="r" b="b"/>
              <a:pathLst>
                <a:path w="6170" h="10665" extrusionOk="0">
                  <a:moveTo>
                    <a:pt x="32" y="0"/>
                  </a:moveTo>
                  <a:cubicBezTo>
                    <a:pt x="12" y="0"/>
                    <a:pt x="1" y="34"/>
                    <a:pt x="23" y="103"/>
                  </a:cubicBezTo>
                  <a:cubicBezTo>
                    <a:pt x="3033" y="3021"/>
                    <a:pt x="5008" y="6395"/>
                    <a:pt x="5859" y="10528"/>
                  </a:cubicBezTo>
                  <a:cubicBezTo>
                    <a:pt x="5872" y="10626"/>
                    <a:pt x="5927" y="10664"/>
                    <a:pt x="5986" y="10664"/>
                  </a:cubicBezTo>
                  <a:cubicBezTo>
                    <a:pt x="6075" y="10664"/>
                    <a:pt x="6169" y="10577"/>
                    <a:pt x="6133" y="10468"/>
                  </a:cubicBezTo>
                  <a:cubicBezTo>
                    <a:pt x="5343" y="6425"/>
                    <a:pt x="3215" y="2625"/>
                    <a:pt x="54" y="11"/>
                  </a:cubicBezTo>
                  <a:cubicBezTo>
                    <a:pt x="46" y="4"/>
                    <a:pt x="39"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5419825" y="4128150"/>
              <a:ext cx="312325" cy="581550"/>
            </a:xfrm>
            <a:custGeom>
              <a:avLst/>
              <a:gdLst/>
              <a:ahLst/>
              <a:cxnLst/>
              <a:rect l="l" t="t" r="r" b="b"/>
              <a:pathLst>
                <a:path w="12493" h="23262" extrusionOk="0">
                  <a:moveTo>
                    <a:pt x="11240" y="0"/>
                  </a:moveTo>
                  <a:cubicBezTo>
                    <a:pt x="9198" y="0"/>
                    <a:pt x="7119" y="222"/>
                    <a:pt x="5228" y="1028"/>
                  </a:cubicBezTo>
                  <a:cubicBezTo>
                    <a:pt x="2949" y="2062"/>
                    <a:pt x="1429" y="4007"/>
                    <a:pt x="61" y="6013"/>
                  </a:cubicBezTo>
                  <a:cubicBezTo>
                    <a:pt x="0" y="6135"/>
                    <a:pt x="61" y="6287"/>
                    <a:pt x="213" y="6287"/>
                  </a:cubicBezTo>
                  <a:cubicBezTo>
                    <a:pt x="152" y="6378"/>
                    <a:pt x="152" y="6469"/>
                    <a:pt x="274" y="6560"/>
                  </a:cubicBezTo>
                  <a:cubicBezTo>
                    <a:pt x="5806" y="10238"/>
                    <a:pt x="8390" y="16743"/>
                    <a:pt x="7022" y="23248"/>
                  </a:cubicBezTo>
                  <a:cubicBezTo>
                    <a:pt x="7022" y="23248"/>
                    <a:pt x="7035" y="23261"/>
                    <a:pt x="7044" y="23261"/>
                  </a:cubicBezTo>
                  <a:cubicBezTo>
                    <a:pt x="7049" y="23261"/>
                    <a:pt x="7052" y="23258"/>
                    <a:pt x="7052" y="23248"/>
                  </a:cubicBezTo>
                  <a:cubicBezTo>
                    <a:pt x="8572" y="16621"/>
                    <a:pt x="5988" y="10056"/>
                    <a:pt x="456" y="6226"/>
                  </a:cubicBezTo>
                  <a:cubicBezTo>
                    <a:pt x="1824" y="4281"/>
                    <a:pt x="3161" y="2335"/>
                    <a:pt x="5350" y="1241"/>
                  </a:cubicBezTo>
                  <a:cubicBezTo>
                    <a:pt x="7328" y="266"/>
                    <a:pt x="9522" y="15"/>
                    <a:pt x="11698" y="15"/>
                  </a:cubicBezTo>
                  <a:cubicBezTo>
                    <a:pt x="11963" y="15"/>
                    <a:pt x="12229" y="19"/>
                    <a:pt x="12493" y="25"/>
                  </a:cubicBezTo>
                  <a:cubicBezTo>
                    <a:pt x="12078" y="10"/>
                    <a:pt x="11660" y="0"/>
                    <a:pt x="1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5386650" y="3955525"/>
              <a:ext cx="161625" cy="174450"/>
            </a:xfrm>
            <a:custGeom>
              <a:avLst/>
              <a:gdLst/>
              <a:ahLst/>
              <a:cxnLst/>
              <a:rect l="l" t="t" r="r" b="b"/>
              <a:pathLst>
                <a:path w="6465" h="6978" extrusionOk="0">
                  <a:moveTo>
                    <a:pt x="6403" y="0"/>
                  </a:moveTo>
                  <a:cubicBezTo>
                    <a:pt x="3364" y="1581"/>
                    <a:pt x="1054" y="3465"/>
                    <a:pt x="20" y="6809"/>
                  </a:cubicBezTo>
                  <a:cubicBezTo>
                    <a:pt x="1" y="6906"/>
                    <a:pt x="93" y="6978"/>
                    <a:pt x="170" y="6978"/>
                  </a:cubicBezTo>
                  <a:cubicBezTo>
                    <a:pt x="214" y="6978"/>
                    <a:pt x="252" y="6955"/>
                    <a:pt x="263" y="6900"/>
                  </a:cubicBezTo>
                  <a:cubicBezTo>
                    <a:pt x="1236" y="3617"/>
                    <a:pt x="3516" y="1641"/>
                    <a:pt x="6403" y="61"/>
                  </a:cubicBezTo>
                  <a:cubicBezTo>
                    <a:pt x="6464" y="0"/>
                    <a:pt x="6403" y="0"/>
                    <a:pt x="6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177425" y="4318400"/>
              <a:ext cx="225700" cy="388975"/>
            </a:xfrm>
            <a:custGeom>
              <a:avLst/>
              <a:gdLst/>
              <a:ahLst/>
              <a:cxnLst/>
              <a:rect l="l" t="t" r="r" b="b"/>
              <a:pathLst>
                <a:path w="9028" h="15559" extrusionOk="0">
                  <a:moveTo>
                    <a:pt x="1880" y="0"/>
                  </a:moveTo>
                  <a:cubicBezTo>
                    <a:pt x="1833" y="0"/>
                    <a:pt x="1789" y="22"/>
                    <a:pt x="1763" y="75"/>
                  </a:cubicBezTo>
                  <a:cubicBezTo>
                    <a:pt x="486" y="2263"/>
                    <a:pt x="1550" y="4452"/>
                    <a:pt x="3070" y="6245"/>
                  </a:cubicBezTo>
                  <a:cubicBezTo>
                    <a:pt x="5654" y="9163"/>
                    <a:pt x="7873" y="11686"/>
                    <a:pt x="8967" y="15546"/>
                  </a:cubicBezTo>
                  <a:cubicBezTo>
                    <a:pt x="8967" y="15555"/>
                    <a:pt x="8972" y="15559"/>
                    <a:pt x="8979" y="15559"/>
                  </a:cubicBezTo>
                  <a:cubicBezTo>
                    <a:pt x="8997" y="15559"/>
                    <a:pt x="9028" y="15537"/>
                    <a:pt x="9028" y="15516"/>
                  </a:cubicBezTo>
                  <a:cubicBezTo>
                    <a:pt x="8450" y="13084"/>
                    <a:pt x="7417" y="10865"/>
                    <a:pt x="5897" y="8890"/>
                  </a:cubicBezTo>
                  <a:cubicBezTo>
                    <a:pt x="4073" y="6519"/>
                    <a:pt x="0" y="3722"/>
                    <a:pt x="2067" y="288"/>
                  </a:cubicBezTo>
                  <a:cubicBezTo>
                    <a:pt x="2132" y="136"/>
                    <a:pt x="1997" y="0"/>
                    <a:pt x="1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5110550" y="4499950"/>
              <a:ext cx="31925" cy="127150"/>
            </a:xfrm>
            <a:custGeom>
              <a:avLst/>
              <a:gdLst/>
              <a:ahLst/>
              <a:cxnLst/>
              <a:rect l="l" t="t" r="r" b="b"/>
              <a:pathLst>
                <a:path w="1277" h="5086" extrusionOk="0">
                  <a:moveTo>
                    <a:pt x="1185" y="1"/>
                  </a:moveTo>
                  <a:cubicBezTo>
                    <a:pt x="1160" y="1"/>
                    <a:pt x="1136" y="14"/>
                    <a:pt x="1125" y="47"/>
                  </a:cubicBezTo>
                  <a:cubicBezTo>
                    <a:pt x="639" y="1719"/>
                    <a:pt x="243" y="3360"/>
                    <a:pt x="0" y="5062"/>
                  </a:cubicBezTo>
                  <a:cubicBezTo>
                    <a:pt x="0" y="5078"/>
                    <a:pt x="15" y="5085"/>
                    <a:pt x="31" y="5085"/>
                  </a:cubicBezTo>
                  <a:cubicBezTo>
                    <a:pt x="46" y="5085"/>
                    <a:pt x="61" y="5078"/>
                    <a:pt x="61" y="5062"/>
                  </a:cubicBezTo>
                  <a:cubicBezTo>
                    <a:pt x="304" y="3360"/>
                    <a:pt x="699" y="1688"/>
                    <a:pt x="1277" y="78"/>
                  </a:cubicBezTo>
                  <a:cubicBezTo>
                    <a:pt x="1277" y="39"/>
                    <a:pt x="1228" y="1"/>
                    <a:pt x="11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4931200" y="4365350"/>
              <a:ext cx="132325" cy="269075"/>
            </a:xfrm>
            <a:custGeom>
              <a:avLst/>
              <a:gdLst/>
              <a:ahLst/>
              <a:cxnLst/>
              <a:rect l="l" t="t" r="r" b="b"/>
              <a:pathLst>
                <a:path w="5293" h="10763" extrusionOk="0">
                  <a:moveTo>
                    <a:pt x="5065" y="1"/>
                  </a:moveTo>
                  <a:cubicBezTo>
                    <a:pt x="5040" y="1"/>
                    <a:pt x="5013" y="7"/>
                    <a:pt x="4986" y="21"/>
                  </a:cubicBezTo>
                  <a:cubicBezTo>
                    <a:pt x="1581" y="2513"/>
                    <a:pt x="1" y="6556"/>
                    <a:pt x="761" y="10750"/>
                  </a:cubicBezTo>
                  <a:cubicBezTo>
                    <a:pt x="761" y="10759"/>
                    <a:pt x="769" y="10763"/>
                    <a:pt x="780" y="10763"/>
                  </a:cubicBezTo>
                  <a:cubicBezTo>
                    <a:pt x="806" y="10763"/>
                    <a:pt x="852" y="10741"/>
                    <a:pt x="852" y="10720"/>
                  </a:cubicBezTo>
                  <a:cubicBezTo>
                    <a:pt x="153" y="6708"/>
                    <a:pt x="1855" y="2696"/>
                    <a:pt x="5138" y="325"/>
                  </a:cubicBezTo>
                  <a:cubicBezTo>
                    <a:pt x="5293" y="196"/>
                    <a:pt x="5206" y="1"/>
                    <a:pt x="5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873650" y="4292625"/>
              <a:ext cx="353525" cy="94075"/>
            </a:xfrm>
            <a:custGeom>
              <a:avLst/>
              <a:gdLst/>
              <a:ahLst/>
              <a:cxnLst/>
              <a:rect l="l" t="t" r="r" b="b"/>
              <a:pathLst>
                <a:path w="14141" h="3763" extrusionOk="0">
                  <a:moveTo>
                    <a:pt x="9790" y="0"/>
                  </a:moveTo>
                  <a:cubicBezTo>
                    <a:pt x="6240" y="0"/>
                    <a:pt x="2679" y="1338"/>
                    <a:pt x="23" y="3690"/>
                  </a:cubicBezTo>
                  <a:cubicBezTo>
                    <a:pt x="1" y="3734"/>
                    <a:pt x="11" y="3762"/>
                    <a:pt x="42" y="3762"/>
                  </a:cubicBezTo>
                  <a:cubicBezTo>
                    <a:pt x="54" y="3762"/>
                    <a:pt x="68" y="3759"/>
                    <a:pt x="84" y="3750"/>
                  </a:cubicBezTo>
                  <a:cubicBezTo>
                    <a:pt x="2960" y="1588"/>
                    <a:pt x="6205" y="518"/>
                    <a:pt x="9611" y="518"/>
                  </a:cubicBezTo>
                  <a:cubicBezTo>
                    <a:pt x="10993" y="518"/>
                    <a:pt x="12402" y="694"/>
                    <a:pt x="13823" y="1045"/>
                  </a:cubicBezTo>
                  <a:cubicBezTo>
                    <a:pt x="13844" y="1050"/>
                    <a:pt x="13863" y="1052"/>
                    <a:pt x="13882" y="1052"/>
                  </a:cubicBezTo>
                  <a:cubicBezTo>
                    <a:pt x="14104" y="1052"/>
                    <a:pt x="14141" y="734"/>
                    <a:pt x="13944" y="650"/>
                  </a:cubicBezTo>
                  <a:cubicBezTo>
                    <a:pt x="12599" y="210"/>
                    <a:pt x="11195" y="0"/>
                    <a:pt x="9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5058100" y="4041375"/>
              <a:ext cx="216175" cy="136675"/>
            </a:xfrm>
            <a:custGeom>
              <a:avLst/>
              <a:gdLst/>
              <a:ahLst/>
              <a:cxnLst/>
              <a:rect l="l" t="t" r="r" b="b"/>
              <a:pathLst>
                <a:path w="8647" h="5467" extrusionOk="0">
                  <a:moveTo>
                    <a:pt x="62" y="1"/>
                  </a:moveTo>
                  <a:cubicBezTo>
                    <a:pt x="31" y="1"/>
                    <a:pt x="1" y="62"/>
                    <a:pt x="62" y="62"/>
                  </a:cubicBezTo>
                  <a:cubicBezTo>
                    <a:pt x="3405" y="1277"/>
                    <a:pt x="5928" y="2949"/>
                    <a:pt x="8512" y="5442"/>
                  </a:cubicBezTo>
                  <a:cubicBezTo>
                    <a:pt x="8529" y="5459"/>
                    <a:pt x="8548" y="5466"/>
                    <a:pt x="8566" y="5466"/>
                  </a:cubicBezTo>
                  <a:cubicBezTo>
                    <a:pt x="8612" y="5466"/>
                    <a:pt x="8647" y="5416"/>
                    <a:pt x="8603" y="5350"/>
                  </a:cubicBezTo>
                  <a:cubicBezTo>
                    <a:pt x="6597" y="2706"/>
                    <a:pt x="3284" y="700"/>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5781525" y="4295950"/>
              <a:ext cx="147450" cy="149725"/>
            </a:xfrm>
            <a:custGeom>
              <a:avLst/>
              <a:gdLst/>
              <a:ahLst/>
              <a:cxnLst/>
              <a:rect l="l" t="t" r="r" b="b"/>
              <a:pathLst>
                <a:path w="5898" h="5989" extrusionOk="0">
                  <a:moveTo>
                    <a:pt x="61" y="0"/>
                  </a:moveTo>
                  <a:cubicBezTo>
                    <a:pt x="31" y="0"/>
                    <a:pt x="1" y="31"/>
                    <a:pt x="61" y="31"/>
                  </a:cubicBezTo>
                  <a:cubicBezTo>
                    <a:pt x="2615" y="1368"/>
                    <a:pt x="4590" y="3405"/>
                    <a:pt x="5897" y="5988"/>
                  </a:cubicBezTo>
                  <a:cubicBezTo>
                    <a:pt x="4682" y="3374"/>
                    <a:pt x="2645" y="127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5691100" y="4200950"/>
              <a:ext cx="234825" cy="113250"/>
            </a:xfrm>
            <a:custGeom>
              <a:avLst/>
              <a:gdLst/>
              <a:ahLst/>
              <a:cxnLst/>
              <a:rect l="l" t="t" r="r" b="b"/>
              <a:pathLst>
                <a:path w="9393" h="4530" extrusionOk="0">
                  <a:moveTo>
                    <a:pt x="122" y="1"/>
                  </a:moveTo>
                  <a:cubicBezTo>
                    <a:pt x="1" y="1"/>
                    <a:pt x="1" y="153"/>
                    <a:pt x="122" y="153"/>
                  </a:cubicBezTo>
                  <a:cubicBezTo>
                    <a:pt x="3618" y="791"/>
                    <a:pt x="7296" y="1247"/>
                    <a:pt x="9393" y="4530"/>
                  </a:cubicBezTo>
                  <a:cubicBezTo>
                    <a:pt x="7448" y="1277"/>
                    <a:pt x="3648" y="335"/>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691350" y="4307975"/>
              <a:ext cx="105175" cy="100350"/>
            </a:xfrm>
            <a:custGeom>
              <a:avLst/>
              <a:gdLst/>
              <a:ahLst/>
              <a:cxnLst/>
              <a:rect l="l" t="t" r="r" b="b"/>
              <a:pathLst>
                <a:path w="4207" h="4014" extrusionOk="0">
                  <a:moveTo>
                    <a:pt x="100" y="1"/>
                  </a:moveTo>
                  <a:cubicBezTo>
                    <a:pt x="64" y="1"/>
                    <a:pt x="1" y="100"/>
                    <a:pt x="82" y="127"/>
                  </a:cubicBezTo>
                  <a:cubicBezTo>
                    <a:pt x="1662" y="1161"/>
                    <a:pt x="3030" y="2407"/>
                    <a:pt x="4094" y="3987"/>
                  </a:cubicBezTo>
                  <a:cubicBezTo>
                    <a:pt x="4113" y="4006"/>
                    <a:pt x="4132" y="4013"/>
                    <a:pt x="4148" y="4013"/>
                  </a:cubicBezTo>
                  <a:cubicBezTo>
                    <a:pt x="4184" y="4013"/>
                    <a:pt x="4206" y="3978"/>
                    <a:pt x="4185" y="3957"/>
                  </a:cubicBezTo>
                  <a:cubicBezTo>
                    <a:pt x="3121" y="2377"/>
                    <a:pt x="1784" y="1009"/>
                    <a:pt x="112" y="6"/>
                  </a:cubicBezTo>
                  <a:cubicBezTo>
                    <a:pt x="109" y="2"/>
                    <a:pt x="105" y="1"/>
                    <a:pt x="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5622275" y="4330775"/>
              <a:ext cx="86875" cy="71875"/>
            </a:xfrm>
            <a:custGeom>
              <a:avLst/>
              <a:gdLst/>
              <a:ahLst/>
              <a:cxnLst/>
              <a:rect l="l" t="t" r="r" b="b"/>
              <a:pathLst>
                <a:path w="3475" h="2875" extrusionOk="0">
                  <a:moveTo>
                    <a:pt x="119" y="1"/>
                  </a:moveTo>
                  <a:cubicBezTo>
                    <a:pt x="61" y="1"/>
                    <a:pt x="1" y="100"/>
                    <a:pt x="109" y="127"/>
                  </a:cubicBezTo>
                  <a:cubicBezTo>
                    <a:pt x="1355" y="887"/>
                    <a:pt x="2510" y="1708"/>
                    <a:pt x="3422" y="2863"/>
                  </a:cubicBezTo>
                  <a:cubicBezTo>
                    <a:pt x="3422" y="2871"/>
                    <a:pt x="3427" y="2875"/>
                    <a:pt x="3432" y="2875"/>
                  </a:cubicBezTo>
                  <a:cubicBezTo>
                    <a:pt x="3448" y="2875"/>
                    <a:pt x="3475" y="2846"/>
                    <a:pt x="3453" y="2802"/>
                  </a:cubicBezTo>
                  <a:cubicBezTo>
                    <a:pt x="2571" y="1647"/>
                    <a:pt x="1477" y="613"/>
                    <a:pt x="140" y="6"/>
                  </a:cubicBezTo>
                  <a:cubicBezTo>
                    <a:pt x="133" y="2"/>
                    <a:pt x="126" y="1"/>
                    <a:pt x="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5732125" y="4022350"/>
              <a:ext cx="91975" cy="4625"/>
            </a:xfrm>
            <a:custGeom>
              <a:avLst/>
              <a:gdLst/>
              <a:ahLst/>
              <a:cxnLst/>
              <a:rect l="l" t="t" r="r" b="b"/>
              <a:pathLst>
                <a:path w="3679" h="185" extrusionOk="0">
                  <a:moveTo>
                    <a:pt x="1502" y="0"/>
                  </a:moveTo>
                  <a:cubicBezTo>
                    <a:pt x="999" y="0"/>
                    <a:pt x="497" y="37"/>
                    <a:pt x="1" y="124"/>
                  </a:cubicBezTo>
                  <a:lnTo>
                    <a:pt x="1" y="154"/>
                  </a:lnTo>
                  <a:cubicBezTo>
                    <a:pt x="575" y="96"/>
                    <a:pt x="1149" y="66"/>
                    <a:pt x="1726" y="66"/>
                  </a:cubicBezTo>
                  <a:cubicBezTo>
                    <a:pt x="2372" y="66"/>
                    <a:pt x="3021" y="104"/>
                    <a:pt x="3679" y="184"/>
                  </a:cubicBezTo>
                  <a:cubicBezTo>
                    <a:pt x="2959" y="76"/>
                    <a:pt x="2230" y="0"/>
                    <a:pt x="1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469625" y="3972425"/>
              <a:ext cx="312700" cy="109325"/>
            </a:xfrm>
            <a:custGeom>
              <a:avLst/>
              <a:gdLst/>
              <a:ahLst/>
              <a:cxnLst/>
              <a:rect l="l" t="t" r="r" b="b"/>
              <a:pathLst>
                <a:path w="12508" h="4373" extrusionOk="0">
                  <a:moveTo>
                    <a:pt x="10385" y="1"/>
                  </a:moveTo>
                  <a:cubicBezTo>
                    <a:pt x="6565" y="1"/>
                    <a:pt x="2657" y="1384"/>
                    <a:pt x="45" y="4279"/>
                  </a:cubicBezTo>
                  <a:cubicBezTo>
                    <a:pt x="0" y="4301"/>
                    <a:pt x="21" y="4373"/>
                    <a:pt x="84" y="4373"/>
                  </a:cubicBezTo>
                  <a:cubicBezTo>
                    <a:pt x="106" y="4373"/>
                    <a:pt x="134" y="4363"/>
                    <a:pt x="166" y="4339"/>
                  </a:cubicBezTo>
                  <a:cubicBezTo>
                    <a:pt x="3184" y="1663"/>
                    <a:pt x="6654" y="52"/>
                    <a:pt x="10596" y="52"/>
                  </a:cubicBezTo>
                  <a:cubicBezTo>
                    <a:pt x="11221" y="52"/>
                    <a:pt x="11858" y="92"/>
                    <a:pt x="12507" y="175"/>
                  </a:cubicBezTo>
                  <a:lnTo>
                    <a:pt x="12507" y="145"/>
                  </a:lnTo>
                  <a:cubicBezTo>
                    <a:pt x="11809" y="49"/>
                    <a:pt x="11098" y="1"/>
                    <a:pt x="10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488425" y="3909150"/>
              <a:ext cx="121400" cy="36675"/>
            </a:xfrm>
            <a:custGeom>
              <a:avLst/>
              <a:gdLst/>
              <a:ahLst/>
              <a:cxnLst/>
              <a:rect l="l" t="t" r="r" b="b"/>
              <a:pathLst>
                <a:path w="4856" h="1467" extrusionOk="0">
                  <a:moveTo>
                    <a:pt x="4825" y="1"/>
                  </a:moveTo>
                  <a:cubicBezTo>
                    <a:pt x="3153" y="92"/>
                    <a:pt x="1512" y="548"/>
                    <a:pt x="53" y="1369"/>
                  </a:cubicBezTo>
                  <a:cubicBezTo>
                    <a:pt x="0" y="1395"/>
                    <a:pt x="38" y="1466"/>
                    <a:pt x="88" y="1466"/>
                  </a:cubicBezTo>
                  <a:cubicBezTo>
                    <a:pt x="97" y="1466"/>
                    <a:pt x="105" y="1464"/>
                    <a:pt x="113" y="1460"/>
                  </a:cubicBezTo>
                  <a:cubicBezTo>
                    <a:pt x="1572" y="700"/>
                    <a:pt x="3153" y="183"/>
                    <a:pt x="4825" y="31"/>
                  </a:cubicBezTo>
                  <a:cubicBezTo>
                    <a:pt x="4855" y="31"/>
                    <a:pt x="4855" y="1"/>
                    <a:pt x="4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5600575" y="4080300"/>
              <a:ext cx="212125" cy="19625"/>
            </a:xfrm>
            <a:custGeom>
              <a:avLst/>
              <a:gdLst/>
              <a:ahLst/>
              <a:cxnLst/>
              <a:rect l="l" t="t" r="r" b="b"/>
              <a:pathLst>
                <a:path w="8485" h="785" extrusionOk="0">
                  <a:moveTo>
                    <a:pt x="3166" y="1"/>
                  </a:moveTo>
                  <a:cubicBezTo>
                    <a:pt x="2128" y="1"/>
                    <a:pt x="1091" y="89"/>
                    <a:pt x="65" y="268"/>
                  </a:cubicBezTo>
                  <a:cubicBezTo>
                    <a:pt x="1" y="289"/>
                    <a:pt x="12" y="311"/>
                    <a:pt x="46" y="311"/>
                  </a:cubicBezTo>
                  <a:cubicBezTo>
                    <a:pt x="60" y="311"/>
                    <a:pt x="78" y="307"/>
                    <a:pt x="96" y="298"/>
                  </a:cubicBezTo>
                  <a:cubicBezTo>
                    <a:pt x="1143" y="153"/>
                    <a:pt x="2174" y="78"/>
                    <a:pt x="3198" y="78"/>
                  </a:cubicBezTo>
                  <a:cubicBezTo>
                    <a:pt x="4966" y="78"/>
                    <a:pt x="6713" y="303"/>
                    <a:pt x="8485" y="784"/>
                  </a:cubicBezTo>
                  <a:cubicBezTo>
                    <a:pt x="6752" y="265"/>
                    <a:pt x="4959" y="1"/>
                    <a:pt x="3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5512000" y="4448825"/>
              <a:ext cx="66650" cy="319025"/>
            </a:xfrm>
            <a:custGeom>
              <a:avLst/>
              <a:gdLst/>
              <a:ahLst/>
              <a:cxnLst/>
              <a:rect l="l" t="t" r="r" b="b"/>
              <a:pathLst>
                <a:path w="2666" h="12761" extrusionOk="0">
                  <a:moveTo>
                    <a:pt x="99" y="0"/>
                  </a:moveTo>
                  <a:cubicBezTo>
                    <a:pt x="55" y="0"/>
                    <a:pt x="0" y="43"/>
                    <a:pt x="22" y="86"/>
                  </a:cubicBezTo>
                  <a:cubicBezTo>
                    <a:pt x="1876" y="4098"/>
                    <a:pt x="2484" y="8384"/>
                    <a:pt x="1785" y="12761"/>
                  </a:cubicBezTo>
                  <a:cubicBezTo>
                    <a:pt x="2666" y="8445"/>
                    <a:pt x="2119" y="4037"/>
                    <a:pt x="143" y="25"/>
                  </a:cubicBezTo>
                  <a:cubicBezTo>
                    <a:pt x="134" y="7"/>
                    <a:pt x="118"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573975" y="4353375"/>
              <a:ext cx="73825" cy="268600"/>
            </a:xfrm>
            <a:custGeom>
              <a:avLst/>
              <a:gdLst/>
              <a:ahLst/>
              <a:cxnLst/>
              <a:rect l="l" t="t" r="r" b="b"/>
              <a:pathLst>
                <a:path w="2953" h="10744" extrusionOk="0">
                  <a:moveTo>
                    <a:pt x="60" y="1"/>
                  </a:moveTo>
                  <a:cubicBezTo>
                    <a:pt x="28" y="1"/>
                    <a:pt x="1" y="22"/>
                    <a:pt x="65" y="44"/>
                  </a:cubicBezTo>
                  <a:cubicBezTo>
                    <a:pt x="1920" y="3357"/>
                    <a:pt x="2862" y="6883"/>
                    <a:pt x="2831" y="10743"/>
                  </a:cubicBezTo>
                  <a:cubicBezTo>
                    <a:pt x="2953" y="6944"/>
                    <a:pt x="2041" y="3296"/>
                    <a:pt x="96" y="13"/>
                  </a:cubicBezTo>
                  <a:cubicBezTo>
                    <a:pt x="87" y="4"/>
                    <a:pt x="73"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316675" y="4437750"/>
              <a:ext cx="176875" cy="361950"/>
            </a:xfrm>
            <a:custGeom>
              <a:avLst/>
              <a:gdLst/>
              <a:ahLst/>
              <a:cxnLst/>
              <a:rect l="l" t="t" r="r" b="b"/>
              <a:pathLst>
                <a:path w="7075" h="14478" extrusionOk="0">
                  <a:moveTo>
                    <a:pt x="31" y="1"/>
                  </a:moveTo>
                  <a:cubicBezTo>
                    <a:pt x="11" y="1"/>
                    <a:pt x="0" y="35"/>
                    <a:pt x="23" y="103"/>
                  </a:cubicBezTo>
                  <a:cubicBezTo>
                    <a:pt x="3427" y="4116"/>
                    <a:pt x="6983" y="8888"/>
                    <a:pt x="5190" y="14450"/>
                  </a:cubicBezTo>
                  <a:cubicBezTo>
                    <a:pt x="5190" y="14450"/>
                    <a:pt x="5204" y="14477"/>
                    <a:pt x="5213" y="14477"/>
                  </a:cubicBezTo>
                  <a:cubicBezTo>
                    <a:pt x="5217" y="14477"/>
                    <a:pt x="5221" y="14470"/>
                    <a:pt x="5221" y="14450"/>
                  </a:cubicBezTo>
                  <a:cubicBezTo>
                    <a:pt x="7075" y="8949"/>
                    <a:pt x="3701" y="3873"/>
                    <a:pt x="53" y="12"/>
                  </a:cubicBezTo>
                  <a:cubicBezTo>
                    <a:pt x="46" y="5"/>
                    <a:pt x="38"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5205400" y="4472375"/>
              <a:ext cx="111625" cy="181825"/>
            </a:xfrm>
            <a:custGeom>
              <a:avLst/>
              <a:gdLst/>
              <a:ahLst/>
              <a:cxnLst/>
              <a:rect l="l" t="t" r="r" b="b"/>
              <a:pathLst>
                <a:path w="4465" h="7273" extrusionOk="0">
                  <a:moveTo>
                    <a:pt x="55" y="1"/>
                  </a:moveTo>
                  <a:cubicBezTo>
                    <a:pt x="27" y="1"/>
                    <a:pt x="1" y="33"/>
                    <a:pt x="36" y="86"/>
                  </a:cubicBezTo>
                  <a:cubicBezTo>
                    <a:pt x="857" y="2822"/>
                    <a:pt x="2346" y="5254"/>
                    <a:pt x="4383" y="7260"/>
                  </a:cubicBezTo>
                  <a:cubicBezTo>
                    <a:pt x="4401" y="7269"/>
                    <a:pt x="4416" y="7272"/>
                    <a:pt x="4428" y="7272"/>
                  </a:cubicBezTo>
                  <a:cubicBezTo>
                    <a:pt x="4456" y="7272"/>
                    <a:pt x="4465" y="7251"/>
                    <a:pt x="4443" y="7229"/>
                  </a:cubicBezTo>
                  <a:cubicBezTo>
                    <a:pt x="2407" y="5162"/>
                    <a:pt x="978" y="2791"/>
                    <a:pt x="97" y="56"/>
                  </a:cubicBezTo>
                  <a:cubicBezTo>
                    <a:pt x="97" y="18"/>
                    <a:pt x="76"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5046725" y="4741425"/>
              <a:ext cx="117475" cy="186975"/>
            </a:xfrm>
            <a:custGeom>
              <a:avLst/>
              <a:gdLst/>
              <a:ahLst/>
              <a:cxnLst/>
              <a:rect l="l" t="t" r="r" b="b"/>
              <a:pathLst>
                <a:path w="4699" h="7479" extrusionOk="0">
                  <a:moveTo>
                    <a:pt x="30" y="1"/>
                  </a:moveTo>
                  <a:cubicBezTo>
                    <a:pt x="15" y="1"/>
                    <a:pt x="0" y="8"/>
                    <a:pt x="0" y="24"/>
                  </a:cubicBezTo>
                  <a:cubicBezTo>
                    <a:pt x="942" y="2698"/>
                    <a:pt x="2006" y="5708"/>
                    <a:pt x="4316" y="7440"/>
                  </a:cubicBezTo>
                  <a:cubicBezTo>
                    <a:pt x="4349" y="7467"/>
                    <a:pt x="4383" y="7479"/>
                    <a:pt x="4416" y="7479"/>
                  </a:cubicBezTo>
                  <a:cubicBezTo>
                    <a:pt x="4570" y="7479"/>
                    <a:pt x="4698" y="7231"/>
                    <a:pt x="4499" y="7106"/>
                  </a:cubicBezTo>
                  <a:cubicBezTo>
                    <a:pt x="2249" y="5464"/>
                    <a:pt x="1094" y="2516"/>
                    <a:pt x="61" y="24"/>
                  </a:cubicBezTo>
                  <a:cubicBezTo>
                    <a:pt x="61" y="8"/>
                    <a:pt x="46"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5075600" y="4660125"/>
              <a:ext cx="40300" cy="144200"/>
            </a:xfrm>
            <a:custGeom>
              <a:avLst/>
              <a:gdLst/>
              <a:ahLst/>
              <a:cxnLst/>
              <a:rect l="l" t="t" r="r" b="b"/>
              <a:pathLst>
                <a:path w="1612" h="5768" extrusionOk="0">
                  <a:moveTo>
                    <a:pt x="68" y="0"/>
                  </a:moveTo>
                  <a:cubicBezTo>
                    <a:pt x="53" y="0"/>
                    <a:pt x="30" y="8"/>
                    <a:pt x="0" y="23"/>
                  </a:cubicBezTo>
                  <a:cubicBezTo>
                    <a:pt x="304" y="1999"/>
                    <a:pt x="851" y="3883"/>
                    <a:pt x="1581" y="5768"/>
                  </a:cubicBezTo>
                  <a:lnTo>
                    <a:pt x="1611" y="5768"/>
                  </a:lnTo>
                  <a:cubicBezTo>
                    <a:pt x="973" y="3883"/>
                    <a:pt x="456" y="1969"/>
                    <a:pt x="91" y="23"/>
                  </a:cubicBezTo>
                  <a:cubicBezTo>
                    <a:pt x="91" y="8"/>
                    <a:pt x="84"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5075600" y="4485800"/>
              <a:ext cx="19650" cy="103500"/>
            </a:xfrm>
            <a:custGeom>
              <a:avLst/>
              <a:gdLst/>
              <a:ahLst/>
              <a:cxnLst/>
              <a:rect l="l" t="t" r="r" b="b"/>
              <a:pathLst>
                <a:path w="786" h="4140" extrusionOk="0">
                  <a:moveTo>
                    <a:pt x="762" y="1"/>
                  </a:moveTo>
                  <a:cubicBezTo>
                    <a:pt x="740" y="1"/>
                    <a:pt x="699" y="18"/>
                    <a:pt x="699" y="36"/>
                  </a:cubicBezTo>
                  <a:cubicBezTo>
                    <a:pt x="517" y="1403"/>
                    <a:pt x="304" y="2802"/>
                    <a:pt x="0" y="4139"/>
                  </a:cubicBezTo>
                  <a:lnTo>
                    <a:pt x="61" y="4139"/>
                  </a:lnTo>
                  <a:cubicBezTo>
                    <a:pt x="395" y="2802"/>
                    <a:pt x="669" y="1434"/>
                    <a:pt x="760" y="36"/>
                  </a:cubicBezTo>
                  <a:cubicBezTo>
                    <a:pt x="786" y="10"/>
                    <a:pt x="779"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960850" y="4534550"/>
              <a:ext cx="60050" cy="258000"/>
            </a:xfrm>
            <a:custGeom>
              <a:avLst/>
              <a:gdLst/>
              <a:ahLst/>
              <a:cxnLst/>
              <a:rect l="l" t="t" r="r" b="b"/>
              <a:pathLst>
                <a:path w="2402" h="10320" extrusionOk="0">
                  <a:moveTo>
                    <a:pt x="1216" y="1"/>
                  </a:moveTo>
                  <a:lnTo>
                    <a:pt x="1216" y="1"/>
                  </a:lnTo>
                  <a:cubicBezTo>
                    <a:pt x="0" y="3587"/>
                    <a:pt x="1186" y="6779"/>
                    <a:pt x="2371" y="10274"/>
                  </a:cubicBezTo>
                  <a:cubicBezTo>
                    <a:pt x="2371" y="10305"/>
                    <a:pt x="2379" y="10320"/>
                    <a:pt x="2386" y="10320"/>
                  </a:cubicBezTo>
                  <a:cubicBezTo>
                    <a:pt x="2394" y="10320"/>
                    <a:pt x="2402" y="10305"/>
                    <a:pt x="2402" y="10274"/>
                  </a:cubicBezTo>
                  <a:cubicBezTo>
                    <a:pt x="1915" y="8602"/>
                    <a:pt x="1399" y="6992"/>
                    <a:pt x="1034" y="5320"/>
                  </a:cubicBezTo>
                  <a:cubicBezTo>
                    <a:pt x="578" y="3405"/>
                    <a:pt x="699" y="1855"/>
                    <a:pt x="1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902325" y="4480950"/>
              <a:ext cx="22825" cy="203900"/>
            </a:xfrm>
            <a:custGeom>
              <a:avLst/>
              <a:gdLst/>
              <a:ahLst/>
              <a:cxnLst/>
              <a:rect l="l" t="t" r="r" b="b"/>
              <a:pathLst>
                <a:path w="913" h="8156" extrusionOk="0">
                  <a:moveTo>
                    <a:pt x="842" y="1"/>
                  </a:moveTo>
                  <a:cubicBezTo>
                    <a:pt x="822" y="1"/>
                    <a:pt x="802" y="14"/>
                    <a:pt x="791" y="47"/>
                  </a:cubicBezTo>
                  <a:cubicBezTo>
                    <a:pt x="1" y="2692"/>
                    <a:pt x="1" y="5427"/>
                    <a:pt x="700" y="8132"/>
                  </a:cubicBezTo>
                  <a:cubicBezTo>
                    <a:pt x="700" y="8148"/>
                    <a:pt x="715" y="8155"/>
                    <a:pt x="730" y="8155"/>
                  </a:cubicBezTo>
                  <a:cubicBezTo>
                    <a:pt x="746" y="8155"/>
                    <a:pt x="761" y="8148"/>
                    <a:pt x="761" y="8132"/>
                  </a:cubicBezTo>
                  <a:cubicBezTo>
                    <a:pt x="62" y="5397"/>
                    <a:pt x="153" y="2783"/>
                    <a:pt x="913" y="78"/>
                  </a:cubicBezTo>
                  <a:cubicBezTo>
                    <a:pt x="913" y="39"/>
                    <a:pt x="876" y="1"/>
                    <a:pt x="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789100" y="4267825"/>
              <a:ext cx="60825" cy="37275"/>
            </a:xfrm>
            <a:custGeom>
              <a:avLst/>
              <a:gdLst/>
              <a:ahLst/>
              <a:cxnLst/>
              <a:rect l="l" t="t" r="r" b="b"/>
              <a:pathLst>
                <a:path w="2433" h="1491" extrusionOk="0">
                  <a:moveTo>
                    <a:pt x="2311" y="1"/>
                  </a:moveTo>
                  <a:cubicBezTo>
                    <a:pt x="1825" y="122"/>
                    <a:pt x="1338" y="335"/>
                    <a:pt x="913" y="578"/>
                  </a:cubicBezTo>
                  <a:cubicBezTo>
                    <a:pt x="639" y="730"/>
                    <a:pt x="153" y="1034"/>
                    <a:pt x="31" y="1399"/>
                  </a:cubicBezTo>
                  <a:cubicBezTo>
                    <a:pt x="1" y="1460"/>
                    <a:pt x="62" y="1490"/>
                    <a:pt x="153" y="1490"/>
                  </a:cubicBezTo>
                  <a:cubicBezTo>
                    <a:pt x="487" y="1460"/>
                    <a:pt x="791" y="1004"/>
                    <a:pt x="1065" y="821"/>
                  </a:cubicBezTo>
                  <a:cubicBezTo>
                    <a:pt x="1429" y="517"/>
                    <a:pt x="1885" y="335"/>
                    <a:pt x="2341" y="122"/>
                  </a:cubicBezTo>
                  <a:cubicBezTo>
                    <a:pt x="2433" y="92"/>
                    <a:pt x="2402"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847550" y="4167025"/>
              <a:ext cx="215075" cy="51650"/>
            </a:xfrm>
            <a:custGeom>
              <a:avLst/>
              <a:gdLst/>
              <a:ahLst/>
              <a:cxnLst/>
              <a:rect l="l" t="t" r="r" b="b"/>
              <a:pathLst>
                <a:path w="8603" h="2066" extrusionOk="0">
                  <a:moveTo>
                    <a:pt x="6176" y="1"/>
                  </a:moveTo>
                  <a:cubicBezTo>
                    <a:pt x="3968" y="1"/>
                    <a:pt x="1488" y="652"/>
                    <a:pt x="64" y="1966"/>
                  </a:cubicBezTo>
                  <a:cubicBezTo>
                    <a:pt x="1" y="2008"/>
                    <a:pt x="40" y="2065"/>
                    <a:pt x="91" y="2065"/>
                  </a:cubicBezTo>
                  <a:cubicBezTo>
                    <a:pt x="113" y="2065"/>
                    <a:pt x="137" y="2054"/>
                    <a:pt x="155" y="2027"/>
                  </a:cubicBezTo>
                  <a:cubicBezTo>
                    <a:pt x="1649" y="759"/>
                    <a:pt x="4204" y="82"/>
                    <a:pt x="6428" y="82"/>
                  </a:cubicBezTo>
                  <a:cubicBezTo>
                    <a:pt x="7192" y="82"/>
                    <a:pt x="7916" y="161"/>
                    <a:pt x="8545" y="324"/>
                  </a:cubicBezTo>
                  <a:cubicBezTo>
                    <a:pt x="8557" y="331"/>
                    <a:pt x="8566" y="333"/>
                    <a:pt x="8574" y="333"/>
                  </a:cubicBezTo>
                  <a:cubicBezTo>
                    <a:pt x="8603" y="333"/>
                    <a:pt x="8593" y="294"/>
                    <a:pt x="8545" y="294"/>
                  </a:cubicBezTo>
                  <a:cubicBezTo>
                    <a:pt x="7848" y="99"/>
                    <a:pt x="7032" y="1"/>
                    <a:pt x="6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881825" y="4116600"/>
              <a:ext cx="59275" cy="19800"/>
            </a:xfrm>
            <a:custGeom>
              <a:avLst/>
              <a:gdLst/>
              <a:ahLst/>
              <a:cxnLst/>
              <a:rect l="l" t="t" r="r" b="b"/>
              <a:pathLst>
                <a:path w="2371" h="792" extrusionOk="0">
                  <a:moveTo>
                    <a:pt x="2280" y="1"/>
                  </a:moveTo>
                  <a:cubicBezTo>
                    <a:pt x="1581" y="214"/>
                    <a:pt x="821" y="457"/>
                    <a:pt x="91" y="700"/>
                  </a:cubicBezTo>
                  <a:cubicBezTo>
                    <a:pt x="0" y="761"/>
                    <a:pt x="61" y="791"/>
                    <a:pt x="122" y="791"/>
                  </a:cubicBezTo>
                  <a:cubicBezTo>
                    <a:pt x="851" y="548"/>
                    <a:pt x="1611" y="305"/>
                    <a:pt x="2341" y="62"/>
                  </a:cubicBezTo>
                  <a:cubicBezTo>
                    <a:pt x="2371" y="62"/>
                    <a:pt x="2341" y="1"/>
                    <a:pt x="2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758900" y="4251100"/>
              <a:ext cx="308350" cy="153275"/>
            </a:xfrm>
            <a:custGeom>
              <a:avLst/>
              <a:gdLst/>
              <a:ahLst/>
              <a:cxnLst/>
              <a:rect l="l" t="t" r="r" b="b"/>
              <a:pathLst>
                <a:path w="12334" h="6131" extrusionOk="0">
                  <a:moveTo>
                    <a:pt x="12303" y="1"/>
                  </a:moveTo>
                  <a:cubicBezTo>
                    <a:pt x="7592" y="153"/>
                    <a:pt x="2941" y="2250"/>
                    <a:pt x="23" y="6019"/>
                  </a:cubicBezTo>
                  <a:cubicBezTo>
                    <a:pt x="0" y="6066"/>
                    <a:pt x="31" y="6131"/>
                    <a:pt x="87" y="6131"/>
                  </a:cubicBezTo>
                  <a:cubicBezTo>
                    <a:pt x="104" y="6131"/>
                    <a:pt x="124" y="6125"/>
                    <a:pt x="145" y="6111"/>
                  </a:cubicBezTo>
                  <a:cubicBezTo>
                    <a:pt x="3367" y="2554"/>
                    <a:pt x="7440" y="305"/>
                    <a:pt x="12303" y="31"/>
                  </a:cubicBezTo>
                  <a:cubicBezTo>
                    <a:pt x="12334" y="31"/>
                    <a:pt x="12334" y="1"/>
                    <a:pt x="12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880300" y="4367375"/>
              <a:ext cx="90450" cy="43350"/>
            </a:xfrm>
            <a:custGeom>
              <a:avLst/>
              <a:gdLst/>
              <a:ahLst/>
              <a:cxnLst/>
              <a:rect l="l" t="t" r="r" b="b"/>
              <a:pathLst>
                <a:path w="3618" h="1734" extrusionOk="0">
                  <a:moveTo>
                    <a:pt x="3557" y="1"/>
                  </a:moveTo>
                  <a:cubicBezTo>
                    <a:pt x="2341" y="365"/>
                    <a:pt x="1095" y="912"/>
                    <a:pt x="31" y="1672"/>
                  </a:cubicBezTo>
                  <a:cubicBezTo>
                    <a:pt x="0" y="1672"/>
                    <a:pt x="31" y="1733"/>
                    <a:pt x="31" y="1733"/>
                  </a:cubicBezTo>
                  <a:cubicBezTo>
                    <a:pt x="1186" y="1064"/>
                    <a:pt x="2310" y="456"/>
                    <a:pt x="3557" y="31"/>
                  </a:cubicBezTo>
                  <a:cubicBezTo>
                    <a:pt x="3617" y="31"/>
                    <a:pt x="3617"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5074150" y="4016300"/>
              <a:ext cx="71075" cy="29125"/>
            </a:xfrm>
            <a:custGeom>
              <a:avLst/>
              <a:gdLst/>
              <a:ahLst/>
              <a:cxnLst/>
              <a:rect l="l" t="t" r="r" b="b"/>
              <a:pathLst>
                <a:path w="2843" h="1165" extrusionOk="0">
                  <a:moveTo>
                    <a:pt x="28" y="1"/>
                  </a:moveTo>
                  <a:cubicBezTo>
                    <a:pt x="7" y="1"/>
                    <a:pt x="1" y="28"/>
                    <a:pt x="7" y="28"/>
                  </a:cubicBezTo>
                  <a:cubicBezTo>
                    <a:pt x="11" y="28"/>
                    <a:pt x="18" y="21"/>
                    <a:pt x="28" y="1"/>
                  </a:cubicBezTo>
                  <a:close/>
                  <a:moveTo>
                    <a:pt x="28" y="1"/>
                  </a:moveTo>
                  <a:cubicBezTo>
                    <a:pt x="970" y="305"/>
                    <a:pt x="1882" y="669"/>
                    <a:pt x="2763" y="1156"/>
                  </a:cubicBezTo>
                  <a:cubicBezTo>
                    <a:pt x="2769" y="1162"/>
                    <a:pt x="2777" y="1164"/>
                    <a:pt x="2784" y="1164"/>
                  </a:cubicBezTo>
                  <a:cubicBezTo>
                    <a:pt x="2813" y="1164"/>
                    <a:pt x="2842" y="1125"/>
                    <a:pt x="2794" y="1125"/>
                  </a:cubicBezTo>
                  <a:cubicBezTo>
                    <a:pt x="1943" y="609"/>
                    <a:pt x="1031" y="244"/>
                    <a:pt x="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5156125" y="3973550"/>
              <a:ext cx="25125" cy="23025"/>
            </a:xfrm>
            <a:custGeom>
              <a:avLst/>
              <a:gdLst/>
              <a:ahLst/>
              <a:cxnLst/>
              <a:rect l="l" t="t" r="r" b="b"/>
              <a:pathLst>
                <a:path w="1005" h="921" extrusionOk="0">
                  <a:moveTo>
                    <a:pt x="77" y="0"/>
                  </a:moveTo>
                  <a:cubicBezTo>
                    <a:pt x="59" y="0"/>
                    <a:pt x="50" y="39"/>
                    <a:pt x="1" y="39"/>
                  </a:cubicBezTo>
                  <a:cubicBezTo>
                    <a:pt x="366" y="313"/>
                    <a:pt x="700" y="617"/>
                    <a:pt x="974" y="920"/>
                  </a:cubicBezTo>
                  <a:cubicBezTo>
                    <a:pt x="1004" y="920"/>
                    <a:pt x="1004" y="890"/>
                    <a:pt x="1004" y="890"/>
                  </a:cubicBezTo>
                  <a:cubicBezTo>
                    <a:pt x="730" y="586"/>
                    <a:pt x="427" y="282"/>
                    <a:pt x="92" y="9"/>
                  </a:cubicBezTo>
                  <a:cubicBezTo>
                    <a:pt x="86" y="3"/>
                    <a:pt x="81"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5207950" y="3977350"/>
              <a:ext cx="46025" cy="52200"/>
            </a:xfrm>
            <a:custGeom>
              <a:avLst/>
              <a:gdLst/>
              <a:ahLst/>
              <a:cxnLst/>
              <a:rect l="l" t="t" r="r" b="b"/>
              <a:pathLst>
                <a:path w="1841" h="2088" extrusionOk="0">
                  <a:moveTo>
                    <a:pt x="72" y="1"/>
                  </a:moveTo>
                  <a:cubicBezTo>
                    <a:pt x="16" y="1"/>
                    <a:pt x="0" y="50"/>
                    <a:pt x="25" y="100"/>
                  </a:cubicBezTo>
                  <a:cubicBezTo>
                    <a:pt x="755" y="616"/>
                    <a:pt x="1363" y="1255"/>
                    <a:pt x="1727" y="2075"/>
                  </a:cubicBezTo>
                  <a:cubicBezTo>
                    <a:pt x="1744" y="2084"/>
                    <a:pt x="1760" y="2087"/>
                    <a:pt x="1775" y="2087"/>
                  </a:cubicBezTo>
                  <a:cubicBezTo>
                    <a:pt x="1814" y="2087"/>
                    <a:pt x="1841" y="2059"/>
                    <a:pt x="1819" y="2015"/>
                  </a:cubicBezTo>
                  <a:cubicBezTo>
                    <a:pt x="1454" y="1194"/>
                    <a:pt x="876" y="495"/>
                    <a:pt x="116" y="9"/>
                  </a:cubicBezTo>
                  <a:cubicBezTo>
                    <a:pt x="100" y="3"/>
                    <a:pt x="85"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1" name="Google Shape;381;p7"/>
          <p:cNvSpPr txBox="1">
            <a:spLocks noGrp="1"/>
          </p:cNvSpPr>
          <p:nvPr>
            <p:ph type="subTitle" idx="1"/>
          </p:nvPr>
        </p:nvSpPr>
        <p:spPr>
          <a:xfrm>
            <a:off x="4135975" y="1863425"/>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3"/>
        <p:cNvGrpSpPr/>
        <p:nvPr/>
      </p:nvGrpSpPr>
      <p:grpSpPr>
        <a:xfrm>
          <a:off x="0" y="0"/>
          <a:ext cx="0" cy="0"/>
          <a:chOff x="0" y="0"/>
          <a:chExt cx="0" cy="0"/>
        </a:xfrm>
      </p:grpSpPr>
      <p:sp>
        <p:nvSpPr>
          <p:cNvPr id="544" name="Google Shape;544;p9"/>
          <p:cNvSpPr/>
          <p:nvPr/>
        </p:nvSpPr>
        <p:spPr>
          <a:xfrm rot="-7794277">
            <a:off x="967458" y="-168490"/>
            <a:ext cx="2922498" cy="1604647"/>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rot="-10314722">
            <a:off x="4596172" y="4341130"/>
            <a:ext cx="2922688" cy="1604751"/>
          </a:xfrm>
          <a:custGeom>
            <a:avLst/>
            <a:gdLst/>
            <a:ahLst/>
            <a:cxnLst/>
            <a:rect l="l" t="t" r="r" b="b"/>
            <a:pathLst>
              <a:path w="116902" h="64187" extrusionOk="0">
                <a:moveTo>
                  <a:pt x="78481" y="0"/>
                </a:moveTo>
                <a:cubicBezTo>
                  <a:pt x="72798" y="0"/>
                  <a:pt x="67147" y="1392"/>
                  <a:pt x="62250" y="4319"/>
                </a:cubicBezTo>
                <a:cubicBezTo>
                  <a:pt x="56475" y="7754"/>
                  <a:pt x="51825" y="12982"/>
                  <a:pt x="45746" y="15900"/>
                </a:cubicBezTo>
                <a:cubicBezTo>
                  <a:pt x="38390" y="19426"/>
                  <a:pt x="29940" y="19213"/>
                  <a:pt x="21915" y="20490"/>
                </a:cubicBezTo>
                <a:cubicBezTo>
                  <a:pt x="13891" y="21797"/>
                  <a:pt x="5228" y="25505"/>
                  <a:pt x="2432" y="33165"/>
                </a:cubicBezTo>
                <a:cubicBezTo>
                  <a:pt x="0" y="39852"/>
                  <a:pt x="3070" y="47603"/>
                  <a:pt x="8298" y="52375"/>
                </a:cubicBezTo>
                <a:cubicBezTo>
                  <a:pt x="13556" y="57177"/>
                  <a:pt x="20548" y="59548"/>
                  <a:pt x="27447" y="61220"/>
                </a:cubicBezTo>
                <a:cubicBezTo>
                  <a:pt x="35093" y="63072"/>
                  <a:pt x="43061" y="64187"/>
                  <a:pt x="50955" y="64187"/>
                </a:cubicBezTo>
                <a:cubicBezTo>
                  <a:pt x="61201" y="64187"/>
                  <a:pt x="71324" y="62308"/>
                  <a:pt x="80457" y="57724"/>
                </a:cubicBezTo>
                <a:cubicBezTo>
                  <a:pt x="96658" y="49639"/>
                  <a:pt x="116902" y="28089"/>
                  <a:pt x="105169" y="12617"/>
                </a:cubicBezTo>
                <a:cubicBezTo>
                  <a:pt x="98963" y="4479"/>
                  <a:pt x="88673" y="0"/>
                  <a:pt x="78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rot="1654481">
            <a:off x="-1485231" y="3505874"/>
            <a:ext cx="4641407" cy="2793774"/>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4019776">
            <a:off x="6722997" y="1463724"/>
            <a:ext cx="4641554" cy="279386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9"/>
          <p:cNvGrpSpPr/>
          <p:nvPr/>
        </p:nvGrpSpPr>
        <p:grpSpPr>
          <a:xfrm rot="2822785" flipH="1">
            <a:off x="33288" y="2752505"/>
            <a:ext cx="1248065" cy="2172157"/>
            <a:chOff x="680075" y="875675"/>
            <a:chExt cx="1248075" cy="2172175"/>
          </a:xfrm>
        </p:grpSpPr>
        <p:sp>
          <p:nvSpPr>
            <p:cNvPr id="549" name="Google Shape;549;p9"/>
            <p:cNvSpPr/>
            <p:nvPr/>
          </p:nvSpPr>
          <p:spPr>
            <a:xfrm>
              <a:off x="1011525" y="1410500"/>
              <a:ext cx="386200" cy="1637350"/>
            </a:xfrm>
            <a:custGeom>
              <a:avLst/>
              <a:gdLst/>
              <a:ahLst/>
              <a:cxnLst/>
              <a:rect l="l" t="t" r="r" b="b"/>
              <a:pathLst>
                <a:path w="15448" h="65494" extrusionOk="0">
                  <a:moveTo>
                    <a:pt x="14973" y="1"/>
                  </a:moveTo>
                  <a:cubicBezTo>
                    <a:pt x="14931" y="1"/>
                    <a:pt x="14886" y="21"/>
                    <a:pt x="14840" y="67"/>
                  </a:cubicBezTo>
                  <a:cubicBezTo>
                    <a:pt x="7241" y="8183"/>
                    <a:pt x="4597" y="20371"/>
                    <a:pt x="3198" y="31071"/>
                  </a:cubicBezTo>
                  <a:cubicBezTo>
                    <a:pt x="2544" y="35797"/>
                    <a:pt x="1" y="65494"/>
                    <a:pt x="4779" y="65494"/>
                  </a:cubicBezTo>
                  <a:cubicBezTo>
                    <a:pt x="4887" y="65494"/>
                    <a:pt x="4998" y="65479"/>
                    <a:pt x="5113" y="65448"/>
                  </a:cubicBezTo>
                  <a:cubicBezTo>
                    <a:pt x="7910" y="64719"/>
                    <a:pt x="4931" y="58092"/>
                    <a:pt x="4505" y="55265"/>
                  </a:cubicBezTo>
                  <a:cubicBezTo>
                    <a:pt x="1709" y="36207"/>
                    <a:pt x="8730" y="9733"/>
                    <a:pt x="15448" y="553"/>
                  </a:cubicBezTo>
                  <a:cubicBezTo>
                    <a:pt x="15300" y="357"/>
                    <a:pt x="15153" y="1"/>
                    <a:pt x="1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1388600" y="878725"/>
              <a:ext cx="460500" cy="527600"/>
            </a:xfrm>
            <a:custGeom>
              <a:avLst/>
              <a:gdLst/>
              <a:ahLst/>
              <a:cxnLst/>
              <a:rect l="l" t="t" r="r" b="b"/>
              <a:pathLst>
                <a:path w="18420" h="21104" extrusionOk="0">
                  <a:moveTo>
                    <a:pt x="18420" y="0"/>
                  </a:moveTo>
                  <a:cubicBezTo>
                    <a:pt x="11763" y="3314"/>
                    <a:pt x="4772" y="6991"/>
                    <a:pt x="1125" y="13466"/>
                  </a:cubicBezTo>
                  <a:cubicBezTo>
                    <a:pt x="1064" y="14074"/>
                    <a:pt x="486" y="14773"/>
                    <a:pt x="304" y="15381"/>
                  </a:cubicBezTo>
                  <a:cubicBezTo>
                    <a:pt x="122" y="15958"/>
                    <a:pt x="0" y="16596"/>
                    <a:pt x="30" y="17235"/>
                  </a:cubicBezTo>
                  <a:cubicBezTo>
                    <a:pt x="30" y="17873"/>
                    <a:pt x="182" y="18663"/>
                    <a:pt x="608" y="19210"/>
                  </a:cubicBezTo>
                  <a:cubicBezTo>
                    <a:pt x="817" y="19470"/>
                    <a:pt x="988" y="19575"/>
                    <a:pt x="1138" y="19575"/>
                  </a:cubicBezTo>
                  <a:cubicBezTo>
                    <a:pt x="1445" y="19575"/>
                    <a:pt x="1669" y="19133"/>
                    <a:pt x="1976" y="18663"/>
                  </a:cubicBezTo>
                  <a:cubicBezTo>
                    <a:pt x="4134" y="15593"/>
                    <a:pt x="6566" y="12706"/>
                    <a:pt x="9271" y="10092"/>
                  </a:cubicBezTo>
                  <a:cubicBezTo>
                    <a:pt x="11125" y="8268"/>
                    <a:pt x="13131" y="6627"/>
                    <a:pt x="15228" y="5107"/>
                  </a:cubicBezTo>
                  <a:lnTo>
                    <a:pt x="15228" y="5107"/>
                  </a:lnTo>
                  <a:cubicBezTo>
                    <a:pt x="14043" y="6900"/>
                    <a:pt x="12341" y="8268"/>
                    <a:pt x="10791" y="9697"/>
                  </a:cubicBezTo>
                  <a:cubicBezTo>
                    <a:pt x="8207" y="12067"/>
                    <a:pt x="5836" y="14681"/>
                    <a:pt x="3769" y="17508"/>
                  </a:cubicBezTo>
                  <a:cubicBezTo>
                    <a:pt x="3161" y="18329"/>
                    <a:pt x="1125" y="20244"/>
                    <a:pt x="2675" y="20882"/>
                  </a:cubicBezTo>
                  <a:cubicBezTo>
                    <a:pt x="3100" y="21039"/>
                    <a:pt x="3566" y="21104"/>
                    <a:pt x="4044" y="21104"/>
                  </a:cubicBezTo>
                  <a:cubicBezTo>
                    <a:pt x="5140" y="21104"/>
                    <a:pt x="6296" y="20765"/>
                    <a:pt x="7143" y="20426"/>
                  </a:cubicBezTo>
                  <a:cubicBezTo>
                    <a:pt x="10943" y="18937"/>
                    <a:pt x="13739" y="15563"/>
                    <a:pt x="15411" y="11824"/>
                  </a:cubicBezTo>
                  <a:cubicBezTo>
                    <a:pt x="17082" y="8116"/>
                    <a:pt x="17751" y="4043"/>
                    <a:pt x="18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1049675" y="875675"/>
              <a:ext cx="272075" cy="668075"/>
            </a:xfrm>
            <a:custGeom>
              <a:avLst/>
              <a:gdLst/>
              <a:ahLst/>
              <a:cxnLst/>
              <a:rect l="l" t="t" r="r" b="b"/>
              <a:pathLst>
                <a:path w="10883" h="26723" extrusionOk="0">
                  <a:moveTo>
                    <a:pt x="1064" y="1"/>
                  </a:moveTo>
                  <a:lnTo>
                    <a:pt x="1064" y="1"/>
                  </a:lnTo>
                  <a:cubicBezTo>
                    <a:pt x="1" y="7144"/>
                    <a:pt x="669" y="14500"/>
                    <a:pt x="2919" y="21339"/>
                  </a:cubicBezTo>
                  <a:cubicBezTo>
                    <a:pt x="3344" y="22646"/>
                    <a:pt x="3830" y="23922"/>
                    <a:pt x="4621" y="24986"/>
                  </a:cubicBezTo>
                  <a:cubicBezTo>
                    <a:pt x="4838" y="25258"/>
                    <a:pt x="6249" y="26723"/>
                    <a:pt x="6782" y="26723"/>
                  </a:cubicBezTo>
                  <a:cubicBezTo>
                    <a:pt x="6845" y="26723"/>
                    <a:pt x="6896" y="26702"/>
                    <a:pt x="6931" y="26658"/>
                  </a:cubicBezTo>
                  <a:cubicBezTo>
                    <a:pt x="7052" y="26536"/>
                    <a:pt x="7022" y="26354"/>
                    <a:pt x="7022" y="26202"/>
                  </a:cubicBezTo>
                  <a:cubicBezTo>
                    <a:pt x="6840" y="24712"/>
                    <a:pt x="6627" y="23253"/>
                    <a:pt x="6445" y="21734"/>
                  </a:cubicBezTo>
                  <a:cubicBezTo>
                    <a:pt x="5654" y="15563"/>
                    <a:pt x="4803" y="9332"/>
                    <a:pt x="2615" y="3496"/>
                  </a:cubicBezTo>
                  <a:lnTo>
                    <a:pt x="2615" y="3496"/>
                  </a:lnTo>
                  <a:cubicBezTo>
                    <a:pt x="4499" y="6840"/>
                    <a:pt x="5472" y="10639"/>
                    <a:pt x="6141" y="14378"/>
                  </a:cubicBezTo>
                  <a:cubicBezTo>
                    <a:pt x="6475" y="16354"/>
                    <a:pt x="6779" y="18390"/>
                    <a:pt x="7083" y="20366"/>
                  </a:cubicBezTo>
                  <a:cubicBezTo>
                    <a:pt x="7235" y="21308"/>
                    <a:pt x="7448" y="22281"/>
                    <a:pt x="7630" y="23253"/>
                  </a:cubicBezTo>
                  <a:cubicBezTo>
                    <a:pt x="7782" y="23922"/>
                    <a:pt x="7843" y="25442"/>
                    <a:pt x="8359" y="25898"/>
                  </a:cubicBezTo>
                  <a:cubicBezTo>
                    <a:pt x="8876" y="25381"/>
                    <a:pt x="9180" y="24530"/>
                    <a:pt x="9514" y="23861"/>
                  </a:cubicBezTo>
                  <a:cubicBezTo>
                    <a:pt x="10730" y="21369"/>
                    <a:pt x="10882" y="18421"/>
                    <a:pt x="10700" y="15655"/>
                  </a:cubicBezTo>
                  <a:cubicBezTo>
                    <a:pt x="10548" y="13740"/>
                    <a:pt x="10274" y="11886"/>
                    <a:pt x="9666" y="10092"/>
                  </a:cubicBezTo>
                  <a:cubicBezTo>
                    <a:pt x="8207" y="5837"/>
                    <a:pt x="4803" y="2463"/>
                    <a:pt x="10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1256375" y="1508100"/>
              <a:ext cx="543350" cy="356975"/>
            </a:xfrm>
            <a:custGeom>
              <a:avLst/>
              <a:gdLst/>
              <a:ahLst/>
              <a:cxnLst/>
              <a:rect l="l" t="t" r="r" b="b"/>
              <a:pathLst>
                <a:path w="21734" h="14279" extrusionOk="0">
                  <a:moveTo>
                    <a:pt x="18754" y="0"/>
                  </a:moveTo>
                  <a:cubicBezTo>
                    <a:pt x="18479" y="0"/>
                    <a:pt x="18205" y="9"/>
                    <a:pt x="17934" y="23"/>
                  </a:cubicBezTo>
                  <a:cubicBezTo>
                    <a:pt x="13769" y="267"/>
                    <a:pt x="9696" y="1634"/>
                    <a:pt x="6201" y="3944"/>
                  </a:cubicBezTo>
                  <a:cubicBezTo>
                    <a:pt x="4347" y="5191"/>
                    <a:pt x="2614" y="6741"/>
                    <a:pt x="1459" y="8656"/>
                  </a:cubicBezTo>
                  <a:cubicBezTo>
                    <a:pt x="851" y="9598"/>
                    <a:pt x="426" y="10662"/>
                    <a:pt x="183" y="11756"/>
                  </a:cubicBezTo>
                  <a:cubicBezTo>
                    <a:pt x="183" y="11817"/>
                    <a:pt x="0" y="12759"/>
                    <a:pt x="122" y="12759"/>
                  </a:cubicBezTo>
                  <a:cubicBezTo>
                    <a:pt x="547" y="12668"/>
                    <a:pt x="912" y="12425"/>
                    <a:pt x="1246" y="12151"/>
                  </a:cubicBezTo>
                  <a:cubicBezTo>
                    <a:pt x="5259" y="9081"/>
                    <a:pt x="9453" y="6346"/>
                    <a:pt x="13921" y="3975"/>
                  </a:cubicBezTo>
                  <a:cubicBezTo>
                    <a:pt x="15624" y="3063"/>
                    <a:pt x="17356" y="2242"/>
                    <a:pt x="19302" y="1938"/>
                  </a:cubicBezTo>
                  <a:lnTo>
                    <a:pt x="19302" y="1938"/>
                  </a:lnTo>
                  <a:cubicBezTo>
                    <a:pt x="17660" y="2850"/>
                    <a:pt x="15988" y="3701"/>
                    <a:pt x="14377" y="4613"/>
                  </a:cubicBezTo>
                  <a:cubicBezTo>
                    <a:pt x="10244" y="6862"/>
                    <a:pt x="6110" y="9112"/>
                    <a:pt x="2462" y="12030"/>
                  </a:cubicBezTo>
                  <a:cubicBezTo>
                    <a:pt x="1976" y="12455"/>
                    <a:pt x="608" y="13549"/>
                    <a:pt x="1672" y="13853"/>
                  </a:cubicBezTo>
                  <a:cubicBezTo>
                    <a:pt x="2646" y="14144"/>
                    <a:pt x="3642" y="14278"/>
                    <a:pt x="4640" y="14278"/>
                  </a:cubicBezTo>
                  <a:cubicBezTo>
                    <a:pt x="7817" y="14278"/>
                    <a:pt x="11012" y="12917"/>
                    <a:pt x="13557" y="10905"/>
                  </a:cubicBezTo>
                  <a:cubicBezTo>
                    <a:pt x="16900" y="8230"/>
                    <a:pt x="19271" y="4613"/>
                    <a:pt x="21581" y="1057"/>
                  </a:cubicBezTo>
                  <a:cubicBezTo>
                    <a:pt x="21672" y="935"/>
                    <a:pt x="21733" y="783"/>
                    <a:pt x="21703" y="662"/>
                  </a:cubicBezTo>
                  <a:cubicBezTo>
                    <a:pt x="21672" y="601"/>
                    <a:pt x="21581" y="510"/>
                    <a:pt x="21460" y="479"/>
                  </a:cubicBezTo>
                  <a:cubicBezTo>
                    <a:pt x="20616" y="104"/>
                    <a:pt x="19681" y="0"/>
                    <a:pt x="18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807275" y="1485875"/>
              <a:ext cx="322975" cy="526375"/>
            </a:xfrm>
            <a:custGeom>
              <a:avLst/>
              <a:gdLst/>
              <a:ahLst/>
              <a:cxnLst/>
              <a:rect l="l" t="t" r="r" b="b"/>
              <a:pathLst>
                <a:path w="12919" h="21055" extrusionOk="0">
                  <a:moveTo>
                    <a:pt x="304" y="0"/>
                  </a:moveTo>
                  <a:lnTo>
                    <a:pt x="304" y="0"/>
                  </a:lnTo>
                  <a:cubicBezTo>
                    <a:pt x="0" y="5745"/>
                    <a:pt x="1429" y="11520"/>
                    <a:pt x="4408" y="16414"/>
                  </a:cubicBezTo>
                  <a:cubicBezTo>
                    <a:pt x="5168" y="17721"/>
                    <a:pt x="6080" y="18937"/>
                    <a:pt x="7295" y="19849"/>
                  </a:cubicBezTo>
                  <a:cubicBezTo>
                    <a:pt x="7842" y="20274"/>
                    <a:pt x="8450" y="20518"/>
                    <a:pt x="9149" y="20791"/>
                  </a:cubicBezTo>
                  <a:cubicBezTo>
                    <a:pt x="9189" y="20811"/>
                    <a:pt x="9966" y="21055"/>
                    <a:pt x="10441" y="21055"/>
                  </a:cubicBezTo>
                  <a:cubicBezTo>
                    <a:pt x="10688" y="21055"/>
                    <a:pt x="10853" y="20989"/>
                    <a:pt x="10791" y="20791"/>
                  </a:cubicBezTo>
                  <a:cubicBezTo>
                    <a:pt x="9757" y="17296"/>
                    <a:pt x="8238" y="13952"/>
                    <a:pt x="6748" y="10609"/>
                  </a:cubicBezTo>
                  <a:cubicBezTo>
                    <a:pt x="5350" y="7417"/>
                    <a:pt x="3861" y="4195"/>
                    <a:pt x="1459" y="1642"/>
                  </a:cubicBezTo>
                  <a:lnTo>
                    <a:pt x="1459" y="1642"/>
                  </a:lnTo>
                  <a:cubicBezTo>
                    <a:pt x="4347" y="3739"/>
                    <a:pt x="6262" y="6931"/>
                    <a:pt x="7751" y="10153"/>
                  </a:cubicBezTo>
                  <a:cubicBezTo>
                    <a:pt x="8450" y="11824"/>
                    <a:pt x="9119" y="13496"/>
                    <a:pt x="9757" y="15198"/>
                  </a:cubicBezTo>
                  <a:cubicBezTo>
                    <a:pt x="10335" y="16688"/>
                    <a:pt x="10821" y="18846"/>
                    <a:pt x="11855" y="20122"/>
                  </a:cubicBezTo>
                  <a:cubicBezTo>
                    <a:pt x="12341" y="19666"/>
                    <a:pt x="12341" y="18329"/>
                    <a:pt x="12463" y="17630"/>
                  </a:cubicBezTo>
                  <a:cubicBezTo>
                    <a:pt x="12919" y="14803"/>
                    <a:pt x="12584" y="11824"/>
                    <a:pt x="11460" y="9180"/>
                  </a:cubicBezTo>
                  <a:cubicBezTo>
                    <a:pt x="10852" y="7691"/>
                    <a:pt x="10061" y="6323"/>
                    <a:pt x="8998" y="5137"/>
                  </a:cubicBezTo>
                  <a:cubicBezTo>
                    <a:pt x="7934" y="4013"/>
                    <a:pt x="6627" y="3131"/>
                    <a:pt x="5320" y="2341"/>
                  </a:cubicBezTo>
                  <a:cubicBezTo>
                    <a:pt x="3709" y="1368"/>
                    <a:pt x="2067" y="578"/>
                    <a:pt x="3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1127950" y="1968675"/>
              <a:ext cx="800200" cy="595650"/>
            </a:xfrm>
            <a:custGeom>
              <a:avLst/>
              <a:gdLst/>
              <a:ahLst/>
              <a:cxnLst/>
              <a:rect l="l" t="t" r="r" b="b"/>
              <a:pathLst>
                <a:path w="32008" h="23826" extrusionOk="0">
                  <a:moveTo>
                    <a:pt x="25648" y="1"/>
                  </a:moveTo>
                  <a:cubicBezTo>
                    <a:pt x="25154" y="1"/>
                    <a:pt x="24659" y="24"/>
                    <a:pt x="24165" y="81"/>
                  </a:cubicBezTo>
                  <a:cubicBezTo>
                    <a:pt x="23040" y="233"/>
                    <a:pt x="21976" y="567"/>
                    <a:pt x="20882" y="902"/>
                  </a:cubicBezTo>
                  <a:cubicBezTo>
                    <a:pt x="19210" y="1479"/>
                    <a:pt x="17478" y="2087"/>
                    <a:pt x="15867" y="2725"/>
                  </a:cubicBezTo>
                  <a:cubicBezTo>
                    <a:pt x="13283" y="3759"/>
                    <a:pt x="10700" y="4853"/>
                    <a:pt x="8511" y="6646"/>
                  </a:cubicBezTo>
                  <a:cubicBezTo>
                    <a:pt x="7083" y="7862"/>
                    <a:pt x="5897" y="9321"/>
                    <a:pt x="4833" y="10871"/>
                  </a:cubicBezTo>
                  <a:cubicBezTo>
                    <a:pt x="3283" y="13181"/>
                    <a:pt x="1976" y="15704"/>
                    <a:pt x="1064" y="18349"/>
                  </a:cubicBezTo>
                  <a:cubicBezTo>
                    <a:pt x="760" y="19230"/>
                    <a:pt x="0" y="20871"/>
                    <a:pt x="547" y="21783"/>
                  </a:cubicBezTo>
                  <a:cubicBezTo>
                    <a:pt x="4408" y="18045"/>
                    <a:pt x="7903" y="13941"/>
                    <a:pt x="11946" y="10385"/>
                  </a:cubicBezTo>
                  <a:cubicBezTo>
                    <a:pt x="15958" y="6798"/>
                    <a:pt x="20639" y="3759"/>
                    <a:pt x="25928" y="2695"/>
                  </a:cubicBezTo>
                  <a:lnTo>
                    <a:pt x="25928" y="2695"/>
                  </a:lnTo>
                  <a:cubicBezTo>
                    <a:pt x="25290" y="3455"/>
                    <a:pt x="24317" y="3911"/>
                    <a:pt x="23466" y="4397"/>
                  </a:cubicBezTo>
                  <a:cubicBezTo>
                    <a:pt x="15016" y="8744"/>
                    <a:pt x="7569" y="14884"/>
                    <a:pt x="1733" y="22391"/>
                  </a:cubicBezTo>
                  <a:cubicBezTo>
                    <a:pt x="1581" y="22604"/>
                    <a:pt x="1368" y="22786"/>
                    <a:pt x="1338" y="23060"/>
                  </a:cubicBezTo>
                  <a:cubicBezTo>
                    <a:pt x="1244" y="23649"/>
                    <a:pt x="1675" y="23825"/>
                    <a:pt x="2236" y="23825"/>
                  </a:cubicBezTo>
                  <a:cubicBezTo>
                    <a:pt x="2949" y="23825"/>
                    <a:pt x="3872" y="23540"/>
                    <a:pt x="4195" y="23455"/>
                  </a:cubicBezTo>
                  <a:cubicBezTo>
                    <a:pt x="7417" y="22634"/>
                    <a:pt x="10548" y="21327"/>
                    <a:pt x="13344" y="19564"/>
                  </a:cubicBezTo>
                  <a:cubicBezTo>
                    <a:pt x="14955" y="18531"/>
                    <a:pt x="16414" y="17437"/>
                    <a:pt x="17782" y="16191"/>
                  </a:cubicBezTo>
                  <a:cubicBezTo>
                    <a:pt x="23040" y="11388"/>
                    <a:pt x="26536" y="4914"/>
                    <a:pt x="32007" y="354"/>
                  </a:cubicBezTo>
                  <a:cubicBezTo>
                    <a:pt x="30457" y="263"/>
                    <a:pt x="28937" y="142"/>
                    <a:pt x="27357" y="81"/>
                  </a:cubicBezTo>
                  <a:cubicBezTo>
                    <a:pt x="26787" y="32"/>
                    <a:pt x="26218" y="1"/>
                    <a:pt x="25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680075" y="1912925"/>
              <a:ext cx="395125" cy="611700"/>
            </a:xfrm>
            <a:custGeom>
              <a:avLst/>
              <a:gdLst/>
              <a:ahLst/>
              <a:cxnLst/>
              <a:rect l="l" t="t" r="r" b="b"/>
              <a:pathLst>
                <a:path w="15805" h="24468" extrusionOk="0">
                  <a:moveTo>
                    <a:pt x="134" y="1"/>
                  </a:moveTo>
                  <a:lnTo>
                    <a:pt x="134" y="1"/>
                  </a:lnTo>
                  <a:cubicBezTo>
                    <a:pt x="1" y="17325"/>
                    <a:pt x="9747" y="24468"/>
                    <a:pt x="11767" y="24468"/>
                  </a:cubicBezTo>
                  <a:cubicBezTo>
                    <a:pt x="12054" y="24468"/>
                    <a:pt x="12185" y="24324"/>
                    <a:pt x="12110" y="24044"/>
                  </a:cubicBezTo>
                  <a:cubicBezTo>
                    <a:pt x="10164" y="16901"/>
                    <a:pt x="6335" y="10396"/>
                    <a:pt x="2566" y="4013"/>
                  </a:cubicBezTo>
                  <a:lnTo>
                    <a:pt x="2566" y="4013"/>
                  </a:lnTo>
                  <a:cubicBezTo>
                    <a:pt x="7702" y="9393"/>
                    <a:pt x="10134" y="16749"/>
                    <a:pt x="13417" y="23436"/>
                  </a:cubicBezTo>
                  <a:cubicBezTo>
                    <a:pt x="13425" y="23439"/>
                    <a:pt x="13433" y="23440"/>
                    <a:pt x="13442" y="23440"/>
                  </a:cubicBezTo>
                  <a:cubicBezTo>
                    <a:pt x="14019" y="23440"/>
                    <a:pt x="15804" y="16492"/>
                    <a:pt x="10833" y="9515"/>
                  </a:cubicBezTo>
                  <a:cubicBezTo>
                    <a:pt x="8037" y="5624"/>
                    <a:pt x="4085" y="2736"/>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9"/>
          <p:cNvGrpSpPr/>
          <p:nvPr/>
        </p:nvGrpSpPr>
        <p:grpSpPr>
          <a:xfrm>
            <a:off x="7668818" y="3576782"/>
            <a:ext cx="1419311" cy="1566578"/>
            <a:chOff x="6320300" y="3414050"/>
            <a:chExt cx="1568300" cy="1731025"/>
          </a:xfrm>
        </p:grpSpPr>
        <p:sp>
          <p:nvSpPr>
            <p:cNvPr id="557" name="Google Shape;557;p9"/>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9"/>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9"/>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9"/>
          <p:cNvGrpSpPr/>
          <p:nvPr/>
        </p:nvGrpSpPr>
        <p:grpSpPr>
          <a:xfrm rot="9706623">
            <a:off x="673806" y="-129132"/>
            <a:ext cx="1568223" cy="1730940"/>
            <a:chOff x="6320300" y="3414050"/>
            <a:chExt cx="1568300" cy="1731025"/>
          </a:xfrm>
        </p:grpSpPr>
        <p:sp>
          <p:nvSpPr>
            <p:cNvPr id="611" name="Google Shape;611;p9"/>
            <p:cNvSpPr/>
            <p:nvPr/>
          </p:nvSpPr>
          <p:spPr>
            <a:xfrm>
              <a:off x="6320300" y="3414050"/>
              <a:ext cx="1568300" cy="1731025"/>
            </a:xfrm>
            <a:custGeom>
              <a:avLst/>
              <a:gdLst/>
              <a:ahLst/>
              <a:cxnLst/>
              <a:rect l="l" t="t" r="r" b="b"/>
              <a:pathLst>
                <a:path w="62732" h="69241" extrusionOk="0">
                  <a:moveTo>
                    <a:pt x="790" y="5884"/>
                  </a:moveTo>
                  <a:cubicBezTo>
                    <a:pt x="2979" y="7829"/>
                    <a:pt x="7903" y="7799"/>
                    <a:pt x="9788" y="8437"/>
                  </a:cubicBezTo>
                  <a:cubicBezTo>
                    <a:pt x="14195" y="9957"/>
                    <a:pt x="18116" y="13240"/>
                    <a:pt x="18238" y="18194"/>
                  </a:cubicBezTo>
                  <a:cubicBezTo>
                    <a:pt x="18207" y="18194"/>
                    <a:pt x="18146" y="18194"/>
                    <a:pt x="18116" y="18255"/>
                  </a:cubicBezTo>
                  <a:cubicBezTo>
                    <a:pt x="16935" y="18996"/>
                    <a:pt x="15712" y="19305"/>
                    <a:pt x="14491" y="19305"/>
                  </a:cubicBezTo>
                  <a:cubicBezTo>
                    <a:pt x="11404" y="19305"/>
                    <a:pt x="8323" y="17336"/>
                    <a:pt x="5927" y="15398"/>
                  </a:cubicBezTo>
                  <a:cubicBezTo>
                    <a:pt x="4134" y="13969"/>
                    <a:pt x="2553" y="12176"/>
                    <a:pt x="1642" y="10048"/>
                  </a:cubicBezTo>
                  <a:cubicBezTo>
                    <a:pt x="1429" y="9622"/>
                    <a:pt x="1246" y="8832"/>
                    <a:pt x="790" y="5884"/>
                  </a:cubicBezTo>
                  <a:close/>
                  <a:moveTo>
                    <a:pt x="25441" y="1264"/>
                  </a:moveTo>
                  <a:cubicBezTo>
                    <a:pt x="25806" y="2024"/>
                    <a:pt x="28694" y="8528"/>
                    <a:pt x="28572" y="10960"/>
                  </a:cubicBezTo>
                  <a:cubicBezTo>
                    <a:pt x="28390" y="15276"/>
                    <a:pt x="25654" y="18832"/>
                    <a:pt x="22615" y="21598"/>
                  </a:cubicBezTo>
                  <a:cubicBezTo>
                    <a:pt x="20639" y="18164"/>
                    <a:pt x="19028" y="14273"/>
                    <a:pt x="19484" y="10200"/>
                  </a:cubicBezTo>
                  <a:cubicBezTo>
                    <a:pt x="19727" y="8072"/>
                    <a:pt x="22493" y="3695"/>
                    <a:pt x="25441" y="1264"/>
                  </a:cubicBezTo>
                  <a:close/>
                  <a:moveTo>
                    <a:pt x="38025" y="11993"/>
                  </a:moveTo>
                  <a:cubicBezTo>
                    <a:pt x="39332" y="17556"/>
                    <a:pt x="39241" y="21507"/>
                    <a:pt x="38633" y="23604"/>
                  </a:cubicBezTo>
                  <a:cubicBezTo>
                    <a:pt x="37448" y="27556"/>
                    <a:pt x="33891" y="30170"/>
                    <a:pt x="29910" y="30626"/>
                  </a:cubicBezTo>
                  <a:cubicBezTo>
                    <a:pt x="29849" y="30443"/>
                    <a:pt x="29758" y="30261"/>
                    <a:pt x="29636" y="30139"/>
                  </a:cubicBezTo>
                  <a:lnTo>
                    <a:pt x="29636" y="30079"/>
                  </a:lnTo>
                  <a:cubicBezTo>
                    <a:pt x="27356" y="26431"/>
                    <a:pt x="26718" y="22115"/>
                    <a:pt x="29484" y="18528"/>
                  </a:cubicBezTo>
                  <a:cubicBezTo>
                    <a:pt x="30730" y="16917"/>
                    <a:pt x="34955" y="13847"/>
                    <a:pt x="38025" y="11993"/>
                  </a:cubicBezTo>
                  <a:close/>
                  <a:moveTo>
                    <a:pt x="14641" y="22669"/>
                  </a:moveTo>
                  <a:cubicBezTo>
                    <a:pt x="14895" y="22669"/>
                    <a:pt x="15151" y="22677"/>
                    <a:pt x="15411" y="22693"/>
                  </a:cubicBezTo>
                  <a:cubicBezTo>
                    <a:pt x="20122" y="22997"/>
                    <a:pt x="24530" y="25367"/>
                    <a:pt x="27326" y="29106"/>
                  </a:cubicBezTo>
                  <a:cubicBezTo>
                    <a:pt x="23736" y="32143"/>
                    <a:pt x="19319" y="33651"/>
                    <a:pt x="14689" y="33651"/>
                  </a:cubicBezTo>
                  <a:cubicBezTo>
                    <a:pt x="14223" y="33651"/>
                    <a:pt x="13754" y="33635"/>
                    <a:pt x="13283" y="33605"/>
                  </a:cubicBezTo>
                  <a:cubicBezTo>
                    <a:pt x="10943" y="33453"/>
                    <a:pt x="8541" y="32997"/>
                    <a:pt x="6353" y="32085"/>
                  </a:cubicBezTo>
                  <a:cubicBezTo>
                    <a:pt x="4985" y="31507"/>
                    <a:pt x="3648" y="30747"/>
                    <a:pt x="2553" y="29775"/>
                  </a:cubicBezTo>
                  <a:cubicBezTo>
                    <a:pt x="2067" y="29349"/>
                    <a:pt x="1520" y="28772"/>
                    <a:pt x="1246" y="28194"/>
                  </a:cubicBezTo>
                  <a:cubicBezTo>
                    <a:pt x="790" y="27222"/>
                    <a:pt x="1064" y="27404"/>
                    <a:pt x="2098" y="26978"/>
                  </a:cubicBezTo>
                  <a:cubicBezTo>
                    <a:pt x="6277" y="25220"/>
                    <a:pt x="9992" y="22669"/>
                    <a:pt x="14641" y="22669"/>
                  </a:cubicBezTo>
                  <a:close/>
                  <a:moveTo>
                    <a:pt x="48481" y="25094"/>
                  </a:moveTo>
                  <a:lnTo>
                    <a:pt x="48481" y="25094"/>
                  </a:lnTo>
                  <a:cubicBezTo>
                    <a:pt x="50974" y="40656"/>
                    <a:pt x="42372" y="44243"/>
                    <a:pt x="36992" y="44517"/>
                  </a:cubicBezTo>
                  <a:lnTo>
                    <a:pt x="36931" y="44517"/>
                  </a:lnTo>
                  <a:cubicBezTo>
                    <a:pt x="36019" y="40626"/>
                    <a:pt x="34712" y="36249"/>
                    <a:pt x="37265" y="32723"/>
                  </a:cubicBezTo>
                  <a:cubicBezTo>
                    <a:pt x="38572" y="30930"/>
                    <a:pt x="45624" y="27039"/>
                    <a:pt x="48481" y="25094"/>
                  </a:cubicBezTo>
                  <a:close/>
                  <a:moveTo>
                    <a:pt x="23284" y="35609"/>
                  </a:moveTo>
                  <a:cubicBezTo>
                    <a:pt x="28060" y="35609"/>
                    <a:pt x="31920" y="38292"/>
                    <a:pt x="34408" y="42267"/>
                  </a:cubicBezTo>
                  <a:cubicBezTo>
                    <a:pt x="31929" y="46312"/>
                    <a:pt x="28106" y="48094"/>
                    <a:pt x="23707" y="48094"/>
                  </a:cubicBezTo>
                  <a:cubicBezTo>
                    <a:pt x="22983" y="48094"/>
                    <a:pt x="22242" y="48046"/>
                    <a:pt x="21490" y="47951"/>
                  </a:cubicBezTo>
                  <a:cubicBezTo>
                    <a:pt x="18967" y="47647"/>
                    <a:pt x="16384" y="47039"/>
                    <a:pt x="14165" y="45763"/>
                  </a:cubicBezTo>
                  <a:cubicBezTo>
                    <a:pt x="12949" y="45033"/>
                    <a:pt x="9909" y="42480"/>
                    <a:pt x="9788" y="40626"/>
                  </a:cubicBezTo>
                  <a:cubicBezTo>
                    <a:pt x="10487" y="40292"/>
                    <a:pt x="19909" y="35854"/>
                    <a:pt x="22371" y="35641"/>
                  </a:cubicBezTo>
                  <a:cubicBezTo>
                    <a:pt x="22679" y="35619"/>
                    <a:pt x="22983" y="35609"/>
                    <a:pt x="23284" y="35609"/>
                  </a:cubicBezTo>
                  <a:close/>
                  <a:moveTo>
                    <a:pt x="61977" y="39289"/>
                  </a:moveTo>
                  <a:lnTo>
                    <a:pt x="61977" y="39289"/>
                  </a:lnTo>
                  <a:cubicBezTo>
                    <a:pt x="61814" y="53917"/>
                    <a:pt x="53146" y="59025"/>
                    <a:pt x="46592" y="59025"/>
                  </a:cubicBezTo>
                  <a:cubicBezTo>
                    <a:pt x="44580" y="59025"/>
                    <a:pt x="42767" y="58544"/>
                    <a:pt x="41460" y="57708"/>
                  </a:cubicBezTo>
                  <a:lnTo>
                    <a:pt x="41399" y="57708"/>
                  </a:lnTo>
                  <a:cubicBezTo>
                    <a:pt x="40943" y="52754"/>
                    <a:pt x="42676" y="47799"/>
                    <a:pt x="46232" y="44273"/>
                  </a:cubicBezTo>
                  <a:cubicBezTo>
                    <a:pt x="49910" y="40626"/>
                    <a:pt x="57600" y="39714"/>
                    <a:pt x="61977" y="39289"/>
                  </a:cubicBezTo>
                  <a:close/>
                  <a:moveTo>
                    <a:pt x="27307" y="50268"/>
                  </a:moveTo>
                  <a:cubicBezTo>
                    <a:pt x="27501" y="50268"/>
                    <a:pt x="27680" y="50276"/>
                    <a:pt x="27843" y="50292"/>
                  </a:cubicBezTo>
                  <a:cubicBezTo>
                    <a:pt x="33040" y="50778"/>
                    <a:pt x="37205" y="53939"/>
                    <a:pt x="39727" y="58377"/>
                  </a:cubicBezTo>
                  <a:cubicBezTo>
                    <a:pt x="39727" y="58377"/>
                    <a:pt x="39697" y="58377"/>
                    <a:pt x="39697" y="58407"/>
                  </a:cubicBezTo>
                  <a:cubicBezTo>
                    <a:pt x="36289" y="61583"/>
                    <a:pt x="31893" y="64299"/>
                    <a:pt x="27163" y="64299"/>
                  </a:cubicBezTo>
                  <a:cubicBezTo>
                    <a:pt x="26325" y="64299"/>
                    <a:pt x="25476" y="64214"/>
                    <a:pt x="24621" y="64031"/>
                  </a:cubicBezTo>
                  <a:cubicBezTo>
                    <a:pt x="22159" y="63514"/>
                    <a:pt x="15380" y="58985"/>
                    <a:pt x="12675" y="55094"/>
                  </a:cubicBezTo>
                  <a:cubicBezTo>
                    <a:pt x="17027" y="52317"/>
                    <a:pt x="24157" y="50268"/>
                    <a:pt x="27307" y="50268"/>
                  </a:cubicBezTo>
                  <a:close/>
                  <a:moveTo>
                    <a:pt x="23010" y="22845"/>
                  </a:moveTo>
                  <a:lnTo>
                    <a:pt x="23010" y="22845"/>
                  </a:lnTo>
                  <a:cubicBezTo>
                    <a:pt x="28086" y="28164"/>
                    <a:pt x="31885" y="34638"/>
                    <a:pt x="35077" y="41264"/>
                  </a:cubicBezTo>
                  <a:cubicBezTo>
                    <a:pt x="39241" y="50018"/>
                    <a:pt x="41612" y="59137"/>
                    <a:pt x="42220" y="68772"/>
                  </a:cubicBezTo>
                  <a:cubicBezTo>
                    <a:pt x="42007" y="68590"/>
                    <a:pt x="41855" y="68377"/>
                    <a:pt x="41703" y="68134"/>
                  </a:cubicBezTo>
                  <a:cubicBezTo>
                    <a:pt x="41703" y="68104"/>
                    <a:pt x="41764" y="68073"/>
                    <a:pt x="41764" y="68012"/>
                  </a:cubicBezTo>
                  <a:cubicBezTo>
                    <a:pt x="41490" y="64882"/>
                    <a:pt x="40943" y="61720"/>
                    <a:pt x="40275" y="58651"/>
                  </a:cubicBezTo>
                  <a:cubicBezTo>
                    <a:pt x="40275" y="58590"/>
                    <a:pt x="40305" y="58529"/>
                    <a:pt x="40275" y="58499"/>
                  </a:cubicBezTo>
                  <a:cubicBezTo>
                    <a:pt x="40244" y="58438"/>
                    <a:pt x="40244" y="58377"/>
                    <a:pt x="40183" y="58347"/>
                  </a:cubicBezTo>
                  <a:cubicBezTo>
                    <a:pt x="38968" y="53088"/>
                    <a:pt x="37205" y="47951"/>
                    <a:pt x="35259" y="42906"/>
                  </a:cubicBezTo>
                  <a:cubicBezTo>
                    <a:pt x="32341" y="35337"/>
                    <a:pt x="28116" y="28954"/>
                    <a:pt x="23010" y="22845"/>
                  </a:cubicBezTo>
                  <a:close/>
                  <a:moveTo>
                    <a:pt x="25423" y="0"/>
                  </a:moveTo>
                  <a:cubicBezTo>
                    <a:pt x="25371" y="0"/>
                    <a:pt x="25322" y="23"/>
                    <a:pt x="25289" y="78"/>
                  </a:cubicBezTo>
                  <a:cubicBezTo>
                    <a:pt x="23223" y="3513"/>
                    <a:pt x="19575" y="5945"/>
                    <a:pt x="19058" y="10200"/>
                  </a:cubicBezTo>
                  <a:cubicBezTo>
                    <a:pt x="18663" y="14030"/>
                    <a:pt x="19909" y="18285"/>
                    <a:pt x="22159" y="21477"/>
                  </a:cubicBezTo>
                  <a:cubicBezTo>
                    <a:pt x="20973" y="20413"/>
                    <a:pt x="19757" y="19471"/>
                    <a:pt x="18450" y="18620"/>
                  </a:cubicBezTo>
                  <a:cubicBezTo>
                    <a:pt x="18511" y="18589"/>
                    <a:pt x="18542" y="18559"/>
                    <a:pt x="18542" y="18528"/>
                  </a:cubicBezTo>
                  <a:cubicBezTo>
                    <a:pt x="18846" y="14911"/>
                    <a:pt x="16687" y="11720"/>
                    <a:pt x="13709" y="9774"/>
                  </a:cubicBezTo>
                  <a:cubicBezTo>
                    <a:pt x="12007" y="8680"/>
                    <a:pt x="10061" y="7981"/>
                    <a:pt x="8085" y="7464"/>
                  </a:cubicBezTo>
                  <a:cubicBezTo>
                    <a:pt x="6049" y="6917"/>
                    <a:pt x="1885" y="6948"/>
                    <a:pt x="790" y="5094"/>
                  </a:cubicBezTo>
                  <a:cubicBezTo>
                    <a:pt x="738" y="5015"/>
                    <a:pt x="647" y="4976"/>
                    <a:pt x="560" y="4976"/>
                  </a:cubicBezTo>
                  <a:cubicBezTo>
                    <a:pt x="444" y="4976"/>
                    <a:pt x="335" y="5046"/>
                    <a:pt x="335" y="5185"/>
                  </a:cubicBezTo>
                  <a:cubicBezTo>
                    <a:pt x="0" y="9957"/>
                    <a:pt x="2888" y="13787"/>
                    <a:pt x="6596" y="16522"/>
                  </a:cubicBezTo>
                  <a:cubicBezTo>
                    <a:pt x="8898" y="18238"/>
                    <a:pt x="11691" y="19796"/>
                    <a:pt x="14496" y="19796"/>
                  </a:cubicBezTo>
                  <a:cubicBezTo>
                    <a:pt x="15766" y="19796"/>
                    <a:pt x="17037" y="19478"/>
                    <a:pt x="18268" y="18711"/>
                  </a:cubicBezTo>
                  <a:cubicBezTo>
                    <a:pt x="18298" y="18711"/>
                    <a:pt x="18298" y="18650"/>
                    <a:pt x="18359" y="18620"/>
                  </a:cubicBezTo>
                  <a:lnTo>
                    <a:pt x="18390" y="18620"/>
                  </a:lnTo>
                  <a:cubicBezTo>
                    <a:pt x="19605" y="19562"/>
                    <a:pt x="20730" y="20595"/>
                    <a:pt x="21855" y="21659"/>
                  </a:cubicBezTo>
                  <a:cubicBezTo>
                    <a:pt x="23283" y="23422"/>
                    <a:pt x="24651" y="25185"/>
                    <a:pt x="25958" y="27009"/>
                  </a:cubicBezTo>
                  <a:cubicBezTo>
                    <a:pt x="23405" y="24395"/>
                    <a:pt x="20061" y="22723"/>
                    <a:pt x="16384" y="22267"/>
                  </a:cubicBezTo>
                  <a:cubicBezTo>
                    <a:pt x="15753" y="22191"/>
                    <a:pt x="15116" y="22153"/>
                    <a:pt x="14478" y="22153"/>
                  </a:cubicBezTo>
                  <a:cubicBezTo>
                    <a:pt x="12807" y="22153"/>
                    <a:pt x="11128" y="22416"/>
                    <a:pt x="9544" y="22966"/>
                  </a:cubicBezTo>
                  <a:cubicBezTo>
                    <a:pt x="6292" y="24060"/>
                    <a:pt x="3648" y="26218"/>
                    <a:pt x="274" y="26918"/>
                  </a:cubicBezTo>
                  <a:cubicBezTo>
                    <a:pt x="122" y="26948"/>
                    <a:pt x="31" y="27100"/>
                    <a:pt x="122" y="27252"/>
                  </a:cubicBezTo>
                  <a:cubicBezTo>
                    <a:pt x="2401" y="31963"/>
                    <a:pt x="8025" y="33757"/>
                    <a:pt x="12888" y="34091"/>
                  </a:cubicBezTo>
                  <a:cubicBezTo>
                    <a:pt x="13448" y="34130"/>
                    <a:pt x="14010" y="34150"/>
                    <a:pt x="14572" y="34150"/>
                  </a:cubicBezTo>
                  <a:cubicBezTo>
                    <a:pt x="19293" y="34150"/>
                    <a:pt x="24028" y="32748"/>
                    <a:pt x="27478" y="29380"/>
                  </a:cubicBezTo>
                  <a:lnTo>
                    <a:pt x="27539" y="29380"/>
                  </a:lnTo>
                  <a:cubicBezTo>
                    <a:pt x="29818" y="32845"/>
                    <a:pt x="31885" y="36401"/>
                    <a:pt x="33587" y="40231"/>
                  </a:cubicBezTo>
                  <a:cubicBezTo>
                    <a:pt x="31460" y="37404"/>
                    <a:pt x="28025" y="35489"/>
                    <a:pt x="24469" y="35155"/>
                  </a:cubicBezTo>
                  <a:cubicBezTo>
                    <a:pt x="24148" y="35127"/>
                    <a:pt x="23833" y="35113"/>
                    <a:pt x="23522" y="35113"/>
                  </a:cubicBezTo>
                  <a:cubicBezTo>
                    <a:pt x="18118" y="35113"/>
                    <a:pt x="14136" y="39154"/>
                    <a:pt x="8876" y="39988"/>
                  </a:cubicBezTo>
                  <a:cubicBezTo>
                    <a:pt x="8724" y="40018"/>
                    <a:pt x="8663" y="40170"/>
                    <a:pt x="8724" y="40322"/>
                  </a:cubicBezTo>
                  <a:cubicBezTo>
                    <a:pt x="10821" y="45550"/>
                    <a:pt x="16140" y="47890"/>
                    <a:pt x="21460" y="48498"/>
                  </a:cubicBezTo>
                  <a:cubicBezTo>
                    <a:pt x="22190" y="48584"/>
                    <a:pt x="22907" y="48627"/>
                    <a:pt x="23609" y="48627"/>
                  </a:cubicBezTo>
                  <a:cubicBezTo>
                    <a:pt x="28164" y="48627"/>
                    <a:pt x="32058" y="46794"/>
                    <a:pt x="34560" y="42632"/>
                  </a:cubicBezTo>
                  <a:cubicBezTo>
                    <a:pt x="34621" y="42723"/>
                    <a:pt x="34651" y="42784"/>
                    <a:pt x="34712" y="42875"/>
                  </a:cubicBezTo>
                  <a:cubicBezTo>
                    <a:pt x="34773" y="42997"/>
                    <a:pt x="34803" y="43058"/>
                    <a:pt x="34834" y="43149"/>
                  </a:cubicBezTo>
                  <a:cubicBezTo>
                    <a:pt x="36597" y="47587"/>
                    <a:pt x="38177" y="52146"/>
                    <a:pt x="39393" y="56766"/>
                  </a:cubicBezTo>
                  <a:cubicBezTo>
                    <a:pt x="37235" y="53149"/>
                    <a:pt x="33284" y="50656"/>
                    <a:pt x="29210" y="49897"/>
                  </a:cubicBezTo>
                  <a:cubicBezTo>
                    <a:pt x="28414" y="49752"/>
                    <a:pt x="27620" y="49687"/>
                    <a:pt x="26831" y="49687"/>
                  </a:cubicBezTo>
                  <a:cubicBezTo>
                    <a:pt x="21631" y="49687"/>
                    <a:pt x="16613" y="52533"/>
                    <a:pt x="11915" y="54486"/>
                  </a:cubicBezTo>
                  <a:cubicBezTo>
                    <a:pt x="11733" y="54578"/>
                    <a:pt x="11733" y="54790"/>
                    <a:pt x="11855" y="54912"/>
                  </a:cubicBezTo>
                  <a:cubicBezTo>
                    <a:pt x="15198" y="59015"/>
                    <a:pt x="19150" y="63453"/>
                    <a:pt x="24590" y="64608"/>
                  </a:cubicBezTo>
                  <a:cubicBezTo>
                    <a:pt x="25452" y="64785"/>
                    <a:pt x="26308" y="64868"/>
                    <a:pt x="27154" y="64868"/>
                  </a:cubicBezTo>
                  <a:cubicBezTo>
                    <a:pt x="31977" y="64868"/>
                    <a:pt x="36480" y="62178"/>
                    <a:pt x="39971" y="58894"/>
                  </a:cubicBezTo>
                  <a:cubicBezTo>
                    <a:pt x="40639" y="61933"/>
                    <a:pt x="41186" y="64973"/>
                    <a:pt x="41460" y="68104"/>
                  </a:cubicBezTo>
                  <a:cubicBezTo>
                    <a:pt x="41460" y="68164"/>
                    <a:pt x="41490" y="68164"/>
                    <a:pt x="41521" y="68225"/>
                  </a:cubicBezTo>
                  <a:lnTo>
                    <a:pt x="41521" y="68256"/>
                  </a:lnTo>
                  <a:cubicBezTo>
                    <a:pt x="41551" y="68377"/>
                    <a:pt x="41642" y="68468"/>
                    <a:pt x="41673" y="68590"/>
                  </a:cubicBezTo>
                  <a:cubicBezTo>
                    <a:pt x="41794" y="68772"/>
                    <a:pt x="41916" y="68985"/>
                    <a:pt x="42098" y="69107"/>
                  </a:cubicBezTo>
                  <a:cubicBezTo>
                    <a:pt x="42129" y="69167"/>
                    <a:pt x="42220" y="69167"/>
                    <a:pt x="42250" y="69167"/>
                  </a:cubicBezTo>
                  <a:lnTo>
                    <a:pt x="42250" y="69198"/>
                  </a:lnTo>
                  <a:cubicBezTo>
                    <a:pt x="42234" y="69214"/>
                    <a:pt x="42272" y="69240"/>
                    <a:pt x="42309" y="69240"/>
                  </a:cubicBezTo>
                  <a:cubicBezTo>
                    <a:pt x="42341" y="69240"/>
                    <a:pt x="42372" y="69222"/>
                    <a:pt x="42372" y="69167"/>
                  </a:cubicBezTo>
                  <a:cubicBezTo>
                    <a:pt x="42402" y="65520"/>
                    <a:pt x="41977" y="61842"/>
                    <a:pt x="41247" y="58255"/>
                  </a:cubicBezTo>
                  <a:lnTo>
                    <a:pt x="41247" y="58255"/>
                  </a:lnTo>
                  <a:cubicBezTo>
                    <a:pt x="42921" y="59371"/>
                    <a:pt x="44703" y="59840"/>
                    <a:pt x="46491" y="59840"/>
                  </a:cubicBezTo>
                  <a:cubicBezTo>
                    <a:pt x="50060" y="59840"/>
                    <a:pt x="53650" y="57970"/>
                    <a:pt x="56445" y="55641"/>
                  </a:cubicBezTo>
                  <a:cubicBezTo>
                    <a:pt x="61703" y="51295"/>
                    <a:pt x="61734" y="44821"/>
                    <a:pt x="62676" y="38498"/>
                  </a:cubicBezTo>
                  <a:cubicBezTo>
                    <a:pt x="62732" y="38332"/>
                    <a:pt x="62559" y="38190"/>
                    <a:pt x="62390" y="38190"/>
                  </a:cubicBezTo>
                  <a:cubicBezTo>
                    <a:pt x="62374" y="38190"/>
                    <a:pt x="62358" y="38192"/>
                    <a:pt x="62342" y="38194"/>
                  </a:cubicBezTo>
                  <a:cubicBezTo>
                    <a:pt x="56232" y="39380"/>
                    <a:pt x="49971" y="39471"/>
                    <a:pt x="45442" y="44304"/>
                  </a:cubicBezTo>
                  <a:cubicBezTo>
                    <a:pt x="42250" y="47739"/>
                    <a:pt x="40548" y="52359"/>
                    <a:pt x="41004" y="57009"/>
                  </a:cubicBezTo>
                  <a:cubicBezTo>
                    <a:pt x="40031" y="52875"/>
                    <a:pt x="38664" y="48833"/>
                    <a:pt x="37053" y="44973"/>
                  </a:cubicBezTo>
                  <a:cubicBezTo>
                    <a:pt x="41095" y="44851"/>
                    <a:pt x="46110" y="42632"/>
                    <a:pt x="47934" y="38833"/>
                  </a:cubicBezTo>
                  <a:cubicBezTo>
                    <a:pt x="50123" y="34364"/>
                    <a:pt x="48512" y="29106"/>
                    <a:pt x="49393" y="24395"/>
                  </a:cubicBezTo>
                  <a:cubicBezTo>
                    <a:pt x="49416" y="24258"/>
                    <a:pt x="49268" y="24138"/>
                    <a:pt x="49128" y="24138"/>
                  </a:cubicBezTo>
                  <a:cubicBezTo>
                    <a:pt x="49082" y="24138"/>
                    <a:pt x="49036" y="24152"/>
                    <a:pt x="48998" y="24182"/>
                  </a:cubicBezTo>
                  <a:cubicBezTo>
                    <a:pt x="46262" y="25763"/>
                    <a:pt x="43527" y="27313"/>
                    <a:pt x="40852" y="28984"/>
                  </a:cubicBezTo>
                  <a:cubicBezTo>
                    <a:pt x="39059" y="30139"/>
                    <a:pt x="37265" y="31416"/>
                    <a:pt x="36232" y="33331"/>
                  </a:cubicBezTo>
                  <a:cubicBezTo>
                    <a:pt x="34712" y="36127"/>
                    <a:pt x="35046" y="39471"/>
                    <a:pt x="35898" y="42510"/>
                  </a:cubicBezTo>
                  <a:cubicBezTo>
                    <a:pt x="35685" y="42055"/>
                    <a:pt x="35472" y="41599"/>
                    <a:pt x="35259" y="41143"/>
                  </a:cubicBezTo>
                  <a:cubicBezTo>
                    <a:pt x="33679" y="37890"/>
                    <a:pt x="31916" y="34395"/>
                    <a:pt x="29818" y="31051"/>
                  </a:cubicBezTo>
                  <a:cubicBezTo>
                    <a:pt x="33587" y="30747"/>
                    <a:pt x="36992" y="28468"/>
                    <a:pt x="38572" y="25003"/>
                  </a:cubicBezTo>
                  <a:cubicBezTo>
                    <a:pt x="40548" y="20626"/>
                    <a:pt x="38785" y="15671"/>
                    <a:pt x="38360" y="11173"/>
                  </a:cubicBezTo>
                  <a:cubicBezTo>
                    <a:pt x="38360" y="11069"/>
                    <a:pt x="38233" y="11008"/>
                    <a:pt x="38124" y="11008"/>
                  </a:cubicBezTo>
                  <a:cubicBezTo>
                    <a:pt x="38072" y="11008"/>
                    <a:pt x="38024" y="11022"/>
                    <a:pt x="37995" y="11051"/>
                  </a:cubicBezTo>
                  <a:cubicBezTo>
                    <a:pt x="34803" y="14151"/>
                    <a:pt x="29849" y="15854"/>
                    <a:pt x="27873" y="20109"/>
                  </a:cubicBezTo>
                  <a:cubicBezTo>
                    <a:pt x="26688" y="22601"/>
                    <a:pt x="26688" y="25793"/>
                    <a:pt x="27964" y="28316"/>
                  </a:cubicBezTo>
                  <a:cubicBezTo>
                    <a:pt x="26414" y="26066"/>
                    <a:pt x="24682" y="23969"/>
                    <a:pt x="22827" y="22145"/>
                  </a:cubicBezTo>
                  <a:lnTo>
                    <a:pt x="22827" y="22085"/>
                  </a:lnTo>
                  <a:lnTo>
                    <a:pt x="22827" y="22054"/>
                  </a:lnTo>
                  <a:cubicBezTo>
                    <a:pt x="25715" y="19501"/>
                    <a:pt x="28147" y="16340"/>
                    <a:pt x="28846" y="12480"/>
                  </a:cubicBezTo>
                  <a:cubicBezTo>
                    <a:pt x="29636" y="7799"/>
                    <a:pt x="26779" y="4486"/>
                    <a:pt x="25654" y="169"/>
                  </a:cubicBezTo>
                  <a:cubicBezTo>
                    <a:pt x="25615" y="72"/>
                    <a:pt x="25515" y="0"/>
                    <a:pt x="25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6832150" y="3484575"/>
              <a:ext cx="170875" cy="476525"/>
            </a:xfrm>
            <a:custGeom>
              <a:avLst/>
              <a:gdLst/>
              <a:ahLst/>
              <a:cxnLst/>
              <a:rect l="l" t="t" r="r" b="b"/>
              <a:pathLst>
                <a:path w="6835" h="19061" extrusionOk="0">
                  <a:moveTo>
                    <a:pt x="4527" y="0"/>
                  </a:moveTo>
                  <a:cubicBezTo>
                    <a:pt x="4519" y="0"/>
                    <a:pt x="4511" y="8"/>
                    <a:pt x="4511" y="23"/>
                  </a:cubicBezTo>
                  <a:cubicBezTo>
                    <a:pt x="4329" y="1817"/>
                    <a:pt x="4177" y="3610"/>
                    <a:pt x="4025" y="5434"/>
                  </a:cubicBezTo>
                  <a:cubicBezTo>
                    <a:pt x="3752" y="4978"/>
                    <a:pt x="3448" y="4522"/>
                    <a:pt x="3174" y="4096"/>
                  </a:cubicBezTo>
                  <a:cubicBezTo>
                    <a:pt x="3166" y="4079"/>
                    <a:pt x="3150" y="4072"/>
                    <a:pt x="3133" y="4072"/>
                  </a:cubicBezTo>
                  <a:cubicBezTo>
                    <a:pt x="3090" y="4072"/>
                    <a:pt x="3039" y="4122"/>
                    <a:pt x="3083" y="4187"/>
                  </a:cubicBezTo>
                  <a:cubicBezTo>
                    <a:pt x="3387" y="4643"/>
                    <a:pt x="3691" y="5130"/>
                    <a:pt x="4025" y="5586"/>
                  </a:cubicBezTo>
                  <a:lnTo>
                    <a:pt x="4056" y="5586"/>
                  </a:lnTo>
                  <a:cubicBezTo>
                    <a:pt x="4025" y="6194"/>
                    <a:pt x="3934" y="6771"/>
                    <a:pt x="3904" y="7379"/>
                  </a:cubicBezTo>
                  <a:cubicBezTo>
                    <a:pt x="3235" y="6315"/>
                    <a:pt x="2384" y="5282"/>
                    <a:pt x="1472" y="4370"/>
                  </a:cubicBezTo>
                  <a:cubicBezTo>
                    <a:pt x="1463" y="4361"/>
                    <a:pt x="1457" y="4357"/>
                    <a:pt x="1452" y="4357"/>
                  </a:cubicBezTo>
                  <a:cubicBezTo>
                    <a:pt x="1442" y="4357"/>
                    <a:pt x="1442" y="4379"/>
                    <a:pt x="1442" y="4400"/>
                  </a:cubicBezTo>
                  <a:cubicBezTo>
                    <a:pt x="2323" y="5403"/>
                    <a:pt x="3113" y="6406"/>
                    <a:pt x="3873" y="7531"/>
                  </a:cubicBezTo>
                  <a:cubicBezTo>
                    <a:pt x="3752" y="8595"/>
                    <a:pt x="3630" y="9598"/>
                    <a:pt x="3539" y="10631"/>
                  </a:cubicBezTo>
                  <a:cubicBezTo>
                    <a:pt x="3235" y="10115"/>
                    <a:pt x="2870" y="9598"/>
                    <a:pt x="2536" y="9081"/>
                  </a:cubicBezTo>
                  <a:cubicBezTo>
                    <a:pt x="2536" y="9072"/>
                    <a:pt x="2533" y="9069"/>
                    <a:pt x="2529" y="9069"/>
                  </a:cubicBezTo>
                  <a:cubicBezTo>
                    <a:pt x="2521" y="9069"/>
                    <a:pt x="2505" y="9090"/>
                    <a:pt x="2505" y="9112"/>
                  </a:cubicBezTo>
                  <a:cubicBezTo>
                    <a:pt x="2840" y="9689"/>
                    <a:pt x="3144" y="10206"/>
                    <a:pt x="3539" y="10783"/>
                  </a:cubicBezTo>
                  <a:lnTo>
                    <a:pt x="3174" y="13063"/>
                  </a:lnTo>
                  <a:cubicBezTo>
                    <a:pt x="2293" y="11786"/>
                    <a:pt x="1259" y="10601"/>
                    <a:pt x="74" y="9537"/>
                  </a:cubicBezTo>
                  <a:cubicBezTo>
                    <a:pt x="65" y="9528"/>
                    <a:pt x="53" y="9524"/>
                    <a:pt x="43" y="9524"/>
                  </a:cubicBezTo>
                  <a:cubicBezTo>
                    <a:pt x="18" y="9524"/>
                    <a:pt x="0" y="9546"/>
                    <a:pt x="43" y="9567"/>
                  </a:cubicBezTo>
                  <a:cubicBezTo>
                    <a:pt x="1198" y="10662"/>
                    <a:pt x="2232" y="11878"/>
                    <a:pt x="3144" y="13185"/>
                  </a:cubicBezTo>
                  <a:cubicBezTo>
                    <a:pt x="2961" y="14096"/>
                    <a:pt x="2779" y="15039"/>
                    <a:pt x="2536" y="15951"/>
                  </a:cubicBezTo>
                  <a:cubicBezTo>
                    <a:pt x="2049" y="15191"/>
                    <a:pt x="1472" y="14431"/>
                    <a:pt x="894" y="13762"/>
                  </a:cubicBezTo>
                  <a:lnTo>
                    <a:pt x="894" y="13762"/>
                  </a:lnTo>
                  <a:cubicBezTo>
                    <a:pt x="1472" y="14522"/>
                    <a:pt x="2019" y="15312"/>
                    <a:pt x="2505" y="16103"/>
                  </a:cubicBezTo>
                  <a:cubicBezTo>
                    <a:pt x="2293" y="16984"/>
                    <a:pt x="2019" y="17805"/>
                    <a:pt x="1715" y="18686"/>
                  </a:cubicBezTo>
                  <a:cubicBezTo>
                    <a:pt x="1642" y="18907"/>
                    <a:pt x="1835" y="19060"/>
                    <a:pt x="2039" y="19060"/>
                  </a:cubicBezTo>
                  <a:cubicBezTo>
                    <a:pt x="2173" y="19060"/>
                    <a:pt x="2312" y="18994"/>
                    <a:pt x="2384" y="18838"/>
                  </a:cubicBezTo>
                  <a:cubicBezTo>
                    <a:pt x="2688" y="18200"/>
                    <a:pt x="2931" y="17561"/>
                    <a:pt x="3113" y="16862"/>
                  </a:cubicBezTo>
                  <a:cubicBezTo>
                    <a:pt x="3235" y="16771"/>
                    <a:pt x="3296" y="16650"/>
                    <a:pt x="3387" y="16498"/>
                  </a:cubicBezTo>
                  <a:cubicBezTo>
                    <a:pt x="3387" y="16498"/>
                    <a:pt x="3387" y="16484"/>
                    <a:pt x="3378" y="16484"/>
                  </a:cubicBezTo>
                  <a:cubicBezTo>
                    <a:pt x="3373" y="16484"/>
                    <a:pt x="3367" y="16488"/>
                    <a:pt x="3356" y="16498"/>
                  </a:cubicBezTo>
                  <a:cubicBezTo>
                    <a:pt x="3265" y="16619"/>
                    <a:pt x="3235" y="16680"/>
                    <a:pt x="3113" y="16771"/>
                  </a:cubicBezTo>
                  <a:cubicBezTo>
                    <a:pt x="3417" y="15859"/>
                    <a:pt x="3660" y="14887"/>
                    <a:pt x="3843" y="13914"/>
                  </a:cubicBezTo>
                  <a:cubicBezTo>
                    <a:pt x="4755" y="12394"/>
                    <a:pt x="5727" y="10935"/>
                    <a:pt x="6791" y="9537"/>
                  </a:cubicBezTo>
                  <a:cubicBezTo>
                    <a:pt x="6834" y="9516"/>
                    <a:pt x="6801" y="9494"/>
                    <a:pt x="6767" y="9494"/>
                  </a:cubicBezTo>
                  <a:cubicBezTo>
                    <a:pt x="6753" y="9494"/>
                    <a:pt x="6739" y="9498"/>
                    <a:pt x="6730" y="9507"/>
                  </a:cubicBezTo>
                  <a:cubicBezTo>
                    <a:pt x="5667" y="10874"/>
                    <a:pt x="4694" y="12333"/>
                    <a:pt x="3843" y="13823"/>
                  </a:cubicBezTo>
                  <a:cubicBezTo>
                    <a:pt x="4025" y="12789"/>
                    <a:pt x="4177" y="11726"/>
                    <a:pt x="4238" y="10722"/>
                  </a:cubicBezTo>
                  <a:cubicBezTo>
                    <a:pt x="4694" y="9446"/>
                    <a:pt x="5302" y="8321"/>
                    <a:pt x="6153" y="7288"/>
                  </a:cubicBezTo>
                  <a:cubicBezTo>
                    <a:pt x="6174" y="7266"/>
                    <a:pt x="6150" y="7245"/>
                    <a:pt x="6113" y="7245"/>
                  </a:cubicBezTo>
                  <a:cubicBezTo>
                    <a:pt x="6097" y="7245"/>
                    <a:pt x="6079" y="7248"/>
                    <a:pt x="6062" y="7257"/>
                  </a:cubicBezTo>
                  <a:cubicBezTo>
                    <a:pt x="5302" y="8230"/>
                    <a:pt x="4694" y="9355"/>
                    <a:pt x="4238" y="10510"/>
                  </a:cubicBezTo>
                  <a:cubicBezTo>
                    <a:pt x="4329" y="9628"/>
                    <a:pt x="4390" y="8686"/>
                    <a:pt x="4451" y="7774"/>
                  </a:cubicBezTo>
                  <a:cubicBezTo>
                    <a:pt x="5059" y="6649"/>
                    <a:pt x="5758" y="5555"/>
                    <a:pt x="6578" y="4522"/>
                  </a:cubicBezTo>
                  <a:cubicBezTo>
                    <a:pt x="6578" y="4491"/>
                    <a:pt x="6518" y="4491"/>
                    <a:pt x="6518" y="4491"/>
                  </a:cubicBezTo>
                  <a:cubicBezTo>
                    <a:pt x="5727" y="5464"/>
                    <a:pt x="5059" y="6558"/>
                    <a:pt x="4451" y="7683"/>
                  </a:cubicBezTo>
                  <a:cubicBezTo>
                    <a:pt x="4542" y="5039"/>
                    <a:pt x="4511" y="2455"/>
                    <a:pt x="4542" y="23"/>
                  </a:cubicBezTo>
                  <a:cubicBezTo>
                    <a:pt x="4542" y="8"/>
                    <a:pt x="4534" y="0"/>
                    <a:pt x="4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7061100" y="3735150"/>
              <a:ext cx="211375" cy="447850"/>
            </a:xfrm>
            <a:custGeom>
              <a:avLst/>
              <a:gdLst/>
              <a:ahLst/>
              <a:cxnLst/>
              <a:rect l="l" t="t" r="r" b="b"/>
              <a:pathLst>
                <a:path w="8455" h="17914" extrusionOk="0">
                  <a:moveTo>
                    <a:pt x="7770" y="0"/>
                  </a:moveTo>
                  <a:cubicBezTo>
                    <a:pt x="7732" y="0"/>
                    <a:pt x="7694" y="31"/>
                    <a:pt x="7694" y="92"/>
                  </a:cubicBezTo>
                  <a:cubicBezTo>
                    <a:pt x="7542" y="1216"/>
                    <a:pt x="7299" y="2310"/>
                    <a:pt x="6995" y="3374"/>
                  </a:cubicBezTo>
                  <a:cubicBezTo>
                    <a:pt x="6873" y="2584"/>
                    <a:pt x="6539" y="1855"/>
                    <a:pt x="6022" y="1216"/>
                  </a:cubicBezTo>
                  <a:lnTo>
                    <a:pt x="5992" y="1216"/>
                  </a:lnTo>
                  <a:cubicBezTo>
                    <a:pt x="6478" y="1946"/>
                    <a:pt x="6782" y="2736"/>
                    <a:pt x="6904" y="3587"/>
                  </a:cubicBezTo>
                  <a:cubicBezTo>
                    <a:pt x="6296" y="5745"/>
                    <a:pt x="5414" y="7782"/>
                    <a:pt x="4442" y="9818"/>
                  </a:cubicBezTo>
                  <a:cubicBezTo>
                    <a:pt x="4259" y="7478"/>
                    <a:pt x="3560" y="5411"/>
                    <a:pt x="2314" y="3435"/>
                  </a:cubicBezTo>
                  <a:cubicBezTo>
                    <a:pt x="2314" y="3416"/>
                    <a:pt x="2305" y="3409"/>
                    <a:pt x="2295" y="3409"/>
                  </a:cubicBezTo>
                  <a:cubicBezTo>
                    <a:pt x="2272" y="3409"/>
                    <a:pt x="2242" y="3445"/>
                    <a:pt x="2284" y="3465"/>
                  </a:cubicBezTo>
                  <a:cubicBezTo>
                    <a:pt x="3530" y="5441"/>
                    <a:pt x="4259" y="7630"/>
                    <a:pt x="4351" y="9970"/>
                  </a:cubicBezTo>
                  <a:cubicBezTo>
                    <a:pt x="3986" y="10730"/>
                    <a:pt x="3560" y="11490"/>
                    <a:pt x="3135" y="12250"/>
                  </a:cubicBezTo>
                  <a:cubicBezTo>
                    <a:pt x="2983" y="10882"/>
                    <a:pt x="2436" y="9514"/>
                    <a:pt x="1828" y="8298"/>
                  </a:cubicBezTo>
                  <a:cubicBezTo>
                    <a:pt x="1828" y="8280"/>
                    <a:pt x="1819" y="8272"/>
                    <a:pt x="1808" y="8272"/>
                  </a:cubicBezTo>
                  <a:cubicBezTo>
                    <a:pt x="1783" y="8272"/>
                    <a:pt x="1746" y="8308"/>
                    <a:pt x="1767" y="8329"/>
                  </a:cubicBezTo>
                  <a:cubicBezTo>
                    <a:pt x="2436" y="9666"/>
                    <a:pt x="2740" y="11004"/>
                    <a:pt x="3074" y="12402"/>
                  </a:cubicBezTo>
                  <a:cubicBezTo>
                    <a:pt x="2527" y="13344"/>
                    <a:pt x="1980" y="14286"/>
                    <a:pt x="1433" y="15229"/>
                  </a:cubicBezTo>
                  <a:cubicBezTo>
                    <a:pt x="1372" y="14104"/>
                    <a:pt x="1098" y="12949"/>
                    <a:pt x="764" y="11855"/>
                  </a:cubicBezTo>
                  <a:cubicBezTo>
                    <a:pt x="764" y="11839"/>
                    <a:pt x="734" y="11832"/>
                    <a:pt x="707" y="11832"/>
                  </a:cubicBezTo>
                  <a:cubicBezTo>
                    <a:pt x="680" y="11832"/>
                    <a:pt x="658" y="11839"/>
                    <a:pt x="673" y="11855"/>
                  </a:cubicBezTo>
                  <a:cubicBezTo>
                    <a:pt x="1068" y="13040"/>
                    <a:pt x="1220" y="14195"/>
                    <a:pt x="1372" y="15411"/>
                  </a:cubicBezTo>
                  <a:cubicBezTo>
                    <a:pt x="977" y="16049"/>
                    <a:pt x="612" y="16657"/>
                    <a:pt x="217" y="17295"/>
                  </a:cubicBezTo>
                  <a:cubicBezTo>
                    <a:pt x="0" y="17620"/>
                    <a:pt x="246" y="17914"/>
                    <a:pt x="493" y="17914"/>
                  </a:cubicBezTo>
                  <a:cubicBezTo>
                    <a:pt x="593" y="17914"/>
                    <a:pt x="694" y="17865"/>
                    <a:pt x="764" y="17751"/>
                  </a:cubicBezTo>
                  <a:cubicBezTo>
                    <a:pt x="1281" y="16961"/>
                    <a:pt x="1797" y="16110"/>
                    <a:pt x="2284" y="15289"/>
                  </a:cubicBezTo>
                  <a:cubicBezTo>
                    <a:pt x="3256" y="14651"/>
                    <a:pt x="4259" y="14074"/>
                    <a:pt x="5384" y="13678"/>
                  </a:cubicBezTo>
                  <a:cubicBezTo>
                    <a:pt x="5475" y="13648"/>
                    <a:pt x="5384" y="13587"/>
                    <a:pt x="5354" y="13587"/>
                  </a:cubicBezTo>
                  <a:cubicBezTo>
                    <a:pt x="4320" y="13922"/>
                    <a:pt x="3378" y="14408"/>
                    <a:pt x="2466" y="14985"/>
                  </a:cubicBezTo>
                  <a:cubicBezTo>
                    <a:pt x="3013" y="14104"/>
                    <a:pt x="3500" y="13192"/>
                    <a:pt x="3955" y="12311"/>
                  </a:cubicBezTo>
                  <a:cubicBezTo>
                    <a:pt x="5384" y="11490"/>
                    <a:pt x="6904" y="10912"/>
                    <a:pt x="8424" y="10304"/>
                  </a:cubicBezTo>
                  <a:cubicBezTo>
                    <a:pt x="8454" y="10304"/>
                    <a:pt x="8424" y="10244"/>
                    <a:pt x="8393" y="10244"/>
                  </a:cubicBezTo>
                  <a:cubicBezTo>
                    <a:pt x="6843" y="10669"/>
                    <a:pt x="5384" y="11429"/>
                    <a:pt x="3986" y="12189"/>
                  </a:cubicBezTo>
                  <a:cubicBezTo>
                    <a:pt x="4563" y="11125"/>
                    <a:pt x="5080" y="10031"/>
                    <a:pt x="5536" y="8937"/>
                  </a:cubicBezTo>
                  <a:cubicBezTo>
                    <a:pt x="6174" y="8633"/>
                    <a:pt x="6843" y="8298"/>
                    <a:pt x="7481" y="7934"/>
                  </a:cubicBezTo>
                  <a:cubicBezTo>
                    <a:pt x="7512" y="7903"/>
                    <a:pt x="7481" y="7873"/>
                    <a:pt x="7451" y="7873"/>
                  </a:cubicBezTo>
                  <a:cubicBezTo>
                    <a:pt x="6843" y="8177"/>
                    <a:pt x="6174" y="8481"/>
                    <a:pt x="5566" y="8815"/>
                  </a:cubicBezTo>
                  <a:cubicBezTo>
                    <a:pt x="5992" y="7782"/>
                    <a:pt x="6418" y="6779"/>
                    <a:pt x="6721" y="5715"/>
                  </a:cubicBezTo>
                  <a:cubicBezTo>
                    <a:pt x="6995" y="5411"/>
                    <a:pt x="7238" y="5168"/>
                    <a:pt x="7633" y="5016"/>
                  </a:cubicBezTo>
                  <a:lnTo>
                    <a:pt x="7633" y="4985"/>
                  </a:lnTo>
                  <a:cubicBezTo>
                    <a:pt x="7329" y="5137"/>
                    <a:pt x="7025" y="5320"/>
                    <a:pt x="6782" y="5593"/>
                  </a:cubicBezTo>
                  <a:cubicBezTo>
                    <a:pt x="7329" y="3800"/>
                    <a:pt x="7694" y="1976"/>
                    <a:pt x="7846" y="92"/>
                  </a:cubicBezTo>
                  <a:cubicBezTo>
                    <a:pt x="7846" y="31"/>
                    <a:pt x="7808" y="0"/>
                    <a:pt x="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7240525" y="4074625"/>
              <a:ext cx="289550" cy="459400"/>
            </a:xfrm>
            <a:custGeom>
              <a:avLst/>
              <a:gdLst/>
              <a:ahLst/>
              <a:cxnLst/>
              <a:rect l="l" t="t" r="r" b="b"/>
              <a:pathLst>
                <a:path w="11582" h="18376" extrusionOk="0">
                  <a:moveTo>
                    <a:pt x="7781" y="8063"/>
                  </a:moveTo>
                  <a:cubicBezTo>
                    <a:pt x="7730" y="8089"/>
                    <a:pt x="7681" y="8120"/>
                    <a:pt x="7634" y="8153"/>
                  </a:cubicBezTo>
                  <a:lnTo>
                    <a:pt x="7634" y="8153"/>
                  </a:lnTo>
                  <a:cubicBezTo>
                    <a:pt x="7684" y="8119"/>
                    <a:pt x="7735" y="8086"/>
                    <a:pt x="7781" y="8063"/>
                  </a:cubicBezTo>
                  <a:close/>
                  <a:moveTo>
                    <a:pt x="11068" y="1"/>
                  </a:moveTo>
                  <a:cubicBezTo>
                    <a:pt x="11027" y="1"/>
                    <a:pt x="10985" y="20"/>
                    <a:pt x="10973" y="69"/>
                  </a:cubicBezTo>
                  <a:cubicBezTo>
                    <a:pt x="10396" y="1710"/>
                    <a:pt x="9757" y="3230"/>
                    <a:pt x="8998" y="4659"/>
                  </a:cubicBezTo>
                  <a:cubicBezTo>
                    <a:pt x="9089" y="3504"/>
                    <a:pt x="8967" y="2318"/>
                    <a:pt x="8724" y="1163"/>
                  </a:cubicBezTo>
                  <a:cubicBezTo>
                    <a:pt x="8724" y="1148"/>
                    <a:pt x="8709" y="1140"/>
                    <a:pt x="8697" y="1140"/>
                  </a:cubicBezTo>
                  <a:cubicBezTo>
                    <a:pt x="8686" y="1140"/>
                    <a:pt x="8678" y="1148"/>
                    <a:pt x="8694" y="1163"/>
                  </a:cubicBezTo>
                  <a:cubicBezTo>
                    <a:pt x="8876" y="2440"/>
                    <a:pt x="8937" y="3686"/>
                    <a:pt x="8876" y="4932"/>
                  </a:cubicBezTo>
                  <a:cubicBezTo>
                    <a:pt x="8025" y="6604"/>
                    <a:pt x="6961" y="8154"/>
                    <a:pt x="5745" y="9674"/>
                  </a:cubicBezTo>
                  <a:cubicBezTo>
                    <a:pt x="5684" y="7850"/>
                    <a:pt x="5380" y="6087"/>
                    <a:pt x="4742" y="4324"/>
                  </a:cubicBezTo>
                  <a:cubicBezTo>
                    <a:pt x="4742" y="4315"/>
                    <a:pt x="4740" y="4312"/>
                    <a:pt x="4736" y="4312"/>
                  </a:cubicBezTo>
                  <a:cubicBezTo>
                    <a:pt x="4727" y="4312"/>
                    <a:pt x="4712" y="4333"/>
                    <a:pt x="4712" y="4355"/>
                  </a:cubicBezTo>
                  <a:cubicBezTo>
                    <a:pt x="5320" y="6118"/>
                    <a:pt x="5654" y="7972"/>
                    <a:pt x="5654" y="9826"/>
                  </a:cubicBezTo>
                  <a:cubicBezTo>
                    <a:pt x="5502" y="10008"/>
                    <a:pt x="5380" y="10221"/>
                    <a:pt x="5228" y="10373"/>
                  </a:cubicBezTo>
                  <a:cubicBezTo>
                    <a:pt x="4864" y="10829"/>
                    <a:pt x="4438" y="11285"/>
                    <a:pt x="4073" y="11771"/>
                  </a:cubicBezTo>
                  <a:cubicBezTo>
                    <a:pt x="4073" y="11437"/>
                    <a:pt x="4073" y="11133"/>
                    <a:pt x="4013" y="10768"/>
                  </a:cubicBezTo>
                  <a:cubicBezTo>
                    <a:pt x="4013" y="10753"/>
                    <a:pt x="4005" y="10745"/>
                    <a:pt x="3997" y="10745"/>
                  </a:cubicBezTo>
                  <a:cubicBezTo>
                    <a:pt x="3990" y="10745"/>
                    <a:pt x="3982" y="10753"/>
                    <a:pt x="3982" y="10768"/>
                  </a:cubicBezTo>
                  <a:cubicBezTo>
                    <a:pt x="3982" y="11163"/>
                    <a:pt x="3952" y="11528"/>
                    <a:pt x="3952" y="11893"/>
                  </a:cubicBezTo>
                  <a:cubicBezTo>
                    <a:pt x="3162" y="12835"/>
                    <a:pt x="2341" y="13777"/>
                    <a:pt x="1703" y="14811"/>
                  </a:cubicBezTo>
                  <a:cubicBezTo>
                    <a:pt x="1672" y="12957"/>
                    <a:pt x="1429" y="11042"/>
                    <a:pt x="1034" y="9218"/>
                  </a:cubicBezTo>
                  <a:cubicBezTo>
                    <a:pt x="1034" y="9203"/>
                    <a:pt x="1011" y="9195"/>
                    <a:pt x="988" y="9195"/>
                  </a:cubicBezTo>
                  <a:cubicBezTo>
                    <a:pt x="965" y="9195"/>
                    <a:pt x="943" y="9203"/>
                    <a:pt x="943" y="9218"/>
                  </a:cubicBezTo>
                  <a:cubicBezTo>
                    <a:pt x="1368" y="11163"/>
                    <a:pt x="1520" y="13048"/>
                    <a:pt x="1551" y="15024"/>
                  </a:cubicBezTo>
                  <a:cubicBezTo>
                    <a:pt x="1034" y="15905"/>
                    <a:pt x="517" y="16847"/>
                    <a:pt x="213" y="17881"/>
                  </a:cubicBezTo>
                  <a:cubicBezTo>
                    <a:pt x="0" y="18171"/>
                    <a:pt x="169" y="18375"/>
                    <a:pt x="360" y="18375"/>
                  </a:cubicBezTo>
                  <a:cubicBezTo>
                    <a:pt x="468" y="18375"/>
                    <a:pt x="584" y="18309"/>
                    <a:pt x="639" y="18154"/>
                  </a:cubicBezTo>
                  <a:cubicBezTo>
                    <a:pt x="851" y="17577"/>
                    <a:pt x="1064" y="17060"/>
                    <a:pt x="1338" y="16574"/>
                  </a:cubicBezTo>
                  <a:cubicBezTo>
                    <a:pt x="3070" y="15875"/>
                    <a:pt x="4833" y="15297"/>
                    <a:pt x="6657" y="14811"/>
                  </a:cubicBezTo>
                  <a:cubicBezTo>
                    <a:pt x="6706" y="14811"/>
                    <a:pt x="6696" y="14733"/>
                    <a:pt x="6675" y="14733"/>
                  </a:cubicBezTo>
                  <a:cubicBezTo>
                    <a:pt x="6669" y="14733"/>
                    <a:pt x="6663" y="14738"/>
                    <a:pt x="6657" y="14750"/>
                  </a:cubicBezTo>
                  <a:cubicBezTo>
                    <a:pt x="4864" y="15145"/>
                    <a:pt x="3131" y="15723"/>
                    <a:pt x="1429" y="16422"/>
                  </a:cubicBezTo>
                  <a:cubicBezTo>
                    <a:pt x="2037" y="15267"/>
                    <a:pt x="2766" y="14233"/>
                    <a:pt x="3557" y="13230"/>
                  </a:cubicBezTo>
                  <a:cubicBezTo>
                    <a:pt x="5289" y="12714"/>
                    <a:pt x="7022" y="12227"/>
                    <a:pt x="8754" y="11741"/>
                  </a:cubicBezTo>
                  <a:cubicBezTo>
                    <a:pt x="8785" y="11741"/>
                    <a:pt x="8785" y="11650"/>
                    <a:pt x="8754" y="11650"/>
                  </a:cubicBezTo>
                  <a:cubicBezTo>
                    <a:pt x="7083" y="12106"/>
                    <a:pt x="5411" y="12562"/>
                    <a:pt x="3709" y="13078"/>
                  </a:cubicBezTo>
                  <a:cubicBezTo>
                    <a:pt x="4317" y="12258"/>
                    <a:pt x="5016" y="11498"/>
                    <a:pt x="5624" y="10707"/>
                  </a:cubicBezTo>
                  <a:cubicBezTo>
                    <a:pt x="6505" y="10252"/>
                    <a:pt x="7356" y="9796"/>
                    <a:pt x="8268" y="9340"/>
                  </a:cubicBezTo>
                  <a:cubicBezTo>
                    <a:pt x="8329" y="9309"/>
                    <a:pt x="8268" y="9279"/>
                    <a:pt x="8238" y="9279"/>
                  </a:cubicBezTo>
                  <a:cubicBezTo>
                    <a:pt x="7447" y="9674"/>
                    <a:pt x="6596" y="10069"/>
                    <a:pt x="5806" y="10434"/>
                  </a:cubicBezTo>
                  <a:cubicBezTo>
                    <a:pt x="6110" y="10069"/>
                    <a:pt x="6384" y="9674"/>
                    <a:pt x="6687" y="9309"/>
                  </a:cubicBezTo>
                  <a:cubicBezTo>
                    <a:pt x="6900" y="9005"/>
                    <a:pt x="7113" y="8732"/>
                    <a:pt x="7295" y="8428"/>
                  </a:cubicBezTo>
                  <a:cubicBezTo>
                    <a:pt x="7404" y="8341"/>
                    <a:pt x="7513" y="8238"/>
                    <a:pt x="7634" y="8153"/>
                  </a:cubicBezTo>
                  <a:lnTo>
                    <a:pt x="7634" y="8153"/>
                  </a:lnTo>
                  <a:cubicBezTo>
                    <a:pt x="7553" y="8208"/>
                    <a:pt x="7473" y="8269"/>
                    <a:pt x="7417" y="8306"/>
                  </a:cubicBezTo>
                  <a:cubicBezTo>
                    <a:pt x="8207" y="7090"/>
                    <a:pt x="8937" y="5844"/>
                    <a:pt x="9545" y="4568"/>
                  </a:cubicBezTo>
                  <a:cubicBezTo>
                    <a:pt x="10183" y="3960"/>
                    <a:pt x="10821" y="3382"/>
                    <a:pt x="11581" y="2896"/>
                  </a:cubicBezTo>
                  <a:lnTo>
                    <a:pt x="11581" y="2835"/>
                  </a:lnTo>
                  <a:cubicBezTo>
                    <a:pt x="10912" y="3261"/>
                    <a:pt x="10213" y="3747"/>
                    <a:pt x="9636" y="4324"/>
                  </a:cubicBezTo>
                  <a:cubicBezTo>
                    <a:pt x="10244" y="2957"/>
                    <a:pt x="10791" y="1558"/>
                    <a:pt x="11156" y="99"/>
                  </a:cubicBezTo>
                  <a:cubicBezTo>
                    <a:pt x="11192" y="45"/>
                    <a:pt x="11130" y="1"/>
                    <a:pt x="1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7343750" y="4408975"/>
              <a:ext cx="509275" cy="457150"/>
            </a:xfrm>
            <a:custGeom>
              <a:avLst/>
              <a:gdLst/>
              <a:ahLst/>
              <a:cxnLst/>
              <a:rect l="l" t="t" r="r" b="b"/>
              <a:pathLst>
                <a:path w="20371" h="18286" extrusionOk="0">
                  <a:moveTo>
                    <a:pt x="19937" y="0"/>
                  </a:moveTo>
                  <a:cubicBezTo>
                    <a:pt x="19914" y="0"/>
                    <a:pt x="19893" y="11"/>
                    <a:pt x="19884" y="39"/>
                  </a:cubicBezTo>
                  <a:cubicBezTo>
                    <a:pt x="19215" y="1406"/>
                    <a:pt x="18395" y="2683"/>
                    <a:pt x="17544" y="3899"/>
                  </a:cubicBezTo>
                  <a:lnTo>
                    <a:pt x="17544" y="3869"/>
                  </a:lnTo>
                  <a:cubicBezTo>
                    <a:pt x="17635" y="3382"/>
                    <a:pt x="17848" y="2896"/>
                    <a:pt x="17939" y="2349"/>
                  </a:cubicBezTo>
                  <a:cubicBezTo>
                    <a:pt x="18030" y="1893"/>
                    <a:pt x="18060" y="1437"/>
                    <a:pt x="18091" y="981"/>
                  </a:cubicBezTo>
                  <a:cubicBezTo>
                    <a:pt x="18091" y="966"/>
                    <a:pt x="18083" y="958"/>
                    <a:pt x="18075" y="958"/>
                  </a:cubicBezTo>
                  <a:cubicBezTo>
                    <a:pt x="18068" y="958"/>
                    <a:pt x="18060" y="966"/>
                    <a:pt x="18060" y="981"/>
                  </a:cubicBezTo>
                  <a:cubicBezTo>
                    <a:pt x="17999" y="2136"/>
                    <a:pt x="17726" y="3200"/>
                    <a:pt x="17270" y="4264"/>
                  </a:cubicBezTo>
                  <a:lnTo>
                    <a:pt x="17270" y="4294"/>
                  </a:lnTo>
                  <a:cubicBezTo>
                    <a:pt x="16267" y="5662"/>
                    <a:pt x="15142" y="6938"/>
                    <a:pt x="13926" y="8093"/>
                  </a:cubicBezTo>
                  <a:lnTo>
                    <a:pt x="13926" y="7820"/>
                  </a:lnTo>
                  <a:cubicBezTo>
                    <a:pt x="13896" y="6847"/>
                    <a:pt x="14261" y="5723"/>
                    <a:pt x="14261" y="4720"/>
                  </a:cubicBezTo>
                  <a:cubicBezTo>
                    <a:pt x="14291" y="3656"/>
                    <a:pt x="14230" y="2622"/>
                    <a:pt x="14078" y="1558"/>
                  </a:cubicBezTo>
                  <a:cubicBezTo>
                    <a:pt x="14078" y="1543"/>
                    <a:pt x="14056" y="1536"/>
                    <a:pt x="14033" y="1536"/>
                  </a:cubicBezTo>
                  <a:cubicBezTo>
                    <a:pt x="14010" y="1536"/>
                    <a:pt x="13987" y="1543"/>
                    <a:pt x="13987" y="1558"/>
                  </a:cubicBezTo>
                  <a:cubicBezTo>
                    <a:pt x="14230" y="3869"/>
                    <a:pt x="14139" y="6087"/>
                    <a:pt x="13623" y="8306"/>
                  </a:cubicBezTo>
                  <a:cubicBezTo>
                    <a:pt x="12893" y="9005"/>
                    <a:pt x="12133" y="9613"/>
                    <a:pt x="11343" y="10221"/>
                  </a:cubicBezTo>
                  <a:cubicBezTo>
                    <a:pt x="10917" y="10525"/>
                    <a:pt x="10492" y="10829"/>
                    <a:pt x="10097" y="11103"/>
                  </a:cubicBezTo>
                  <a:cubicBezTo>
                    <a:pt x="10644" y="8367"/>
                    <a:pt x="10705" y="5571"/>
                    <a:pt x="10188" y="2835"/>
                  </a:cubicBezTo>
                  <a:cubicBezTo>
                    <a:pt x="10188" y="2825"/>
                    <a:pt x="10184" y="2822"/>
                    <a:pt x="10180" y="2822"/>
                  </a:cubicBezTo>
                  <a:cubicBezTo>
                    <a:pt x="10171" y="2822"/>
                    <a:pt x="10157" y="2835"/>
                    <a:pt x="10157" y="2835"/>
                  </a:cubicBezTo>
                  <a:cubicBezTo>
                    <a:pt x="10644" y="5662"/>
                    <a:pt x="10583" y="8397"/>
                    <a:pt x="9975" y="11163"/>
                  </a:cubicBezTo>
                  <a:cubicBezTo>
                    <a:pt x="8425" y="12197"/>
                    <a:pt x="6753" y="13078"/>
                    <a:pt x="5142" y="14021"/>
                  </a:cubicBezTo>
                  <a:cubicBezTo>
                    <a:pt x="5872" y="12258"/>
                    <a:pt x="6176" y="10282"/>
                    <a:pt x="6176" y="8428"/>
                  </a:cubicBezTo>
                  <a:lnTo>
                    <a:pt x="6176" y="8428"/>
                  </a:lnTo>
                  <a:cubicBezTo>
                    <a:pt x="6084" y="10434"/>
                    <a:pt x="5568" y="12258"/>
                    <a:pt x="4929" y="14173"/>
                  </a:cubicBezTo>
                  <a:cubicBezTo>
                    <a:pt x="3926" y="14750"/>
                    <a:pt x="2984" y="15388"/>
                    <a:pt x="2103" y="16057"/>
                  </a:cubicBezTo>
                  <a:cubicBezTo>
                    <a:pt x="2680" y="14385"/>
                    <a:pt x="3014" y="12683"/>
                    <a:pt x="3166" y="10890"/>
                  </a:cubicBezTo>
                  <a:lnTo>
                    <a:pt x="3136" y="10890"/>
                  </a:lnTo>
                  <a:cubicBezTo>
                    <a:pt x="2954" y="12714"/>
                    <a:pt x="2558" y="14477"/>
                    <a:pt x="1951" y="16179"/>
                  </a:cubicBezTo>
                  <a:cubicBezTo>
                    <a:pt x="1343" y="16665"/>
                    <a:pt x="735" y="17182"/>
                    <a:pt x="188" y="17729"/>
                  </a:cubicBezTo>
                  <a:cubicBezTo>
                    <a:pt x="1" y="17962"/>
                    <a:pt x="172" y="18285"/>
                    <a:pt x="400" y="18285"/>
                  </a:cubicBezTo>
                  <a:cubicBezTo>
                    <a:pt x="469" y="18285"/>
                    <a:pt x="543" y="18255"/>
                    <a:pt x="613" y="18185"/>
                  </a:cubicBezTo>
                  <a:cubicBezTo>
                    <a:pt x="1191" y="17729"/>
                    <a:pt x="1829" y="17212"/>
                    <a:pt x="2498" y="16665"/>
                  </a:cubicBezTo>
                  <a:cubicBezTo>
                    <a:pt x="2961" y="16627"/>
                    <a:pt x="3427" y="16608"/>
                    <a:pt x="3892" y="16608"/>
                  </a:cubicBezTo>
                  <a:cubicBezTo>
                    <a:pt x="5288" y="16608"/>
                    <a:pt x="6685" y="16779"/>
                    <a:pt x="8030" y="17121"/>
                  </a:cubicBezTo>
                  <a:cubicBezTo>
                    <a:pt x="8060" y="17121"/>
                    <a:pt x="8060" y="17091"/>
                    <a:pt x="8030" y="17091"/>
                  </a:cubicBezTo>
                  <a:cubicBezTo>
                    <a:pt x="6617" y="16683"/>
                    <a:pt x="5241" y="16465"/>
                    <a:pt x="3815" y="16465"/>
                  </a:cubicBezTo>
                  <a:cubicBezTo>
                    <a:pt x="3431" y="16465"/>
                    <a:pt x="3043" y="16481"/>
                    <a:pt x="2650" y="16513"/>
                  </a:cubicBezTo>
                  <a:cubicBezTo>
                    <a:pt x="3501" y="15875"/>
                    <a:pt x="4473" y="15267"/>
                    <a:pt x="5416" y="14689"/>
                  </a:cubicBezTo>
                  <a:cubicBezTo>
                    <a:pt x="6502" y="14464"/>
                    <a:pt x="7595" y="14349"/>
                    <a:pt x="8689" y="14349"/>
                  </a:cubicBezTo>
                  <a:cubicBezTo>
                    <a:pt x="9951" y="14349"/>
                    <a:pt x="11214" y="14502"/>
                    <a:pt x="12467" y="14811"/>
                  </a:cubicBezTo>
                  <a:cubicBezTo>
                    <a:pt x="12559" y="14811"/>
                    <a:pt x="12559" y="14750"/>
                    <a:pt x="12528" y="14750"/>
                  </a:cubicBezTo>
                  <a:cubicBezTo>
                    <a:pt x="11263" y="14429"/>
                    <a:pt x="9997" y="14259"/>
                    <a:pt x="8721" y="14259"/>
                  </a:cubicBezTo>
                  <a:cubicBezTo>
                    <a:pt x="7698" y="14259"/>
                    <a:pt x="6669" y="14368"/>
                    <a:pt x="5628" y="14598"/>
                  </a:cubicBezTo>
                  <a:cubicBezTo>
                    <a:pt x="7999" y="13170"/>
                    <a:pt x="10461" y="11893"/>
                    <a:pt x="12589" y="10069"/>
                  </a:cubicBezTo>
                  <a:cubicBezTo>
                    <a:pt x="13167" y="9613"/>
                    <a:pt x="13683" y="9127"/>
                    <a:pt x="14200" y="8580"/>
                  </a:cubicBezTo>
                  <a:cubicBezTo>
                    <a:pt x="15811" y="7790"/>
                    <a:pt x="17544" y="7151"/>
                    <a:pt x="19367" y="6726"/>
                  </a:cubicBezTo>
                  <a:cubicBezTo>
                    <a:pt x="19428" y="6726"/>
                    <a:pt x="19398" y="6604"/>
                    <a:pt x="19307" y="6604"/>
                  </a:cubicBezTo>
                  <a:cubicBezTo>
                    <a:pt x="18151" y="6847"/>
                    <a:pt x="16996" y="7182"/>
                    <a:pt x="15872" y="7607"/>
                  </a:cubicBezTo>
                  <a:cubicBezTo>
                    <a:pt x="15446" y="7759"/>
                    <a:pt x="14990" y="8002"/>
                    <a:pt x="14565" y="8154"/>
                  </a:cubicBezTo>
                  <a:cubicBezTo>
                    <a:pt x="15781" y="6908"/>
                    <a:pt x="16875" y="5540"/>
                    <a:pt x="17848" y="4112"/>
                  </a:cubicBezTo>
                  <a:cubicBezTo>
                    <a:pt x="18668" y="3686"/>
                    <a:pt x="19550" y="3291"/>
                    <a:pt x="20340" y="2805"/>
                  </a:cubicBezTo>
                  <a:cubicBezTo>
                    <a:pt x="20370" y="2774"/>
                    <a:pt x="20340" y="2744"/>
                    <a:pt x="20310" y="2744"/>
                  </a:cubicBezTo>
                  <a:cubicBezTo>
                    <a:pt x="19732" y="2957"/>
                    <a:pt x="19215" y="3261"/>
                    <a:pt x="18668" y="3534"/>
                  </a:cubicBezTo>
                  <a:lnTo>
                    <a:pt x="17999" y="3869"/>
                  </a:lnTo>
                  <a:cubicBezTo>
                    <a:pt x="18759" y="2653"/>
                    <a:pt x="19428" y="1406"/>
                    <a:pt x="20036" y="99"/>
                  </a:cubicBezTo>
                  <a:cubicBezTo>
                    <a:pt x="20057" y="57"/>
                    <a:pt x="19990" y="0"/>
                    <a:pt x="19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6374475" y="3612500"/>
              <a:ext cx="407050" cy="264125"/>
            </a:xfrm>
            <a:custGeom>
              <a:avLst/>
              <a:gdLst/>
              <a:ahLst/>
              <a:cxnLst/>
              <a:rect l="l" t="t" r="r" b="b"/>
              <a:pathLst>
                <a:path w="16282" h="10565" extrusionOk="0">
                  <a:moveTo>
                    <a:pt x="27" y="0"/>
                  </a:moveTo>
                  <a:cubicBezTo>
                    <a:pt x="9" y="0"/>
                    <a:pt x="0" y="22"/>
                    <a:pt x="22" y="43"/>
                  </a:cubicBezTo>
                  <a:cubicBezTo>
                    <a:pt x="964" y="1016"/>
                    <a:pt x="1967" y="1928"/>
                    <a:pt x="3000" y="2748"/>
                  </a:cubicBezTo>
                  <a:cubicBezTo>
                    <a:pt x="3031" y="2839"/>
                    <a:pt x="3031" y="2900"/>
                    <a:pt x="3061" y="2991"/>
                  </a:cubicBezTo>
                  <a:cubicBezTo>
                    <a:pt x="2332" y="2870"/>
                    <a:pt x="1572" y="2870"/>
                    <a:pt x="873" y="2870"/>
                  </a:cubicBezTo>
                  <a:cubicBezTo>
                    <a:pt x="812" y="2870"/>
                    <a:pt x="812" y="2900"/>
                    <a:pt x="873" y="2900"/>
                  </a:cubicBezTo>
                  <a:cubicBezTo>
                    <a:pt x="1785" y="2900"/>
                    <a:pt x="2666" y="3083"/>
                    <a:pt x="3517" y="3204"/>
                  </a:cubicBezTo>
                  <a:cubicBezTo>
                    <a:pt x="4368" y="3843"/>
                    <a:pt x="5250" y="4511"/>
                    <a:pt x="6162" y="5058"/>
                  </a:cubicBezTo>
                  <a:cubicBezTo>
                    <a:pt x="6058" y="5055"/>
                    <a:pt x="5955" y="5054"/>
                    <a:pt x="5851" y="5054"/>
                  </a:cubicBezTo>
                  <a:cubicBezTo>
                    <a:pt x="4886" y="5054"/>
                    <a:pt x="3906" y="5185"/>
                    <a:pt x="3000" y="5514"/>
                  </a:cubicBezTo>
                  <a:lnTo>
                    <a:pt x="3000" y="5575"/>
                  </a:lnTo>
                  <a:cubicBezTo>
                    <a:pt x="3951" y="5364"/>
                    <a:pt x="4878" y="5199"/>
                    <a:pt x="5862" y="5199"/>
                  </a:cubicBezTo>
                  <a:cubicBezTo>
                    <a:pt x="6011" y="5199"/>
                    <a:pt x="6162" y="5202"/>
                    <a:pt x="6314" y="5210"/>
                  </a:cubicBezTo>
                  <a:lnTo>
                    <a:pt x="7225" y="5788"/>
                  </a:lnTo>
                  <a:cubicBezTo>
                    <a:pt x="8289" y="6396"/>
                    <a:pt x="9596" y="6943"/>
                    <a:pt x="10934" y="7460"/>
                  </a:cubicBezTo>
                  <a:cubicBezTo>
                    <a:pt x="9870" y="7642"/>
                    <a:pt x="8806" y="8098"/>
                    <a:pt x="7864" y="8645"/>
                  </a:cubicBezTo>
                  <a:cubicBezTo>
                    <a:pt x="7821" y="8667"/>
                    <a:pt x="7839" y="8688"/>
                    <a:pt x="7863" y="8688"/>
                  </a:cubicBezTo>
                  <a:cubicBezTo>
                    <a:pt x="7874" y="8688"/>
                    <a:pt x="7885" y="8684"/>
                    <a:pt x="7894" y="8675"/>
                  </a:cubicBezTo>
                  <a:cubicBezTo>
                    <a:pt x="8897" y="8159"/>
                    <a:pt x="9900" y="7794"/>
                    <a:pt x="11025" y="7490"/>
                  </a:cubicBezTo>
                  <a:cubicBezTo>
                    <a:pt x="11025" y="7490"/>
                    <a:pt x="11055" y="7490"/>
                    <a:pt x="11055" y="7460"/>
                  </a:cubicBezTo>
                  <a:cubicBezTo>
                    <a:pt x="11967" y="7855"/>
                    <a:pt x="12909" y="8250"/>
                    <a:pt x="13700" y="8767"/>
                  </a:cubicBezTo>
                  <a:cubicBezTo>
                    <a:pt x="12636" y="8949"/>
                    <a:pt x="11633" y="9253"/>
                    <a:pt x="10630" y="9618"/>
                  </a:cubicBezTo>
                  <a:cubicBezTo>
                    <a:pt x="10599" y="9618"/>
                    <a:pt x="10630" y="9709"/>
                    <a:pt x="10660" y="9709"/>
                  </a:cubicBezTo>
                  <a:cubicBezTo>
                    <a:pt x="11694" y="9283"/>
                    <a:pt x="12758" y="9010"/>
                    <a:pt x="13821" y="8827"/>
                  </a:cubicBezTo>
                  <a:cubicBezTo>
                    <a:pt x="14551" y="9283"/>
                    <a:pt x="15159" y="9770"/>
                    <a:pt x="15615" y="10438"/>
                  </a:cubicBezTo>
                  <a:cubicBezTo>
                    <a:pt x="15677" y="10527"/>
                    <a:pt x="15765" y="10564"/>
                    <a:pt x="15854" y="10564"/>
                  </a:cubicBezTo>
                  <a:cubicBezTo>
                    <a:pt x="16068" y="10564"/>
                    <a:pt x="16282" y="10349"/>
                    <a:pt x="16131" y="10134"/>
                  </a:cubicBezTo>
                  <a:cubicBezTo>
                    <a:pt x="15736" y="9466"/>
                    <a:pt x="15159" y="9010"/>
                    <a:pt x="14551" y="8615"/>
                  </a:cubicBezTo>
                  <a:cubicBezTo>
                    <a:pt x="13852" y="7551"/>
                    <a:pt x="13365" y="6396"/>
                    <a:pt x="13061" y="5180"/>
                  </a:cubicBezTo>
                  <a:lnTo>
                    <a:pt x="13031" y="5180"/>
                  </a:lnTo>
                  <a:cubicBezTo>
                    <a:pt x="13305" y="6365"/>
                    <a:pt x="13700" y="7460"/>
                    <a:pt x="14308" y="8493"/>
                  </a:cubicBezTo>
                  <a:cubicBezTo>
                    <a:pt x="13517" y="7976"/>
                    <a:pt x="12575" y="7642"/>
                    <a:pt x="11663" y="7338"/>
                  </a:cubicBezTo>
                  <a:cubicBezTo>
                    <a:pt x="10995" y="6548"/>
                    <a:pt x="10599" y="5636"/>
                    <a:pt x="10447" y="4633"/>
                  </a:cubicBezTo>
                  <a:cubicBezTo>
                    <a:pt x="10447" y="4623"/>
                    <a:pt x="10441" y="4619"/>
                    <a:pt x="10432" y="4619"/>
                  </a:cubicBezTo>
                  <a:cubicBezTo>
                    <a:pt x="10414" y="4619"/>
                    <a:pt x="10387" y="4633"/>
                    <a:pt x="10387" y="4633"/>
                  </a:cubicBezTo>
                  <a:cubicBezTo>
                    <a:pt x="10508" y="5636"/>
                    <a:pt x="10903" y="6548"/>
                    <a:pt x="11542" y="7308"/>
                  </a:cubicBezTo>
                  <a:cubicBezTo>
                    <a:pt x="10964" y="7125"/>
                    <a:pt x="10447" y="6882"/>
                    <a:pt x="9900" y="6669"/>
                  </a:cubicBezTo>
                  <a:cubicBezTo>
                    <a:pt x="9627" y="6548"/>
                    <a:pt x="9414" y="6426"/>
                    <a:pt x="9201" y="6335"/>
                  </a:cubicBezTo>
                  <a:cubicBezTo>
                    <a:pt x="8168" y="4815"/>
                    <a:pt x="7438" y="3174"/>
                    <a:pt x="7013" y="1381"/>
                  </a:cubicBezTo>
                  <a:cubicBezTo>
                    <a:pt x="7013" y="1365"/>
                    <a:pt x="6998" y="1358"/>
                    <a:pt x="6982" y="1358"/>
                  </a:cubicBezTo>
                  <a:cubicBezTo>
                    <a:pt x="6967" y="1358"/>
                    <a:pt x="6952" y="1365"/>
                    <a:pt x="6952" y="1381"/>
                  </a:cubicBezTo>
                  <a:cubicBezTo>
                    <a:pt x="7347" y="3143"/>
                    <a:pt x="8046" y="4724"/>
                    <a:pt x="9019" y="6213"/>
                  </a:cubicBezTo>
                  <a:cubicBezTo>
                    <a:pt x="6891" y="5180"/>
                    <a:pt x="4855" y="3934"/>
                    <a:pt x="2940" y="2475"/>
                  </a:cubicBezTo>
                  <a:cubicBezTo>
                    <a:pt x="2727" y="1867"/>
                    <a:pt x="2575" y="1259"/>
                    <a:pt x="2423" y="621"/>
                  </a:cubicBezTo>
                  <a:lnTo>
                    <a:pt x="2423" y="621"/>
                  </a:lnTo>
                  <a:cubicBezTo>
                    <a:pt x="2484" y="1229"/>
                    <a:pt x="2636" y="1806"/>
                    <a:pt x="2849" y="2384"/>
                  </a:cubicBezTo>
                  <a:cubicBezTo>
                    <a:pt x="1876" y="1654"/>
                    <a:pt x="934" y="864"/>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6374250" y="4026950"/>
              <a:ext cx="636125" cy="192275"/>
            </a:xfrm>
            <a:custGeom>
              <a:avLst/>
              <a:gdLst/>
              <a:ahLst/>
              <a:cxnLst/>
              <a:rect l="l" t="t" r="r" b="b"/>
              <a:pathLst>
                <a:path w="25445" h="7691" extrusionOk="0">
                  <a:moveTo>
                    <a:pt x="15928" y="0"/>
                  </a:moveTo>
                  <a:cubicBezTo>
                    <a:pt x="16809" y="1338"/>
                    <a:pt x="17812" y="2462"/>
                    <a:pt x="19119" y="3374"/>
                  </a:cubicBezTo>
                  <a:cubicBezTo>
                    <a:pt x="18716" y="3367"/>
                    <a:pt x="18314" y="3363"/>
                    <a:pt x="17911" y="3363"/>
                  </a:cubicBezTo>
                  <a:cubicBezTo>
                    <a:pt x="16701" y="3363"/>
                    <a:pt x="15487" y="3397"/>
                    <a:pt x="14256" y="3465"/>
                  </a:cubicBezTo>
                  <a:cubicBezTo>
                    <a:pt x="12645" y="2584"/>
                    <a:pt x="11277" y="1611"/>
                    <a:pt x="10183" y="91"/>
                  </a:cubicBezTo>
                  <a:cubicBezTo>
                    <a:pt x="10183" y="73"/>
                    <a:pt x="10180" y="65"/>
                    <a:pt x="10176" y="65"/>
                  </a:cubicBezTo>
                  <a:cubicBezTo>
                    <a:pt x="10167" y="65"/>
                    <a:pt x="10152" y="101"/>
                    <a:pt x="10152" y="122"/>
                  </a:cubicBezTo>
                  <a:cubicBezTo>
                    <a:pt x="11125" y="1520"/>
                    <a:pt x="12493" y="2766"/>
                    <a:pt x="14104" y="3465"/>
                  </a:cubicBezTo>
                  <a:cubicBezTo>
                    <a:pt x="12311" y="3526"/>
                    <a:pt x="10517" y="3678"/>
                    <a:pt x="8724" y="3769"/>
                  </a:cubicBezTo>
                  <a:cubicBezTo>
                    <a:pt x="7478" y="2918"/>
                    <a:pt x="6505" y="1854"/>
                    <a:pt x="5684" y="608"/>
                  </a:cubicBezTo>
                  <a:cubicBezTo>
                    <a:pt x="5684" y="598"/>
                    <a:pt x="5681" y="595"/>
                    <a:pt x="5676" y="595"/>
                  </a:cubicBezTo>
                  <a:cubicBezTo>
                    <a:pt x="5667" y="595"/>
                    <a:pt x="5654" y="608"/>
                    <a:pt x="5654" y="608"/>
                  </a:cubicBezTo>
                  <a:cubicBezTo>
                    <a:pt x="6444" y="1854"/>
                    <a:pt x="7447" y="2918"/>
                    <a:pt x="8663" y="3769"/>
                  </a:cubicBezTo>
                  <a:cubicBezTo>
                    <a:pt x="7873" y="3787"/>
                    <a:pt x="7084" y="3804"/>
                    <a:pt x="6294" y="3804"/>
                  </a:cubicBezTo>
                  <a:cubicBezTo>
                    <a:pt x="5716" y="3804"/>
                    <a:pt x="5138" y="3795"/>
                    <a:pt x="4560" y="3769"/>
                  </a:cubicBezTo>
                  <a:cubicBezTo>
                    <a:pt x="3891" y="3283"/>
                    <a:pt x="3222" y="2827"/>
                    <a:pt x="2584" y="2250"/>
                  </a:cubicBezTo>
                  <a:cubicBezTo>
                    <a:pt x="2578" y="2244"/>
                    <a:pt x="2570" y="2241"/>
                    <a:pt x="2561" y="2241"/>
                  </a:cubicBezTo>
                  <a:cubicBezTo>
                    <a:pt x="2523" y="2241"/>
                    <a:pt x="2468" y="2286"/>
                    <a:pt x="2493" y="2310"/>
                  </a:cubicBezTo>
                  <a:cubicBezTo>
                    <a:pt x="3070" y="2827"/>
                    <a:pt x="3678" y="3344"/>
                    <a:pt x="4316" y="3769"/>
                  </a:cubicBezTo>
                  <a:cubicBezTo>
                    <a:pt x="2918" y="3678"/>
                    <a:pt x="1520" y="3496"/>
                    <a:pt x="122" y="3192"/>
                  </a:cubicBezTo>
                  <a:cubicBezTo>
                    <a:pt x="31" y="3192"/>
                    <a:pt x="0" y="3283"/>
                    <a:pt x="31" y="3313"/>
                  </a:cubicBezTo>
                  <a:cubicBezTo>
                    <a:pt x="31" y="3313"/>
                    <a:pt x="31" y="3344"/>
                    <a:pt x="61" y="3344"/>
                  </a:cubicBezTo>
                  <a:cubicBezTo>
                    <a:pt x="1946" y="3891"/>
                    <a:pt x="3800" y="4104"/>
                    <a:pt x="5654" y="4195"/>
                  </a:cubicBezTo>
                  <a:cubicBezTo>
                    <a:pt x="4529" y="4681"/>
                    <a:pt x="3405" y="5259"/>
                    <a:pt x="2341" y="5867"/>
                  </a:cubicBezTo>
                  <a:cubicBezTo>
                    <a:pt x="3496" y="5289"/>
                    <a:pt x="4681" y="4712"/>
                    <a:pt x="5836" y="4195"/>
                  </a:cubicBezTo>
                  <a:cubicBezTo>
                    <a:pt x="6396" y="4216"/>
                    <a:pt x="6948" y="4227"/>
                    <a:pt x="7497" y="4227"/>
                  </a:cubicBezTo>
                  <a:cubicBezTo>
                    <a:pt x="8497" y="4227"/>
                    <a:pt x="9486" y="4193"/>
                    <a:pt x="10487" y="4134"/>
                  </a:cubicBezTo>
                  <a:lnTo>
                    <a:pt x="10487" y="4134"/>
                  </a:lnTo>
                  <a:cubicBezTo>
                    <a:pt x="8845" y="4894"/>
                    <a:pt x="7295" y="5775"/>
                    <a:pt x="5806" y="6839"/>
                  </a:cubicBezTo>
                  <a:cubicBezTo>
                    <a:pt x="5785" y="6860"/>
                    <a:pt x="5793" y="6896"/>
                    <a:pt x="5810" y="6896"/>
                  </a:cubicBezTo>
                  <a:cubicBezTo>
                    <a:pt x="5817" y="6896"/>
                    <a:pt x="5827" y="6889"/>
                    <a:pt x="5836" y="6870"/>
                  </a:cubicBezTo>
                  <a:cubicBezTo>
                    <a:pt x="7417" y="5806"/>
                    <a:pt x="9089" y="4894"/>
                    <a:pt x="10791" y="4134"/>
                  </a:cubicBezTo>
                  <a:cubicBezTo>
                    <a:pt x="12371" y="4073"/>
                    <a:pt x="14013" y="3952"/>
                    <a:pt x="15624" y="3921"/>
                  </a:cubicBezTo>
                  <a:lnTo>
                    <a:pt x="15624" y="3921"/>
                  </a:lnTo>
                  <a:cubicBezTo>
                    <a:pt x="13344" y="4833"/>
                    <a:pt x="11247" y="6019"/>
                    <a:pt x="9332" y="7599"/>
                  </a:cubicBezTo>
                  <a:cubicBezTo>
                    <a:pt x="9301" y="7630"/>
                    <a:pt x="9332" y="7690"/>
                    <a:pt x="9393" y="7690"/>
                  </a:cubicBezTo>
                  <a:cubicBezTo>
                    <a:pt x="11399" y="6201"/>
                    <a:pt x="13526" y="4894"/>
                    <a:pt x="15836" y="3952"/>
                  </a:cubicBezTo>
                  <a:cubicBezTo>
                    <a:pt x="16333" y="3942"/>
                    <a:pt x="16829" y="3935"/>
                    <a:pt x="17326" y="3935"/>
                  </a:cubicBezTo>
                  <a:cubicBezTo>
                    <a:pt x="18319" y="3935"/>
                    <a:pt x="19312" y="3962"/>
                    <a:pt x="20305" y="4043"/>
                  </a:cubicBezTo>
                  <a:cubicBezTo>
                    <a:pt x="18086" y="4742"/>
                    <a:pt x="16080" y="5867"/>
                    <a:pt x="14256" y="7234"/>
                  </a:cubicBezTo>
                  <a:cubicBezTo>
                    <a:pt x="14226" y="7265"/>
                    <a:pt x="14256" y="7295"/>
                    <a:pt x="14286" y="7295"/>
                  </a:cubicBezTo>
                  <a:cubicBezTo>
                    <a:pt x="16232" y="5927"/>
                    <a:pt x="18329" y="4894"/>
                    <a:pt x="20517" y="4073"/>
                  </a:cubicBezTo>
                  <a:cubicBezTo>
                    <a:pt x="22068" y="4134"/>
                    <a:pt x="23527" y="4377"/>
                    <a:pt x="24925" y="4803"/>
                  </a:cubicBezTo>
                  <a:cubicBezTo>
                    <a:pt x="24955" y="4810"/>
                    <a:pt x="24984" y="4813"/>
                    <a:pt x="25011" y="4813"/>
                  </a:cubicBezTo>
                  <a:cubicBezTo>
                    <a:pt x="25340" y="4813"/>
                    <a:pt x="25444" y="4338"/>
                    <a:pt x="25107" y="4225"/>
                  </a:cubicBezTo>
                  <a:cubicBezTo>
                    <a:pt x="24317" y="3982"/>
                    <a:pt x="23527" y="3830"/>
                    <a:pt x="22736" y="3739"/>
                  </a:cubicBezTo>
                  <a:cubicBezTo>
                    <a:pt x="22128" y="3161"/>
                    <a:pt x="21672" y="2462"/>
                    <a:pt x="21399" y="1702"/>
                  </a:cubicBezTo>
                  <a:cubicBezTo>
                    <a:pt x="21399" y="1692"/>
                    <a:pt x="21396" y="1689"/>
                    <a:pt x="21391" y="1689"/>
                  </a:cubicBezTo>
                  <a:cubicBezTo>
                    <a:pt x="21382" y="1689"/>
                    <a:pt x="21368" y="1702"/>
                    <a:pt x="21368" y="1702"/>
                  </a:cubicBezTo>
                  <a:cubicBezTo>
                    <a:pt x="21581" y="2462"/>
                    <a:pt x="21916" y="3131"/>
                    <a:pt x="22463" y="3678"/>
                  </a:cubicBezTo>
                  <a:cubicBezTo>
                    <a:pt x="21429" y="3526"/>
                    <a:pt x="20396" y="3465"/>
                    <a:pt x="19393" y="3435"/>
                  </a:cubicBezTo>
                  <a:cubicBezTo>
                    <a:pt x="19393" y="3435"/>
                    <a:pt x="19393" y="3374"/>
                    <a:pt x="19332" y="3374"/>
                  </a:cubicBezTo>
                  <a:cubicBezTo>
                    <a:pt x="18025" y="2432"/>
                    <a:pt x="16870" y="1368"/>
                    <a:pt x="15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9"/>
            <p:cNvSpPr/>
            <p:nvPr/>
          </p:nvSpPr>
          <p:spPr>
            <a:xfrm>
              <a:off x="6599425" y="4332525"/>
              <a:ext cx="590200" cy="241000"/>
            </a:xfrm>
            <a:custGeom>
              <a:avLst/>
              <a:gdLst/>
              <a:ahLst/>
              <a:cxnLst/>
              <a:rect l="l" t="t" r="r" b="b"/>
              <a:pathLst>
                <a:path w="23608" h="9640" extrusionOk="0">
                  <a:moveTo>
                    <a:pt x="13101" y="1"/>
                  </a:moveTo>
                  <a:cubicBezTo>
                    <a:pt x="13077" y="1"/>
                    <a:pt x="13040" y="36"/>
                    <a:pt x="13061" y="57"/>
                  </a:cubicBezTo>
                  <a:cubicBezTo>
                    <a:pt x="14520" y="2367"/>
                    <a:pt x="16404" y="4221"/>
                    <a:pt x="18441" y="6045"/>
                  </a:cubicBezTo>
                  <a:cubicBezTo>
                    <a:pt x="16678" y="6167"/>
                    <a:pt x="14976" y="6288"/>
                    <a:pt x="13243" y="6319"/>
                  </a:cubicBezTo>
                  <a:cubicBezTo>
                    <a:pt x="11602" y="4890"/>
                    <a:pt x="10082" y="3309"/>
                    <a:pt x="8744" y="1546"/>
                  </a:cubicBezTo>
                  <a:cubicBezTo>
                    <a:pt x="8744" y="1528"/>
                    <a:pt x="8739" y="1520"/>
                    <a:pt x="8730" y="1520"/>
                  </a:cubicBezTo>
                  <a:cubicBezTo>
                    <a:pt x="8713" y="1520"/>
                    <a:pt x="8684" y="1556"/>
                    <a:pt x="8684" y="1577"/>
                  </a:cubicBezTo>
                  <a:cubicBezTo>
                    <a:pt x="9991" y="3370"/>
                    <a:pt x="11480" y="4951"/>
                    <a:pt x="13152" y="6319"/>
                  </a:cubicBezTo>
                  <a:cubicBezTo>
                    <a:pt x="12793" y="6326"/>
                    <a:pt x="12436" y="6330"/>
                    <a:pt x="12080" y="6330"/>
                  </a:cubicBezTo>
                  <a:cubicBezTo>
                    <a:pt x="10927" y="6330"/>
                    <a:pt x="9784" y="6290"/>
                    <a:pt x="8623" y="6197"/>
                  </a:cubicBezTo>
                  <a:cubicBezTo>
                    <a:pt x="7498" y="5194"/>
                    <a:pt x="6434" y="4069"/>
                    <a:pt x="5431" y="2823"/>
                  </a:cubicBezTo>
                  <a:cubicBezTo>
                    <a:pt x="5422" y="2814"/>
                    <a:pt x="5413" y="2811"/>
                    <a:pt x="5406" y="2811"/>
                  </a:cubicBezTo>
                  <a:cubicBezTo>
                    <a:pt x="5388" y="2811"/>
                    <a:pt x="5379" y="2832"/>
                    <a:pt x="5401" y="2854"/>
                  </a:cubicBezTo>
                  <a:cubicBezTo>
                    <a:pt x="6313" y="4069"/>
                    <a:pt x="7346" y="5194"/>
                    <a:pt x="8471" y="6167"/>
                  </a:cubicBezTo>
                  <a:cubicBezTo>
                    <a:pt x="6981" y="6045"/>
                    <a:pt x="5553" y="5832"/>
                    <a:pt x="4063" y="5498"/>
                  </a:cubicBezTo>
                  <a:cubicBezTo>
                    <a:pt x="3425" y="4799"/>
                    <a:pt x="2726" y="4130"/>
                    <a:pt x="2057" y="3461"/>
                  </a:cubicBezTo>
                  <a:lnTo>
                    <a:pt x="2057" y="3461"/>
                  </a:lnTo>
                  <a:cubicBezTo>
                    <a:pt x="2665" y="4161"/>
                    <a:pt x="3273" y="4799"/>
                    <a:pt x="3911" y="5407"/>
                  </a:cubicBezTo>
                  <a:cubicBezTo>
                    <a:pt x="2635" y="5103"/>
                    <a:pt x="1358" y="4738"/>
                    <a:pt x="112" y="4221"/>
                  </a:cubicBezTo>
                  <a:cubicBezTo>
                    <a:pt x="105" y="4218"/>
                    <a:pt x="99" y="4216"/>
                    <a:pt x="92" y="4216"/>
                  </a:cubicBezTo>
                  <a:cubicBezTo>
                    <a:pt x="40" y="4216"/>
                    <a:pt x="0" y="4316"/>
                    <a:pt x="82" y="4343"/>
                  </a:cubicBezTo>
                  <a:cubicBezTo>
                    <a:pt x="1936" y="5255"/>
                    <a:pt x="3911" y="5863"/>
                    <a:pt x="5918" y="6288"/>
                  </a:cubicBezTo>
                  <a:cubicBezTo>
                    <a:pt x="4459" y="6471"/>
                    <a:pt x="3000" y="6775"/>
                    <a:pt x="1571" y="7200"/>
                  </a:cubicBezTo>
                  <a:cubicBezTo>
                    <a:pt x="1510" y="7200"/>
                    <a:pt x="1510" y="7261"/>
                    <a:pt x="1571" y="7261"/>
                  </a:cubicBezTo>
                  <a:cubicBezTo>
                    <a:pt x="3091" y="6896"/>
                    <a:pt x="4611" y="6562"/>
                    <a:pt x="6130" y="6319"/>
                  </a:cubicBezTo>
                  <a:cubicBezTo>
                    <a:pt x="7377" y="6562"/>
                    <a:pt x="8623" y="6714"/>
                    <a:pt x="9869" y="6805"/>
                  </a:cubicBezTo>
                  <a:cubicBezTo>
                    <a:pt x="8471" y="7413"/>
                    <a:pt x="7133" y="8112"/>
                    <a:pt x="5796" y="8872"/>
                  </a:cubicBezTo>
                  <a:lnTo>
                    <a:pt x="5796" y="8902"/>
                  </a:lnTo>
                  <a:cubicBezTo>
                    <a:pt x="7164" y="8173"/>
                    <a:pt x="8592" y="7504"/>
                    <a:pt x="10021" y="6866"/>
                  </a:cubicBezTo>
                  <a:cubicBezTo>
                    <a:pt x="10927" y="6924"/>
                    <a:pt x="11820" y="6945"/>
                    <a:pt x="12709" y="6945"/>
                  </a:cubicBezTo>
                  <a:cubicBezTo>
                    <a:pt x="13222" y="6945"/>
                    <a:pt x="13734" y="6938"/>
                    <a:pt x="14246" y="6927"/>
                  </a:cubicBezTo>
                  <a:lnTo>
                    <a:pt x="14246" y="6927"/>
                  </a:lnTo>
                  <a:cubicBezTo>
                    <a:pt x="12544" y="7626"/>
                    <a:pt x="10933" y="8537"/>
                    <a:pt x="9383" y="9541"/>
                  </a:cubicBezTo>
                  <a:cubicBezTo>
                    <a:pt x="9358" y="9590"/>
                    <a:pt x="9374" y="9640"/>
                    <a:pt x="9397" y="9640"/>
                  </a:cubicBezTo>
                  <a:cubicBezTo>
                    <a:pt x="9402" y="9640"/>
                    <a:pt x="9408" y="9637"/>
                    <a:pt x="9413" y="9632"/>
                  </a:cubicBezTo>
                  <a:cubicBezTo>
                    <a:pt x="10994" y="8568"/>
                    <a:pt x="12665" y="7717"/>
                    <a:pt x="14368" y="6896"/>
                  </a:cubicBezTo>
                  <a:cubicBezTo>
                    <a:pt x="15644" y="6866"/>
                    <a:pt x="16982" y="6775"/>
                    <a:pt x="18289" y="6653"/>
                  </a:cubicBezTo>
                  <a:lnTo>
                    <a:pt x="18289" y="6653"/>
                  </a:lnTo>
                  <a:cubicBezTo>
                    <a:pt x="16860" y="7322"/>
                    <a:pt x="15644" y="8173"/>
                    <a:pt x="14580" y="9328"/>
                  </a:cubicBezTo>
                  <a:cubicBezTo>
                    <a:pt x="14531" y="9377"/>
                    <a:pt x="14601" y="9466"/>
                    <a:pt x="14662" y="9466"/>
                  </a:cubicBezTo>
                  <a:cubicBezTo>
                    <a:pt x="14677" y="9466"/>
                    <a:pt x="14690" y="9461"/>
                    <a:pt x="14702" y="9449"/>
                  </a:cubicBezTo>
                  <a:cubicBezTo>
                    <a:pt x="15827" y="8234"/>
                    <a:pt x="17164" y="7261"/>
                    <a:pt x="18714" y="6623"/>
                  </a:cubicBezTo>
                  <a:cubicBezTo>
                    <a:pt x="19596" y="6562"/>
                    <a:pt x="20447" y="6440"/>
                    <a:pt x="21298" y="6319"/>
                  </a:cubicBezTo>
                  <a:lnTo>
                    <a:pt x="21298" y="6319"/>
                  </a:lnTo>
                  <a:cubicBezTo>
                    <a:pt x="20751" y="6623"/>
                    <a:pt x="20204" y="7018"/>
                    <a:pt x="19748" y="7474"/>
                  </a:cubicBezTo>
                  <a:cubicBezTo>
                    <a:pt x="19726" y="7495"/>
                    <a:pt x="19735" y="7517"/>
                    <a:pt x="19753" y="7517"/>
                  </a:cubicBezTo>
                  <a:cubicBezTo>
                    <a:pt x="19760" y="7517"/>
                    <a:pt x="19769" y="7513"/>
                    <a:pt x="19778" y="7504"/>
                  </a:cubicBezTo>
                  <a:cubicBezTo>
                    <a:pt x="20325" y="7018"/>
                    <a:pt x="20903" y="6592"/>
                    <a:pt x="21571" y="6288"/>
                  </a:cubicBezTo>
                  <a:cubicBezTo>
                    <a:pt x="22240" y="6258"/>
                    <a:pt x="22757" y="6167"/>
                    <a:pt x="23304" y="6106"/>
                  </a:cubicBezTo>
                  <a:cubicBezTo>
                    <a:pt x="23608" y="6045"/>
                    <a:pt x="23517" y="5589"/>
                    <a:pt x="23182" y="5589"/>
                  </a:cubicBezTo>
                  <a:cubicBezTo>
                    <a:pt x="22605" y="5650"/>
                    <a:pt x="22027" y="5711"/>
                    <a:pt x="21419" y="5741"/>
                  </a:cubicBezTo>
                  <a:cubicBezTo>
                    <a:pt x="20508" y="4890"/>
                    <a:pt x="19717" y="4009"/>
                    <a:pt x="19109" y="2914"/>
                  </a:cubicBezTo>
                  <a:cubicBezTo>
                    <a:pt x="19100" y="2895"/>
                    <a:pt x="19090" y="2888"/>
                    <a:pt x="19082" y="2888"/>
                  </a:cubicBezTo>
                  <a:cubicBezTo>
                    <a:pt x="19063" y="2888"/>
                    <a:pt x="19049" y="2924"/>
                    <a:pt x="19049" y="2945"/>
                  </a:cubicBezTo>
                  <a:cubicBezTo>
                    <a:pt x="19565" y="4009"/>
                    <a:pt x="20295" y="5042"/>
                    <a:pt x="21237" y="5802"/>
                  </a:cubicBezTo>
                  <a:lnTo>
                    <a:pt x="18623" y="6015"/>
                  </a:lnTo>
                  <a:cubicBezTo>
                    <a:pt x="16556" y="4191"/>
                    <a:pt x="14580" y="2337"/>
                    <a:pt x="13121" y="27"/>
                  </a:cubicBezTo>
                  <a:cubicBezTo>
                    <a:pt x="13121" y="8"/>
                    <a:pt x="13113" y="1"/>
                    <a:pt x="1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9"/>
            <p:cNvSpPr/>
            <p:nvPr/>
          </p:nvSpPr>
          <p:spPr>
            <a:xfrm>
              <a:off x="6667875" y="4721150"/>
              <a:ext cx="647900" cy="217675"/>
            </a:xfrm>
            <a:custGeom>
              <a:avLst/>
              <a:gdLst/>
              <a:ahLst/>
              <a:cxnLst/>
              <a:rect l="l" t="t" r="r" b="b"/>
              <a:pathLst>
                <a:path w="25916" h="8707" extrusionOk="0">
                  <a:moveTo>
                    <a:pt x="6302" y="0"/>
                  </a:moveTo>
                  <a:cubicBezTo>
                    <a:pt x="6293" y="0"/>
                    <a:pt x="6280" y="14"/>
                    <a:pt x="6280" y="14"/>
                  </a:cubicBezTo>
                  <a:cubicBezTo>
                    <a:pt x="6675" y="1959"/>
                    <a:pt x="7557" y="3722"/>
                    <a:pt x="8803" y="5303"/>
                  </a:cubicBezTo>
                  <a:cubicBezTo>
                    <a:pt x="7344" y="5181"/>
                    <a:pt x="5885" y="5029"/>
                    <a:pt x="4456" y="4725"/>
                  </a:cubicBezTo>
                  <a:cubicBezTo>
                    <a:pt x="3727" y="3996"/>
                    <a:pt x="3119" y="3205"/>
                    <a:pt x="2693" y="2263"/>
                  </a:cubicBezTo>
                  <a:lnTo>
                    <a:pt x="2693" y="2263"/>
                  </a:lnTo>
                  <a:cubicBezTo>
                    <a:pt x="3088" y="3205"/>
                    <a:pt x="3605" y="3996"/>
                    <a:pt x="4335" y="4664"/>
                  </a:cubicBezTo>
                  <a:cubicBezTo>
                    <a:pt x="2876" y="4360"/>
                    <a:pt x="1477" y="3965"/>
                    <a:pt x="140" y="3357"/>
                  </a:cubicBezTo>
                  <a:cubicBezTo>
                    <a:pt x="131" y="3349"/>
                    <a:pt x="122" y="3345"/>
                    <a:pt x="113" y="3345"/>
                  </a:cubicBezTo>
                  <a:cubicBezTo>
                    <a:pt x="57" y="3345"/>
                    <a:pt x="1" y="3483"/>
                    <a:pt x="79" y="3509"/>
                  </a:cubicBezTo>
                  <a:cubicBezTo>
                    <a:pt x="1295" y="4178"/>
                    <a:pt x="2572" y="4634"/>
                    <a:pt x="3939" y="4938"/>
                  </a:cubicBezTo>
                  <a:cubicBezTo>
                    <a:pt x="3271" y="5090"/>
                    <a:pt x="2572" y="5363"/>
                    <a:pt x="1903" y="5576"/>
                  </a:cubicBezTo>
                  <a:lnTo>
                    <a:pt x="1903" y="5637"/>
                  </a:lnTo>
                  <a:cubicBezTo>
                    <a:pt x="2632" y="5363"/>
                    <a:pt x="3392" y="5181"/>
                    <a:pt x="4091" y="4999"/>
                  </a:cubicBezTo>
                  <a:cubicBezTo>
                    <a:pt x="5550" y="5333"/>
                    <a:pt x="7070" y="5515"/>
                    <a:pt x="8590" y="5667"/>
                  </a:cubicBezTo>
                  <a:cubicBezTo>
                    <a:pt x="7283" y="6123"/>
                    <a:pt x="6037" y="6701"/>
                    <a:pt x="4851" y="7430"/>
                  </a:cubicBezTo>
                  <a:cubicBezTo>
                    <a:pt x="4827" y="7430"/>
                    <a:pt x="4842" y="7469"/>
                    <a:pt x="4880" y="7469"/>
                  </a:cubicBezTo>
                  <a:cubicBezTo>
                    <a:pt x="4889" y="7469"/>
                    <a:pt x="4900" y="7467"/>
                    <a:pt x="4912" y="7461"/>
                  </a:cubicBezTo>
                  <a:cubicBezTo>
                    <a:pt x="6158" y="6701"/>
                    <a:pt x="7465" y="6123"/>
                    <a:pt x="8894" y="5698"/>
                  </a:cubicBezTo>
                  <a:cubicBezTo>
                    <a:pt x="9684" y="5789"/>
                    <a:pt x="10444" y="5850"/>
                    <a:pt x="11204" y="5941"/>
                  </a:cubicBezTo>
                  <a:lnTo>
                    <a:pt x="12572" y="6063"/>
                  </a:lnTo>
                  <a:cubicBezTo>
                    <a:pt x="11234" y="6519"/>
                    <a:pt x="9988" y="7157"/>
                    <a:pt x="8894" y="8069"/>
                  </a:cubicBezTo>
                  <a:cubicBezTo>
                    <a:pt x="8827" y="8091"/>
                    <a:pt x="8875" y="8163"/>
                    <a:pt x="8917" y="8163"/>
                  </a:cubicBezTo>
                  <a:cubicBezTo>
                    <a:pt x="8932" y="8163"/>
                    <a:pt x="8947" y="8154"/>
                    <a:pt x="8955" y="8129"/>
                  </a:cubicBezTo>
                  <a:cubicBezTo>
                    <a:pt x="10171" y="7218"/>
                    <a:pt x="11478" y="6549"/>
                    <a:pt x="12876" y="6093"/>
                  </a:cubicBezTo>
                  <a:cubicBezTo>
                    <a:pt x="14365" y="6215"/>
                    <a:pt x="15794" y="6275"/>
                    <a:pt x="17283" y="6306"/>
                  </a:cubicBezTo>
                  <a:cubicBezTo>
                    <a:pt x="15399" y="7005"/>
                    <a:pt x="13575" y="7765"/>
                    <a:pt x="11751" y="8646"/>
                  </a:cubicBezTo>
                  <a:cubicBezTo>
                    <a:pt x="11690" y="8677"/>
                    <a:pt x="11751" y="8707"/>
                    <a:pt x="11782" y="8707"/>
                  </a:cubicBezTo>
                  <a:cubicBezTo>
                    <a:pt x="13727" y="7886"/>
                    <a:pt x="15642" y="7066"/>
                    <a:pt x="17618" y="6306"/>
                  </a:cubicBezTo>
                  <a:cubicBezTo>
                    <a:pt x="19077" y="6367"/>
                    <a:pt x="20505" y="6397"/>
                    <a:pt x="21964" y="6397"/>
                  </a:cubicBezTo>
                  <a:cubicBezTo>
                    <a:pt x="20475" y="6914"/>
                    <a:pt x="19077" y="7582"/>
                    <a:pt x="17739" y="8373"/>
                  </a:cubicBezTo>
                  <a:cubicBezTo>
                    <a:pt x="17716" y="8396"/>
                    <a:pt x="17728" y="8454"/>
                    <a:pt x="17748" y="8454"/>
                  </a:cubicBezTo>
                  <a:cubicBezTo>
                    <a:pt x="17755" y="8454"/>
                    <a:pt x="17762" y="8448"/>
                    <a:pt x="17770" y="8433"/>
                  </a:cubicBezTo>
                  <a:cubicBezTo>
                    <a:pt x="19229" y="7643"/>
                    <a:pt x="20748" y="6974"/>
                    <a:pt x="22299" y="6427"/>
                  </a:cubicBezTo>
                  <a:cubicBezTo>
                    <a:pt x="22329" y="6427"/>
                    <a:pt x="22329" y="6397"/>
                    <a:pt x="22329" y="6397"/>
                  </a:cubicBezTo>
                  <a:cubicBezTo>
                    <a:pt x="23393" y="6397"/>
                    <a:pt x="24457" y="6367"/>
                    <a:pt x="25490" y="6306"/>
                  </a:cubicBezTo>
                  <a:cubicBezTo>
                    <a:pt x="25885" y="6306"/>
                    <a:pt x="25916" y="5759"/>
                    <a:pt x="25520" y="5759"/>
                  </a:cubicBezTo>
                  <a:cubicBezTo>
                    <a:pt x="24396" y="5789"/>
                    <a:pt x="23241" y="5819"/>
                    <a:pt x="22116" y="5819"/>
                  </a:cubicBezTo>
                  <a:cubicBezTo>
                    <a:pt x="22147" y="5789"/>
                    <a:pt x="22147" y="5759"/>
                    <a:pt x="22116" y="5698"/>
                  </a:cubicBezTo>
                  <a:cubicBezTo>
                    <a:pt x="21022" y="4178"/>
                    <a:pt x="20262" y="2567"/>
                    <a:pt x="19806" y="743"/>
                  </a:cubicBezTo>
                  <a:cubicBezTo>
                    <a:pt x="19806" y="713"/>
                    <a:pt x="19783" y="698"/>
                    <a:pt x="19760" y="698"/>
                  </a:cubicBezTo>
                  <a:cubicBezTo>
                    <a:pt x="19738" y="698"/>
                    <a:pt x="19715" y="713"/>
                    <a:pt x="19715" y="743"/>
                  </a:cubicBezTo>
                  <a:cubicBezTo>
                    <a:pt x="20171" y="2567"/>
                    <a:pt x="20931" y="4269"/>
                    <a:pt x="21995" y="5789"/>
                  </a:cubicBezTo>
                  <a:cubicBezTo>
                    <a:pt x="20566" y="5789"/>
                    <a:pt x="19107" y="5789"/>
                    <a:pt x="17678" y="5759"/>
                  </a:cubicBezTo>
                  <a:cubicBezTo>
                    <a:pt x="16493" y="4087"/>
                    <a:pt x="16007" y="2142"/>
                    <a:pt x="15551" y="166"/>
                  </a:cubicBezTo>
                  <a:cubicBezTo>
                    <a:pt x="15551" y="135"/>
                    <a:pt x="15528" y="120"/>
                    <a:pt x="15505" y="120"/>
                  </a:cubicBezTo>
                  <a:cubicBezTo>
                    <a:pt x="15482" y="120"/>
                    <a:pt x="15459" y="135"/>
                    <a:pt x="15459" y="166"/>
                  </a:cubicBezTo>
                  <a:cubicBezTo>
                    <a:pt x="15885" y="2111"/>
                    <a:pt x="16341" y="4026"/>
                    <a:pt x="17435" y="5698"/>
                  </a:cubicBezTo>
                  <a:cubicBezTo>
                    <a:pt x="16189" y="5667"/>
                    <a:pt x="14973" y="5637"/>
                    <a:pt x="13727" y="5546"/>
                  </a:cubicBezTo>
                  <a:cubicBezTo>
                    <a:pt x="12390" y="4087"/>
                    <a:pt x="11599" y="2294"/>
                    <a:pt x="11386" y="318"/>
                  </a:cubicBezTo>
                  <a:cubicBezTo>
                    <a:pt x="11386" y="275"/>
                    <a:pt x="11354" y="253"/>
                    <a:pt x="11325" y="253"/>
                  </a:cubicBezTo>
                  <a:cubicBezTo>
                    <a:pt x="11291" y="253"/>
                    <a:pt x="11263" y="283"/>
                    <a:pt x="11295" y="348"/>
                  </a:cubicBezTo>
                  <a:cubicBezTo>
                    <a:pt x="11478" y="2324"/>
                    <a:pt x="12238" y="4087"/>
                    <a:pt x="13514" y="5546"/>
                  </a:cubicBezTo>
                  <a:cubicBezTo>
                    <a:pt x="13180" y="5515"/>
                    <a:pt x="12876" y="5515"/>
                    <a:pt x="12541" y="5515"/>
                  </a:cubicBezTo>
                  <a:cubicBezTo>
                    <a:pt x="11356" y="5455"/>
                    <a:pt x="10140" y="5363"/>
                    <a:pt x="8924" y="5303"/>
                  </a:cubicBezTo>
                  <a:cubicBezTo>
                    <a:pt x="7678" y="3692"/>
                    <a:pt x="6827" y="1959"/>
                    <a:pt x="6310" y="14"/>
                  </a:cubicBezTo>
                  <a:cubicBezTo>
                    <a:pt x="6310" y="4"/>
                    <a:pt x="6307" y="0"/>
                    <a:pt x="6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6957850" y="3565700"/>
              <a:ext cx="12925" cy="23375"/>
            </a:xfrm>
            <a:custGeom>
              <a:avLst/>
              <a:gdLst/>
              <a:ahLst/>
              <a:cxnLst/>
              <a:rect l="l" t="t" r="r" b="b"/>
              <a:pathLst>
                <a:path w="517" h="935" extrusionOk="0">
                  <a:moveTo>
                    <a:pt x="517" y="0"/>
                  </a:moveTo>
                  <a:lnTo>
                    <a:pt x="517" y="0"/>
                  </a:lnTo>
                  <a:cubicBezTo>
                    <a:pt x="304" y="243"/>
                    <a:pt x="91" y="547"/>
                    <a:pt x="0" y="912"/>
                  </a:cubicBezTo>
                  <a:cubicBezTo>
                    <a:pt x="0" y="927"/>
                    <a:pt x="8" y="935"/>
                    <a:pt x="15" y="935"/>
                  </a:cubicBezTo>
                  <a:cubicBezTo>
                    <a:pt x="23" y="935"/>
                    <a:pt x="31" y="927"/>
                    <a:pt x="31" y="912"/>
                  </a:cubicBezTo>
                  <a:cubicBezTo>
                    <a:pt x="152" y="578"/>
                    <a:pt x="304" y="304"/>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6940575" y="3841525"/>
              <a:ext cx="22600" cy="26175"/>
            </a:xfrm>
            <a:custGeom>
              <a:avLst/>
              <a:gdLst/>
              <a:ahLst/>
              <a:cxnLst/>
              <a:rect l="l" t="t" r="r" b="b"/>
              <a:pathLst>
                <a:path w="904" h="1047" extrusionOk="0">
                  <a:moveTo>
                    <a:pt x="843" y="1"/>
                  </a:moveTo>
                  <a:cubicBezTo>
                    <a:pt x="539" y="305"/>
                    <a:pt x="266" y="609"/>
                    <a:pt x="23" y="973"/>
                  </a:cubicBezTo>
                  <a:cubicBezTo>
                    <a:pt x="0" y="1018"/>
                    <a:pt x="43" y="1046"/>
                    <a:pt x="80" y="1046"/>
                  </a:cubicBezTo>
                  <a:cubicBezTo>
                    <a:pt x="93" y="1046"/>
                    <a:pt x="106" y="1042"/>
                    <a:pt x="114" y="1034"/>
                  </a:cubicBezTo>
                  <a:cubicBezTo>
                    <a:pt x="326" y="700"/>
                    <a:pt x="600" y="366"/>
                    <a:pt x="874" y="62"/>
                  </a:cubicBezTo>
                  <a:cubicBezTo>
                    <a:pt x="904" y="1"/>
                    <a:pt x="874"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7252675" y="3791850"/>
              <a:ext cx="27750" cy="19300"/>
            </a:xfrm>
            <a:custGeom>
              <a:avLst/>
              <a:gdLst/>
              <a:ahLst/>
              <a:cxnLst/>
              <a:rect l="l" t="t" r="r" b="b"/>
              <a:pathLst>
                <a:path w="1110" h="772" extrusionOk="0">
                  <a:moveTo>
                    <a:pt x="1062" y="0"/>
                  </a:moveTo>
                  <a:cubicBezTo>
                    <a:pt x="1053" y="0"/>
                    <a:pt x="1042" y="4"/>
                    <a:pt x="1034" y="12"/>
                  </a:cubicBezTo>
                  <a:cubicBezTo>
                    <a:pt x="700" y="255"/>
                    <a:pt x="365" y="529"/>
                    <a:pt x="1" y="742"/>
                  </a:cubicBezTo>
                  <a:cubicBezTo>
                    <a:pt x="1" y="742"/>
                    <a:pt x="1" y="772"/>
                    <a:pt x="31" y="772"/>
                  </a:cubicBezTo>
                  <a:cubicBezTo>
                    <a:pt x="396" y="559"/>
                    <a:pt x="730" y="316"/>
                    <a:pt x="1065" y="73"/>
                  </a:cubicBezTo>
                  <a:cubicBezTo>
                    <a:pt x="1109" y="28"/>
                    <a:pt x="1088"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7256850" y="3905975"/>
              <a:ext cx="23750" cy="12100"/>
            </a:xfrm>
            <a:custGeom>
              <a:avLst/>
              <a:gdLst/>
              <a:ahLst/>
              <a:cxnLst/>
              <a:rect l="l" t="t" r="r" b="b"/>
              <a:pathLst>
                <a:path w="950" h="484" extrusionOk="0">
                  <a:moveTo>
                    <a:pt x="882" y="0"/>
                  </a:moveTo>
                  <a:cubicBezTo>
                    <a:pt x="877" y="0"/>
                    <a:pt x="872" y="2"/>
                    <a:pt x="867" y="6"/>
                  </a:cubicBezTo>
                  <a:cubicBezTo>
                    <a:pt x="594" y="158"/>
                    <a:pt x="290" y="280"/>
                    <a:pt x="47" y="432"/>
                  </a:cubicBezTo>
                  <a:cubicBezTo>
                    <a:pt x="1" y="432"/>
                    <a:pt x="24" y="483"/>
                    <a:pt x="51" y="483"/>
                  </a:cubicBezTo>
                  <a:cubicBezTo>
                    <a:pt x="60" y="483"/>
                    <a:pt x="69" y="478"/>
                    <a:pt x="77" y="462"/>
                  </a:cubicBezTo>
                  <a:cubicBezTo>
                    <a:pt x="350" y="371"/>
                    <a:pt x="654" y="219"/>
                    <a:pt x="898" y="67"/>
                  </a:cubicBezTo>
                  <a:cubicBezTo>
                    <a:pt x="950" y="67"/>
                    <a:pt x="912"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7454500" y="4225150"/>
              <a:ext cx="65450" cy="36950"/>
            </a:xfrm>
            <a:custGeom>
              <a:avLst/>
              <a:gdLst/>
              <a:ahLst/>
              <a:cxnLst/>
              <a:rect l="l" t="t" r="r" b="b"/>
              <a:pathLst>
                <a:path w="2618" h="1478" extrusionOk="0">
                  <a:moveTo>
                    <a:pt x="2496" y="1"/>
                  </a:moveTo>
                  <a:cubicBezTo>
                    <a:pt x="2489" y="1"/>
                    <a:pt x="2482" y="2"/>
                    <a:pt x="2475" y="6"/>
                  </a:cubicBezTo>
                  <a:cubicBezTo>
                    <a:pt x="1624" y="461"/>
                    <a:pt x="834" y="887"/>
                    <a:pt x="43" y="1434"/>
                  </a:cubicBezTo>
                  <a:cubicBezTo>
                    <a:pt x="0" y="1456"/>
                    <a:pt x="18" y="1477"/>
                    <a:pt x="43" y="1477"/>
                  </a:cubicBezTo>
                  <a:cubicBezTo>
                    <a:pt x="53" y="1477"/>
                    <a:pt x="65" y="1473"/>
                    <a:pt x="74" y="1465"/>
                  </a:cubicBezTo>
                  <a:cubicBezTo>
                    <a:pt x="955" y="1039"/>
                    <a:pt x="1746" y="583"/>
                    <a:pt x="2536" y="127"/>
                  </a:cubicBezTo>
                  <a:cubicBezTo>
                    <a:pt x="2617" y="100"/>
                    <a:pt x="2554"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7315000" y="4279325"/>
              <a:ext cx="13700" cy="49700"/>
            </a:xfrm>
            <a:custGeom>
              <a:avLst/>
              <a:gdLst/>
              <a:ahLst/>
              <a:cxnLst/>
              <a:rect l="l" t="t" r="r" b="b"/>
              <a:pathLst>
                <a:path w="548" h="1988" extrusionOk="0">
                  <a:moveTo>
                    <a:pt x="23" y="0"/>
                  </a:moveTo>
                  <a:cubicBezTo>
                    <a:pt x="14" y="0"/>
                    <a:pt x="0" y="27"/>
                    <a:pt x="0" y="27"/>
                  </a:cubicBezTo>
                  <a:cubicBezTo>
                    <a:pt x="183" y="665"/>
                    <a:pt x="335" y="1334"/>
                    <a:pt x="547" y="1942"/>
                  </a:cubicBezTo>
                  <a:cubicBezTo>
                    <a:pt x="395" y="1304"/>
                    <a:pt x="213" y="665"/>
                    <a:pt x="31" y="27"/>
                  </a:cubicBezTo>
                  <a:cubicBezTo>
                    <a:pt x="31" y="7"/>
                    <a:pt x="27" y="0"/>
                    <a:pt x="23" y="0"/>
                  </a:cubicBezTo>
                  <a:close/>
                  <a:moveTo>
                    <a:pt x="547" y="1942"/>
                  </a:moveTo>
                  <a:cubicBezTo>
                    <a:pt x="532" y="1972"/>
                    <a:pt x="532" y="1988"/>
                    <a:pt x="536" y="1988"/>
                  </a:cubicBezTo>
                  <a:cubicBezTo>
                    <a:pt x="540" y="1988"/>
                    <a:pt x="547" y="1972"/>
                    <a:pt x="547" y="19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7617425" y="4677400"/>
              <a:ext cx="174800" cy="28900"/>
            </a:xfrm>
            <a:custGeom>
              <a:avLst/>
              <a:gdLst/>
              <a:ahLst/>
              <a:cxnLst/>
              <a:rect l="l" t="t" r="r" b="b"/>
              <a:pathLst>
                <a:path w="6992" h="1156" extrusionOk="0">
                  <a:moveTo>
                    <a:pt x="6961" y="1"/>
                  </a:moveTo>
                  <a:cubicBezTo>
                    <a:pt x="4621" y="62"/>
                    <a:pt x="2280" y="396"/>
                    <a:pt x="61" y="1065"/>
                  </a:cubicBezTo>
                  <a:cubicBezTo>
                    <a:pt x="1" y="1065"/>
                    <a:pt x="1" y="1156"/>
                    <a:pt x="61" y="1156"/>
                  </a:cubicBezTo>
                  <a:cubicBezTo>
                    <a:pt x="2341" y="548"/>
                    <a:pt x="4621" y="153"/>
                    <a:pt x="6961" y="92"/>
                  </a:cubicBezTo>
                  <a:cubicBezTo>
                    <a:pt x="6961" y="62"/>
                    <a:pt x="6992" y="1"/>
                    <a:pt x="6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6530025" y="3662200"/>
              <a:ext cx="25100" cy="49725"/>
            </a:xfrm>
            <a:custGeom>
              <a:avLst/>
              <a:gdLst/>
              <a:ahLst/>
              <a:cxnLst/>
              <a:rect l="l" t="t" r="r" b="b"/>
              <a:pathLst>
                <a:path w="1004" h="1989" extrusionOk="0">
                  <a:moveTo>
                    <a:pt x="0" y="0"/>
                  </a:moveTo>
                  <a:cubicBezTo>
                    <a:pt x="304" y="639"/>
                    <a:pt x="578" y="1368"/>
                    <a:pt x="943" y="1976"/>
                  </a:cubicBezTo>
                  <a:cubicBezTo>
                    <a:pt x="943" y="1985"/>
                    <a:pt x="948" y="1989"/>
                    <a:pt x="955" y="1989"/>
                  </a:cubicBezTo>
                  <a:cubicBezTo>
                    <a:pt x="973" y="1989"/>
                    <a:pt x="1003" y="1967"/>
                    <a:pt x="1003" y="1946"/>
                  </a:cubicBezTo>
                  <a:cubicBezTo>
                    <a:pt x="730" y="1247"/>
                    <a:pt x="335" y="63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6477025" y="3754150"/>
              <a:ext cx="48475" cy="15750"/>
            </a:xfrm>
            <a:custGeom>
              <a:avLst/>
              <a:gdLst/>
              <a:ahLst/>
              <a:cxnLst/>
              <a:rect l="l" t="t" r="r" b="b"/>
              <a:pathLst>
                <a:path w="1939" h="630" extrusionOk="0">
                  <a:moveTo>
                    <a:pt x="1847" y="0"/>
                  </a:moveTo>
                  <a:cubicBezTo>
                    <a:pt x="1209" y="91"/>
                    <a:pt x="601" y="274"/>
                    <a:pt x="23" y="578"/>
                  </a:cubicBezTo>
                  <a:cubicBezTo>
                    <a:pt x="0" y="578"/>
                    <a:pt x="12" y="629"/>
                    <a:pt x="44" y="629"/>
                  </a:cubicBezTo>
                  <a:cubicBezTo>
                    <a:pt x="55" y="629"/>
                    <a:pt x="69" y="623"/>
                    <a:pt x="84" y="608"/>
                  </a:cubicBezTo>
                  <a:cubicBezTo>
                    <a:pt x="631" y="304"/>
                    <a:pt x="1239" y="152"/>
                    <a:pt x="1908" y="91"/>
                  </a:cubicBezTo>
                  <a:cubicBezTo>
                    <a:pt x="1938" y="91"/>
                    <a:pt x="1938" y="0"/>
                    <a:pt x="18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a:off x="6478725" y="3773150"/>
              <a:ext cx="70300" cy="23325"/>
            </a:xfrm>
            <a:custGeom>
              <a:avLst/>
              <a:gdLst/>
              <a:ahLst/>
              <a:cxnLst/>
              <a:rect l="l" t="t" r="r" b="b"/>
              <a:pathLst>
                <a:path w="2812" h="933" extrusionOk="0">
                  <a:moveTo>
                    <a:pt x="2782" y="0"/>
                  </a:moveTo>
                  <a:cubicBezTo>
                    <a:pt x="1840" y="213"/>
                    <a:pt x="958" y="517"/>
                    <a:pt x="46" y="851"/>
                  </a:cubicBezTo>
                  <a:cubicBezTo>
                    <a:pt x="0" y="874"/>
                    <a:pt x="24" y="932"/>
                    <a:pt x="52" y="932"/>
                  </a:cubicBezTo>
                  <a:cubicBezTo>
                    <a:pt x="60" y="932"/>
                    <a:pt x="69" y="927"/>
                    <a:pt x="77" y="912"/>
                  </a:cubicBezTo>
                  <a:cubicBezTo>
                    <a:pt x="958" y="578"/>
                    <a:pt x="1870" y="304"/>
                    <a:pt x="2782" y="31"/>
                  </a:cubicBezTo>
                  <a:cubicBezTo>
                    <a:pt x="2788" y="37"/>
                    <a:pt x="2793" y="39"/>
                    <a:pt x="2797" y="39"/>
                  </a:cubicBezTo>
                  <a:cubicBezTo>
                    <a:pt x="2811" y="39"/>
                    <a:pt x="2806"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9"/>
            <p:cNvSpPr/>
            <p:nvPr/>
          </p:nvSpPr>
          <p:spPr>
            <a:xfrm>
              <a:off x="6662250" y="3735150"/>
              <a:ext cx="15975" cy="41625"/>
            </a:xfrm>
            <a:custGeom>
              <a:avLst/>
              <a:gdLst/>
              <a:ahLst/>
              <a:cxnLst/>
              <a:rect l="l" t="t" r="r" b="b"/>
              <a:pathLst>
                <a:path w="639" h="1665" extrusionOk="0">
                  <a:moveTo>
                    <a:pt x="0" y="0"/>
                  </a:moveTo>
                  <a:lnTo>
                    <a:pt x="0" y="0"/>
                  </a:lnTo>
                  <a:cubicBezTo>
                    <a:pt x="183" y="578"/>
                    <a:pt x="365" y="1125"/>
                    <a:pt x="639" y="1642"/>
                  </a:cubicBezTo>
                  <a:cubicBezTo>
                    <a:pt x="456" y="1064"/>
                    <a:pt x="213" y="548"/>
                    <a:pt x="0" y="0"/>
                  </a:cubicBezTo>
                  <a:close/>
                  <a:moveTo>
                    <a:pt x="639" y="1642"/>
                  </a:moveTo>
                  <a:lnTo>
                    <a:pt x="639" y="1642"/>
                  </a:lnTo>
                  <a:cubicBezTo>
                    <a:pt x="623" y="1657"/>
                    <a:pt x="623" y="1665"/>
                    <a:pt x="627" y="1665"/>
                  </a:cubicBezTo>
                  <a:cubicBezTo>
                    <a:pt x="631" y="1665"/>
                    <a:pt x="639" y="1657"/>
                    <a:pt x="639" y="1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6737475" y="3774850"/>
              <a:ext cx="8900" cy="29350"/>
            </a:xfrm>
            <a:custGeom>
              <a:avLst/>
              <a:gdLst/>
              <a:ahLst/>
              <a:cxnLst/>
              <a:rect l="l" t="t" r="r" b="b"/>
              <a:pathLst>
                <a:path w="356" h="1174" extrusionOk="0">
                  <a:moveTo>
                    <a:pt x="16" y="1"/>
                  </a:moveTo>
                  <a:cubicBezTo>
                    <a:pt x="8" y="1"/>
                    <a:pt x="0" y="8"/>
                    <a:pt x="0" y="23"/>
                  </a:cubicBezTo>
                  <a:cubicBezTo>
                    <a:pt x="0" y="388"/>
                    <a:pt x="61" y="814"/>
                    <a:pt x="304" y="1148"/>
                  </a:cubicBezTo>
                  <a:cubicBezTo>
                    <a:pt x="304" y="1167"/>
                    <a:pt x="310" y="1174"/>
                    <a:pt x="317" y="1174"/>
                  </a:cubicBezTo>
                  <a:cubicBezTo>
                    <a:pt x="333" y="1174"/>
                    <a:pt x="356" y="1139"/>
                    <a:pt x="335" y="1118"/>
                  </a:cubicBezTo>
                  <a:cubicBezTo>
                    <a:pt x="152" y="783"/>
                    <a:pt x="31" y="388"/>
                    <a:pt x="31" y="23"/>
                  </a:cubicBezTo>
                  <a:cubicBezTo>
                    <a:pt x="31" y="8"/>
                    <a:pt x="23" y="1"/>
                    <a:pt x="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6640200" y="3852175"/>
              <a:ext cx="82850" cy="33450"/>
            </a:xfrm>
            <a:custGeom>
              <a:avLst/>
              <a:gdLst/>
              <a:ahLst/>
              <a:cxnLst/>
              <a:rect l="l" t="t" r="r" b="b"/>
              <a:pathLst>
                <a:path w="3314" h="1338" extrusionOk="0">
                  <a:moveTo>
                    <a:pt x="3223" y="0"/>
                  </a:moveTo>
                  <a:cubicBezTo>
                    <a:pt x="2129" y="304"/>
                    <a:pt x="1065" y="760"/>
                    <a:pt x="31" y="1307"/>
                  </a:cubicBezTo>
                  <a:cubicBezTo>
                    <a:pt x="1" y="1307"/>
                    <a:pt x="31" y="1338"/>
                    <a:pt x="31" y="1338"/>
                  </a:cubicBezTo>
                  <a:cubicBezTo>
                    <a:pt x="1065" y="851"/>
                    <a:pt x="2159" y="456"/>
                    <a:pt x="3223" y="122"/>
                  </a:cubicBezTo>
                  <a:cubicBezTo>
                    <a:pt x="3314" y="92"/>
                    <a:pt x="3314" y="0"/>
                    <a:pt x="3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6871225" y="3627250"/>
              <a:ext cx="30400" cy="31175"/>
            </a:xfrm>
            <a:custGeom>
              <a:avLst/>
              <a:gdLst/>
              <a:ahLst/>
              <a:cxnLst/>
              <a:rect l="l" t="t" r="r" b="b"/>
              <a:pathLst>
                <a:path w="1216" h="1247" extrusionOk="0">
                  <a:moveTo>
                    <a:pt x="0" y="0"/>
                  </a:moveTo>
                  <a:cubicBezTo>
                    <a:pt x="365" y="426"/>
                    <a:pt x="790" y="882"/>
                    <a:pt x="1216" y="1246"/>
                  </a:cubicBezTo>
                  <a:cubicBezTo>
                    <a:pt x="821" y="821"/>
                    <a:pt x="426" y="42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6822575" y="3681950"/>
              <a:ext cx="53000" cy="40625"/>
            </a:xfrm>
            <a:custGeom>
              <a:avLst/>
              <a:gdLst/>
              <a:ahLst/>
              <a:cxnLst/>
              <a:rect l="l" t="t" r="r" b="b"/>
              <a:pathLst>
                <a:path w="2120" h="1625" extrusionOk="0">
                  <a:moveTo>
                    <a:pt x="92" y="1"/>
                  </a:moveTo>
                  <a:cubicBezTo>
                    <a:pt x="31" y="1"/>
                    <a:pt x="1" y="61"/>
                    <a:pt x="31" y="61"/>
                  </a:cubicBezTo>
                  <a:cubicBezTo>
                    <a:pt x="852" y="426"/>
                    <a:pt x="1490" y="973"/>
                    <a:pt x="2068" y="1612"/>
                  </a:cubicBezTo>
                  <a:cubicBezTo>
                    <a:pt x="2077" y="1621"/>
                    <a:pt x="2085" y="1624"/>
                    <a:pt x="2093" y="1624"/>
                  </a:cubicBezTo>
                  <a:cubicBezTo>
                    <a:pt x="2111" y="1624"/>
                    <a:pt x="2120" y="1603"/>
                    <a:pt x="2098" y="1581"/>
                  </a:cubicBezTo>
                  <a:cubicBezTo>
                    <a:pt x="1551" y="882"/>
                    <a:pt x="852" y="365"/>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7118950" y="3889850"/>
              <a:ext cx="38000" cy="79875"/>
            </a:xfrm>
            <a:custGeom>
              <a:avLst/>
              <a:gdLst/>
              <a:ahLst/>
              <a:cxnLst/>
              <a:rect l="l" t="t" r="r" b="b"/>
              <a:pathLst>
                <a:path w="1520" h="3195" extrusionOk="0">
                  <a:moveTo>
                    <a:pt x="46" y="1"/>
                  </a:moveTo>
                  <a:cubicBezTo>
                    <a:pt x="15" y="1"/>
                    <a:pt x="0" y="22"/>
                    <a:pt x="0" y="43"/>
                  </a:cubicBezTo>
                  <a:cubicBezTo>
                    <a:pt x="486" y="1077"/>
                    <a:pt x="912" y="2141"/>
                    <a:pt x="1398" y="3174"/>
                  </a:cubicBezTo>
                  <a:cubicBezTo>
                    <a:pt x="1423" y="3187"/>
                    <a:pt x="1449" y="3194"/>
                    <a:pt x="1470" y="3194"/>
                  </a:cubicBezTo>
                  <a:cubicBezTo>
                    <a:pt x="1499" y="3194"/>
                    <a:pt x="1520" y="3179"/>
                    <a:pt x="1520" y="3144"/>
                  </a:cubicBezTo>
                  <a:cubicBezTo>
                    <a:pt x="1186" y="2080"/>
                    <a:pt x="608" y="1016"/>
                    <a:pt x="91" y="13"/>
                  </a:cubicBezTo>
                  <a:cubicBezTo>
                    <a:pt x="73" y="4"/>
                    <a:pt x="5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7099950" y="4004350"/>
              <a:ext cx="15225" cy="53325"/>
            </a:xfrm>
            <a:custGeom>
              <a:avLst/>
              <a:gdLst/>
              <a:ahLst/>
              <a:cxnLst/>
              <a:rect l="l" t="t" r="r" b="b"/>
              <a:pathLst>
                <a:path w="609" h="2133" extrusionOk="0">
                  <a:moveTo>
                    <a:pt x="15" y="0"/>
                  </a:moveTo>
                  <a:cubicBezTo>
                    <a:pt x="8" y="0"/>
                    <a:pt x="0" y="8"/>
                    <a:pt x="0" y="23"/>
                  </a:cubicBezTo>
                  <a:cubicBezTo>
                    <a:pt x="152" y="722"/>
                    <a:pt x="304" y="1451"/>
                    <a:pt x="487" y="2120"/>
                  </a:cubicBezTo>
                  <a:cubicBezTo>
                    <a:pt x="504" y="2129"/>
                    <a:pt x="522" y="2133"/>
                    <a:pt x="538" y="2133"/>
                  </a:cubicBezTo>
                  <a:cubicBezTo>
                    <a:pt x="578" y="2133"/>
                    <a:pt x="608" y="2111"/>
                    <a:pt x="608" y="2090"/>
                  </a:cubicBezTo>
                  <a:cubicBezTo>
                    <a:pt x="456" y="1391"/>
                    <a:pt x="274" y="692"/>
                    <a:pt x="31" y="23"/>
                  </a:cubicBezTo>
                  <a:cubicBezTo>
                    <a:pt x="31" y="8"/>
                    <a:pt x="23" y="0"/>
                    <a:pt x="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6639450" y="4014475"/>
              <a:ext cx="61350" cy="65250"/>
            </a:xfrm>
            <a:custGeom>
              <a:avLst/>
              <a:gdLst/>
              <a:ahLst/>
              <a:cxnLst/>
              <a:rect l="l" t="t" r="r" b="b"/>
              <a:pathLst>
                <a:path w="2454" h="2610" extrusionOk="0">
                  <a:moveTo>
                    <a:pt x="25" y="0"/>
                  </a:moveTo>
                  <a:cubicBezTo>
                    <a:pt x="16" y="0"/>
                    <a:pt x="0" y="22"/>
                    <a:pt x="0" y="43"/>
                  </a:cubicBezTo>
                  <a:cubicBezTo>
                    <a:pt x="608" y="1077"/>
                    <a:pt x="1399" y="1958"/>
                    <a:pt x="2402" y="2597"/>
                  </a:cubicBezTo>
                  <a:cubicBezTo>
                    <a:pt x="2411" y="2605"/>
                    <a:pt x="2419" y="2609"/>
                    <a:pt x="2427" y="2609"/>
                  </a:cubicBezTo>
                  <a:cubicBezTo>
                    <a:pt x="2445" y="2609"/>
                    <a:pt x="2454" y="2588"/>
                    <a:pt x="2432" y="2566"/>
                  </a:cubicBezTo>
                  <a:cubicBezTo>
                    <a:pt x="1490" y="1837"/>
                    <a:pt x="730" y="986"/>
                    <a:pt x="31" y="13"/>
                  </a:cubicBezTo>
                  <a:cubicBezTo>
                    <a:pt x="31" y="4"/>
                    <a:pt x="28" y="0"/>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6582450" y="4049425"/>
              <a:ext cx="41825" cy="46700"/>
            </a:xfrm>
            <a:custGeom>
              <a:avLst/>
              <a:gdLst/>
              <a:ahLst/>
              <a:cxnLst/>
              <a:rect l="l" t="t" r="r" b="b"/>
              <a:pathLst>
                <a:path w="1673" h="1868" extrusionOk="0">
                  <a:moveTo>
                    <a:pt x="36" y="1"/>
                  </a:moveTo>
                  <a:cubicBezTo>
                    <a:pt x="16" y="1"/>
                    <a:pt x="1" y="22"/>
                    <a:pt x="1" y="44"/>
                  </a:cubicBezTo>
                  <a:cubicBezTo>
                    <a:pt x="365" y="773"/>
                    <a:pt x="913" y="1381"/>
                    <a:pt x="1551" y="1867"/>
                  </a:cubicBezTo>
                  <a:cubicBezTo>
                    <a:pt x="1581" y="1867"/>
                    <a:pt x="1673" y="1807"/>
                    <a:pt x="1581" y="1776"/>
                  </a:cubicBezTo>
                  <a:cubicBezTo>
                    <a:pt x="973" y="1259"/>
                    <a:pt x="487" y="651"/>
                    <a:pt x="62" y="13"/>
                  </a:cubicBezTo>
                  <a:cubicBezTo>
                    <a:pt x="53" y="4"/>
                    <a:pt x="44"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6840200" y="4052575"/>
              <a:ext cx="26275" cy="26225"/>
            </a:xfrm>
            <a:custGeom>
              <a:avLst/>
              <a:gdLst/>
              <a:ahLst/>
              <a:cxnLst/>
              <a:rect l="l" t="t" r="r" b="b"/>
              <a:pathLst>
                <a:path w="1051" h="1049" extrusionOk="0">
                  <a:moveTo>
                    <a:pt x="66" y="0"/>
                  </a:moveTo>
                  <a:cubicBezTo>
                    <a:pt x="36" y="0"/>
                    <a:pt x="1" y="45"/>
                    <a:pt x="25" y="70"/>
                  </a:cubicBezTo>
                  <a:lnTo>
                    <a:pt x="937" y="1042"/>
                  </a:lnTo>
                  <a:cubicBezTo>
                    <a:pt x="941" y="1046"/>
                    <a:pt x="947" y="1048"/>
                    <a:pt x="953" y="1048"/>
                  </a:cubicBezTo>
                  <a:cubicBezTo>
                    <a:pt x="990" y="1048"/>
                    <a:pt x="1050" y="977"/>
                    <a:pt x="998" y="951"/>
                  </a:cubicBezTo>
                  <a:cubicBezTo>
                    <a:pt x="694" y="647"/>
                    <a:pt x="390" y="313"/>
                    <a:pt x="86" y="9"/>
                  </a:cubicBezTo>
                  <a:cubicBezTo>
                    <a:pt x="80" y="3"/>
                    <a:pt x="73"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6795975" y="4160675"/>
              <a:ext cx="84375" cy="48675"/>
            </a:xfrm>
            <a:custGeom>
              <a:avLst/>
              <a:gdLst/>
              <a:ahLst/>
              <a:cxnLst/>
              <a:rect l="l" t="t" r="r" b="b"/>
              <a:pathLst>
                <a:path w="3375" h="1947" extrusionOk="0">
                  <a:moveTo>
                    <a:pt x="3314" y="1"/>
                  </a:moveTo>
                  <a:cubicBezTo>
                    <a:pt x="2098" y="396"/>
                    <a:pt x="1004" y="1034"/>
                    <a:pt x="31" y="1885"/>
                  </a:cubicBezTo>
                  <a:cubicBezTo>
                    <a:pt x="1" y="1916"/>
                    <a:pt x="31" y="1946"/>
                    <a:pt x="92" y="1946"/>
                  </a:cubicBezTo>
                  <a:cubicBezTo>
                    <a:pt x="1095" y="1156"/>
                    <a:pt x="2129" y="548"/>
                    <a:pt x="3344" y="92"/>
                  </a:cubicBezTo>
                  <a:cubicBezTo>
                    <a:pt x="3375" y="92"/>
                    <a:pt x="3344" y="1"/>
                    <a:pt x="33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6659975" y="4166550"/>
              <a:ext cx="63700" cy="42025"/>
            </a:xfrm>
            <a:custGeom>
              <a:avLst/>
              <a:gdLst/>
              <a:ahLst/>
              <a:cxnLst/>
              <a:rect l="l" t="t" r="r" b="b"/>
              <a:pathLst>
                <a:path w="2548" h="1681" extrusionOk="0">
                  <a:moveTo>
                    <a:pt x="2510" y="1"/>
                  </a:moveTo>
                  <a:cubicBezTo>
                    <a:pt x="2504" y="1"/>
                    <a:pt x="2498" y="3"/>
                    <a:pt x="2493" y="9"/>
                  </a:cubicBezTo>
                  <a:cubicBezTo>
                    <a:pt x="1672" y="526"/>
                    <a:pt x="851" y="1073"/>
                    <a:pt x="61" y="1650"/>
                  </a:cubicBezTo>
                  <a:cubicBezTo>
                    <a:pt x="0" y="1650"/>
                    <a:pt x="61" y="1681"/>
                    <a:pt x="91" y="1681"/>
                  </a:cubicBezTo>
                  <a:cubicBezTo>
                    <a:pt x="882" y="1195"/>
                    <a:pt x="1672" y="617"/>
                    <a:pt x="2523" y="70"/>
                  </a:cubicBezTo>
                  <a:cubicBezTo>
                    <a:pt x="2548" y="45"/>
                    <a:pt x="2532"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6569000" y="4175725"/>
              <a:ext cx="35300" cy="24650"/>
            </a:xfrm>
            <a:custGeom>
              <a:avLst/>
              <a:gdLst/>
              <a:ahLst/>
              <a:cxnLst/>
              <a:rect l="l" t="t" r="r" b="b"/>
              <a:pathLst>
                <a:path w="1412" h="986" extrusionOk="0">
                  <a:moveTo>
                    <a:pt x="1343" y="1"/>
                  </a:moveTo>
                  <a:cubicBezTo>
                    <a:pt x="1338" y="1"/>
                    <a:pt x="1333" y="3"/>
                    <a:pt x="1329" y="7"/>
                  </a:cubicBezTo>
                  <a:cubicBezTo>
                    <a:pt x="843" y="250"/>
                    <a:pt x="387" y="524"/>
                    <a:pt x="52" y="888"/>
                  </a:cubicBezTo>
                  <a:cubicBezTo>
                    <a:pt x="0" y="914"/>
                    <a:pt x="38" y="986"/>
                    <a:pt x="88" y="986"/>
                  </a:cubicBezTo>
                  <a:cubicBezTo>
                    <a:pt x="96" y="986"/>
                    <a:pt x="105" y="984"/>
                    <a:pt x="113" y="979"/>
                  </a:cubicBezTo>
                  <a:cubicBezTo>
                    <a:pt x="448" y="615"/>
                    <a:pt x="873" y="311"/>
                    <a:pt x="1359" y="98"/>
                  </a:cubicBezTo>
                  <a:cubicBezTo>
                    <a:pt x="1412" y="72"/>
                    <a:pt x="1374" y="1"/>
                    <a:pt x="13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7347675" y="4236325"/>
              <a:ext cx="19025" cy="50900"/>
            </a:xfrm>
            <a:custGeom>
              <a:avLst/>
              <a:gdLst/>
              <a:ahLst/>
              <a:cxnLst/>
              <a:rect l="l" t="t" r="r" b="b"/>
              <a:pathLst>
                <a:path w="761" h="2036" extrusionOk="0">
                  <a:moveTo>
                    <a:pt x="45" y="1"/>
                  </a:moveTo>
                  <a:cubicBezTo>
                    <a:pt x="27" y="1"/>
                    <a:pt x="0" y="14"/>
                    <a:pt x="0" y="14"/>
                  </a:cubicBezTo>
                  <a:cubicBezTo>
                    <a:pt x="243" y="683"/>
                    <a:pt x="456" y="1352"/>
                    <a:pt x="699" y="1990"/>
                  </a:cubicBezTo>
                  <a:cubicBezTo>
                    <a:pt x="715" y="2021"/>
                    <a:pt x="730" y="2036"/>
                    <a:pt x="741" y="2036"/>
                  </a:cubicBezTo>
                  <a:cubicBezTo>
                    <a:pt x="753" y="2036"/>
                    <a:pt x="760" y="2021"/>
                    <a:pt x="760" y="1990"/>
                  </a:cubicBezTo>
                  <a:cubicBezTo>
                    <a:pt x="547" y="1352"/>
                    <a:pt x="274" y="683"/>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7422425" y="4142775"/>
              <a:ext cx="8100" cy="54800"/>
            </a:xfrm>
            <a:custGeom>
              <a:avLst/>
              <a:gdLst/>
              <a:ahLst/>
              <a:cxnLst/>
              <a:rect l="l" t="t" r="r" b="b"/>
              <a:pathLst>
                <a:path w="324" h="2192" extrusionOk="0">
                  <a:moveTo>
                    <a:pt x="71" y="0"/>
                  </a:moveTo>
                  <a:cubicBezTo>
                    <a:pt x="39" y="0"/>
                    <a:pt x="1" y="30"/>
                    <a:pt x="19" y="48"/>
                  </a:cubicBezTo>
                  <a:cubicBezTo>
                    <a:pt x="171" y="717"/>
                    <a:pt x="263" y="1416"/>
                    <a:pt x="263" y="2146"/>
                  </a:cubicBezTo>
                  <a:cubicBezTo>
                    <a:pt x="263" y="2176"/>
                    <a:pt x="278" y="2191"/>
                    <a:pt x="293" y="2191"/>
                  </a:cubicBezTo>
                  <a:cubicBezTo>
                    <a:pt x="308" y="2191"/>
                    <a:pt x="323" y="2176"/>
                    <a:pt x="323" y="2146"/>
                  </a:cubicBezTo>
                  <a:cubicBezTo>
                    <a:pt x="323" y="1416"/>
                    <a:pt x="263" y="717"/>
                    <a:pt x="111" y="48"/>
                  </a:cubicBezTo>
                  <a:cubicBezTo>
                    <a:pt x="111" y="12"/>
                    <a:pt x="92"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7423650" y="4349150"/>
              <a:ext cx="17500" cy="6850"/>
            </a:xfrm>
            <a:custGeom>
              <a:avLst/>
              <a:gdLst/>
              <a:ahLst/>
              <a:cxnLst/>
              <a:rect l="l" t="t" r="r" b="b"/>
              <a:pathLst>
                <a:path w="700" h="274" extrusionOk="0">
                  <a:moveTo>
                    <a:pt x="669" y="0"/>
                  </a:moveTo>
                  <a:cubicBezTo>
                    <a:pt x="457" y="61"/>
                    <a:pt x="244" y="122"/>
                    <a:pt x="62" y="182"/>
                  </a:cubicBezTo>
                  <a:cubicBezTo>
                    <a:pt x="1" y="182"/>
                    <a:pt x="1" y="274"/>
                    <a:pt x="62" y="274"/>
                  </a:cubicBezTo>
                  <a:cubicBezTo>
                    <a:pt x="244" y="182"/>
                    <a:pt x="457" y="152"/>
                    <a:pt x="669" y="61"/>
                  </a:cubicBezTo>
                  <a:cubicBezTo>
                    <a:pt x="700" y="30"/>
                    <a:pt x="700"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7335725" y="4416350"/>
              <a:ext cx="35975" cy="16500"/>
            </a:xfrm>
            <a:custGeom>
              <a:avLst/>
              <a:gdLst/>
              <a:ahLst/>
              <a:cxnLst/>
              <a:rect l="l" t="t" r="r" b="b"/>
              <a:pathLst>
                <a:path w="1439" h="660" extrusionOk="0">
                  <a:moveTo>
                    <a:pt x="1380" y="0"/>
                  </a:moveTo>
                  <a:cubicBezTo>
                    <a:pt x="1373" y="0"/>
                    <a:pt x="1366" y="5"/>
                    <a:pt x="1360" y="17"/>
                  </a:cubicBezTo>
                  <a:cubicBezTo>
                    <a:pt x="934" y="139"/>
                    <a:pt x="509" y="352"/>
                    <a:pt x="83" y="504"/>
                  </a:cubicBezTo>
                  <a:cubicBezTo>
                    <a:pt x="0" y="531"/>
                    <a:pt x="18" y="660"/>
                    <a:pt x="113" y="660"/>
                  </a:cubicBezTo>
                  <a:cubicBezTo>
                    <a:pt x="123" y="660"/>
                    <a:pt x="133" y="658"/>
                    <a:pt x="144" y="656"/>
                  </a:cubicBezTo>
                  <a:cubicBezTo>
                    <a:pt x="569" y="504"/>
                    <a:pt x="995" y="321"/>
                    <a:pt x="1390" y="108"/>
                  </a:cubicBezTo>
                  <a:cubicBezTo>
                    <a:pt x="1439" y="84"/>
                    <a:pt x="1409" y="0"/>
                    <a:pt x="1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7006925" y="4372375"/>
              <a:ext cx="51900" cy="63575"/>
            </a:xfrm>
            <a:custGeom>
              <a:avLst/>
              <a:gdLst/>
              <a:ahLst/>
              <a:cxnLst/>
              <a:rect l="l" t="t" r="r" b="b"/>
              <a:pathLst>
                <a:path w="2076" h="2543" extrusionOk="0">
                  <a:moveTo>
                    <a:pt x="56" y="1"/>
                  </a:moveTo>
                  <a:cubicBezTo>
                    <a:pt x="33" y="1"/>
                    <a:pt x="0" y="22"/>
                    <a:pt x="43" y="44"/>
                  </a:cubicBezTo>
                  <a:cubicBezTo>
                    <a:pt x="530" y="1047"/>
                    <a:pt x="1168" y="1867"/>
                    <a:pt x="2019" y="2536"/>
                  </a:cubicBezTo>
                  <a:cubicBezTo>
                    <a:pt x="2023" y="2540"/>
                    <a:pt x="2028" y="2542"/>
                    <a:pt x="2032" y="2542"/>
                  </a:cubicBezTo>
                  <a:cubicBezTo>
                    <a:pt x="2057" y="2542"/>
                    <a:pt x="2076" y="2471"/>
                    <a:pt x="2049" y="2445"/>
                  </a:cubicBezTo>
                  <a:cubicBezTo>
                    <a:pt x="1229" y="1776"/>
                    <a:pt x="560" y="956"/>
                    <a:pt x="74" y="13"/>
                  </a:cubicBezTo>
                  <a:cubicBezTo>
                    <a:pt x="74" y="4"/>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6874450" y="4399775"/>
              <a:ext cx="45950" cy="56850"/>
            </a:xfrm>
            <a:custGeom>
              <a:avLst/>
              <a:gdLst/>
              <a:ahLst/>
              <a:cxnLst/>
              <a:rect l="l" t="t" r="r" b="b"/>
              <a:pathLst>
                <a:path w="1838" h="2274" extrusionOk="0">
                  <a:moveTo>
                    <a:pt x="57" y="0"/>
                  </a:moveTo>
                  <a:cubicBezTo>
                    <a:pt x="29" y="0"/>
                    <a:pt x="0" y="34"/>
                    <a:pt x="23" y="103"/>
                  </a:cubicBezTo>
                  <a:lnTo>
                    <a:pt x="1725" y="2261"/>
                  </a:lnTo>
                  <a:cubicBezTo>
                    <a:pt x="1734" y="2270"/>
                    <a:pt x="1748" y="2273"/>
                    <a:pt x="1763" y="2273"/>
                  </a:cubicBezTo>
                  <a:cubicBezTo>
                    <a:pt x="1799" y="2273"/>
                    <a:pt x="1838" y="2252"/>
                    <a:pt x="1816" y="2230"/>
                  </a:cubicBezTo>
                  <a:cubicBezTo>
                    <a:pt x="1269" y="1471"/>
                    <a:pt x="753" y="741"/>
                    <a:pt x="84" y="12"/>
                  </a:cubicBezTo>
                  <a:cubicBezTo>
                    <a:pt x="76" y="4"/>
                    <a:pt x="67" y="0"/>
                    <a:pt x="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6707075" y="4426650"/>
              <a:ext cx="28150" cy="27275"/>
            </a:xfrm>
            <a:custGeom>
              <a:avLst/>
              <a:gdLst/>
              <a:ahLst/>
              <a:cxnLst/>
              <a:rect l="l" t="t" r="r" b="b"/>
              <a:pathLst>
                <a:path w="1126" h="1091" extrusionOk="0">
                  <a:moveTo>
                    <a:pt x="31" y="0"/>
                  </a:moveTo>
                  <a:cubicBezTo>
                    <a:pt x="31" y="0"/>
                    <a:pt x="1" y="61"/>
                    <a:pt x="31" y="61"/>
                  </a:cubicBezTo>
                  <a:cubicBezTo>
                    <a:pt x="487" y="274"/>
                    <a:pt x="821" y="669"/>
                    <a:pt x="1095" y="1064"/>
                  </a:cubicBezTo>
                  <a:cubicBezTo>
                    <a:pt x="1095" y="1083"/>
                    <a:pt x="1098" y="1090"/>
                    <a:pt x="1102" y="1090"/>
                  </a:cubicBezTo>
                  <a:cubicBezTo>
                    <a:pt x="1111" y="1090"/>
                    <a:pt x="1125" y="1055"/>
                    <a:pt x="1125" y="1034"/>
                  </a:cubicBezTo>
                  <a:cubicBezTo>
                    <a:pt x="943" y="547"/>
                    <a:pt x="487" y="213"/>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6681425" y="4516875"/>
              <a:ext cx="64400" cy="24300"/>
            </a:xfrm>
            <a:custGeom>
              <a:avLst/>
              <a:gdLst/>
              <a:ahLst/>
              <a:cxnLst/>
              <a:rect l="l" t="t" r="r" b="b"/>
              <a:pathLst>
                <a:path w="2576" h="972" extrusionOk="0">
                  <a:moveTo>
                    <a:pt x="2527" y="0"/>
                  </a:moveTo>
                  <a:cubicBezTo>
                    <a:pt x="2516" y="0"/>
                    <a:pt x="2502" y="3"/>
                    <a:pt x="2486" y="8"/>
                  </a:cubicBezTo>
                  <a:cubicBezTo>
                    <a:pt x="1665" y="252"/>
                    <a:pt x="814" y="556"/>
                    <a:pt x="24" y="890"/>
                  </a:cubicBezTo>
                  <a:cubicBezTo>
                    <a:pt x="0" y="913"/>
                    <a:pt x="12" y="971"/>
                    <a:pt x="33" y="971"/>
                  </a:cubicBezTo>
                  <a:cubicBezTo>
                    <a:pt x="39" y="971"/>
                    <a:pt x="47" y="965"/>
                    <a:pt x="54" y="951"/>
                  </a:cubicBezTo>
                  <a:cubicBezTo>
                    <a:pt x="875" y="616"/>
                    <a:pt x="1695" y="343"/>
                    <a:pt x="2546" y="100"/>
                  </a:cubicBezTo>
                  <a:cubicBezTo>
                    <a:pt x="2571" y="50"/>
                    <a:pt x="2576" y="0"/>
                    <a:pt x="2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6930800" y="4531500"/>
              <a:ext cx="33150" cy="16200"/>
            </a:xfrm>
            <a:custGeom>
              <a:avLst/>
              <a:gdLst/>
              <a:ahLst/>
              <a:cxnLst/>
              <a:rect l="l" t="t" r="r" b="b"/>
              <a:pathLst>
                <a:path w="1326" h="648" extrusionOk="0">
                  <a:moveTo>
                    <a:pt x="1265" y="1"/>
                  </a:moveTo>
                  <a:cubicBezTo>
                    <a:pt x="839" y="183"/>
                    <a:pt x="474" y="426"/>
                    <a:pt x="49" y="609"/>
                  </a:cubicBezTo>
                  <a:cubicBezTo>
                    <a:pt x="0" y="609"/>
                    <a:pt x="29" y="648"/>
                    <a:pt x="58" y="648"/>
                  </a:cubicBezTo>
                  <a:cubicBezTo>
                    <a:pt x="66" y="648"/>
                    <a:pt x="73" y="645"/>
                    <a:pt x="79" y="639"/>
                  </a:cubicBezTo>
                  <a:cubicBezTo>
                    <a:pt x="505" y="457"/>
                    <a:pt x="930" y="275"/>
                    <a:pt x="1295" y="31"/>
                  </a:cubicBezTo>
                  <a:cubicBezTo>
                    <a:pt x="1325" y="31"/>
                    <a:pt x="1295"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7559150" y="4532400"/>
              <a:ext cx="20300" cy="89175"/>
            </a:xfrm>
            <a:custGeom>
              <a:avLst/>
              <a:gdLst/>
              <a:ahLst/>
              <a:cxnLst/>
              <a:rect l="l" t="t" r="r" b="b"/>
              <a:pathLst>
                <a:path w="812" h="3567" extrusionOk="0">
                  <a:moveTo>
                    <a:pt x="86" y="1"/>
                  </a:moveTo>
                  <a:cubicBezTo>
                    <a:pt x="39" y="1"/>
                    <a:pt x="0" y="44"/>
                    <a:pt x="22" y="87"/>
                  </a:cubicBezTo>
                  <a:cubicBezTo>
                    <a:pt x="478" y="1181"/>
                    <a:pt x="660" y="2305"/>
                    <a:pt x="690" y="3521"/>
                  </a:cubicBezTo>
                  <a:cubicBezTo>
                    <a:pt x="706" y="3552"/>
                    <a:pt x="728" y="3567"/>
                    <a:pt x="747" y="3567"/>
                  </a:cubicBezTo>
                  <a:cubicBezTo>
                    <a:pt x="766" y="3567"/>
                    <a:pt x="782" y="3552"/>
                    <a:pt x="782" y="3521"/>
                  </a:cubicBezTo>
                  <a:cubicBezTo>
                    <a:pt x="812" y="2305"/>
                    <a:pt x="599" y="1150"/>
                    <a:pt x="143" y="26"/>
                  </a:cubicBezTo>
                  <a:cubicBezTo>
                    <a:pt x="125" y="8"/>
                    <a:pt x="105" y="1"/>
                    <a:pt x="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7731425" y="4464300"/>
              <a:ext cx="6850" cy="71425"/>
            </a:xfrm>
            <a:custGeom>
              <a:avLst/>
              <a:gdLst/>
              <a:ahLst/>
              <a:cxnLst/>
              <a:rect l="l" t="t" r="r" b="b"/>
              <a:pathLst>
                <a:path w="274" h="2857" extrusionOk="0">
                  <a:moveTo>
                    <a:pt x="45" y="1"/>
                  </a:moveTo>
                  <a:cubicBezTo>
                    <a:pt x="27" y="1"/>
                    <a:pt x="0" y="14"/>
                    <a:pt x="0" y="14"/>
                  </a:cubicBezTo>
                  <a:cubicBezTo>
                    <a:pt x="152" y="926"/>
                    <a:pt x="122" y="1899"/>
                    <a:pt x="0" y="2811"/>
                  </a:cubicBezTo>
                  <a:cubicBezTo>
                    <a:pt x="0" y="2841"/>
                    <a:pt x="30" y="2856"/>
                    <a:pt x="61" y="2856"/>
                  </a:cubicBezTo>
                  <a:cubicBezTo>
                    <a:pt x="91" y="2856"/>
                    <a:pt x="122" y="2841"/>
                    <a:pt x="122" y="2811"/>
                  </a:cubicBezTo>
                  <a:cubicBezTo>
                    <a:pt x="274" y="1838"/>
                    <a:pt x="243" y="926"/>
                    <a:pt x="61" y="14"/>
                  </a:cubicBezTo>
                  <a:cubicBezTo>
                    <a:pt x="61" y="4"/>
                    <a:pt x="54" y="1"/>
                    <a:pt x="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7808925" y="4543075"/>
              <a:ext cx="38025" cy="5175"/>
            </a:xfrm>
            <a:custGeom>
              <a:avLst/>
              <a:gdLst/>
              <a:ahLst/>
              <a:cxnLst/>
              <a:rect l="l" t="t" r="r" b="b"/>
              <a:pathLst>
                <a:path w="1521" h="207" extrusionOk="0">
                  <a:moveTo>
                    <a:pt x="1069" y="0"/>
                  </a:moveTo>
                  <a:cubicBezTo>
                    <a:pt x="715" y="0"/>
                    <a:pt x="365" y="57"/>
                    <a:pt x="31" y="146"/>
                  </a:cubicBezTo>
                  <a:cubicBezTo>
                    <a:pt x="0" y="146"/>
                    <a:pt x="0" y="207"/>
                    <a:pt x="31" y="207"/>
                  </a:cubicBezTo>
                  <a:cubicBezTo>
                    <a:pt x="359" y="141"/>
                    <a:pt x="704" y="91"/>
                    <a:pt x="1053" y="91"/>
                  </a:cubicBezTo>
                  <a:cubicBezTo>
                    <a:pt x="1188" y="91"/>
                    <a:pt x="1324" y="98"/>
                    <a:pt x="1459" y="115"/>
                  </a:cubicBezTo>
                  <a:cubicBezTo>
                    <a:pt x="1520" y="115"/>
                    <a:pt x="1520" y="24"/>
                    <a:pt x="1459" y="24"/>
                  </a:cubicBezTo>
                  <a:cubicBezTo>
                    <a:pt x="1329" y="8"/>
                    <a:pt x="1199" y="0"/>
                    <a:pt x="1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7665300" y="4652325"/>
              <a:ext cx="91975" cy="25100"/>
            </a:xfrm>
            <a:custGeom>
              <a:avLst/>
              <a:gdLst/>
              <a:ahLst/>
              <a:cxnLst/>
              <a:rect l="l" t="t" r="r" b="b"/>
              <a:pathLst>
                <a:path w="3679" h="1004" extrusionOk="0">
                  <a:moveTo>
                    <a:pt x="3557" y="1"/>
                  </a:moveTo>
                  <a:cubicBezTo>
                    <a:pt x="2341" y="153"/>
                    <a:pt x="1216" y="457"/>
                    <a:pt x="61" y="852"/>
                  </a:cubicBezTo>
                  <a:cubicBezTo>
                    <a:pt x="1" y="913"/>
                    <a:pt x="31" y="1004"/>
                    <a:pt x="153" y="1004"/>
                  </a:cubicBezTo>
                  <a:cubicBezTo>
                    <a:pt x="1277" y="578"/>
                    <a:pt x="2432" y="335"/>
                    <a:pt x="3618" y="92"/>
                  </a:cubicBezTo>
                  <a:cubicBezTo>
                    <a:pt x="3678" y="92"/>
                    <a:pt x="3678"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7575625" y="4734025"/>
              <a:ext cx="87425" cy="6475"/>
            </a:xfrm>
            <a:custGeom>
              <a:avLst/>
              <a:gdLst/>
              <a:ahLst/>
              <a:cxnLst/>
              <a:rect l="l" t="t" r="r" b="b"/>
              <a:pathLst>
                <a:path w="3497" h="259" extrusionOk="0">
                  <a:moveTo>
                    <a:pt x="1764" y="0"/>
                  </a:moveTo>
                  <a:cubicBezTo>
                    <a:pt x="1202" y="0"/>
                    <a:pt x="639" y="46"/>
                    <a:pt x="92" y="137"/>
                  </a:cubicBezTo>
                  <a:cubicBezTo>
                    <a:pt x="1" y="137"/>
                    <a:pt x="62" y="259"/>
                    <a:pt x="123" y="259"/>
                  </a:cubicBezTo>
                  <a:cubicBezTo>
                    <a:pt x="670" y="168"/>
                    <a:pt x="1224" y="122"/>
                    <a:pt x="1783" y="122"/>
                  </a:cubicBezTo>
                  <a:cubicBezTo>
                    <a:pt x="2341" y="122"/>
                    <a:pt x="2904" y="168"/>
                    <a:pt x="3466" y="259"/>
                  </a:cubicBezTo>
                  <a:cubicBezTo>
                    <a:pt x="3496" y="259"/>
                    <a:pt x="3496" y="137"/>
                    <a:pt x="3436" y="137"/>
                  </a:cubicBezTo>
                  <a:cubicBezTo>
                    <a:pt x="2889" y="46"/>
                    <a:pt x="2326" y="0"/>
                    <a:pt x="1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7440375" y="4688250"/>
              <a:ext cx="11425" cy="80100"/>
            </a:xfrm>
            <a:custGeom>
              <a:avLst/>
              <a:gdLst/>
              <a:ahLst/>
              <a:cxnLst/>
              <a:rect l="l" t="t" r="r" b="b"/>
              <a:pathLst>
                <a:path w="457" h="3204" extrusionOk="0">
                  <a:moveTo>
                    <a:pt x="289" y="0"/>
                  </a:moveTo>
                  <a:cubicBezTo>
                    <a:pt x="266" y="0"/>
                    <a:pt x="244" y="8"/>
                    <a:pt x="244" y="23"/>
                  </a:cubicBezTo>
                  <a:cubicBezTo>
                    <a:pt x="335" y="1087"/>
                    <a:pt x="244" y="2120"/>
                    <a:pt x="0" y="3154"/>
                  </a:cubicBezTo>
                  <a:cubicBezTo>
                    <a:pt x="0" y="3189"/>
                    <a:pt x="11" y="3204"/>
                    <a:pt x="26" y="3204"/>
                  </a:cubicBezTo>
                  <a:cubicBezTo>
                    <a:pt x="36" y="3204"/>
                    <a:pt x="49" y="3197"/>
                    <a:pt x="61" y="3184"/>
                  </a:cubicBezTo>
                  <a:cubicBezTo>
                    <a:pt x="335" y="2151"/>
                    <a:pt x="456" y="1087"/>
                    <a:pt x="335" y="23"/>
                  </a:cubicBezTo>
                  <a:cubicBezTo>
                    <a:pt x="335" y="8"/>
                    <a:pt x="312"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7421375" y="4845650"/>
              <a:ext cx="62850" cy="10700"/>
            </a:xfrm>
            <a:custGeom>
              <a:avLst/>
              <a:gdLst/>
              <a:ahLst/>
              <a:cxnLst/>
              <a:rect l="l" t="t" r="r" b="b"/>
              <a:pathLst>
                <a:path w="2514" h="428" extrusionOk="0">
                  <a:moveTo>
                    <a:pt x="591" y="0"/>
                  </a:moveTo>
                  <a:cubicBezTo>
                    <a:pt x="426" y="0"/>
                    <a:pt x="259" y="6"/>
                    <a:pt x="92" y="19"/>
                  </a:cubicBezTo>
                  <a:cubicBezTo>
                    <a:pt x="1" y="19"/>
                    <a:pt x="1" y="171"/>
                    <a:pt x="92" y="171"/>
                  </a:cubicBezTo>
                  <a:cubicBezTo>
                    <a:pt x="912" y="171"/>
                    <a:pt x="1612" y="262"/>
                    <a:pt x="2371" y="414"/>
                  </a:cubicBezTo>
                  <a:cubicBezTo>
                    <a:pt x="2391" y="424"/>
                    <a:pt x="2408" y="428"/>
                    <a:pt x="2423" y="428"/>
                  </a:cubicBezTo>
                  <a:cubicBezTo>
                    <a:pt x="2500" y="428"/>
                    <a:pt x="2514" y="313"/>
                    <a:pt x="2463" y="262"/>
                  </a:cubicBezTo>
                  <a:cubicBezTo>
                    <a:pt x="1858" y="93"/>
                    <a:pt x="1234" y="0"/>
                    <a:pt x="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6928200" y="4725475"/>
              <a:ext cx="24125" cy="83725"/>
            </a:xfrm>
            <a:custGeom>
              <a:avLst/>
              <a:gdLst/>
              <a:ahLst/>
              <a:cxnLst/>
              <a:rect l="l" t="t" r="r" b="b"/>
              <a:pathLst>
                <a:path w="965" h="3349" extrusionOk="0">
                  <a:moveTo>
                    <a:pt x="31" y="0"/>
                  </a:moveTo>
                  <a:cubicBezTo>
                    <a:pt x="16" y="0"/>
                    <a:pt x="1" y="8"/>
                    <a:pt x="1" y="23"/>
                  </a:cubicBezTo>
                  <a:cubicBezTo>
                    <a:pt x="62" y="1209"/>
                    <a:pt x="335" y="2303"/>
                    <a:pt x="852" y="3336"/>
                  </a:cubicBezTo>
                  <a:cubicBezTo>
                    <a:pt x="870" y="3345"/>
                    <a:pt x="887" y="3349"/>
                    <a:pt x="903" y="3349"/>
                  </a:cubicBezTo>
                  <a:cubicBezTo>
                    <a:pt x="940" y="3349"/>
                    <a:pt x="965" y="3327"/>
                    <a:pt x="943" y="3306"/>
                  </a:cubicBezTo>
                  <a:cubicBezTo>
                    <a:pt x="457" y="2272"/>
                    <a:pt x="153" y="1178"/>
                    <a:pt x="62" y="23"/>
                  </a:cubicBezTo>
                  <a:cubicBezTo>
                    <a:pt x="62" y="8"/>
                    <a:pt x="46"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819025" y="4886375"/>
              <a:ext cx="78800" cy="36625"/>
            </a:xfrm>
            <a:custGeom>
              <a:avLst/>
              <a:gdLst/>
              <a:ahLst/>
              <a:cxnLst/>
              <a:rect l="l" t="t" r="r" b="b"/>
              <a:pathLst>
                <a:path w="3152" h="1465" extrusionOk="0">
                  <a:moveTo>
                    <a:pt x="3030" y="1"/>
                  </a:moveTo>
                  <a:cubicBezTo>
                    <a:pt x="1936" y="153"/>
                    <a:pt x="933" y="669"/>
                    <a:pt x="82" y="1338"/>
                  </a:cubicBezTo>
                  <a:cubicBezTo>
                    <a:pt x="1" y="1365"/>
                    <a:pt x="88" y="1465"/>
                    <a:pt x="130" y="1465"/>
                  </a:cubicBezTo>
                  <a:cubicBezTo>
                    <a:pt x="135" y="1465"/>
                    <a:pt x="139" y="1463"/>
                    <a:pt x="143" y="1460"/>
                  </a:cubicBezTo>
                  <a:cubicBezTo>
                    <a:pt x="1055" y="761"/>
                    <a:pt x="1997" y="365"/>
                    <a:pt x="3061" y="122"/>
                  </a:cubicBezTo>
                  <a:cubicBezTo>
                    <a:pt x="3152" y="122"/>
                    <a:pt x="3122" y="1"/>
                    <a:pt x="3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7006925" y="4883600"/>
              <a:ext cx="126425" cy="60225"/>
            </a:xfrm>
            <a:custGeom>
              <a:avLst/>
              <a:gdLst/>
              <a:ahLst/>
              <a:cxnLst/>
              <a:rect l="l" t="t" r="r" b="b"/>
              <a:pathLst>
                <a:path w="5057" h="2409" extrusionOk="0">
                  <a:moveTo>
                    <a:pt x="5018" y="0"/>
                  </a:moveTo>
                  <a:cubicBezTo>
                    <a:pt x="5006" y="0"/>
                    <a:pt x="4989" y="6"/>
                    <a:pt x="4967" y="21"/>
                  </a:cubicBezTo>
                  <a:cubicBezTo>
                    <a:pt x="3265" y="537"/>
                    <a:pt x="1624" y="1388"/>
                    <a:pt x="74" y="2300"/>
                  </a:cubicBezTo>
                  <a:cubicBezTo>
                    <a:pt x="0" y="2325"/>
                    <a:pt x="45" y="2408"/>
                    <a:pt x="113" y="2408"/>
                  </a:cubicBezTo>
                  <a:cubicBezTo>
                    <a:pt x="129" y="2408"/>
                    <a:pt x="147" y="2403"/>
                    <a:pt x="165" y="2391"/>
                  </a:cubicBezTo>
                  <a:cubicBezTo>
                    <a:pt x="1715" y="1479"/>
                    <a:pt x="3356" y="811"/>
                    <a:pt x="5028" y="81"/>
                  </a:cubicBezTo>
                  <a:cubicBezTo>
                    <a:pt x="5051" y="58"/>
                    <a:pt x="5057" y="0"/>
                    <a:pt x="50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7126850" y="4763800"/>
              <a:ext cx="32025" cy="58525"/>
            </a:xfrm>
            <a:custGeom>
              <a:avLst/>
              <a:gdLst/>
              <a:ahLst/>
              <a:cxnLst/>
              <a:rect l="l" t="t" r="r" b="b"/>
              <a:pathLst>
                <a:path w="1281" h="2341" extrusionOk="0">
                  <a:moveTo>
                    <a:pt x="92" y="0"/>
                  </a:moveTo>
                  <a:cubicBezTo>
                    <a:pt x="45" y="0"/>
                    <a:pt x="1" y="30"/>
                    <a:pt x="18" y="101"/>
                  </a:cubicBezTo>
                  <a:cubicBezTo>
                    <a:pt x="262" y="922"/>
                    <a:pt x="626" y="1682"/>
                    <a:pt x="1173" y="2320"/>
                  </a:cubicBezTo>
                  <a:cubicBezTo>
                    <a:pt x="1181" y="2335"/>
                    <a:pt x="1192" y="2341"/>
                    <a:pt x="1203" y="2341"/>
                  </a:cubicBezTo>
                  <a:cubicBezTo>
                    <a:pt x="1239" y="2341"/>
                    <a:pt x="1280" y="2282"/>
                    <a:pt x="1234" y="2259"/>
                  </a:cubicBezTo>
                  <a:cubicBezTo>
                    <a:pt x="748" y="1560"/>
                    <a:pt x="414" y="861"/>
                    <a:pt x="170" y="40"/>
                  </a:cubicBezTo>
                  <a:cubicBezTo>
                    <a:pt x="158" y="15"/>
                    <a:pt x="12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782300" y="4745225"/>
              <a:ext cx="24000" cy="55800"/>
            </a:xfrm>
            <a:custGeom>
              <a:avLst/>
              <a:gdLst/>
              <a:ahLst/>
              <a:cxnLst/>
              <a:rect l="l" t="t" r="r" b="b"/>
              <a:pathLst>
                <a:path w="960" h="2232" extrusionOk="0">
                  <a:moveTo>
                    <a:pt x="46" y="1"/>
                  </a:moveTo>
                  <a:cubicBezTo>
                    <a:pt x="24" y="1"/>
                    <a:pt x="1" y="8"/>
                    <a:pt x="1" y="24"/>
                  </a:cubicBezTo>
                  <a:cubicBezTo>
                    <a:pt x="153" y="783"/>
                    <a:pt x="487" y="1513"/>
                    <a:pt x="852" y="2151"/>
                  </a:cubicBezTo>
                  <a:cubicBezTo>
                    <a:pt x="866" y="2208"/>
                    <a:pt x="893" y="2231"/>
                    <a:pt x="915" y="2231"/>
                  </a:cubicBezTo>
                  <a:cubicBezTo>
                    <a:pt x="941" y="2231"/>
                    <a:pt x="959" y="2200"/>
                    <a:pt x="943" y="2151"/>
                  </a:cubicBezTo>
                  <a:cubicBezTo>
                    <a:pt x="548" y="1513"/>
                    <a:pt x="244" y="783"/>
                    <a:pt x="92" y="24"/>
                  </a:cubicBez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9"/>
          <p:cNvGrpSpPr/>
          <p:nvPr/>
        </p:nvGrpSpPr>
        <p:grpSpPr>
          <a:xfrm rot="-3962809">
            <a:off x="7340335" y="449264"/>
            <a:ext cx="1927922" cy="2324007"/>
            <a:chOff x="4131800" y="2473725"/>
            <a:chExt cx="1927875" cy="2323950"/>
          </a:xfrm>
        </p:grpSpPr>
        <p:sp>
          <p:nvSpPr>
            <p:cNvPr id="665" name="Google Shape;665;p9"/>
            <p:cNvSpPr/>
            <p:nvPr/>
          </p:nvSpPr>
          <p:spPr>
            <a:xfrm>
              <a:off x="4478325" y="3167500"/>
              <a:ext cx="899725" cy="1630175"/>
            </a:xfrm>
            <a:custGeom>
              <a:avLst/>
              <a:gdLst/>
              <a:ahLst/>
              <a:cxnLst/>
              <a:rect l="l" t="t" r="r" b="b"/>
              <a:pathLst>
                <a:path w="35989" h="65207" extrusionOk="0">
                  <a:moveTo>
                    <a:pt x="35989" y="1"/>
                  </a:moveTo>
                  <a:lnTo>
                    <a:pt x="35989" y="1"/>
                  </a:lnTo>
                  <a:cubicBezTo>
                    <a:pt x="32189" y="335"/>
                    <a:pt x="15927" y="22038"/>
                    <a:pt x="7690" y="40488"/>
                  </a:cubicBezTo>
                  <a:cubicBezTo>
                    <a:pt x="5806" y="44682"/>
                    <a:pt x="4347" y="49059"/>
                    <a:pt x="3131" y="53467"/>
                  </a:cubicBezTo>
                  <a:cubicBezTo>
                    <a:pt x="2766" y="54774"/>
                    <a:pt x="0" y="64774"/>
                    <a:pt x="2249" y="65199"/>
                  </a:cubicBezTo>
                  <a:cubicBezTo>
                    <a:pt x="2275" y="65204"/>
                    <a:pt x="2300" y="65207"/>
                    <a:pt x="2325" y="65207"/>
                  </a:cubicBezTo>
                  <a:cubicBezTo>
                    <a:pt x="3670" y="65207"/>
                    <a:pt x="4258" y="58098"/>
                    <a:pt x="4407" y="57053"/>
                  </a:cubicBezTo>
                  <a:cubicBezTo>
                    <a:pt x="5167" y="52403"/>
                    <a:pt x="6353" y="47844"/>
                    <a:pt x="7933" y="43375"/>
                  </a:cubicBezTo>
                  <a:cubicBezTo>
                    <a:pt x="9970" y="37843"/>
                    <a:pt x="12584" y="32555"/>
                    <a:pt x="15532" y="27479"/>
                  </a:cubicBezTo>
                  <a:cubicBezTo>
                    <a:pt x="21429" y="17478"/>
                    <a:pt x="29119" y="9241"/>
                    <a:pt x="35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5375650" y="2612800"/>
              <a:ext cx="680225" cy="530950"/>
            </a:xfrm>
            <a:custGeom>
              <a:avLst/>
              <a:gdLst/>
              <a:ahLst/>
              <a:cxnLst/>
              <a:rect l="l" t="t" r="r" b="b"/>
              <a:pathLst>
                <a:path w="27209" h="21238" extrusionOk="0">
                  <a:moveTo>
                    <a:pt x="27209" y="0"/>
                  </a:moveTo>
                  <a:lnTo>
                    <a:pt x="27209" y="0"/>
                  </a:lnTo>
                  <a:cubicBezTo>
                    <a:pt x="26388" y="3009"/>
                    <a:pt x="22953" y="3860"/>
                    <a:pt x="20430" y="4742"/>
                  </a:cubicBezTo>
                  <a:cubicBezTo>
                    <a:pt x="7503" y="9226"/>
                    <a:pt x="1" y="21237"/>
                    <a:pt x="2124" y="21237"/>
                  </a:cubicBezTo>
                  <a:cubicBezTo>
                    <a:pt x="2822" y="21237"/>
                    <a:pt x="4558" y="19941"/>
                    <a:pt x="7482" y="16657"/>
                  </a:cubicBezTo>
                  <a:cubicBezTo>
                    <a:pt x="12284" y="11307"/>
                    <a:pt x="11950" y="11672"/>
                    <a:pt x="17634" y="9879"/>
                  </a:cubicBezTo>
                  <a:cubicBezTo>
                    <a:pt x="22558" y="8329"/>
                    <a:pt x="27117" y="5137"/>
                    <a:pt x="27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5270150" y="2473725"/>
              <a:ext cx="427050" cy="713150"/>
            </a:xfrm>
            <a:custGeom>
              <a:avLst/>
              <a:gdLst/>
              <a:ahLst/>
              <a:cxnLst/>
              <a:rect l="l" t="t" r="r" b="b"/>
              <a:pathLst>
                <a:path w="17082" h="28526" extrusionOk="0">
                  <a:moveTo>
                    <a:pt x="16930" y="1"/>
                  </a:moveTo>
                  <a:lnTo>
                    <a:pt x="16930" y="1"/>
                  </a:lnTo>
                  <a:cubicBezTo>
                    <a:pt x="14042" y="4195"/>
                    <a:pt x="9513" y="7022"/>
                    <a:pt x="6504" y="11156"/>
                  </a:cubicBezTo>
                  <a:cubicBezTo>
                    <a:pt x="2295" y="16927"/>
                    <a:pt x="0" y="28525"/>
                    <a:pt x="1391" y="28525"/>
                  </a:cubicBezTo>
                  <a:cubicBezTo>
                    <a:pt x="2029" y="28525"/>
                    <a:pt x="3443" y="26083"/>
                    <a:pt x="5805" y="19515"/>
                  </a:cubicBezTo>
                  <a:cubicBezTo>
                    <a:pt x="9604" y="8876"/>
                    <a:pt x="11124" y="9758"/>
                    <a:pt x="14711" y="5502"/>
                  </a:cubicBezTo>
                  <a:cubicBezTo>
                    <a:pt x="16018" y="3952"/>
                    <a:pt x="17082" y="2037"/>
                    <a:pt x="16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5073300" y="2518575"/>
              <a:ext cx="351875" cy="910775"/>
            </a:xfrm>
            <a:custGeom>
              <a:avLst/>
              <a:gdLst/>
              <a:ahLst/>
              <a:cxnLst/>
              <a:rect l="l" t="t" r="r" b="b"/>
              <a:pathLst>
                <a:path w="14075" h="36431" extrusionOk="0">
                  <a:moveTo>
                    <a:pt x="14074" y="0"/>
                  </a:moveTo>
                  <a:lnTo>
                    <a:pt x="14074" y="0"/>
                  </a:lnTo>
                  <a:cubicBezTo>
                    <a:pt x="2037" y="7873"/>
                    <a:pt x="5867" y="18845"/>
                    <a:pt x="2311" y="30274"/>
                  </a:cubicBezTo>
                  <a:cubicBezTo>
                    <a:pt x="609" y="35715"/>
                    <a:pt x="1" y="34864"/>
                    <a:pt x="1" y="36140"/>
                  </a:cubicBezTo>
                  <a:cubicBezTo>
                    <a:pt x="1" y="36340"/>
                    <a:pt x="50" y="36430"/>
                    <a:pt x="140" y="36430"/>
                  </a:cubicBezTo>
                  <a:cubicBezTo>
                    <a:pt x="911" y="36430"/>
                    <a:pt x="4639" y="29773"/>
                    <a:pt x="5320" y="28602"/>
                  </a:cubicBezTo>
                  <a:cubicBezTo>
                    <a:pt x="12007" y="17052"/>
                    <a:pt x="5837" y="12462"/>
                    <a:pt x="14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4893225" y="2686500"/>
              <a:ext cx="256850" cy="960525"/>
            </a:xfrm>
            <a:custGeom>
              <a:avLst/>
              <a:gdLst/>
              <a:ahLst/>
              <a:cxnLst/>
              <a:rect l="l" t="t" r="r" b="b"/>
              <a:pathLst>
                <a:path w="10274" h="38421" extrusionOk="0">
                  <a:moveTo>
                    <a:pt x="10000" y="0"/>
                  </a:moveTo>
                  <a:cubicBezTo>
                    <a:pt x="8936" y="2402"/>
                    <a:pt x="6809" y="4195"/>
                    <a:pt x="5411" y="6384"/>
                  </a:cubicBezTo>
                  <a:cubicBezTo>
                    <a:pt x="1611" y="12311"/>
                    <a:pt x="3283" y="20153"/>
                    <a:pt x="2827" y="26597"/>
                  </a:cubicBezTo>
                  <a:cubicBezTo>
                    <a:pt x="2341" y="33679"/>
                    <a:pt x="0" y="37387"/>
                    <a:pt x="426" y="38421"/>
                  </a:cubicBezTo>
                  <a:cubicBezTo>
                    <a:pt x="3313" y="37387"/>
                    <a:pt x="5015" y="30639"/>
                    <a:pt x="5319" y="26414"/>
                  </a:cubicBezTo>
                  <a:cubicBezTo>
                    <a:pt x="5684" y="21733"/>
                    <a:pt x="5411" y="16961"/>
                    <a:pt x="6809" y="12463"/>
                  </a:cubicBezTo>
                  <a:cubicBezTo>
                    <a:pt x="8025" y="8663"/>
                    <a:pt x="10274" y="5684"/>
                    <a:pt x="10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4716925" y="2859750"/>
              <a:ext cx="221900" cy="1008400"/>
            </a:xfrm>
            <a:custGeom>
              <a:avLst/>
              <a:gdLst/>
              <a:ahLst/>
              <a:cxnLst/>
              <a:rect l="l" t="t" r="r" b="b"/>
              <a:pathLst>
                <a:path w="8876" h="40336" extrusionOk="0">
                  <a:moveTo>
                    <a:pt x="8876" y="1"/>
                  </a:moveTo>
                  <a:cubicBezTo>
                    <a:pt x="2098" y="3800"/>
                    <a:pt x="0" y="14499"/>
                    <a:pt x="973" y="20882"/>
                  </a:cubicBezTo>
                  <a:cubicBezTo>
                    <a:pt x="1398" y="23740"/>
                    <a:pt x="2554" y="26445"/>
                    <a:pt x="2705" y="29332"/>
                  </a:cubicBezTo>
                  <a:cubicBezTo>
                    <a:pt x="2827" y="32737"/>
                    <a:pt x="1034" y="37144"/>
                    <a:pt x="2736" y="40336"/>
                  </a:cubicBezTo>
                  <a:cubicBezTo>
                    <a:pt x="4924" y="39333"/>
                    <a:pt x="5775" y="29302"/>
                    <a:pt x="6079" y="26110"/>
                  </a:cubicBezTo>
                  <a:cubicBezTo>
                    <a:pt x="7417" y="12189"/>
                    <a:pt x="3253" y="4682"/>
                    <a:pt x="8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4455525" y="3090750"/>
              <a:ext cx="319175" cy="1010700"/>
            </a:xfrm>
            <a:custGeom>
              <a:avLst/>
              <a:gdLst/>
              <a:ahLst/>
              <a:cxnLst/>
              <a:rect l="l" t="t" r="r" b="b"/>
              <a:pathLst>
                <a:path w="12767" h="40428" extrusionOk="0">
                  <a:moveTo>
                    <a:pt x="5563" y="1"/>
                  </a:moveTo>
                  <a:lnTo>
                    <a:pt x="5563" y="1"/>
                  </a:lnTo>
                  <a:cubicBezTo>
                    <a:pt x="0" y="10335"/>
                    <a:pt x="6414" y="17266"/>
                    <a:pt x="7204" y="23922"/>
                  </a:cubicBezTo>
                  <a:cubicBezTo>
                    <a:pt x="7873" y="29241"/>
                    <a:pt x="5289" y="35625"/>
                    <a:pt x="8420" y="40427"/>
                  </a:cubicBezTo>
                  <a:cubicBezTo>
                    <a:pt x="8146" y="39971"/>
                    <a:pt x="12766" y="25746"/>
                    <a:pt x="9271" y="14743"/>
                  </a:cubicBezTo>
                  <a:cubicBezTo>
                    <a:pt x="7781" y="10031"/>
                    <a:pt x="4560" y="5168"/>
                    <a:pt x="55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4252625" y="3356725"/>
              <a:ext cx="364775" cy="965850"/>
            </a:xfrm>
            <a:custGeom>
              <a:avLst/>
              <a:gdLst/>
              <a:ahLst/>
              <a:cxnLst/>
              <a:rect l="l" t="t" r="r" b="b"/>
              <a:pathLst>
                <a:path w="14591" h="38634" extrusionOk="0">
                  <a:moveTo>
                    <a:pt x="7660" y="0"/>
                  </a:moveTo>
                  <a:lnTo>
                    <a:pt x="7660" y="0"/>
                  </a:lnTo>
                  <a:cubicBezTo>
                    <a:pt x="1" y="13830"/>
                    <a:pt x="9119" y="23952"/>
                    <a:pt x="10335" y="30761"/>
                  </a:cubicBezTo>
                  <a:cubicBezTo>
                    <a:pt x="10821" y="33496"/>
                    <a:pt x="10700" y="36627"/>
                    <a:pt x="12615" y="38633"/>
                  </a:cubicBezTo>
                  <a:cubicBezTo>
                    <a:pt x="14590" y="32524"/>
                    <a:pt x="12007" y="20061"/>
                    <a:pt x="9575" y="13982"/>
                  </a:cubicBezTo>
                  <a:cubicBezTo>
                    <a:pt x="7356" y="8450"/>
                    <a:pt x="6718" y="7508"/>
                    <a:pt x="7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4131800" y="3548975"/>
              <a:ext cx="380725" cy="1040325"/>
            </a:xfrm>
            <a:custGeom>
              <a:avLst/>
              <a:gdLst/>
              <a:ahLst/>
              <a:cxnLst/>
              <a:rect l="l" t="t" r="r" b="b"/>
              <a:pathLst>
                <a:path w="15229" h="41613" extrusionOk="0">
                  <a:moveTo>
                    <a:pt x="8481" y="0"/>
                  </a:moveTo>
                  <a:cubicBezTo>
                    <a:pt x="6718" y="608"/>
                    <a:pt x="5745" y="2402"/>
                    <a:pt x="5077" y="4165"/>
                  </a:cubicBezTo>
                  <a:cubicBezTo>
                    <a:pt x="1" y="18238"/>
                    <a:pt x="10062" y="27326"/>
                    <a:pt x="11125" y="30305"/>
                  </a:cubicBezTo>
                  <a:cubicBezTo>
                    <a:pt x="12493" y="34196"/>
                    <a:pt x="11764" y="38056"/>
                    <a:pt x="14347" y="41612"/>
                  </a:cubicBezTo>
                  <a:cubicBezTo>
                    <a:pt x="15229" y="40700"/>
                    <a:pt x="15077" y="37205"/>
                    <a:pt x="14925" y="35989"/>
                  </a:cubicBezTo>
                  <a:cubicBezTo>
                    <a:pt x="13071" y="20426"/>
                    <a:pt x="2463" y="10274"/>
                    <a:pt x="8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5349075" y="3011725"/>
              <a:ext cx="710600" cy="318425"/>
            </a:xfrm>
            <a:custGeom>
              <a:avLst/>
              <a:gdLst/>
              <a:ahLst/>
              <a:cxnLst/>
              <a:rect l="l" t="t" r="r" b="b"/>
              <a:pathLst>
                <a:path w="28424" h="12737" extrusionOk="0">
                  <a:moveTo>
                    <a:pt x="28423" y="1"/>
                  </a:moveTo>
                  <a:cubicBezTo>
                    <a:pt x="23773" y="4651"/>
                    <a:pt x="21037" y="5555"/>
                    <a:pt x="18299" y="5555"/>
                  </a:cubicBezTo>
                  <a:cubicBezTo>
                    <a:pt x="16559" y="5555"/>
                    <a:pt x="14818" y="5190"/>
                    <a:pt x="12584" y="5190"/>
                  </a:cubicBezTo>
                  <a:cubicBezTo>
                    <a:pt x="10637" y="5190"/>
                    <a:pt x="8315" y="5467"/>
                    <a:pt x="5292" y="6505"/>
                  </a:cubicBezTo>
                  <a:cubicBezTo>
                    <a:pt x="3864" y="6992"/>
                    <a:pt x="581" y="7964"/>
                    <a:pt x="186" y="9727"/>
                  </a:cubicBezTo>
                  <a:cubicBezTo>
                    <a:pt x="0" y="10513"/>
                    <a:pt x="450" y="10774"/>
                    <a:pt x="1146" y="10774"/>
                  </a:cubicBezTo>
                  <a:cubicBezTo>
                    <a:pt x="2388" y="10774"/>
                    <a:pt x="4415" y="9944"/>
                    <a:pt x="5019" y="9788"/>
                  </a:cubicBezTo>
                  <a:cubicBezTo>
                    <a:pt x="12314" y="8025"/>
                    <a:pt x="24624" y="12737"/>
                    <a:pt x="28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5202200" y="3218425"/>
              <a:ext cx="760975" cy="211075"/>
            </a:xfrm>
            <a:custGeom>
              <a:avLst/>
              <a:gdLst/>
              <a:ahLst/>
              <a:cxnLst/>
              <a:rect l="l" t="t" r="r" b="b"/>
              <a:pathLst>
                <a:path w="30439" h="8443" extrusionOk="0">
                  <a:moveTo>
                    <a:pt x="30438" y="0"/>
                  </a:moveTo>
                  <a:lnTo>
                    <a:pt x="30438" y="0"/>
                  </a:lnTo>
                  <a:cubicBezTo>
                    <a:pt x="26976" y="3228"/>
                    <a:pt x="23020" y="3929"/>
                    <a:pt x="19067" y="3929"/>
                  </a:cubicBezTo>
                  <a:cubicBezTo>
                    <a:pt x="16031" y="3929"/>
                    <a:pt x="12998" y="3516"/>
                    <a:pt x="10191" y="3516"/>
                  </a:cubicBezTo>
                  <a:cubicBezTo>
                    <a:pt x="7637" y="3516"/>
                    <a:pt x="5271" y="3858"/>
                    <a:pt x="3264" y="5168"/>
                  </a:cubicBezTo>
                  <a:cubicBezTo>
                    <a:pt x="2493" y="5673"/>
                    <a:pt x="1" y="8388"/>
                    <a:pt x="1241" y="8388"/>
                  </a:cubicBezTo>
                  <a:cubicBezTo>
                    <a:pt x="1418" y="8388"/>
                    <a:pt x="1672" y="8333"/>
                    <a:pt x="2018" y="8207"/>
                  </a:cubicBezTo>
                  <a:cubicBezTo>
                    <a:pt x="3990" y="7516"/>
                    <a:pt x="5477" y="7278"/>
                    <a:pt x="6732" y="7278"/>
                  </a:cubicBezTo>
                  <a:cubicBezTo>
                    <a:pt x="9509" y="7278"/>
                    <a:pt x="11152" y="8443"/>
                    <a:pt x="14403" y="8443"/>
                  </a:cubicBezTo>
                  <a:cubicBezTo>
                    <a:pt x="16274" y="8443"/>
                    <a:pt x="18679" y="8056"/>
                    <a:pt x="22140" y="6839"/>
                  </a:cubicBezTo>
                  <a:cubicBezTo>
                    <a:pt x="25453" y="5654"/>
                    <a:pt x="29678" y="3982"/>
                    <a:pt x="30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5040625" y="3442600"/>
              <a:ext cx="764475" cy="202150"/>
            </a:xfrm>
            <a:custGeom>
              <a:avLst/>
              <a:gdLst/>
              <a:ahLst/>
              <a:cxnLst/>
              <a:rect l="l" t="t" r="r" b="b"/>
              <a:pathLst>
                <a:path w="30579" h="8086" extrusionOk="0">
                  <a:moveTo>
                    <a:pt x="30397" y="0"/>
                  </a:moveTo>
                  <a:lnTo>
                    <a:pt x="30397" y="0"/>
                  </a:lnTo>
                  <a:cubicBezTo>
                    <a:pt x="27318" y="2358"/>
                    <a:pt x="24792" y="3029"/>
                    <a:pt x="22384" y="3029"/>
                  </a:cubicBezTo>
                  <a:cubicBezTo>
                    <a:pt x="19199" y="3029"/>
                    <a:pt x="16221" y="1855"/>
                    <a:pt x="12445" y="1855"/>
                  </a:cubicBezTo>
                  <a:cubicBezTo>
                    <a:pt x="10170" y="1855"/>
                    <a:pt x="7605" y="2281"/>
                    <a:pt x="4530" y="3648"/>
                  </a:cubicBezTo>
                  <a:cubicBezTo>
                    <a:pt x="3496" y="4104"/>
                    <a:pt x="1" y="5988"/>
                    <a:pt x="578" y="7660"/>
                  </a:cubicBezTo>
                  <a:cubicBezTo>
                    <a:pt x="681" y="7962"/>
                    <a:pt x="896" y="8085"/>
                    <a:pt x="1179" y="8085"/>
                  </a:cubicBezTo>
                  <a:cubicBezTo>
                    <a:pt x="2321" y="8085"/>
                    <a:pt x="4584" y="6086"/>
                    <a:pt x="5168" y="5745"/>
                  </a:cubicBezTo>
                  <a:cubicBezTo>
                    <a:pt x="6231" y="5159"/>
                    <a:pt x="7361" y="4956"/>
                    <a:pt x="8523" y="4956"/>
                  </a:cubicBezTo>
                  <a:cubicBezTo>
                    <a:pt x="11184" y="4956"/>
                    <a:pt x="14016" y="6023"/>
                    <a:pt x="16612" y="6023"/>
                  </a:cubicBezTo>
                  <a:cubicBezTo>
                    <a:pt x="16709" y="6023"/>
                    <a:pt x="16805" y="6021"/>
                    <a:pt x="16901" y="6018"/>
                  </a:cubicBezTo>
                  <a:cubicBezTo>
                    <a:pt x="19728" y="5927"/>
                    <a:pt x="22220" y="4742"/>
                    <a:pt x="28208" y="2401"/>
                  </a:cubicBezTo>
                  <a:cubicBezTo>
                    <a:pt x="29302" y="1945"/>
                    <a:pt x="30579" y="1155"/>
                    <a:pt x="30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4915675" y="3603675"/>
              <a:ext cx="667550" cy="212425"/>
            </a:xfrm>
            <a:custGeom>
              <a:avLst/>
              <a:gdLst/>
              <a:ahLst/>
              <a:cxnLst/>
              <a:rect l="l" t="t" r="r" b="b"/>
              <a:pathLst>
                <a:path w="26702" h="8497" extrusionOk="0">
                  <a:moveTo>
                    <a:pt x="26701" y="1"/>
                  </a:moveTo>
                  <a:cubicBezTo>
                    <a:pt x="24094" y="2710"/>
                    <a:pt x="21479" y="3405"/>
                    <a:pt x="18841" y="3405"/>
                  </a:cubicBezTo>
                  <a:cubicBezTo>
                    <a:pt x="16056" y="3405"/>
                    <a:pt x="13245" y="2630"/>
                    <a:pt x="10388" y="2630"/>
                  </a:cubicBezTo>
                  <a:cubicBezTo>
                    <a:pt x="7813" y="2630"/>
                    <a:pt x="5201" y="3260"/>
                    <a:pt x="2537" y="5655"/>
                  </a:cubicBezTo>
                  <a:cubicBezTo>
                    <a:pt x="79" y="7871"/>
                    <a:pt x="1" y="8496"/>
                    <a:pt x="719" y="8496"/>
                  </a:cubicBezTo>
                  <a:cubicBezTo>
                    <a:pt x="1626" y="8496"/>
                    <a:pt x="3802" y="7499"/>
                    <a:pt x="4057" y="7448"/>
                  </a:cubicBezTo>
                  <a:cubicBezTo>
                    <a:pt x="5395" y="7119"/>
                    <a:pt x="6547" y="7011"/>
                    <a:pt x="7607" y="7011"/>
                  </a:cubicBezTo>
                  <a:cubicBezTo>
                    <a:pt x="9485" y="7011"/>
                    <a:pt x="11076" y="7348"/>
                    <a:pt x="12902" y="7387"/>
                  </a:cubicBezTo>
                  <a:cubicBezTo>
                    <a:pt x="12994" y="7389"/>
                    <a:pt x="13086" y="7391"/>
                    <a:pt x="13179" y="7391"/>
                  </a:cubicBezTo>
                  <a:cubicBezTo>
                    <a:pt x="19000" y="7391"/>
                    <a:pt x="26223" y="2753"/>
                    <a:pt x="26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4767400" y="3773150"/>
              <a:ext cx="771750" cy="260175"/>
            </a:xfrm>
            <a:custGeom>
              <a:avLst/>
              <a:gdLst/>
              <a:ahLst/>
              <a:cxnLst/>
              <a:rect l="l" t="t" r="r" b="b"/>
              <a:pathLst>
                <a:path w="30870" h="10407" extrusionOk="0">
                  <a:moveTo>
                    <a:pt x="30869" y="0"/>
                  </a:moveTo>
                  <a:lnTo>
                    <a:pt x="30869" y="0"/>
                  </a:lnTo>
                  <a:cubicBezTo>
                    <a:pt x="27042" y="2797"/>
                    <a:pt x="24173" y="3414"/>
                    <a:pt x="21410" y="3414"/>
                  </a:cubicBezTo>
                  <a:cubicBezTo>
                    <a:pt x="19232" y="3414"/>
                    <a:pt x="17121" y="3031"/>
                    <a:pt x="14660" y="3031"/>
                  </a:cubicBezTo>
                  <a:cubicBezTo>
                    <a:pt x="12781" y="3031"/>
                    <a:pt x="10698" y="3254"/>
                    <a:pt x="8225" y="4043"/>
                  </a:cubicBezTo>
                  <a:cubicBezTo>
                    <a:pt x="2916" y="5771"/>
                    <a:pt x="1" y="10407"/>
                    <a:pt x="1721" y="10407"/>
                  </a:cubicBezTo>
                  <a:cubicBezTo>
                    <a:pt x="2089" y="10407"/>
                    <a:pt x="2669" y="10194"/>
                    <a:pt x="3483" y="9696"/>
                  </a:cubicBezTo>
                  <a:cubicBezTo>
                    <a:pt x="9957" y="5836"/>
                    <a:pt x="12997" y="6474"/>
                    <a:pt x="16492" y="6292"/>
                  </a:cubicBezTo>
                  <a:cubicBezTo>
                    <a:pt x="19319" y="6079"/>
                    <a:pt x="30626" y="4347"/>
                    <a:pt x="30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4729075" y="3897775"/>
              <a:ext cx="721175" cy="312325"/>
            </a:xfrm>
            <a:custGeom>
              <a:avLst/>
              <a:gdLst/>
              <a:ahLst/>
              <a:cxnLst/>
              <a:rect l="l" t="t" r="r" b="b"/>
              <a:pathLst>
                <a:path w="28847" h="12493" extrusionOk="0">
                  <a:moveTo>
                    <a:pt x="28755" y="0"/>
                  </a:moveTo>
                  <a:cubicBezTo>
                    <a:pt x="23800" y="5775"/>
                    <a:pt x="14621" y="4347"/>
                    <a:pt x="8055" y="6170"/>
                  </a:cubicBezTo>
                  <a:cubicBezTo>
                    <a:pt x="5137" y="6991"/>
                    <a:pt x="639" y="9210"/>
                    <a:pt x="1" y="12493"/>
                  </a:cubicBezTo>
                  <a:cubicBezTo>
                    <a:pt x="2402" y="11976"/>
                    <a:pt x="4408" y="10274"/>
                    <a:pt x="6961" y="9818"/>
                  </a:cubicBezTo>
                  <a:cubicBezTo>
                    <a:pt x="11642" y="8967"/>
                    <a:pt x="14499" y="10973"/>
                    <a:pt x="25655" y="4377"/>
                  </a:cubicBezTo>
                  <a:cubicBezTo>
                    <a:pt x="27478" y="3283"/>
                    <a:pt x="28846" y="2158"/>
                    <a:pt x="28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4631050" y="4068750"/>
              <a:ext cx="753850" cy="403525"/>
            </a:xfrm>
            <a:custGeom>
              <a:avLst/>
              <a:gdLst/>
              <a:ahLst/>
              <a:cxnLst/>
              <a:rect l="l" t="t" r="r" b="b"/>
              <a:pathLst>
                <a:path w="30154" h="16141" extrusionOk="0">
                  <a:moveTo>
                    <a:pt x="30153" y="0"/>
                  </a:moveTo>
                  <a:lnTo>
                    <a:pt x="30153" y="0"/>
                  </a:lnTo>
                  <a:cubicBezTo>
                    <a:pt x="24925" y="6717"/>
                    <a:pt x="14560" y="578"/>
                    <a:pt x="5563" y="7629"/>
                  </a:cubicBezTo>
                  <a:cubicBezTo>
                    <a:pt x="3496" y="9271"/>
                    <a:pt x="1" y="13253"/>
                    <a:pt x="608" y="16140"/>
                  </a:cubicBezTo>
                  <a:cubicBezTo>
                    <a:pt x="1764" y="15958"/>
                    <a:pt x="1885" y="14772"/>
                    <a:pt x="5624" y="12158"/>
                  </a:cubicBezTo>
                  <a:cubicBezTo>
                    <a:pt x="15138" y="5562"/>
                    <a:pt x="23344" y="10183"/>
                    <a:pt x="30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624975" y="4356725"/>
              <a:ext cx="396675" cy="255175"/>
            </a:xfrm>
            <a:custGeom>
              <a:avLst/>
              <a:gdLst/>
              <a:ahLst/>
              <a:cxnLst/>
              <a:rect l="l" t="t" r="r" b="b"/>
              <a:pathLst>
                <a:path w="15867" h="10207" extrusionOk="0">
                  <a:moveTo>
                    <a:pt x="15867" y="1"/>
                  </a:moveTo>
                  <a:lnTo>
                    <a:pt x="15867" y="1"/>
                  </a:lnTo>
                  <a:cubicBezTo>
                    <a:pt x="11429" y="4621"/>
                    <a:pt x="7143" y="3101"/>
                    <a:pt x="3830" y="5047"/>
                  </a:cubicBezTo>
                  <a:cubicBezTo>
                    <a:pt x="2736" y="5685"/>
                    <a:pt x="0" y="8208"/>
                    <a:pt x="61" y="9697"/>
                  </a:cubicBezTo>
                  <a:cubicBezTo>
                    <a:pt x="90" y="10059"/>
                    <a:pt x="165" y="10207"/>
                    <a:pt x="309" y="10207"/>
                  </a:cubicBezTo>
                  <a:cubicBezTo>
                    <a:pt x="770" y="10207"/>
                    <a:pt x="1935" y="8686"/>
                    <a:pt x="4529" y="7782"/>
                  </a:cubicBezTo>
                  <a:cubicBezTo>
                    <a:pt x="8998" y="6262"/>
                    <a:pt x="10943" y="7752"/>
                    <a:pt x="158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9"/>
          <p:cNvSpPr txBox="1">
            <a:spLocks noGrp="1"/>
          </p:cNvSpPr>
          <p:nvPr>
            <p:ph type="title"/>
          </p:nvPr>
        </p:nvSpPr>
        <p:spPr>
          <a:xfrm>
            <a:off x="1171350" y="1406400"/>
            <a:ext cx="68013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683" name="Google Shape;683;p9"/>
          <p:cNvSpPr txBox="1">
            <a:spLocks noGrp="1"/>
          </p:cNvSpPr>
          <p:nvPr>
            <p:ph type="subTitle" idx="1"/>
          </p:nvPr>
        </p:nvSpPr>
        <p:spPr>
          <a:xfrm>
            <a:off x="2227200" y="3066000"/>
            <a:ext cx="46896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65"/>
        <p:cNvGrpSpPr/>
        <p:nvPr/>
      </p:nvGrpSpPr>
      <p:grpSpPr>
        <a:xfrm>
          <a:off x="0" y="0"/>
          <a:ext cx="0" cy="0"/>
          <a:chOff x="0" y="0"/>
          <a:chExt cx="0" cy="0"/>
        </a:xfrm>
      </p:grpSpPr>
      <p:sp>
        <p:nvSpPr>
          <p:cNvPr id="866" name="Google Shape;866;p13"/>
          <p:cNvSpPr/>
          <p:nvPr/>
        </p:nvSpPr>
        <p:spPr>
          <a:xfrm rot="-5596457">
            <a:off x="-2786356" y="1589984"/>
            <a:ext cx="5701325" cy="1834984"/>
          </a:xfrm>
          <a:custGeom>
            <a:avLst/>
            <a:gdLst/>
            <a:ahLst/>
            <a:cxnLst/>
            <a:rect l="l" t="t" r="r" b="b"/>
            <a:pathLst>
              <a:path w="211796" h="68167" extrusionOk="0">
                <a:moveTo>
                  <a:pt x="66163" y="0"/>
                </a:moveTo>
                <a:cubicBezTo>
                  <a:pt x="28527" y="0"/>
                  <a:pt x="1" y="10980"/>
                  <a:pt x="6715" y="43242"/>
                </a:cubicBezTo>
                <a:cubicBezTo>
                  <a:pt x="9117" y="54975"/>
                  <a:pt x="21488" y="62513"/>
                  <a:pt x="33008" y="65856"/>
                </a:cubicBezTo>
                <a:cubicBezTo>
                  <a:pt x="38719" y="67518"/>
                  <a:pt x="44633" y="68166"/>
                  <a:pt x="50594" y="68166"/>
                </a:cubicBezTo>
                <a:cubicBezTo>
                  <a:pt x="56623" y="68166"/>
                  <a:pt x="62700" y="67503"/>
                  <a:pt x="68662" y="66555"/>
                </a:cubicBezTo>
                <a:cubicBezTo>
                  <a:pt x="76926" y="65228"/>
                  <a:pt x="85190" y="63303"/>
                  <a:pt x="93543" y="63303"/>
                </a:cubicBezTo>
                <a:cubicBezTo>
                  <a:pt x="93608" y="63303"/>
                  <a:pt x="93673" y="63303"/>
                  <a:pt x="93738" y="63303"/>
                </a:cubicBezTo>
                <a:cubicBezTo>
                  <a:pt x="105401" y="63361"/>
                  <a:pt x="116845" y="67047"/>
                  <a:pt x="128485" y="67047"/>
                </a:cubicBezTo>
                <a:cubicBezTo>
                  <a:pt x="129131" y="67047"/>
                  <a:pt x="129778" y="67035"/>
                  <a:pt x="130426" y="67011"/>
                </a:cubicBezTo>
                <a:cubicBezTo>
                  <a:pt x="140152" y="66616"/>
                  <a:pt x="149606" y="63394"/>
                  <a:pt x="159332" y="63090"/>
                </a:cubicBezTo>
                <a:cubicBezTo>
                  <a:pt x="159835" y="63075"/>
                  <a:pt x="160337" y="63068"/>
                  <a:pt x="160839" y="63068"/>
                </a:cubicBezTo>
                <a:cubicBezTo>
                  <a:pt x="169306" y="63068"/>
                  <a:pt x="177753" y="65080"/>
                  <a:pt x="186197" y="65080"/>
                </a:cubicBezTo>
                <a:cubicBezTo>
                  <a:pt x="187405" y="65080"/>
                  <a:pt x="188612" y="65038"/>
                  <a:pt x="189819" y="64944"/>
                </a:cubicBezTo>
                <a:cubicBezTo>
                  <a:pt x="200002" y="64154"/>
                  <a:pt x="211126" y="57619"/>
                  <a:pt x="211734" y="47437"/>
                </a:cubicBezTo>
                <a:cubicBezTo>
                  <a:pt x="211795" y="45856"/>
                  <a:pt x="211643" y="44306"/>
                  <a:pt x="211126" y="42877"/>
                </a:cubicBezTo>
                <a:cubicBezTo>
                  <a:pt x="210367" y="40780"/>
                  <a:pt x="208847" y="39017"/>
                  <a:pt x="207266" y="37406"/>
                </a:cubicBezTo>
                <a:cubicBezTo>
                  <a:pt x="192988" y="22626"/>
                  <a:pt x="120189" y="0"/>
                  <a:pt x="66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rot="6257684">
            <a:off x="6832704" y="3420021"/>
            <a:ext cx="4154060" cy="3058879"/>
          </a:xfrm>
          <a:custGeom>
            <a:avLst/>
            <a:gdLst/>
            <a:ahLst/>
            <a:cxnLst/>
            <a:rect l="l" t="t" r="r" b="b"/>
            <a:pathLst>
              <a:path w="166169" h="122360" extrusionOk="0">
                <a:moveTo>
                  <a:pt x="58730" y="1"/>
                </a:moveTo>
                <a:cubicBezTo>
                  <a:pt x="27610" y="1"/>
                  <a:pt x="0" y="14062"/>
                  <a:pt x="8780" y="32302"/>
                </a:cubicBezTo>
                <a:cubicBezTo>
                  <a:pt x="12336" y="39870"/>
                  <a:pt x="19023" y="45888"/>
                  <a:pt x="26987" y="48806"/>
                </a:cubicBezTo>
                <a:cubicBezTo>
                  <a:pt x="32701" y="50843"/>
                  <a:pt x="44434" y="51025"/>
                  <a:pt x="45346" y="61724"/>
                </a:cubicBezTo>
                <a:cubicBezTo>
                  <a:pt x="46866" y="78898"/>
                  <a:pt x="56957" y="98989"/>
                  <a:pt x="82672" y="101178"/>
                </a:cubicBezTo>
                <a:cubicBezTo>
                  <a:pt x="83601" y="101259"/>
                  <a:pt x="84550" y="101291"/>
                  <a:pt x="85511" y="101291"/>
                </a:cubicBezTo>
                <a:cubicBezTo>
                  <a:pt x="88606" y="101291"/>
                  <a:pt x="91826" y="100968"/>
                  <a:pt x="94890" y="100968"/>
                </a:cubicBezTo>
                <a:cubicBezTo>
                  <a:pt x="99038" y="100968"/>
                  <a:pt x="102900" y="101559"/>
                  <a:pt x="105773" y="104339"/>
                </a:cubicBezTo>
                <a:cubicBezTo>
                  <a:pt x="107992" y="106467"/>
                  <a:pt x="108964" y="109537"/>
                  <a:pt x="110575" y="112120"/>
                </a:cubicBezTo>
                <a:cubicBezTo>
                  <a:pt x="113797" y="117348"/>
                  <a:pt x="119694" y="120631"/>
                  <a:pt x="125895" y="121665"/>
                </a:cubicBezTo>
                <a:cubicBezTo>
                  <a:pt x="128319" y="122071"/>
                  <a:pt x="130875" y="122359"/>
                  <a:pt x="133403" y="122359"/>
                </a:cubicBezTo>
                <a:cubicBezTo>
                  <a:pt x="137310" y="122359"/>
                  <a:pt x="141152" y="121670"/>
                  <a:pt x="144345" y="119658"/>
                </a:cubicBezTo>
                <a:cubicBezTo>
                  <a:pt x="166169" y="106102"/>
                  <a:pt x="157810" y="42788"/>
                  <a:pt x="101912" y="10569"/>
                </a:cubicBezTo>
                <a:cubicBezTo>
                  <a:pt x="89073" y="3171"/>
                  <a:pt x="73506" y="1"/>
                  <a:pt x="58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8" name="Google Shape;868;p13"/>
          <p:cNvGrpSpPr/>
          <p:nvPr/>
        </p:nvGrpSpPr>
        <p:grpSpPr>
          <a:xfrm rot="9976254">
            <a:off x="8087608" y="32634"/>
            <a:ext cx="1060634" cy="2435401"/>
            <a:chOff x="2139411" y="875801"/>
            <a:chExt cx="1060774" cy="2435724"/>
          </a:xfrm>
        </p:grpSpPr>
        <p:sp>
          <p:nvSpPr>
            <p:cNvPr id="869" name="Google Shape;869;p13"/>
            <p:cNvSpPr/>
            <p:nvPr/>
          </p:nvSpPr>
          <p:spPr>
            <a:xfrm>
              <a:off x="2139411" y="875801"/>
              <a:ext cx="1060774" cy="2107566"/>
            </a:xfrm>
            <a:custGeom>
              <a:avLst/>
              <a:gdLst/>
              <a:ahLst/>
              <a:cxnLst/>
              <a:rect l="l" t="t" r="r" b="b"/>
              <a:pathLst>
                <a:path w="44683" h="88777" extrusionOk="0">
                  <a:moveTo>
                    <a:pt x="44682" y="1"/>
                  </a:moveTo>
                  <a:cubicBezTo>
                    <a:pt x="36202" y="4195"/>
                    <a:pt x="39424" y="6900"/>
                    <a:pt x="38208" y="9180"/>
                  </a:cubicBezTo>
                  <a:cubicBezTo>
                    <a:pt x="38066" y="9436"/>
                    <a:pt x="37878" y="9585"/>
                    <a:pt x="37693" y="9585"/>
                  </a:cubicBezTo>
                  <a:cubicBezTo>
                    <a:pt x="37481" y="9585"/>
                    <a:pt x="37274" y="9391"/>
                    <a:pt x="37144" y="8937"/>
                  </a:cubicBezTo>
                  <a:cubicBezTo>
                    <a:pt x="36627" y="7180"/>
                    <a:pt x="36846" y="6240"/>
                    <a:pt x="36427" y="6240"/>
                  </a:cubicBezTo>
                  <a:cubicBezTo>
                    <a:pt x="36034" y="6240"/>
                    <a:pt x="35080" y="7065"/>
                    <a:pt x="32433" y="8815"/>
                  </a:cubicBezTo>
                  <a:cubicBezTo>
                    <a:pt x="30427" y="10153"/>
                    <a:pt x="30700" y="10913"/>
                    <a:pt x="31339" y="13192"/>
                  </a:cubicBezTo>
                  <a:cubicBezTo>
                    <a:pt x="31612" y="14226"/>
                    <a:pt x="31552" y="15563"/>
                    <a:pt x="30640" y="16019"/>
                  </a:cubicBezTo>
                  <a:cubicBezTo>
                    <a:pt x="29849" y="14651"/>
                    <a:pt x="29393" y="13132"/>
                    <a:pt x="29333" y="11521"/>
                  </a:cubicBezTo>
                  <a:cubicBezTo>
                    <a:pt x="26475" y="11855"/>
                    <a:pt x="24074" y="14651"/>
                    <a:pt x="24226" y="17539"/>
                  </a:cubicBezTo>
                  <a:cubicBezTo>
                    <a:pt x="24348" y="20366"/>
                    <a:pt x="26597" y="23071"/>
                    <a:pt x="25837" y="25837"/>
                  </a:cubicBezTo>
                  <a:cubicBezTo>
                    <a:pt x="25627" y="26601"/>
                    <a:pt x="25324" y="26932"/>
                    <a:pt x="24988" y="26932"/>
                  </a:cubicBezTo>
                  <a:cubicBezTo>
                    <a:pt x="23867" y="26932"/>
                    <a:pt x="22372" y="23252"/>
                    <a:pt x="22676" y="19697"/>
                  </a:cubicBezTo>
                  <a:lnTo>
                    <a:pt x="22676" y="19697"/>
                  </a:lnTo>
                  <a:cubicBezTo>
                    <a:pt x="16445" y="25229"/>
                    <a:pt x="17418" y="27934"/>
                    <a:pt x="21004" y="35168"/>
                  </a:cubicBezTo>
                  <a:cubicBezTo>
                    <a:pt x="21913" y="36986"/>
                    <a:pt x="21345" y="38188"/>
                    <a:pt x="20493" y="38188"/>
                  </a:cubicBezTo>
                  <a:cubicBezTo>
                    <a:pt x="20035" y="38188"/>
                    <a:pt x="19495" y="37840"/>
                    <a:pt x="19059" y="37053"/>
                  </a:cubicBezTo>
                  <a:cubicBezTo>
                    <a:pt x="15723" y="31251"/>
                    <a:pt x="16258" y="27298"/>
                    <a:pt x="15815" y="27298"/>
                  </a:cubicBezTo>
                  <a:cubicBezTo>
                    <a:pt x="15514" y="27298"/>
                    <a:pt x="14766" y="29107"/>
                    <a:pt x="12068" y="33375"/>
                  </a:cubicBezTo>
                  <a:cubicBezTo>
                    <a:pt x="9059" y="38086"/>
                    <a:pt x="16810" y="41855"/>
                    <a:pt x="16658" y="45746"/>
                  </a:cubicBezTo>
                  <a:cubicBezTo>
                    <a:pt x="16639" y="46357"/>
                    <a:pt x="16393" y="46628"/>
                    <a:pt x="16010" y="46628"/>
                  </a:cubicBezTo>
                  <a:cubicBezTo>
                    <a:pt x="14542" y="46628"/>
                    <a:pt x="11054" y="42645"/>
                    <a:pt x="10548" y="38451"/>
                  </a:cubicBezTo>
                  <a:lnTo>
                    <a:pt x="10548" y="38451"/>
                  </a:lnTo>
                  <a:cubicBezTo>
                    <a:pt x="3709" y="46445"/>
                    <a:pt x="6718" y="48482"/>
                    <a:pt x="13101" y="56658"/>
                  </a:cubicBezTo>
                  <a:cubicBezTo>
                    <a:pt x="14444" y="58369"/>
                    <a:pt x="14192" y="59841"/>
                    <a:pt x="13138" y="59841"/>
                  </a:cubicBezTo>
                  <a:cubicBezTo>
                    <a:pt x="11663" y="59841"/>
                    <a:pt x="8617" y="56959"/>
                    <a:pt x="6171" y="47813"/>
                  </a:cubicBezTo>
                  <a:cubicBezTo>
                    <a:pt x="5685" y="51156"/>
                    <a:pt x="1" y="53254"/>
                    <a:pt x="6110" y="60640"/>
                  </a:cubicBezTo>
                  <a:cubicBezTo>
                    <a:pt x="7934" y="62859"/>
                    <a:pt x="10183" y="65108"/>
                    <a:pt x="10548" y="67935"/>
                  </a:cubicBezTo>
                  <a:cubicBezTo>
                    <a:pt x="10639" y="68634"/>
                    <a:pt x="10487" y="69546"/>
                    <a:pt x="9788" y="69728"/>
                  </a:cubicBezTo>
                  <a:cubicBezTo>
                    <a:pt x="9753" y="69738"/>
                    <a:pt x="9716" y="69743"/>
                    <a:pt x="9677" y="69743"/>
                  </a:cubicBezTo>
                  <a:cubicBezTo>
                    <a:pt x="8050" y="69743"/>
                    <a:pt x="3509" y="61185"/>
                    <a:pt x="2767" y="59819"/>
                  </a:cubicBezTo>
                  <a:cubicBezTo>
                    <a:pt x="1429" y="63072"/>
                    <a:pt x="1095" y="67236"/>
                    <a:pt x="1612" y="68300"/>
                  </a:cubicBezTo>
                  <a:cubicBezTo>
                    <a:pt x="2068" y="69272"/>
                    <a:pt x="3709" y="69759"/>
                    <a:pt x="4955" y="72342"/>
                  </a:cubicBezTo>
                  <a:cubicBezTo>
                    <a:pt x="5349" y="73129"/>
                    <a:pt x="5131" y="73713"/>
                    <a:pt x="4615" y="73713"/>
                  </a:cubicBezTo>
                  <a:cubicBezTo>
                    <a:pt x="4334" y="73713"/>
                    <a:pt x="3964" y="73540"/>
                    <a:pt x="3557" y="73132"/>
                  </a:cubicBezTo>
                  <a:cubicBezTo>
                    <a:pt x="3040" y="72646"/>
                    <a:pt x="2524" y="72129"/>
                    <a:pt x="2007" y="71613"/>
                  </a:cubicBezTo>
                  <a:lnTo>
                    <a:pt x="2007" y="71613"/>
                  </a:lnTo>
                  <a:cubicBezTo>
                    <a:pt x="1095" y="73984"/>
                    <a:pt x="1825" y="76871"/>
                    <a:pt x="3709" y="78512"/>
                  </a:cubicBezTo>
                  <a:cubicBezTo>
                    <a:pt x="4925" y="79576"/>
                    <a:pt x="7843" y="80792"/>
                    <a:pt x="7509" y="83011"/>
                  </a:cubicBezTo>
                  <a:cubicBezTo>
                    <a:pt x="5837" y="82190"/>
                    <a:pt x="4469" y="80853"/>
                    <a:pt x="2949" y="79759"/>
                  </a:cubicBezTo>
                  <a:lnTo>
                    <a:pt x="2949" y="79759"/>
                  </a:lnTo>
                  <a:cubicBezTo>
                    <a:pt x="3435" y="82160"/>
                    <a:pt x="4469" y="84044"/>
                    <a:pt x="5928" y="86020"/>
                  </a:cubicBezTo>
                  <a:cubicBezTo>
                    <a:pt x="7293" y="87875"/>
                    <a:pt x="8096" y="88616"/>
                    <a:pt x="8599" y="88616"/>
                  </a:cubicBezTo>
                  <a:cubicBezTo>
                    <a:pt x="9529" y="88616"/>
                    <a:pt x="9427" y="86079"/>
                    <a:pt x="9940" y="83376"/>
                  </a:cubicBezTo>
                  <a:cubicBezTo>
                    <a:pt x="13686" y="63250"/>
                    <a:pt x="34779" y="12757"/>
                    <a:pt x="35647" y="12757"/>
                  </a:cubicBezTo>
                  <a:cubicBezTo>
                    <a:pt x="35912" y="12757"/>
                    <a:pt x="34279" y="17497"/>
                    <a:pt x="29667" y="29302"/>
                  </a:cubicBezTo>
                  <a:cubicBezTo>
                    <a:pt x="8933" y="82312"/>
                    <a:pt x="8773" y="88777"/>
                    <a:pt x="13182" y="88777"/>
                  </a:cubicBezTo>
                  <a:cubicBezTo>
                    <a:pt x="13964" y="88777"/>
                    <a:pt x="14888" y="88574"/>
                    <a:pt x="15867" y="88391"/>
                  </a:cubicBezTo>
                  <a:cubicBezTo>
                    <a:pt x="18329" y="87935"/>
                    <a:pt x="20275" y="86476"/>
                    <a:pt x="21339" y="84166"/>
                  </a:cubicBezTo>
                  <a:cubicBezTo>
                    <a:pt x="21198" y="84106"/>
                    <a:pt x="21049" y="84084"/>
                    <a:pt x="20896" y="84084"/>
                  </a:cubicBezTo>
                  <a:cubicBezTo>
                    <a:pt x="20385" y="84084"/>
                    <a:pt x="19821" y="84338"/>
                    <a:pt x="19312" y="84338"/>
                  </a:cubicBezTo>
                  <a:cubicBezTo>
                    <a:pt x="19116" y="84338"/>
                    <a:pt x="18928" y="84300"/>
                    <a:pt x="18755" y="84196"/>
                  </a:cubicBezTo>
                  <a:cubicBezTo>
                    <a:pt x="18016" y="83812"/>
                    <a:pt x="17852" y="81821"/>
                    <a:pt x="20606" y="81821"/>
                  </a:cubicBezTo>
                  <a:cubicBezTo>
                    <a:pt x="20686" y="81821"/>
                    <a:pt x="20768" y="81822"/>
                    <a:pt x="20852" y="81826"/>
                  </a:cubicBezTo>
                  <a:cubicBezTo>
                    <a:pt x="21174" y="81836"/>
                    <a:pt x="21458" y="81845"/>
                    <a:pt x="21715" y="81845"/>
                  </a:cubicBezTo>
                  <a:cubicBezTo>
                    <a:pt x="22966" y="81845"/>
                    <a:pt x="23578" y="81621"/>
                    <a:pt x="24712" y="80184"/>
                  </a:cubicBezTo>
                  <a:cubicBezTo>
                    <a:pt x="26080" y="78391"/>
                    <a:pt x="27266" y="76506"/>
                    <a:pt x="28208" y="74439"/>
                  </a:cubicBezTo>
                  <a:lnTo>
                    <a:pt x="28208" y="74439"/>
                  </a:lnTo>
                  <a:cubicBezTo>
                    <a:pt x="26600" y="74707"/>
                    <a:pt x="22785" y="77495"/>
                    <a:pt x="21491" y="77495"/>
                  </a:cubicBezTo>
                  <a:cubicBezTo>
                    <a:pt x="21171" y="77495"/>
                    <a:pt x="21005" y="77324"/>
                    <a:pt x="21065" y="76901"/>
                  </a:cubicBezTo>
                  <a:cubicBezTo>
                    <a:pt x="21764" y="72312"/>
                    <a:pt x="29485" y="76020"/>
                    <a:pt x="30700" y="69303"/>
                  </a:cubicBezTo>
                  <a:lnTo>
                    <a:pt x="30700" y="69303"/>
                  </a:lnTo>
                  <a:cubicBezTo>
                    <a:pt x="29029" y="70275"/>
                    <a:pt x="27357" y="71218"/>
                    <a:pt x="25716" y="72160"/>
                  </a:cubicBezTo>
                  <a:cubicBezTo>
                    <a:pt x="25286" y="72410"/>
                    <a:pt x="24926" y="72516"/>
                    <a:pt x="24641" y="72516"/>
                  </a:cubicBezTo>
                  <a:cubicBezTo>
                    <a:pt x="23714" y="72516"/>
                    <a:pt x="23579" y="71402"/>
                    <a:pt x="24439" y="70518"/>
                  </a:cubicBezTo>
                  <a:cubicBezTo>
                    <a:pt x="27904" y="67023"/>
                    <a:pt x="31248" y="72342"/>
                    <a:pt x="33497" y="63254"/>
                  </a:cubicBezTo>
                  <a:lnTo>
                    <a:pt x="33497" y="63254"/>
                  </a:lnTo>
                  <a:cubicBezTo>
                    <a:pt x="30210" y="64598"/>
                    <a:pt x="27188" y="68851"/>
                    <a:pt x="24199" y="68851"/>
                  </a:cubicBezTo>
                  <a:cubicBezTo>
                    <a:pt x="24147" y="68851"/>
                    <a:pt x="24096" y="68849"/>
                    <a:pt x="24044" y="68847"/>
                  </a:cubicBezTo>
                  <a:cubicBezTo>
                    <a:pt x="20247" y="68699"/>
                    <a:pt x="21552" y="63023"/>
                    <a:pt x="26993" y="63023"/>
                  </a:cubicBezTo>
                  <a:cubicBezTo>
                    <a:pt x="27171" y="63023"/>
                    <a:pt x="27353" y="63029"/>
                    <a:pt x="27539" y="63041"/>
                  </a:cubicBezTo>
                  <a:cubicBezTo>
                    <a:pt x="27719" y="63054"/>
                    <a:pt x="27899" y="63060"/>
                    <a:pt x="28079" y="63060"/>
                  </a:cubicBezTo>
                  <a:cubicBezTo>
                    <a:pt x="32600" y="63060"/>
                    <a:pt x="36917" y="59040"/>
                    <a:pt x="37327" y="52433"/>
                  </a:cubicBezTo>
                  <a:lnTo>
                    <a:pt x="37327" y="52433"/>
                  </a:lnTo>
                  <a:cubicBezTo>
                    <a:pt x="33863" y="55270"/>
                    <a:pt x="28815" y="59398"/>
                    <a:pt x="26851" y="59398"/>
                  </a:cubicBezTo>
                  <a:cubicBezTo>
                    <a:pt x="26816" y="59398"/>
                    <a:pt x="26782" y="59396"/>
                    <a:pt x="26749" y="59394"/>
                  </a:cubicBezTo>
                  <a:cubicBezTo>
                    <a:pt x="26050" y="59363"/>
                    <a:pt x="25533" y="58938"/>
                    <a:pt x="25898" y="58147"/>
                  </a:cubicBezTo>
                  <a:cubicBezTo>
                    <a:pt x="27387" y="55108"/>
                    <a:pt x="34409" y="54865"/>
                    <a:pt x="37418" y="51096"/>
                  </a:cubicBezTo>
                  <a:cubicBezTo>
                    <a:pt x="38786" y="49394"/>
                    <a:pt x="39211" y="47144"/>
                    <a:pt x="39546" y="45017"/>
                  </a:cubicBezTo>
                  <a:lnTo>
                    <a:pt x="39546" y="45017"/>
                  </a:lnTo>
                  <a:cubicBezTo>
                    <a:pt x="36658" y="46597"/>
                    <a:pt x="33770" y="48147"/>
                    <a:pt x="30913" y="49697"/>
                  </a:cubicBezTo>
                  <a:cubicBezTo>
                    <a:pt x="28872" y="50802"/>
                    <a:pt x="27052" y="51251"/>
                    <a:pt x="25811" y="51251"/>
                  </a:cubicBezTo>
                  <a:cubicBezTo>
                    <a:pt x="22781" y="51251"/>
                    <a:pt x="23195" y="48574"/>
                    <a:pt x="32251" y="46202"/>
                  </a:cubicBezTo>
                  <a:cubicBezTo>
                    <a:pt x="38543" y="44561"/>
                    <a:pt x="41035" y="42494"/>
                    <a:pt x="41734" y="35807"/>
                  </a:cubicBezTo>
                  <a:lnTo>
                    <a:pt x="41734" y="35807"/>
                  </a:lnTo>
                  <a:cubicBezTo>
                    <a:pt x="33162" y="41491"/>
                    <a:pt x="32828" y="41916"/>
                    <a:pt x="31673" y="41916"/>
                  </a:cubicBezTo>
                  <a:cubicBezTo>
                    <a:pt x="29545" y="41916"/>
                    <a:pt x="29333" y="38998"/>
                    <a:pt x="33071" y="37326"/>
                  </a:cubicBezTo>
                  <a:cubicBezTo>
                    <a:pt x="35777" y="36111"/>
                    <a:pt x="39546" y="36293"/>
                    <a:pt x="41491" y="33770"/>
                  </a:cubicBezTo>
                  <a:cubicBezTo>
                    <a:pt x="42555" y="32402"/>
                    <a:pt x="42646" y="31004"/>
                    <a:pt x="43801" y="25077"/>
                  </a:cubicBezTo>
                  <a:lnTo>
                    <a:pt x="43801" y="25077"/>
                  </a:lnTo>
                  <a:cubicBezTo>
                    <a:pt x="40552" y="26001"/>
                    <a:pt x="38232" y="30281"/>
                    <a:pt x="36342" y="30281"/>
                  </a:cubicBezTo>
                  <a:cubicBezTo>
                    <a:pt x="36181" y="30281"/>
                    <a:pt x="36023" y="30250"/>
                    <a:pt x="35868" y="30183"/>
                  </a:cubicBezTo>
                  <a:cubicBezTo>
                    <a:pt x="35108" y="29819"/>
                    <a:pt x="34591" y="28542"/>
                    <a:pt x="36020" y="27144"/>
                  </a:cubicBezTo>
                  <a:cubicBezTo>
                    <a:pt x="39302" y="23800"/>
                    <a:pt x="43497" y="27205"/>
                    <a:pt x="43801" y="17964"/>
                  </a:cubicBezTo>
                  <a:lnTo>
                    <a:pt x="43801" y="17964"/>
                  </a:lnTo>
                  <a:cubicBezTo>
                    <a:pt x="37873" y="21966"/>
                    <a:pt x="36301" y="23037"/>
                    <a:pt x="35512" y="23037"/>
                  </a:cubicBezTo>
                  <a:cubicBezTo>
                    <a:pt x="35330" y="23037"/>
                    <a:pt x="35189" y="22980"/>
                    <a:pt x="35047" y="22889"/>
                  </a:cubicBezTo>
                  <a:cubicBezTo>
                    <a:pt x="33922" y="22098"/>
                    <a:pt x="35594" y="18724"/>
                    <a:pt x="37114" y="18238"/>
                  </a:cubicBezTo>
                  <a:cubicBezTo>
                    <a:pt x="37369" y="18156"/>
                    <a:pt x="37662" y="18132"/>
                    <a:pt x="37982" y="18132"/>
                  </a:cubicBezTo>
                  <a:cubicBezTo>
                    <a:pt x="38424" y="18132"/>
                    <a:pt x="38915" y="18178"/>
                    <a:pt x="39421" y="18178"/>
                  </a:cubicBezTo>
                  <a:cubicBezTo>
                    <a:pt x="41253" y="18178"/>
                    <a:pt x="43275" y="17578"/>
                    <a:pt x="43831" y="12037"/>
                  </a:cubicBezTo>
                  <a:lnTo>
                    <a:pt x="43831" y="12037"/>
                  </a:lnTo>
                  <a:cubicBezTo>
                    <a:pt x="43011" y="12311"/>
                    <a:pt x="42403" y="13040"/>
                    <a:pt x="41552" y="13375"/>
                  </a:cubicBezTo>
                  <a:cubicBezTo>
                    <a:pt x="41336" y="13469"/>
                    <a:pt x="41110" y="13512"/>
                    <a:pt x="40890" y="13512"/>
                  </a:cubicBezTo>
                  <a:cubicBezTo>
                    <a:pt x="39839" y="13512"/>
                    <a:pt x="38941" y="12532"/>
                    <a:pt x="40123" y="11551"/>
                  </a:cubicBezTo>
                  <a:cubicBezTo>
                    <a:pt x="41582" y="10305"/>
                    <a:pt x="43953" y="10457"/>
                    <a:pt x="43953" y="5168"/>
                  </a:cubicBezTo>
                  <a:cubicBezTo>
                    <a:pt x="43953" y="3435"/>
                    <a:pt x="43801" y="1520"/>
                    <a:pt x="44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2252600" y="2987425"/>
              <a:ext cx="101075" cy="324100"/>
            </a:xfrm>
            <a:custGeom>
              <a:avLst/>
              <a:gdLst/>
              <a:ahLst/>
              <a:cxnLst/>
              <a:rect l="l" t="t" r="r" b="b"/>
              <a:pathLst>
                <a:path w="4043" h="12964" extrusionOk="0">
                  <a:moveTo>
                    <a:pt x="3313" y="0"/>
                  </a:moveTo>
                  <a:cubicBezTo>
                    <a:pt x="1216" y="3769"/>
                    <a:pt x="0" y="10912"/>
                    <a:pt x="243" y="11915"/>
                  </a:cubicBezTo>
                  <a:cubicBezTo>
                    <a:pt x="340" y="12411"/>
                    <a:pt x="854" y="12963"/>
                    <a:pt x="1357" y="12963"/>
                  </a:cubicBezTo>
                  <a:cubicBezTo>
                    <a:pt x="1964" y="12963"/>
                    <a:pt x="2554" y="12159"/>
                    <a:pt x="2371" y="9484"/>
                  </a:cubicBezTo>
                  <a:cubicBezTo>
                    <a:pt x="2280" y="8632"/>
                    <a:pt x="4043" y="122"/>
                    <a:pt x="3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13"/>
          <p:cNvGrpSpPr/>
          <p:nvPr/>
        </p:nvGrpSpPr>
        <p:grpSpPr>
          <a:xfrm rot="4325648">
            <a:off x="-280517" y="3453893"/>
            <a:ext cx="1987480" cy="1260489"/>
            <a:chOff x="6842350" y="3082750"/>
            <a:chExt cx="1677350" cy="1063800"/>
          </a:xfrm>
        </p:grpSpPr>
        <p:sp>
          <p:nvSpPr>
            <p:cNvPr id="872" name="Google Shape;872;p13"/>
            <p:cNvSpPr/>
            <p:nvPr/>
          </p:nvSpPr>
          <p:spPr>
            <a:xfrm>
              <a:off x="6842350" y="3082750"/>
              <a:ext cx="1677350" cy="1063800"/>
            </a:xfrm>
            <a:custGeom>
              <a:avLst/>
              <a:gdLst/>
              <a:ahLst/>
              <a:cxnLst/>
              <a:rect l="l" t="t" r="r" b="b"/>
              <a:pathLst>
                <a:path w="67094" h="42552" extrusionOk="0">
                  <a:moveTo>
                    <a:pt x="34286" y="18619"/>
                  </a:moveTo>
                  <a:cubicBezTo>
                    <a:pt x="38086" y="22084"/>
                    <a:pt x="41703" y="25762"/>
                    <a:pt x="45563" y="29227"/>
                  </a:cubicBezTo>
                  <a:cubicBezTo>
                    <a:pt x="50513" y="33670"/>
                    <a:pt x="55972" y="37688"/>
                    <a:pt x="62454" y="37688"/>
                  </a:cubicBezTo>
                  <a:cubicBezTo>
                    <a:pt x="63729" y="37688"/>
                    <a:pt x="65044" y="37532"/>
                    <a:pt x="66403" y="37194"/>
                  </a:cubicBezTo>
                  <a:lnTo>
                    <a:pt x="66403" y="37194"/>
                  </a:lnTo>
                  <a:cubicBezTo>
                    <a:pt x="66377" y="37206"/>
                    <a:pt x="66358" y="37256"/>
                    <a:pt x="66384" y="37282"/>
                  </a:cubicBezTo>
                  <a:cubicBezTo>
                    <a:pt x="66506" y="37859"/>
                    <a:pt x="66506" y="38376"/>
                    <a:pt x="66415" y="38923"/>
                  </a:cubicBezTo>
                  <a:lnTo>
                    <a:pt x="66384" y="38923"/>
                  </a:lnTo>
                  <a:cubicBezTo>
                    <a:pt x="66184" y="38928"/>
                    <a:pt x="65985" y="38930"/>
                    <a:pt x="65787" y="38930"/>
                  </a:cubicBezTo>
                  <a:cubicBezTo>
                    <a:pt x="52032" y="38930"/>
                    <a:pt x="43397" y="27580"/>
                    <a:pt x="34408" y="18741"/>
                  </a:cubicBezTo>
                  <a:lnTo>
                    <a:pt x="34286" y="18619"/>
                  </a:lnTo>
                  <a:close/>
                  <a:moveTo>
                    <a:pt x="13653" y="848"/>
                  </a:moveTo>
                  <a:cubicBezTo>
                    <a:pt x="16280" y="848"/>
                    <a:pt x="18282" y="3327"/>
                    <a:pt x="21095" y="3512"/>
                  </a:cubicBezTo>
                  <a:cubicBezTo>
                    <a:pt x="21336" y="3527"/>
                    <a:pt x="21578" y="3534"/>
                    <a:pt x="21819" y="3534"/>
                  </a:cubicBezTo>
                  <a:cubicBezTo>
                    <a:pt x="24040" y="3534"/>
                    <a:pt x="26232" y="2972"/>
                    <a:pt x="28432" y="2972"/>
                  </a:cubicBezTo>
                  <a:cubicBezTo>
                    <a:pt x="28964" y="2972"/>
                    <a:pt x="29497" y="3005"/>
                    <a:pt x="30031" y="3087"/>
                  </a:cubicBezTo>
                  <a:cubicBezTo>
                    <a:pt x="33557" y="3604"/>
                    <a:pt x="35715" y="6613"/>
                    <a:pt x="38542" y="8437"/>
                  </a:cubicBezTo>
                  <a:cubicBezTo>
                    <a:pt x="41247" y="10200"/>
                    <a:pt x="44347" y="10351"/>
                    <a:pt x="47417" y="10990"/>
                  </a:cubicBezTo>
                  <a:cubicBezTo>
                    <a:pt x="49302" y="11415"/>
                    <a:pt x="51217" y="11993"/>
                    <a:pt x="52585" y="13391"/>
                  </a:cubicBezTo>
                  <a:cubicBezTo>
                    <a:pt x="54044" y="14789"/>
                    <a:pt x="54500" y="16735"/>
                    <a:pt x="55442" y="18376"/>
                  </a:cubicBezTo>
                  <a:cubicBezTo>
                    <a:pt x="56992" y="21203"/>
                    <a:pt x="60001" y="22054"/>
                    <a:pt x="62098" y="24333"/>
                  </a:cubicBezTo>
                  <a:cubicBezTo>
                    <a:pt x="65746" y="28285"/>
                    <a:pt x="63983" y="33938"/>
                    <a:pt x="60123" y="36887"/>
                  </a:cubicBezTo>
                  <a:lnTo>
                    <a:pt x="60092" y="36948"/>
                  </a:lnTo>
                  <a:cubicBezTo>
                    <a:pt x="53466" y="35945"/>
                    <a:pt x="47964" y="31051"/>
                    <a:pt x="42980" y="26309"/>
                  </a:cubicBezTo>
                  <a:cubicBezTo>
                    <a:pt x="37539" y="21142"/>
                    <a:pt x="32311" y="15306"/>
                    <a:pt x="25624" y="11719"/>
                  </a:cubicBezTo>
                  <a:cubicBezTo>
                    <a:pt x="20163" y="8244"/>
                    <a:pt x="14028" y="5937"/>
                    <a:pt x="7509" y="5937"/>
                  </a:cubicBezTo>
                  <a:cubicBezTo>
                    <a:pt x="6444" y="5937"/>
                    <a:pt x="5370" y="5998"/>
                    <a:pt x="4286" y="6127"/>
                  </a:cubicBezTo>
                  <a:cubicBezTo>
                    <a:pt x="4225" y="6127"/>
                    <a:pt x="4225" y="6248"/>
                    <a:pt x="4286" y="6278"/>
                  </a:cubicBezTo>
                  <a:cubicBezTo>
                    <a:pt x="10760" y="6582"/>
                    <a:pt x="16839" y="7525"/>
                    <a:pt x="22645" y="10564"/>
                  </a:cubicBezTo>
                  <a:cubicBezTo>
                    <a:pt x="28420" y="13604"/>
                    <a:pt x="33101" y="18254"/>
                    <a:pt x="37569" y="22905"/>
                  </a:cubicBezTo>
                  <a:cubicBezTo>
                    <a:pt x="43618" y="29227"/>
                    <a:pt x="50639" y="36552"/>
                    <a:pt x="59363" y="38832"/>
                  </a:cubicBezTo>
                  <a:cubicBezTo>
                    <a:pt x="56847" y="40761"/>
                    <a:pt x="53920" y="41867"/>
                    <a:pt x="50771" y="41867"/>
                  </a:cubicBezTo>
                  <a:cubicBezTo>
                    <a:pt x="50496" y="41867"/>
                    <a:pt x="50219" y="41858"/>
                    <a:pt x="49940" y="41841"/>
                  </a:cubicBezTo>
                  <a:cubicBezTo>
                    <a:pt x="46050" y="41568"/>
                    <a:pt x="43405" y="39562"/>
                    <a:pt x="40548" y="37160"/>
                  </a:cubicBezTo>
                  <a:cubicBezTo>
                    <a:pt x="38420" y="35367"/>
                    <a:pt x="36384" y="34151"/>
                    <a:pt x="33648" y="33634"/>
                  </a:cubicBezTo>
                  <a:cubicBezTo>
                    <a:pt x="30061" y="32905"/>
                    <a:pt x="27417" y="31720"/>
                    <a:pt x="25137" y="28802"/>
                  </a:cubicBezTo>
                  <a:cubicBezTo>
                    <a:pt x="23101" y="26248"/>
                    <a:pt x="22098" y="23178"/>
                    <a:pt x="20274" y="20473"/>
                  </a:cubicBezTo>
                  <a:cubicBezTo>
                    <a:pt x="18754" y="18254"/>
                    <a:pt x="16475" y="17221"/>
                    <a:pt x="14195" y="15883"/>
                  </a:cubicBezTo>
                  <a:cubicBezTo>
                    <a:pt x="11398" y="14242"/>
                    <a:pt x="10183" y="11446"/>
                    <a:pt x="7690" y="9592"/>
                  </a:cubicBezTo>
                  <a:cubicBezTo>
                    <a:pt x="5925" y="8295"/>
                    <a:pt x="3759" y="7500"/>
                    <a:pt x="1579" y="7500"/>
                  </a:cubicBezTo>
                  <a:cubicBezTo>
                    <a:pt x="1379" y="7500"/>
                    <a:pt x="1179" y="7506"/>
                    <a:pt x="978" y="7520"/>
                  </a:cubicBezTo>
                  <a:lnTo>
                    <a:pt x="978" y="7520"/>
                  </a:lnTo>
                  <a:cubicBezTo>
                    <a:pt x="4320" y="4604"/>
                    <a:pt x="8179" y="2326"/>
                    <a:pt x="12462" y="1020"/>
                  </a:cubicBezTo>
                  <a:cubicBezTo>
                    <a:pt x="12875" y="900"/>
                    <a:pt x="13271" y="848"/>
                    <a:pt x="13653" y="848"/>
                  </a:cubicBezTo>
                  <a:close/>
                  <a:moveTo>
                    <a:pt x="14098" y="1"/>
                  </a:moveTo>
                  <a:cubicBezTo>
                    <a:pt x="12809" y="1"/>
                    <a:pt x="11465" y="632"/>
                    <a:pt x="10304" y="1081"/>
                  </a:cubicBezTo>
                  <a:cubicBezTo>
                    <a:pt x="6657" y="2449"/>
                    <a:pt x="2888" y="5093"/>
                    <a:pt x="0" y="7677"/>
                  </a:cubicBezTo>
                  <a:cubicBezTo>
                    <a:pt x="4711" y="8011"/>
                    <a:pt x="7569" y="9804"/>
                    <a:pt x="10091" y="13117"/>
                  </a:cubicBezTo>
                  <a:cubicBezTo>
                    <a:pt x="12067" y="15701"/>
                    <a:pt x="14742" y="16643"/>
                    <a:pt x="17326" y="18437"/>
                  </a:cubicBezTo>
                  <a:cubicBezTo>
                    <a:pt x="20365" y="20564"/>
                    <a:pt x="21399" y="24485"/>
                    <a:pt x="23344" y="27525"/>
                  </a:cubicBezTo>
                  <a:cubicBezTo>
                    <a:pt x="24742" y="29683"/>
                    <a:pt x="26444" y="31720"/>
                    <a:pt x="28754" y="32935"/>
                  </a:cubicBezTo>
                  <a:cubicBezTo>
                    <a:pt x="31703" y="34455"/>
                    <a:pt x="35077" y="34151"/>
                    <a:pt x="37873" y="36036"/>
                  </a:cubicBezTo>
                  <a:cubicBezTo>
                    <a:pt x="40396" y="37647"/>
                    <a:pt x="42341" y="40018"/>
                    <a:pt x="45077" y="41294"/>
                  </a:cubicBezTo>
                  <a:cubicBezTo>
                    <a:pt x="46873" y="42136"/>
                    <a:pt x="48844" y="42551"/>
                    <a:pt x="50811" y="42551"/>
                  </a:cubicBezTo>
                  <a:cubicBezTo>
                    <a:pt x="54169" y="42551"/>
                    <a:pt x="57517" y="41342"/>
                    <a:pt x="59971" y="38984"/>
                  </a:cubicBezTo>
                  <a:cubicBezTo>
                    <a:pt x="61511" y="39334"/>
                    <a:pt x="63123" y="39523"/>
                    <a:pt x="64793" y="39523"/>
                  </a:cubicBezTo>
                  <a:cubicBezTo>
                    <a:pt x="65298" y="39523"/>
                    <a:pt x="65808" y="39506"/>
                    <a:pt x="66323" y="39470"/>
                  </a:cubicBezTo>
                  <a:lnTo>
                    <a:pt x="66354" y="39470"/>
                  </a:lnTo>
                  <a:cubicBezTo>
                    <a:pt x="67093" y="39323"/>
                    <a:pt x="66883" y="36698"/>
                    <a:pt x="66395" y="36698"/>
                  </a:cubicBezTo>
                  <a:cubicBezTo>
                    <a:pt x="66381" y="36698"/>
                    <a:pt x="66368" y="36700"/>
                    <a:pt x="66354" y="36704"/>
                  </a:cubicBezTo>
                  <a:cubicBezTo>
                    <a:pt x="65108" y="37074"/>
                    <a:pt x="63888" y="37207"/>
                    <a:pt x="62700" y="37207"/>
                  </a:cubicBezTo>
                  <a:cubicBezTo>
                    <a:pt x="62033" y="37207"/>
                    <a:pt x="61376" y="37165"/>
                    <a:pt x="60731" y="37100"/>
                  </a:cubicBezTo>
                  <a:cubicBezTo>
                    <a:pt x="64652" y="33938"/>
                    <a:pt x="66354" y="28011"/>
                    <a:pt x="62554" y="23969"/>
                  </a:cubicBezTo>
                  <a:cubicBezTo>
                    <a:pt x="60123" y="21385"/>
                    <a:pt x="57083" y="20595"/>
                    <a:pt x="55472" y="17190"/>
                  </a:cubicBezTo>
                  <a:cubicBezTo>
                    <a:pt x="54348" y="14698"/>
                    <a:pt x="53314" y="12662"/>
                    <a:pt x="50761" y="11446"/>
                  </a:cubicBezTo>
                  <a:cubicBezTo>
                    <a:pt x="47995" y="10108"/>
                    <a:pt x="44834" y="10139"/>
                    <a:pt x="41946" y="9318"/>
                  </a:cubicBezTo>
                  <a:cubicBezTo>
                    <a:pt x="38724" y="8376"/>
                    <a:pt x="36688" y="5883"/>
                    <a:pt x="33982" y="4060"/>
                  </a:cubicBezTo>
                  <a:cubicBezTo>
                    <a:pt x="32107" y="2826"/>
                    <a:pt x="30166" y="2375"/>
                    <a:pt x="28032" y="2375"/>
                  </a:cubicBezTo>
                  <a:cubicBezTo>
                    <a:pt x="27641" y="2375"/>
                    <a:pt x="27244" y="2390"/>
                    <a:pt x="26839" y="2418"/>
                  </a:cubicBezTo>
                  <a:cubicBezTo>
                    <a:pt x="25209" y="2561"/>
                    <a:pt x="23521" y="2868"/>
                    <a:pt x="21883" y="2868"/>
                  </a:cubicBezTo>
                  <a:cubicBezTo>
                    <a:pt x="20375" y="2868"/>
                    <a:pt x="18909" y="2608"/>
                    <a:pt x="17569" y="1719"/>
                  </a:cubicBezTo>
                  <a:cubicBezTo>
                    <a:pt x="16627" y="1111"/>
                    <a:pt x="15867" y="230"/>
                    <a:pt x="14681" y="47"/>
                  </a:cubicBezTo>
                  <a:cubicBezTo>
                    <a:pt x="14489" y="15"/>
                    <a:pt x="14294" y="1"/>
                    <a:pt x="14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7086275" y="3170650"/>
              <a:ext cx="163950" cy="108600"/>
            </a:xfrm>
            <a:custGeom>
              <a:avLst/>
              <a:gdLst/>
              <a:ahLst/>
              <a:cxnLst/>
              <a:rect l="l" t="t" r="r" b="b"/>
              <a:pathLst>
                <a:path w="6558" h="4344" extrusionOk="0">
                  <a:moveTo>
                    <a:pt x="1737" y="1"/>
                  </a:moveTo>
                  <a:cubicBezTo>
                    <a:pt x="1720" y="1"/>
                    <a:pt x="1712" y="36"/>
                    <a:pt x="1733" y="57"/>
                  </a:cubicBezTo>
                  <a:cubicBezTo>
                    <a:pt x="3070" y="1516"/>
                    <a:pt x="4529" y="2854"/>
                    <a:pt x="6262" y="3887"/>
                  </a:cubicBezTo>
                  <a:cubicBezTo>
                    <a:pt x="6292" y="3887"/>
                    <a:pt x="6292" y="3857"/>
                    <a:pt x="6292" y="3857"/>
                  </a:cubicBezTo>
                  <a:cubicBezTo>
                    <a:pt x="4681" y="2671"/>
                    <a:pt x="3131" y="1455"/>
                    <a:pt x="1763" y="27"/>
                  </a:cubicBezTo>
                  <a:cubicBezTo>
                    <a:pt x="1754" y="8"/>
                    <a:pt x="1744" y="1"/>
                    <a:pt x="1737" y="1"/>
                  </a:cubicBezTo>
                  <a:close/>
                  <a:moveTo>
                    <a:pt x="0" y="179"/>
                  </a:moveTo>
                  <a:cubicBezTo>
                    <a:pt x="1337" y="2185"/>
                    <a:pt x="4012" y="3401"/>
                    <a:pt x="6170" y="4313"/>
                  </a:cubicBezTo>
                  <a:cubicBezTo>
                    <a:pt x="6213" y="4334"/>
                    <a:pt x="6253" y="4343"/>
                    <a:pt x="6288" y="4343"/>
                  </a:cubicBezTo>
                  <a:cubicBezTo>
                    <a:pt x="6501" y="4343"/>
                    <a:pt x="6557" y="4000"/>
                    <a:pt x="6322" y="3948"/>
                  </a:cubicBezTo>
                  <a:cubicBezTo>
                    <a:pt x="6292" y="3948"/>
                    <a:pt x="6292" y="3948"/>
                    <a:pt x="6262" y="3887"/>
                  </a:cubicBezTo>
                  <a:cubicBezTo>
                    <a:pt x="5137" y="3431"/>
                    <a:pt x="4012" y="2975"/>
                    <a:pt x="2948" y="2428"/>
                  </a:cubicBezTo>
                  <a:cubicBezTo>
                    <a:pt x="1854" y="1820"/>
                    <a:pt x="973" y="1060"/>
                    <a:pt x="61" y="1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7028525" y="3246550"/>
              <a:ext cx="114000" cy="28900"/>
            </a:xfrm>
            <a:custGeom>
              <a:avLst/>
              <a:gdLst/>
              <a:ahLst/>
              <a:cxnLst/>
              <a:rect l="l" t="t" r="r" b="b"/>
              <a:pathLst>
                <a:path w="4560" h="1156" extrusionOk="0">
                  <a:moveTo>
                    <a:pt x="4407" y="0"/>
                  </a:moveTo>
                  <a:cubicBezTo>
                    <a:pt x="2948" y="91"/>
                    <a:pt x="1337" y="486"/>
                    <a:pt x="0" y="1155"/>
                  </a:cubicBezTo>
                  <a:cubicBezTo>
                    <a:pt x="1489" y="669"/>
                    <a:pt x="2857" y="334"/>
                    <a:pt x="4468" y="213"/>
                  </a:cubicBezTo>
                  <a:cubicBezTo>
                    <a:pt x="4559" y="213"/>
                    <a:pt x="4559" y="0"/>
                    <a:pt x="4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7097125" y="3286050"/>
              <a:ext cx="208025" cy="55650"/>
            </a:xfrm>
            <a:custGeom>
              <a:avLst/>
              <a:gdLst/>
              <a:ahLst/>
              <a:cxnLst/>
              <a:rect l="l" t="t" r="r" b="b"/>
              <a:pathLst>
                <a:path w="8321" h="2226" extrusionOk="0">
                  <a:moveTo>
                    <a:pt x="8046" y="1"/>
                  </a:moveTo>
                  <a:cubicBezTo>
                    <a:pt x="5220" y="1"/>
                    <a:pt x="2514" y="821"/>
                    <a:pt x="52" y="2159"/>
                  </a:cubicBezTo>
                  <a:cubicBezTo>
                    <a:pt x="0" y="2159"/>
                    <a:pt x="38" y="2226"/>
                    <a:pt x="68" y="2226"/>
                  </a:cubicBezTo>
                  <a:cubicBezTo>
                    <a:pt x="74" y="2226"/>
                    <a:pt x="78" y="2224"/>
                    <a:pt x="83" y="2219"/>
                  </a:cubicBezTo>
                  <a:cubicBezTo>
                    <a:pt x="2666" y="1034"/>
                    <a:pt x="5250" y="548"/>
                    <a:pt x="8046" y="365"/>
                  </a:cubicBezTo>
                  <a:cubicBezTo>
                    <a:pt x="8290" y="365"/>
                    <a:pt x="8320" y="1"/>
                    <a:pt x="8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7273950" y="3166100"/>
              <a:ext cx="156900" cy="184425"/>
            </a:xfrm>
            <a:custGeom>
              <a:avLst/>
              <a:gdLst/>
              <a:ahLst/>
              <a:cxnLst/>
              <a:rect l="l" t="t" r="r" b="b"/>
              <a:pathLst>
                <a:path w="6276" h="7377" extrusionOk="0">
                  <a:moveTo>
                    <a:pt x="34" y="0"/>
                  </a:moveTo>
                  <a:cubicBezTo>
                    <a:pt x="15" y="0"/>
                    <a:pt x="1" y="36"/>
                    <a:pt x="1" y="57"/>
                  </a:cubicBezTo>
                  <a:cubicBezTo>
                    <a:pt x="1247" y="2853"/>
                    <a:pt x="3375" y="5680"/>
                    <a:pt x="5989" y="7352"/>
                  </a:cubicBezTo>
                  <a:cubicBezTo>
                    <a:pt x="6018" y="7369"/>
                    <a:pt x="6047" y="7377"/>
                    <a:pt x="6074" y="7377"/>
                  </a:cubicBezTo>
                  <a:cubicBezTo>
                    <a:pt x="6190" y="7377"/>
                    <a:pt x="6275" y="7243"/>
                    <a:pt x="6202" y="7169"/>
                  </a:cubicBezTo>
                  <a:cubicBezTo>
                    <a:pt x="3679" y="5042"/>
                    <a:pt x="1733" y="2914"/>
                    <a:pt x="62" y="27"/>
                  </a:cubicBezTo>
                  <a:cubicBezTo>
                    <a:pt x="52" y="8"/>
                    <a:pt x="43" y="0"/>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7209375" y="3368275"/>
              <a:ext cx="269775" cy="55350"/>
            </a:xfrm>
            <a:custGeom>
              <a:avLst/>
              <a:gdLst/>
              <a:ahLst/>
              <a:cxnLst/>
              <a:rect l="l" t="t" r="r" b="b"/>
              <a:pathLst>
                <a:path w="10791" h="2214" extrusionOk="0">
                  <a:moveTo>
                    <a:pt x="8129" y="1"/>
                  </a:moveTo>
                  <a:cubicBezTo>
                    <a:pt x="5318" y="1"/>
                    <a:pt x="2487" y="1134"/>
                    <a:pt x="0" y="2213"/>
                  </a:cubicBezTo>
                  <a:cubicBezTo>
                    <a:pt x="2818" y="1250"/>
                    <a:pt x="5388" y="458"/>
                    <a:pt x="8238" y="458"/>
                  </a:cubicBezTo>
                  <a:cubicBezTo>
                    <a:pt x="8986" y="458"/>
                    <a:pt x="9752" y="513"/>
                    <a:pt x="10547" y="633"/>
                  </a:cubicBezTo>
                  <a:cubicBezTo>
                    <a:pt x="10699" y="633"/>
                    <a:pt x="10791" y="359"/>
                    <a:pt x="10608" y="329"/>
                  </a:cubicBezTo>
                  <a:cubicBezTo>
                    <a:pt x="9790" y="100"/>
                    <a:pt x="8960" y="1"/>
                    <a:pt x="8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453525" y="3197250"/>
              <a:ext cx="174350" cy="289850"/>
            </a:xfrm>
            <a:custGeom>
              <a:avLst/>
              <a:gdLst/>
              <a:ahLst/>
              <a:cxnLst/>
              <a:rect l="l" t="t" r="r" b="b"/>
              <a:pathLst>
                <a:path w="6974" h="11594" extrusionOk="0">
                  <a:moveTo>
                    <a:pt x="72" y="1"/>
                  </a:moveTo>
                  <a:cubicBezTo>
                    <a:pt x="38" y="1"/>
                    <a:pt x="1" y="36"/>
                    <a:pt x="22" y="57"/>
                  </a:cubicBezTo>
                  <a:cubicBezTo>
                    <a:pt x="1481" y="4191"/>
                    <a:pt x="3760" y="8173"/>
                    <a:pt x="6557" y="11516"/>
                  </a:cubicBezTo>
                  <a:cubicBezTo>
                    <a:pt x="6596" y="11571"/>
                    <a:pt x="6645" y="11594"/>
                    <a:pt x="6694" y="11594"/>
                  </a:cubicBezTo>
                  <a:cubicBezTo>
                    <a:pt x="6835" y="11594"/>
                    <a:pt x="6973" y="11408"/>
                    <a:pt x="6861" y="11273"/>
                  </a:cubicBezTo>
                  <a:cubicBezTo>
                    <a:pt x="4125" y="7686"/>
                    <a:pt x="1937" y="4130"/>
                    <a:pt x="113" y="27"/>
                  </a:cubicBezTo>
                  <a:cubicBezTo>
                    <a:pt x="103" y="8"/>
                    <a:pt x="88" y="1"/>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358300" y="3492625"/>
              <a:ext cx="315550" cy="30850"/>
            </a:xfrm>
            <a:custGeom>
              <a:avLst/>
              <a:gdLst/>
              <a:ahLst/>
              <a:cxnLst/>
              <a:rect l="l" t="t" r="r" b="b"/>
              <a:pathLst>
                <a:path w="12622" h="1234" extrusionOk="0">
                  <a:moveTo>
                    <a:pt x="6448" y="0"/>
                  </a:moveTo>
                  <a:cubicBezTo>
                    <a:pt x="4360" y="0"/>
                    <a:pt x="2270" y="279"/>
                    <a:pt x="1" y="704"/>
                  </a:cubicBezTo>
                  <a:cubicBezTo>
                    <a:pt x="1938" y="528"/>
                    <a:pt x="3932" y="125"/>
                    <a:pt x="5901" y="125"/>
                  </a:cubicBezTo>
                  <a:cubicBezTo>
                    <a:pt x="5971" y="125"/>
                    <a:pt x="6041" y="126"/>
                    <a:pt x="6110" y="127"/>
                  </a:cubicBezTo>
                  <a:cubicBezTo>
                    <a:pt x="8208" y="188"/>
                    <a:pt x="10214" y="674"/>
                    <a:pt x="12281" y="1221"/>
                  </a:cubicBezTo>
                  <a:cubicBezTo>
                    <a:pt x="12307" y="1230"/>
                    <a:pt x="12332" y="1234"/>
                    <a:pt x="12354" y="1234"/>
                  </a:cubicBezTo>
                  <a:cubicBezTo>
                    <a:pt x="12569" y="1234"/>
                    <a:pt x="12622" y="881"/>
                    <a:pt x="12402" y="826"/>
                  </a:cubicBezTo>
                  <a:cubicBezTo>
                    <a:pt x="10324" y="240"/>
                    <a:pt x="8387" y="0"/>
                    <a:pt x="64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680500" y="3270100"/>
              <a:ext cx="143600" cy="387600"/>
            </a:xfrm>
            <a:custGeom>
              <a:avLst/>
              <a:gdLst/>
              <a:ahLst/>
              <a:cxnLst/>
              <a:rect l="l" t="t" r="r" b="b"/>
              <a:pathLst>
                <a:path w="5744" h="15504" extrusionOk="0">
                  <a:moveTo>
                    <a:pt x="1" y="0"/>
                  </a:moveTo>
                  <a:cubicBezTo>
                    <a:pt x="730" y="5350"/>
                    <a:pt x="2554" y="10760"/>
                    <a:pt x="5350" y="15380"/>
                  </a:cubicBezTo>
                  <a:cubicBezTo>
                    <a:pt x="5394" y="15467"/>
                    <a:pt x="5460" y="15504"/>
                    <a:pt x="5524" y="15504"/>
                  </a:cubicBezTo>
                  <a:cubicBezTo>
                    <a:pt x="5638" y="15504"/>
                    <a:pt x="5743" y="15385"/>
                    <a:pt x="5685" y="15228"/>
                  </a:cubicBezTo>
                  <a:cubicBezTo>
                    <a:pt x="3162" y="10335"/>
                    <a:pt x="1216" y="538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503450" y="3699550"/>
              <a:ext cx="388325" cy="55150"/>
            </a:xfrm>
            <a:custGeom>
              <a:avLst/>
              <a:gdLst/>
              <a:ahLst/>
              <a:cxnLst/>
              <a:rect l="l" t="t" r="r" b="b"/>
              <a:pathLst>
                <a:path w="15533" h="2206" extrusionOk="0">
                  <a:moveTo>
                    <a:pt x="6049" y="0"/>
                  </a:moveTo>
                  <a:cubicBezTo>
                    <a:pt x="4041" y="0"/>
                    <a:pt x="2032" y="216"/>
                    <a:pt x="92" y="604"/>
                  </a:cubicBezTo>
                  <a:cubicBezTo>
                    <a:pt x="0" y="604"/>
                    <a:pt x="61" y="725"/>
                    <a:pt x="122" y="725"/>
                  </a:cubicBezTo>
                  <a:cubicBezTo>
                    <a:pt x="1613" y="493"/>
                    <a:pt x="3068" y="384"/>
                    <a:pt x="4502" y="384"/>
                  </a:cubicBezTo>
                  <a:cubicBezTo>
                    <a:pt x="8122" y="384"/>
                    <a:pt x="11605" y="1074"/>
                    <a:pt x="15198" y="2184"/>
                  </a:cubicBezTo>
                  <a:cubicBezTo>
                    <a:pt x="15228" y="2199"/>
                    <a:pt x="15256" y="2206"/>
                    <a:pt x="15282" y="2206"/>
                  </a:cubicBezTo>
                  <a:cubicBezTo>
                    <a:pt x="15466" y="2206"/>
                    <a:pt x="15533" y="1869"/>
                    <a:pt x="15320" y="1789"/>
                  </a:cubicBezTo>
                  <a:cubicBezTo>
                    <a:pt x="12413" y="541"/>
                    <a:pt x="9232" y="0"/>
                    <a:pt x="6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7941900" y="3397575"/>
              <a:ext cx="114825" cy="471425"/>
            </a:xfrm>
            <a:custGeom>
              <a:avLst/>
              <a:gdLst/>
              <a:ahLst/>
              <a:cxnLst/>
              <a:rect l="l" t="t" r="r" b="b"/>
              <a:pathLst>
                <a:path w="4593" h="18857" extrusionOk="0">
                  <a:moveTo>
                    <a:pt x="897" y="0"/>
                  </a:moveTo>
                  <a:cubicBezTo>
                    <a:pt x="875" y="0"/>
                    <a:pt x="852" y="23"/>
                    <a:pt x="852" y="69"/>
                  </a:cubicBezTo>
                  <a:cubicBezTo>
                    <a:pt x="1" y="6300"/>
                    <a:pt x="973" y="13291"/>
                    <a:pt x="4195" y="18762"/>
                  </a:cubicBezTo>
                  <a:cubicBezTo>
                    <a:pt x="4234" y="18829"/>
                    <a:pt x="4290" y="18857"/>
                    <a:pt x="4346" y="18857"/>
                  </a:cubicBezTo>
                  <a:cubicBezTo>
                    <a:pt x="4469" y="18857"/>
                    <a:pt x="4592" y="18725"/>
                    <a:pt x="4530" y="18579"/>
                  </a:cubicBezTo>
                  <a:cubicBezTo>
                    <a:pt x="1824" y="12500"/>
                    <a:pt x="396" y="6756"/>
                    <a:pt x="943" y="69"/>
                  </a:cubicBezTo>
                  <a:cubicBezTo>
                    <a:pt x="943" y="23"/>
                    <a:pt x="920" y="0"/>
                    <a:pt x="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7799050" y="3885775"/>
              <a:ext cx="262675" cy="34800"/>
            </a:xfrm>
            <a:custGeom>
              <a:avLst/>
              <a:gdLst/>
              <a:ahLst/>
              <a:cxnLst/>
              <a:rect l="l" t="t" r="r" b="b"/>
              <a:pathLst>
                <a:path w="10507" h="1392" extrusionOk="0">
                  <a:moveTo>
                    <a:pt x="7521" y="0"/>
                  </a:moveTo>
                  <a:cubicBezTo>
                    <a:pt x="5021" y="0"/>
                    <a:pt x="2640" y="654"/>
                    <a:pt x="91" y="1240"/>
                  </a:cubicBezTo>
                  <a:cubicBezTo>
                    <a:pt x="0" y="1270"/>
                    <a:pt x="0" y="1392"/>
                    <a:pt x="122" y="1392"/>
                  </a:cubicBezTo>
                  <a:cubicBezTo>
                    <a:pt x="2460" y="924"/>
                    <a:pt x="4723" y="457"/>
                    <a:pt x="7027" y="457"/>
                  </a:cubicBezTo>
                  <a:cubicBezTo>
                    <a:pt x="8018" y="457"/>
                    <a:pt x="9016" y="543"/>
                    <a:pt x="10031" y="754"/>
                  </a:cubicBezTo>
                  <a:cubicBezTo>
                    <a:pt x="10042" y="755"/>
                    <a:pt x="10052" y="755"/>
                    <a:pt x="10063" y="755"/>
                  </a:cubicBezTo>
                  <a:cubicBezTo>
                    <a:pt x="10374" y="755"/>
                    <a:pt x="10506" y="326"/>
                    <a:pt x="10183" y="267"/>
                  </a:cubicBezTo>
                  <a:cubicBezTo>
                    <a:pt x="9273" y="79"/>
                    <a:pt x="8390" y="0"/>
                    <a:pt x="7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152400" y="3625350"/>
              <a:ext cx="113350" cy="366200"/>
            </a:xfrm>
            <a:custGeom>
              <a:avLst/>
              <a:gdLst/>
              <a:ahLst/>
              <a:cxnLst/>
              <a:rect l="l" t="t" r="r" b="b"/>
              <a:pathLst>
                <a:path w="4534" h="14648" extrusionOk="0">
                  <a:moveTo>
                    <a:pt x="46" y="0"/>
                  </a:moveTo>
                  <a:cubicBezTo>
                    <a:pt x="23" y="0"/>
                    <a:pt x="0" y="15"/>
                    <a:pt x="0" y="46"/>
                  </a:cubicBezTo>
                  <a:cubicBezTo>
                    <a:pt x="608" y="4818"/>
                    <a:pt x="1246" y="10380"/>
                    <a:pt x="3952" y="14514"/>
                  </a:cubicBezTo>
                  <a:cubicBezTo>
                    <a:pt x="3999" y="14609"/>
                    <a:pt x="4079" y="14648"/>
                    <a:pt x="4161" y="14648"/>
                  </a:cubicBezTo>
                  <a:cubicBezTo>
                    <a:pt x="4342" y="14648"/>
                    <a:pt x="4533" y="14459"/>
                    <a:pt x="4408" y="14271"/>
                  </a:cubicBezTo>
                  <a:cubicBezTo>
                    <a:pt x="1642" y="10076"/>
                    <a:pt x="1246" y="4818"/>
                    <a:pt x="91" y="46"/>
                  </a:cubicBezTo>
                  <a:cubicBezTo>
                    <a:pt x="91"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8011825" y="4015375"/>
              <a:ext cx="276100" cy="29950"/>
            </a:xfrm>
            <a:custGeom>
              <a:avLst/>
              <a:gdLst/>
              <a:ahLst/>
              <a:cxnLst/>
              <a:rect l="l" t="t" r="r" b="b"/>
              <a:pathLst>
                <a:path w="11044" h="1198" extrusionOk="0">
                  <a:moveTo>
                    <a:pt x="6458" y="1"/>
                  </a:moveTo>
                  <a:cubicBezTo>
                    <a:pt x="4305" y="1"/>
                    <a:pt x="2162" y="355"/>
                    <a:pt x="30" y="1102"/>
                  </a:cubicBezTo>
                  <a:cubicBezTo>
                    <a:pt x="3" y="1102"/>
                    <a:pt x="0" y="1198"/>
                    <a:pt x="21" y="1198"/>
                  </a:cubicBezTo>
                  <a:cubicBezTo>
                    <a:pt x="24" y="1198"/>
                    <a:pt x="27" y="1196"/>
                    <a:pt x="30" y="1193"/>
                  </a:cubicBezTo>
                  <a:cubicBezTo>
                    <a:pt x="2081" y="685"/>
                    <a:pt x="4110" y="419"/>
                    <a:pt x="6143" y="419"/>
                  </a:cubicBezTo>
                  <a:cubicBezTo>
                    <a:pt x="7637" y="419"/>
                    <a:pt x="9132" y="562"/>
                    <a:pt x="10639" y="858"/>
                  </a:cubicBezTo>
                  <a:cubicBezTo>
                    <a:pt x="10662" y="863"/>
                    <a:pt x="10684" y="865"/>
                    <a:pt x="10705" y="865"/>
                  </a:cubicBezTo>
                  <a:cubicBezTo>
                    <a:pt x="10959" y="865"/>
                    <a:pt x="11043" y="548"/>
                    <a:pt x="10791" y="463"/>
                  </a:cubicBezTo>
                  <a:cubicBezTo>
                    <a:pt x="9341" y="159"/>
                    <a:pt x="7897" y="1"/>
                    <a:pt x="6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7497375" y="3638025"/>
              <a:ext cx="274825" cy="35700"/>
            </a:xfrm>
            <a:custGeom>
              <a:avLst/>
              <a:gdLst/>
              <a:ahLst/>
              <a:cxnLst/>
              <a:rect l="l" t="t" r="r" b="b"/>
              <a:pathLst>
                <a:path w="10993" h="1428" extrusionOk="0">
                  <a:moveTo>
                    <a:pt x="1488" y="0"/>
                  </a:moveTo>
                  <a:cubicBezTo>
                    <a:pt x="991" y="0"/>
                    <a:pt x="495" y="9"/>
                    <a:pt x="0" y="25"/>
                  </a:cubicBezTo>
                  <a:cubicBezTo>
                    <a:pt x="3708" y="25"/>
                    <a:pt x="7204" y="633"/>
                    <a:pt x="10821" y="1423"/>
                  </a:cubicBezTo>
                  <a:cubicBezTo>
                    <a:pt x="10835" y="1426"/>
                    <a:pt x="10847" y="1427"/>
                    <a:pt x="10859" y="1427"/>
                  </a:cubicBezTo>
                  <a:cubicBezTo>
                    <a:pt x="10977" y="1427"/>
                    <a:pt x="10992" y="1299"/>
                    <a:pt x="10882" y="1271"/>
                  </a:cubicBezTo>
                  <a:cubicBezTo>
                    <a:pt x="7860" y="352"/>
                    <a:pt x="4657" y="0"/>
                    <a:pt x="14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7599200" y="3526175"/>
              <a:ext cx="61550" cy="13825"/>
            </a:xfrm>
            <a:custGeom>
              <a:avLst/>
              <a:gdLst/>
              <a:ahLst/>
              <a:cxnLst/>
              <a:rect l="l" t="t" r="r" b="b"/>
              <a:pathLst>
                <a:path w="2462" h="553" extrusionOk="0">
                  <a:moveTo>
                    <a:pt x="91" y="1"/>
                  </a:moveTo>
                  <a:cubicBezTo>
                    <a:pt x="0" y="1"/>
                    <a:pt x="0" y="122"/>
                    <a:pt x="91" y="122"/>
                  </a:cubicBezTo>
                  <a:cubicBezTo>
                    <a:pt x="851" y="244"/>
                    <a:pt x="1611" y="457"/>
                    <a:pt x="2401" y="548"/>
                  </a:cubicBezTo>
                  <a:cubicBezTo>
                    <a:pt x="2408" y="551"/>
                    <a:pt x="2414" y="553"/>
                    <a:pt x="2419" y="553"/>
                  </a:cubicBezTo>
                  <a:cubicBezTo>
                    <a:pt x="2461" y="553"/>
                    <a:pt x="2455" y="457"/>
                    <a:pt x="2401" y="457"/>
                  </a:cubicBezTo>
                  <a:cubicBezTo>
                    <a:pt x="1702" y="153"/>
                    <a:pt x="851" y="92"/>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7275500" y="3434350"/>
              <a:ext cx="250750" cy="26650"/>
            </a:xfrm>
            <a:custGeom>
              <a:avLst/>
              <a:gdLst/>
              <a:ahLst/>
              <a:cxnLst/>
              <a:rect l="l" t="t" r="r" b="b"/>
              <a:pathLst>
                <a:path w="10030" h="1066" extrusionOk="0">
                  <a:moveTo>
                    <a:pt x="7132" y="1"/>
                  </a:moveTo>
                  <a:cubicBezTo>
                    <a:pt x="4743" y="1"/>
                    <a:pt x="2370" y="367"/>
                    <a:pt x="60" y="999"/>
                  </a:cubicBezTo>
                  <a:cubicBezTo>
                    <a:pt x="8" y="999"/>
                    <a:pt x="1" y="1066"/>
                    <a:pt x="57" y="1066"/>
                  </a:cubicBezTo>
                  <a:cubicBezTo>
                    <a:pt x="67" y="1066"/>
                    <a:pt x="78" y="1064"/>
                    <a:pt x="91" y="1060"/>
                  </a:cubicBezTo>
                  <a:cubicBezTo>
                    <a:pt x="2404" y="411"/>
                    <a:pt x="4733" y="147"/>
                    <a:pt x="7099" y="147"/>
                  </a:cubicBezTo>
                  <a:cubicBezTo>
                    <a:pt x="8059" y="147"/>
                    <a:pt x="9026" y="190"/>
                    <a:pt x="10000" y="269"/>
                  </a:cubicBezTo>
                  <a:cubicBezTo>
                    <a:pt x="10003" y="273"/>
                    <a:pt x="10006" y="274"/>
                    <a:pt x="10009" y="274"/>
                  </a:cubicBezTo>
                  <a:cubicBezTo>
                    <a:pt x="10029" y="274"/>
                    <a:pt x="10023" y="178"/>
                    <a:pt x="9969" y="178"/>
                  </a:cubicBezTo>
                  <a:cubicBezTo>
                    <a:pt x="9023" y="58"/>
                    <a:pt x="8076" y="1"/>
                    <a:pt x="7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7140975" y="3314175"/>
              <a:ext cx="110200" cy="24325"/>
            </a:xfrm>
            <a:custGeom>
              <a:avLst/>
              <a:gdLst/>
              <a:ahLst/>
              <a:cxnLst/>
              <a:rect l="l" t="t" r="r" b="b"/>
              <a:pathLst>
                <a:path w="4408" h="973" extrusionOk="0">
                  <a:moveTo>
                    <a:pt x="4378" y="0"/>
                  </a:moveTo>
                  <a:cubicBezTo>
                    <a:pt x="2888" y="122"/>
                    <a:pt x="1399" y="456"/>
                    <a:pt x="1" y="912"/>
                  </a:cubicBezTo>
                  <a:lnTo>
                    <a:pt x="1" y="973"/>
                  </a:lnTo>
                  <a:cubicBezTo>
                    <a:pt x="1429" y="547"/>
                    <a:pt x="2888" y="243"/>
                    <a:pt x="4378" y="61"/>
                  </a:cubicBezTo>
                  <a:cubicBezTo>
                    <a:pt x="4408" y="61"/>
                    <a:pt x="4408" y="0"/>
                    <a:pt x="4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7261800" y="3312350"/>
              <a:ext cx="88925" cy="11075"/>
            </a:xfrm>
            <a:custGeom>
              <a:avLst/>
              <a:gdLst/>
              <a:ahLst/>
              <a:cxnLst/>
              <a:rect l="l" t="t" r="r" b="b"/>
              <a:pathLst>
                <a:path w="3557" h="443" extrusionOk="0">
                  <a:moveTo>
                    <a:pt x="1280" y="1"/>
                  </a:moveTo>
                  <a:cubicBezTo>
                    <a:pt x="852" y="1"/>
                    <a:pt x="431" y="29"/>
                    <a:pt x="31" y="73"/>
                  </a:cubicBezTo>
                  <a:cubicBezTo>
                    <a:pt x="0" y="73"/>
                    <a:pt x="0" y="134"/>
                    <a:pt x="31" y="134"/>
                  </a:cubicBezTo>
                  <a:cubicBezTo>
                    <a:pt x="226" y="119"/>
                    <a:pt x="420" y="112"/>
                    <a:pt x="611" y="112"/>
                  </a:cubicBezTo>
                  <a:cubicBezTo>
                    <a:pt x="1580" y="112"/>
                    <a:pt x="2506" y="286"/>
                    <a:pt x="3496" y="438"/>
                  </a:cubicBezTo>
                  <a:cubicBezTo>
                    <a:pt x="3503" y="441"/>
                    <a:pt x="3509" y="443"/>
                    <a:pt x="3514" y="443"/>
                  </a:cubicBezTo>
                  <a:cubicBezTo>
                    <a:pt x="3556" y="443"/>
                    <a:pt x="3550" y="343"/>
                    <a:pt x="3496" y="316"/>
                  </a:cubicBezTo>
                  <a:cubicBezTo>
                    <a:pt x="2783" y="85"/>
                    <a:pt x="2021" y="1"/>
                    <a:pt x="1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7087025" y="3274650"/>
              <a:ext cx="78250" cy="18275"/>
            </a:xfrm>
            <a:custGeom>
              <a:avLst/>
              <a:gdLst/>
              <a:ahLst/>
              <a:cxnLst/>
              <a:rect l="l" t="t" r="r" b="b"/>
              <a:pathLst>
                <a:path w="3130" h="731" extrusionOk="0">
                  <a:moveTo>
                    <a:pt x="3101" y="1"/>
                  </a:moveTo>
                  <a:cubicBezTo>
                    <a:pt x="2037" y="122"/>
                    <a:pt x="1004" y="396"/>
                    <a:pt x="31" y="700"/>
                  </a:cubicBezTo>
                  <a:cubicBezTo>
                    <a:pt x="0" y="700"/>
                    <a:pt x="31" y="730"/>
                    <a:pt x="31" y="730"/>
                  </a:cubicBezTo>
                  <a:cubicBezTo>
                    <a:pt x="1064" y="426"/>
                    <a:pt x="2067" y="244"/>
                    <a:pt x="3101" y="31"/>
                  </a:cubicBezTo>
                  <a:cubicBezTo>
                    <a:pt x="3107" y="37"/>
                    <a:pt x="3112" y="40"/>
                    <a:pt x="3115" y="40"/>
                  </a:cubicBezTo>
                  <a:cubicBezTo>
                    <a:pt x="3130" y="40"/>
                    <a:pt x="3125" y="1"/>
                    <a:pt x="3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7041425" y="3166750"/>
              <a:ext cx="62350" cy="53225"/>
            </a:xfrm>
            <a:custGeom>
              <a:avLst/>
              <a:gdLst/>
              <a:ahLst/>
              <a:cxnLst/>
              <a:rect l="l" t="t" r="r" b="b"/>
              <a:pathLst>
                <a:path w="2494" h="2129" extrusionOk="0">
                  <a:moveTo>
                    <a:pt x="1" y="1"/>
                  </a:moveTo>
                  <a:cubicBezTo>
                    <a:pt x="761" y="760"/>
                    <a:pt x="1551" y="1520"/>
                    <a:pt x="2463" y="2128"/>
                  </a:cubicBezTo>
                  <a:cubicBezTo>
                    <a:pt x="2463" y="2128"/>
                    <a:pt x="2493" y="2128"/>
                    <a:pt x="2463" y="2067"/>
                  </a:cubicBezTo>
                  <a:cubicBezTo>
                    <a:pt x="1612" y="1399"/>
                    <a:pt x="791" y="76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7205025" y="3144075"/>
              <a:ext cx="69500" cy="81525"/>
            </a:xfrm>
            <a:custGeom>
              <a:avLst/>
              <a:gdLst/>
              <a:ahLst/>
              <a:cxnLst/>
              <a:rect l="l" t="t" r="r" b="b"/>
              <a:pathLst>
                <a:path w="2780" h="3261" extrusionOk="0">
                  <a:moveTo>
                    <a:pt x="52" y="1"/>
                  </a:moveTo>
                  <a:cubicBezTo>
                    <a:pt x="25" y="1"/>
                    <a:pt x="1" y="44"/>
                    <a:pt x="22" y="87"/>
                  </a:cubicBezTo>
                  <a:cubicBezTo>
                    <a:pt x="904" y="1181"/>
                    <a:pt x="1755" y="2215"/>
                    <a:pt x="2727" y="3248"/>
                  </a:cubicBezTo>
                  <a:cubicBezTo>
                    <a:pt x="2736" y="3257"/>
                    <a:pt x="2745" y="3261"/>
                    <a:pt x="2753" y="3261"/>
                  </a:cubicBezTo>
                  <a:cubicBezTo>
                    <a:pt x="2770" y="3261"/>
                    <a:pt x="2779" y="3239"/>
                    <a:pt x="2758" y="3218"/>
                  </a:cubicBezTo>
                  <a:cubicBezTo>
                    <a:pt x="1846" y="2154"/>
                    <a:pt x="964" y="1090"/>
                    <a:pt x="83" y="26"/>
                  </a:cubicBezTo>
                  <a:cubicBezTo>
                    <a:pt x="74" y="8"/>
                    <a:pt x="63" y="1"/>
                    <a:pt x="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7302500" y="3259250"/>
              <a:ext cx="52550" cy="47225"/>
            </a:xfrm>
            <a:custGeom>
              <a:avLst/>
              <a:gdLst/>
              <a:ahLst/>
              <a:cxnLst/>
              <a:rect l="l" t="t" r="r" b="b"/>
              <a:pathLst>
                <a:path w="2102" h="1889" extrusionOk="0">
                  <a:moveTo>
                    <a:pt x="99" y="0"/>
                  </a:moveTo>
                  <a:cubicBezTo>
                    <a:pt x="46" y="0"/>
                    <a:pt x="1" y="45"/>
                    <a:pt x="75" y="70"/>
                  </a:cubicBezTo>
                  <a:cubicBezTo>
                    <a:pt x="713" y="677"/>
                    <a:pt x="1321" y="1346"/>
                    <a:pt x="2050" y="1863"/>
                  </a:cubicBezTo>
                  <a:cubicBezTo>
                    <a:pt x="2060" y="1882"/>
                    <a:pt x="2069" y="1889"/>
                    <a:pt x="2077" y="1889"/>
                  </a:cubicBezTo>
                  <a:cubicBezTo>
                    <a:pt x="2094" y="1889"/>
                    <a:pt x="2102" y="1853"/>
                    <a:pt x="2081" y="1833"/>
                  </a:cubicBezTo>
                  <a:cubicBezTo>
                    <a:pt x="1503" y="1194"/>
                    <a:pt x="804" y="617"/>
                    <a:pt x="135" y="9"/>
                  </a:cubicBezTo>
                  <a:cubicBezTo>
                    <a:pt x="124" y="3"/>
                    <a:pt x="111"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7357000" y="3195325"/>
              <a:ext cx="155600" cy="207025"/>
            </a:xfrm>
            <a:custGeom>
              <a:avLst/>
              <a:gdLst/>
              <a:ahLst/>
              <a:cxnLst/>
              <a:rect l="l" t="t" r="r" b="b"/>
              <a:pathLst>
                <a:path w="6224" h="8281" extrusionOk="0">
                  <a:moveTo>
                    <a:pt x="55" y="1"/>
                  </a:moveTo>
                  <a:cubicBezTo>
                    <a:pt x="27" y="1"/>
                    <a:pt x="0" y="29"/>
                    <a:pt x="22" y="73"/>
                  </a:cubicBezTo>
                  <a:cubicBezTo>
                    <a:pt x="1603" y="2900"/>
                    <a:pt x="3548" y="5514"/>
                    <a:pt x="5858" y="7855"/>
                  </a:cubicBezTo>
                  <a:cubicBezTo>
                    <a:pt x="5479" y="7826"/>
                    <a:pt x="5103" y="7813"/>
                    <a:pt x="4728" y="7813"/>
                  </a:cubicBezTo>
                  <a:cubicBezTo>
                    <a:pt x="3483" y="7813"/>
                    <a:pt x="2257" y="7962"/>
                    <a:pt x="995" y="8219"/>
                  </a:cubicBezTo>
                  <a:lnTo>
                    <a:pt x="995" y="8280"/>
                  </a:lnTo>
                  <a:cubicBezTo>
                    <a:pt x="2209" y="7982"/>
                    <a:pt x="3424" y="7840"/>
                    <a:pt x="4664" y="7840"/>
                  </a:cubicBezTo>
                  <a:cubicBezTo>
                    <a:pt x="5069" y="7840"/>
                    <a:pt x="5477" y="7855"/>
                    <a:pt x="5889" y="7885"/>
                  </a:cubicBezTo>
                  <a:lnTo>
                    <a:pt x="6132" y="8128"/>
                  </a:lnTo>
                  <a:cubicBezTo>
                    <a:pt x="6140" y="8136"/>
                    <a:pt x="6150" y="8140"/>
                    <a:pt x="6161" y="8140"/>
                  </a:cubicBezTo>
                  <a:cubicBezTo>
                    <a:pt x="6190" y="8140"/>
                    <a:pt x="6223" y="8112"/>
                    <a:pt x="6223" y="8067"/>
                  </a:cubicBezTo>
                  <a:lnTo>
                    <a:pt x="6071" y="7915"/>
                  </a:lnTo>
                  <a:cubicBezTo>
                    <a:pt x="6071" y="7885"/>
                    <a:pt x="6132" y="7885"/>
                    <a:pt x="6223" y="7855"/>
                  </a:cubicBezTo>
                  <a:lnTo>
                    <a:pt x="5980" y="7855"/>
                  </a:lnTo>
                  <a:cubicBezTo>
                    <a:pt x="3700" y="5453"/>
                    <a:pt x="1755" y="2870"/>
                    <a:pt x="83" y="13"/>
                  </a:cubicBezTo>
                  <a:cubicBezTo>
                    <a:pt x="75" y="4"/>
                    <a:pt x="65" y="1"/>
                    <a:pt x="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477300" y="3300925"/>
              <a:ext cx="76675" cy="113100"/>
            </a:xfrm>
            <a:custGeom>
              <a:avLst/>
              <a:gdLst/>
              <a:ahLst/>
              <a:cxnLst/>
              <a:rect l="l" t="t" r="r" b="b"/>
              <a:pathLst>
                <a:path w="3067" h="4524" extrusionOk="0">
                  <a:moveTo>
                    <a:pt x="56" y="1"/>
                  </a:moveTo>
                  <a:cubicBezTo>
                    <a:pt x="33" y="1"/>
                    <a:pt x="0" y="22"/>
                    <a:pt x="43" y="44"/>
                  </a:cubicBezTo>
                  <a:cubicBezTo>
                    <a:pt x="925" y="1564"/>
                    <a:pt x="1897" y="3083"/>
                    <a:pt x="2992" y="4512"/>
                  </a:cubicBezTo>
                  <a:cubicBezTo>
                    <a:pt x="3000" y="4520"/>
                    <a:pt x="3010" y="4524"/>
                    <a:pt x="3020" y="4524"/>
                  </a:cubicBezTo>
                  <a:cubicBezTo>
                    <a:pt x="3046" y="4524"/>
                    <a:pt x="3067" y="4496"/>
                    <a:pt x="3022" y="4451"/>
                  </a:cubicBezTo>
                  <a:cubicBezTo>
                    <a:pt x="2080" y="2931"/>
                    <a:pt x="1016" y="1533"/>
                    <a:pt x="74" y="14"/>
                  </a:cubicBezTo>
                  <a:cubicBezTo>
                    <a:pt x="74" y="5"/>
                    <a:pt x="66" y="1"/>
                    <a:pt x="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7608700" y="3245400"/>
              <a:ext cx="148350" cy="346050"/>
            </a:xfrm>
            <a:custGeom>
              <a:avLst/>
              <a:gdLst/>
              <a:ahLst/>
              <a:cxnLst/>
              <a:rect l="l" t="t" r="r" b="b"/>
              <a:pathLst>
                <a:path w="5934" h="13842" extrusionOk="0">
                  <a:moveTo>
                    <a:pt x="19" y="0"/>
                  </a:moveTo>
                  <a:cubicBezTo>
                    <a:pt x="8" y="0"/>
                    <a:pt x="0" y="16"/>
                    <a:pt x="15" y="46"/>
                  </a:cubicBezTo>
                  <a:cubicBezTo>
                    <a:pt x="1474" y="4788"/>
                    <a:pt x="3511" y="9408"/>
                    <a:pt x="5821" y="13815"/>
                  </a:cubicBezTo>
                  <a:cubicBezTo>
                    <a:pt x="5840" y="13834"/>
                    <a:pt x="5859" y="13841"/>
                    <a:pt x="5875" y="13841"/>
                  </a:cubicBezTo>
                  <a:cubicBezTo>
                    <a:pt x="5911" y="13841"/>
                    <a:pt x="5933" y="13806"/>
                    <a:pt x="5912" y="13785"/>
                  </a:cubicBezTo>
                  <a:cubicBezTo>
                    <a:pt x="3541" y="9347"/>
                    <a:pt x="1717" y="4788"/>
                    <a:pt x="46" y="46"/>
                  </a:cubicBezTo>
                  <a:cubicBezTo>
                    <a:pt x="46" y="16"/>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7829450" y="3419225"/>
              <a:ext cx="109500" cy="347650"/>
            </a:xfrm>
            <a:custGeom>
              <a:avLst/>
              <a:gdLst/>
              <a:ahLst/>
              <a:cxnLst/>
              <a:rect l="l" t="t" r="r" b="b"/>
              <a:pathLst>
                <a:path w="4380" h="13906" extrusionOk="0">
                  <a:moveTo>
                    <a:pt x="46" y="0"/>
                  </a:moveTo>
                  <a:cubicBezTo>
                    <a:pt x="23" y="0"/>
                    <a:pt x="0" y="8"/>
                    <a:pt x="0" y="23"/>
                  </a:cubicBezTo>
                  <a:cubicBezTo>
                    <a:pt x="1094" y="4552"/>
                    <a:pt x="1702" y="9841"/>
                    <a:pt x="4195" y="13853"/>
                  </a:cubicBezTo>
                  <a:cubicBezTo>
                    <a:pt x="4214" y="13891"/>
                    <a:pt x="4241" y="13905"/>
                    <a:pt x="4268" y="13905"/>
                  </a:cubicBezTo>
                  <a:cubicBezTo>
                    <a:pt x="4326" y="13905"/>
                    <a:pt x="4379" y="13834"/>
                    <a:pt x="4316" y="13792"/>
                  </a:cubicBezTo>
                  <a:cubicBezTo>
                    <a:pt x="1976" y="9689"/>
                    <a:pt x="1307" y="455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7931650" y="3616800"/>
              <a:ext cx="46550" cy="188900"/>
            </a:xfrm>
            <a:custGeom>
              <a:avLst/>
              <a:gdLst/>
              <a:ahLst/>
              <a:cxnLst/>
              <a:rect l="l" t="t" r="r" b="b"/>
              <a:pathLst>
                <a:path w="1862" h="7556" extrusionOk="0">
                  <a:moveTo>
                    <a:pt x="19" y="0"/>
                  </a:moveTo>
                  <a:cubicBezTo>
                    <a:pt x="8" y="0"/>
                    <a:pt x="0" y="8"/>
                    <a:pt x="16" y="23"/>
                  </a:cubicBezTo>
                  <a:cubicBezTo>
                    <a:pt x="471" y="2394"/>
                    <a:pt x="563" y="5433"/>
                    <a:pt x="1718" y="7531"/>
                  </a:cubicBezTo>
                  <a:cubicBezTo>
                    <a:pt x="1735" y="7548"/>
                    <a:pt x="1754" y="7555"/>
                    <a:pt x="1772" y="7555"/>
                  </a:cubicBezTo>
                  <a:cubicBezTo>
                    <a:pt x="1820" y="7555"/>
                    <a:pt x="1861" y="7505"/>
                    <a:pt x="1839" y="7440"/>
                  </a:cubicBezTo>
                  <a:cubicBezTo>
                    <a:pt x="654" y="5342"/>
                    <a:pt x="502" y="2424"/>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7886425" y="3434525"/>
              <a:ext cx="32700" cy="225325"/>
            </a:xfrm>
            <a:custGeom>
              <a:avLst/>
              <a:gdLst/>
              <a:ahLst/>
              <a:cxnLst/>
              <a:rect l="l" t="t" r="r" b="b"/>
              <a:pathLst>
                <a:path w="1308" h="9013" extrusionOk="0">
                  <a:moveTo>
                    <a:pt x="10" y="1"/>
                  </a:moveTo>
                  <a:cubicBezTo>
                    <a:pt x="5" y="1"/>
                    <a:pt x="1" y="8"/>
                    <a:pt x="1" y="19"/>
                  </a:cubicBezTo>
                  <a:cubicBezTo>
                    <a:pt x="244" y="3028"/>
                    <a:pt x="609" y="6037"/>
                    <a:pt x="1247" y="8986"/>
                  </a:cubicBezTo>
                  <a:cubicBezTo>
                    <a:pt x="1247" y="9006"/>
                    <a:pt x="1254" y="9013"/>
                    <a:pt x="1263" y="9013"/>
                  </a:cubicBezTo>
                  <a:cubicBezTo>
                    <a:pt x="1281" y="9013"/>
                    <a:pt x="1308" y="8986"/>
                    <a:pt x="1308" y="8986"/>
                  </a:cubicBezTo>
                  <a:cubicBezTo>
                    <a:pt x="730" y="6037"/>
                    <a:pt x="274" y="3059"/>
                    <a:pt x="31" y="80"/>
                  </a:cubicBezTo>
                  <a:cubicBezTo>
                    <a:pt x="31" y="22"/>
                    <a:pt x="19" y="1"/>
                    <a:pt x="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7758000" y="3320450"/>
              <a:ext cx="71475" cy="277525"/>
            </a:xfrm>
            <a:custGeom>
              <a:avLst/>
              <a:gdLst/>
              <a:ahLst/>
              <a:cxnLst/>
              <a:rect l="l" t="t" r="r" b="b"/>
              <a:pathLst>
                <a:path w="2859" h="11101" extrusionOk="0">
                  <a:moveTo>
                    <a:pt x="46" y="0"/>
                  </a:moveTo>
                  <a:cubicBezTo>
                    <a:pt x="24" y="0"/>
                    <a:pt x="1" y="8"/>
                    <a:pt x="1" y="23"/>
                  </a:cubicBezTo>
                  <a:cubicBezTo>
                    <a:pt x="396" y="3883"/>
                    <a:pt x="1338" y="7561"/>
                    <a:pt x="2828" y="11087"/>
                  </a:cubicBezTo>
                  <a:cubicBezTo>
                    <a:pt x="2828" y="11097"/>
                    <a:pt x="2831" y="11100"/>
                    <a:pt x="2836" y="11100"/>
                  </a:cubicBezTo>
                  <a:cubicBezTo>
                    <a:pt x="2845" y="11100"/>
                    <a:pt x="2858" y="11087"/>
                    <a:pt x="2858" y="11087"/>
                  </a:cubicBezTo>
                  <a:cubicBezTo>
                    <a:pt x="1460" y="7531"/>
                    <a:pt x="548" y="3883"/>
                    <a:pt x="92" y="23"/>
                  </a:cubicBezTo>
                  <a:cubicBezTo>
                    <a:pt x="92" y="8"/>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7475325" y="3661325"/>
              <a:ext cx="254600" cy="16100"/>
            </a:xfrm>
            <a:custGeom>
              <a:avLst/>
              <a:gdLst/>
              <a:ahLst/>
              <a:cxnLst/>
              <a:rect l="l" t="t" r="r" b="b"/>
              <a:pathLst>
                <a:path w="10184" h="644" extrusionOk="0">
                  <a:moveTo>
                    <a:pt x="5216" y="1"/>
                  </a:moveTo>
                  <a:cubicBezTo>
                    <a:pt x="3459" y="1"/>
                    <a:pt x="1706" y="207"/>
                    <a:pt x="1" y="583"/>
                  </a:cubicBezTo>
                  <a:lnTo>
                    <a:pt x="1" y="613"/>
                  </a:lnTo>
                  <a:cubicBezTo>
                    <a:pt x="1655" y="279"/>
                    <a:pt x="3254" y="126"/>
                    <a:pt x="4850" y="126"/>
                  </a:cubicBezTo>
                  <a:cubicBezTo>
                    <a:pt x="6597" y="126"/>
                    <a:pt x="8342" y="310"/>
                    <a:pt x="10153" y="643"/>
                  </a:cubicBezTo>
                  <a:cubicBezTo>
                    <a:pt x="10153" y="643"/>
                    <a:pt x="10183" y="583"/>
                    <a:pt x="10153" y="583"/>
                  </a:cubicBezTo>
                  <a:cubicBezTo>
                    <a:pt x="8530" y="184"/>
                    <a:pt x="6872" y="1"/>
                    <a:pt x="5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7647825" y="3756425"/>
              <a:ext cx="309300" cy="64625"/>
            </a:xfrm>
            <a:custGeom>
              <a:avLst/>
              <a:gdLst/>
              <a:ahLst/>
              <a:cxnLst/>
              <a:rect l="l" t="t" r="r" b="b"/>
              <a:pathLst>
                <a:path w="12372" h="2585" extrusionOk="0">
                  <a:moveTo>
                    <a:pt x="61" y="0"/>
                  </a:moveTo>
                  <a:cubicBezTo>
                    <a:pt x="1" y="0"/>
                    <a:pt x="1" y="31"/>
                    <a:pt x="61" y="31"/>
                  </a:cubicBezTo>
                  <a:cubicBezTo>
                    <a:pt x="4226" y="487"/>
                    <a:pt x="8268" y="1095"/>
                    <a:pt x="12220" y="2584"/>
                  </a:cubicBezTo>
                  <a:cubicBezTo>
                    <a:pt x="12280" y="2584"/>
                    <a:pt x="12372" y="2493"/>
                    <a:pt x="12280" y="2463"/>
                  </a:cubicBezTo>
                  <a:cubicBezTo>
                    <a:pt x="8481" y="669"/>
                    <a:pt x="4195" y="335"/>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7786875" y="3845875"/>
              <a:ext cx="164925" cy="6325"/>
            </a:xfrm>
            <a:custGeom>
              <a:avLst/>
              <a:gdLst/>
              <a:ahLst/>
              <a:cxnLst/>
              <a:rect l="l" t="t" r="r" b="b"/>
              <a:pathLst>
                <a:path w="6597" h="253" extrusionOk="0">
                  <a:moveTo>
                    <a:pt x="3481" y="1"/>
                  </a:moveTo>
                  <a:cubicBezTo>
                    <a:pt x="2326" y="1"/>
                    <a:pt x="1170" y="78"/>
                    <a:pt x="31" y="222"/>
                  </a:cubicBezTo>
                  <a:cubicBezTo>
                    <a:pt x="1" y="222"/>
                    <a:pt x="31" y="252"/>
                    <a:pt x="31" y="252"/>
                  </a:cubicBezTo>
                  <a:cubicBezTo>
                    <a:pt x="1126" y="146"/>
                    <a:pt x="2212" y="93"/>
                    <a:pt x="3299" y="93"/>
                  </a:cubicBezTo>
                  <a:cubicBezTo>
                    <a:pt x="4386" y="93"/>
                    <a:pt x="5472" y="146"/>
                    <a:pt x="6566" y="252"/>
                  </a:cubicBezTo>
                  <a:cubicBezTo>
                    <a:pt x="6597" y="252"/>
                    <a:pt x="6597" y="192"/>
                    <a:pt x="6566" y="192"/>
                  </a:cubicBezTo>
                  <a:cubicBezTo>
                    <a:pt x="5547" y="62"/>
                    <a:pt x="4514" y="1"/>
                    <a:pt x="3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7878825" y="3936000"/>
              <a:ext cx="227975" cy="14975"/>
            </a:xfrm>
            <a:custGeom>
              <a:avLst/>
              <a:gdLst/>
              <a:ahLst/>
              <a:cxnLst/>
              <a:rect l="l" t="t" r="r" b="b"/>
              <a:pathLst>
                <a:path w="9119" h="599" extrusionOk="0">
                  <a:moveTo>
                    <a:pt x="5669" y="1"/>
                  </a:moveTo>
                  <a:cubicBezTo>
                    <a:pt x="3781" y="1"/>
                    <a:pt x="1894" y="207"/>
                    <a:pt x="31" y="568"/>
                  </a:cubicBezTo>
                  <a:cubicBezTo>
                    <a:pt x="1" y="568"/>
                    <a:pt x="31" y="599"/>
                    <a:pt x="31" y="599"/>
                  </a:cubicBezTo>
                  <a:cubicBezTo>
                    <a:pt x="1910" y="295"/>
                    <a:pt x="3776" y="169"/>
                    <a:pt x="5639" y="169"/>
                  </a:cubicBezTo>
                  <a:cubicBezTo>
                    <a:pt x="6759" y="169"/>
                    <a:pt x="7879" y="215"/>
                    <a:pt x="8998" y="295"/>
                  </a:cubicBezTo>
                  <a:cubicBezTo>
                    <a:pt x="9015" y="299"/>
                    <a:pt x="9030" y="301"/>
                    <a:pt x="9043" y="301"/>
                  </a:cubicBezTo>
                  <a:cubicBezTo>
                    <a:pt x="9118" y="301"/>
                    <a:pt x="9111" y="234"/>
                    <a:pt x="9059" y="234"/>
                  </a:cubicBezTo>
                  <a:cubicBezTo>
                    <a:pt x="7932" y="75"/>
                    <a:pt x="6800" y="1"/>
                    <a:pt x="5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8059675" y="3988200"/>
              <a:ext cx="45525" cy="3350"/>
            </a:xfrm>
            <a:custGeom>
              <a:avLst/>
              <a:gdLst/>
              <a:ahLst/>
              <a:cxnLst/>
              <a:rect l="l" t="t" r="r" b="b"/>
              <a:pathLst>
                <a:path w="1821" h="134" extrusionOk="0">
                  <a:moveTo>
                    <a:pt x="31" y="0"/>
                  </a:moveTo>
                  <a:cubicBezTo>
                    <a:pt x="1" y="0"/>
                    <a:pt x="1" y="31"/>
                    <a:pt x="31" y="31"/>
                  </a:cubicBezTo>
                  <a:cubicBezTo>
                    <a:pt x="609" y="61"/>
                    <a:pt x="1217" y="122"/>
                    <a:pt x="1764" y="122"/>
                  </a:cubicBezTo>
                  <a:cubicBezTo>
                    <a:pt x="1780" y="130"/>
                    <a:pt x="1792" y="134"/>
                    <a:pt x="1800" y="134"/>
                  </a:cubicBezTo>
                  <a:cubicBezTo>
                    <a:pt x="1820" y="134"/>
                    <a:pt x="1808" y="105"/>
                    <a:pt x="1764" y="61"/>
                  </a:cubicBezTo>
                  <a:cubicBezTo>
                    <a:pt x="1217" y="31"/>
                    <a:pt x="609"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8154675" y="3993500"/>
              <a:ext cx="61575" cy="9925"/>
            </a:xfrm>
            <a:custGeom>
              <a:avLst/>
              <a:gdLst/>
              <a:ahLst/>
              <a:cxnLst/>
              <a:rect l="l" t="t" r="r" b="b"/>
              <a:pathLst>
                <a:path w="2463" h="397" extrusionOk="0">
                  <a:moveTo>
                    <a:pt x="31" y="1"/>
                  </a:moveTo>
                  <a:cubicBezTo>
                    <a:pt x="0" y="1"/>
                    <a:pt x="0" y="62"/>
                    <a:pt x="31" y="62"/>
                  </a:cubicBezTo>
                  <a:cubicBezTo>
                    <a:pt x="821" y="92"/>
                    <a:pt x="1581" y="244"/>
                    <a:pt x="2371" y="396"/>
                  </a:cubicBezTo>
                  <a:cubicBezTo>
                    <a:pt x="2462" y="366"/>
                    <a:pt x="2462" y="305"/>
                    <a:pt x="2432" y="305"/>
                  </a:cubicBezTo>
                  <a:cubicBezTo>
                    <a:pt x="1672" y="92"/>
                    <a:pt x="82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8086275" y="4055675"/>
              <a:ext cx="199875" cy="22975"/>
            </a:xfrm>
            <a:custGeom>
              <a:avLst/>
              <a:gdLst/>
              <a:ahLst/>
              <a:cxnLst/>
              <a:rect l="l" t="t" r="r" b="b"/>
              <a:pathLst>
                <a:path w="7995" h="919" extrusionOk="0">
                  <a:moveTo>
                    <a:pt x="6642" y="0"/>
                  </a:moveTo>
                  <a:cubicBezTo>
                    <a:pt x="4400" y="0"/>
                    <a:pt x="2168" y="322"/>
                    <a:pt x="1" y="857"/>
                  </a:cubicBezTo>
                  <a:lnTo>
                    <a:pt x="1" y="918"/>
                  </a:lnTo>
                  <a:cubicBezTo>
                    <a:pt x="2615" y="341"/>
                    <a:pt x="5229" y="158"/>
                    <a:pt x="7934" y="158"/>
                  </a:cubicBezTo>
                  <a:cubicBezTo>
                    <a:pt x="7995" y="98"/>
                    <a:pt x="7995" y="37"/>
                    <a:pt x="7934" y="37"/>
                  </a:cubicBezTo>
                  <a:cubicBezTo>
                    <a:pt x="7503" y="12"/>
                    <a:pt x="7072" y="0"/>
                    <a:pt x="6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8065775" y="3590000"/>
              <a:ext cx="94250" cy="344125"/>
            </a:xfrm>
            <a:custGeom>
              <a:avLst/>
              <a:gdLst/>
              <a:ahLst/>
              <a:cxnLst/>
              <a:rect l="l" t="t" r="r" b="b"/>
              <a:pathLst>
                <a:path w="3770" h="13765" extrusionOk="0">
                  <a:moveTo>
                    <a:pt x="0" y="1"/>
                  </a:moveTo>
                  <a:cubicBezTo>
                    <a:pt x="699" y="4682"/>
                    <a:pt x="1793" y="9363"/>
                    <a:pt x="3648" y="13709"/>
                  </a:cubicBezTo>
                  <a:cubicBezTo>
                    <a:pt x="3673" y="13747"/>
                    <a:pt x="3699" y="13764"/>
                    <a:pt x="3720" y="13764"/>
                  </a:cubicBezTo>
                  <a:cubicBezTo>
                    <a:pt x="3749" y="13764"/>
                    <a:pt x="3769" y="13732"/>
                    <a:pt x="3769" y="13679"/>
                  </a:cubicBezTo>
                  <a:cubicBezTo>
                    <a:pt x="2128" y="9211"/>
                    <a:pt x="760" y="474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8023200" y="3505650"/>
              <a:ext cx="38800" cy="246800"/>
            </a:xfrm>
            <a:custGeom>
              <a:avLst/>
              <a:gdLst/>
              <a:ahLst/>
              <a:cxnLst/>
              <a:rect l="l" t="t" r="r" b="b"/>
              <a:pathLst>
                <a:path w="1552" h="9872" extrusionOk="0">
                  <a:moveTo>
                    <a:pt x="31" y="1"/>
                  </a:moveTo>
                  <a:cubicBezTo>
                    <a:pt x="1" y="3344"/>
                    <a:pt x="427" y="6658"/>
                    <a:pt x="1490" y="9849"/>
                  </a:cubicBezTo>
                  <a:cubicBezTo>
                    <a:pt x="1490" y="9864"/>
                    <a:pt x="1506" y="9872"/>
                    <a:pt x="1521" y="9872"/>
                  </a:cubicBezTo>
                  <a:cubicBezTo>
                    <a:pt x="1536" y="9872"/>
                    <a:pt x="1551" y="9864"/>
                    <a:pt x="1551" y="9849"/>
                  </a:cubicBezTo>
                  <a:cubicBezTo>
                    <a:pt x="639" y="6566"/>
                    <a:pt x="92" y="3375"/>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8080200" y="3813425"/>
              <a:ext cx="17875" cy="48275"/>
            </a:xfrm>
            <a:custGeom>
              <a:avLst/>
              <a:gdLst/>
              <a:ahLst/>
              <a:cxnLst/>
              <a:rect l="l" t="t" r="r" b="b"/>
              <a:pathLst>
                <a:path w="715" h="1931" extrusionOk="0">
                  <a:moveTo>
                    <a:pt x="1" y="0"/>
                  </a:moveTo>
                  <a:cubicBezTo>
                    <a:pt x="244" y="638"/>
                    <a:pt x="457" y="1246"/>
                    <a:pt x="639" y="1885"/>
                  </a:cubicBezTo>
                  <a:cubicBezTo>
                    <a:pt x="639" y="1915"/>
                    <a:pt x="662" y="1930"/>
                    <a:pt x="681" y="1930"/>
                  </a:cubicBezTo>
                  <a:cubicBezTo>
                    <a:pt x="700" y="1930"/>
                    <a:pt x="715" y="1915"/>
                    <a:pt x="700" y="1885"/>
                  </a:cubicBezTo>
                  <a:cubicBezTo>
                    <a:pt x="548" y="1246"/>
                    <a:pt x="305" y="63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8107550" y="3517250"/>
              <a:ext cx="17500" cy="191725"/>
            </a:xfrm>
            <a:custGeom>
              <a:avLst/>
              <a:gdLst/>
              <a:ahLst/>
              <a:cxnLst/>
              <a:rect l="l" t="t" r="r" b="b"/>
              <a:pathLst>
                <a:path w="700" h="7669" extrusionOk="0">
                  <a:moveTo>
                    <a:pt x="62" y="0"/>
                  </a:moveTo>
                  <a:cubicBezTo>
                    <a:pt x="31" y="0"/>
                    <a:pt x="1" y="8"/>
                    <a:pt x="1" y="23"/>
                  </a:cubicBezTo>
                  <a:cubicBezTo>
                    <a:pt x="1" y="2576"/>
                    <a:pt x="153" y="5130"/>
                    <a:pt x="578" y="7622"/>
                  </a:cubicBezTo>
                  <a:cubicBezTo>
                    <a:pt x="578" y="7656"/>
                    <a:pt x="595" y="7669"/>
                    <a:pt x="616" y="7669"/>
                  </a:cubicBezTo>
                  <a:cubicBezTo>
                    <a:pt x="651" y="7669"/>
                    <a:pt x="700" y="7630"/>
                    <a:pt x="700" y="7592"/>
                  </a:cubicBezTo>
                  <a:cubicBezTo>
                    <a:pt x="426" y="5069"/>
                    <a:pt x="153" y="2576"/>
                    <a:pt x="122" y="23"/>
                  </a:cubicBezTo>
                  <a:cubicBezTo>
                    <a:pt x="122" y="8"/>
                    <a:pt x="9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243575" y="3629150"/>
              <a:ext cx="91750" cy="374125"/>
            </a:xfrm>
            <a:custGeom>
              <a:avLst/>
              <a:gdLst/>
              <a:ahLst/>
              <a:cxnLst/>
              <a:rect l="l" t="t" r="r" b="b"/>
              <a:pathLst>
                <a:path w="3670" h="14965" extrusionOk="0">
                  <a:moveTo>
                    <a:pt x="46" y="0"/>
                  </a:moveTo>
                  <a:cubicBezTo>
                    <a:pt x="24" y="0"/>
                    <a:pt x="1" y="15"/>
                    <a:pt x="1" y="46"/>
                  </a:cubicBezTo>
                  <a:cubicBezTo>
                    <a:pt x="396" y="5213"/>
                    <a:pt x="761" y="10411"/>
                    <a:pt x="3587" y="14940"/>
                  </a:cubicBezTo>
                  <a:cubicBezTo>
                    <a:pt x="3596" y="14957"/>
                    <a:pt x="3608" y="14965"/>
                    <a:pt x="3619" y="14965"/>
                  </a:cubicBezTo>
                  <a:cubicBezTo>
                    <a:pt x="3646" y="14965"/>
                    <a:pt x="3670" y="14922"/>
                    <a:pt x="3648" y="14879"/>
                  </a:cubicBezTo>
                  <a:cubicBezTo>
                    <a:pt x="1004" y="10380"/>
                    <a:pt x="396" y="5122"/>
                    <a:pt x="92" y="46"/>
                  </a:cubicBezTo>
                  <a:cubicBezTo>
                    <a:pt x="92" y="15"/>
                    <a:pt x="69"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8334775" y="3736275"/>
              <a:ext cx="49200" cy="252550"/>
            </a:xfrm>
            <a:custGeom>
              <a:avLst/>
              <a:gdLst/>
              <a:ahLst/>
              <a:cxnLst/>
              <a:rect l="l" t="t" r="r" b="b"/>
              <a:pathLst>
                <a:path w="1968" h="10102" extrusionOk="0">
                  <a:moveTo>
                    <a:pt x="46" y="1"/>
                  </a:moveTo>
                  <a:cubicBezTo>
                    <a:pt x="23" y="1"/>
                    <a:pt x="0" y="16"/>
                    <a:pt x="0" y="47"/>
                  </a:cubicBezTo>
                  <a:cubicBezTo>
                    <a:pt x="243" y="3269"/>
                    <a:pt x="304" y="7159"/>
                    <a:pt x="1794" y="10077"/>
                  </a:cubicBezTo>
                  <a:cubicBezTo>
                    <a:pt x="1802" y="10094"/>
                    <a:pt x="1820" y="10102"/>
                    <a:pt x="1841" y="10102"/>
                  </a:cubicBezTo>
                  <a:cubicBezTo>
                    <a:pt x="1895" y="10102"/>
                    <a:pt x="1967" y="10052"/>
                    <a:pt x="1946" y="9986"/>
                  </a:cubicBezTo>
                  <a:cubicBezTo>
                    <a:pt x="487" y="7068"/>
                    <a:pt x="395" y="3238"/>
                    <a:pt x="91" y="47"/>
                  </a:cubicBezTo>
                  <a:cubicBezTo>
                    <a:pt x="91" y="16"/>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8307800" y="3797650"/>
              <a:ext cx="57175" cy="211975"/>
            </a:xfrm>
            <a:custGeom>
              <a:avLst/>
              <a:gdLst/>
              <a:ahLst/>
              <a:cxnLst/>
              <a:rect l="l" t="t" r="r" b="b"/>
              <a:pathLst>
                <a:path w="2287" h="8479" extrusionOk="0">
                  <a:moveTo>
                    <a:pt x="19" y="0"/>
                  </a:moveTo>
                  <a:cubicBezTo>
                    <a:pt x="8" y="0"/>
                    <a:pt x="0" y="8"/>
                    <a:pt x="15" y="23"/>
                  </a:cubicBezTo>
                  <a:cubicBezTo>
                    <a:pt x="289" y="2880"/>
                    <a:pt x="866" y="5616"/>
                    <a:pt x="1778" y="8291"/>
                  </a:cubicBezTo>
                  <a:cubicBezTo>
                    <a:pt x="1817" y="8420"/>
                    <a:pt x="1923" y="8478"/>
                    <a:pt x="2023" y="8478"/>
                  </a:cubicBezTo>
                  <a:cubicBezTo>
                    <a:pt x="2159" y="8478"/>
                    <a:pt x="2287" y="8374"/>
                    <a:pt x="2234" y="8200"/>
                  </a:cubicBezTo>
                  <a:cubicBezTo>
                    <a:pt x="1322" y="5525"/>
                    <a:pt x="593" y="2789"/>
                    <a:pt x="46" y="23"/>
                  </a:cubicBezTo>
                  <a:cubicBezTo>
                    <a:pt x="46" y="8"/>
                    <a:pt x="31"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6978350" y="3240400"/>
              <a:ext cx="99550" cy="25150"/>
            </a:xfrm>
            <a:custGeom>
              <a:avLst/>
              <a:gdLst/>
              <a:ahLst/>
              <a:cxnLst/>
              <a:rect l="l" t="t" r="r" b="b"/>
              <a:pathLst>
                <a:path w="3982" h="1006" extrusionOk="0">
                  <a:moveTo>
                    <a:pt x="3758" y="1"/>
                  </a:moveTo>
                  <a:cubicBezTo>
                    <a:pt x="2489" y="1"/>
                    <a:pt x="1050" y="336"/>
                    <a:pt x="1" y="1006"/>
                  </a:cubicBezTo>
                  <a:cubicBezTo>
                    <a:pt x="1338" y="580"/>
                    <a:pt x="2524" y="246"/>
                    <a:pt x="3922" y="94"/>
                  </a:cubicBezTo>
                  <a:cubicBezTo>
                    <a:pt x="3930" y="98"/>
                    <a:pt x="3938" y="100"/>
                    <a:pt x="3944" y="100"/>
                  </a:cubicBezTo>
                  <a:cubicBezTo>
                    <a:pt x="3982" y="100"/>
                    <a:pt x="3974" y="29"/>
                    <a:pt x="3922" y="3"/>
                  </a:cubicBezTo>
                  <a:cubicBezTo>
                    <a:pt x="3867" y="2"/>
                    <a:pt x="3813" y="1"/>
                    <a:pt x="3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7019550" y="3193900"/>
              <a:ext cx="58375" cy="43100"/>
            </a:xfrm>
            <a:custGeom>
              <a:avLst/>
              <a:gdLst/>
              <a:ahLst/>
              <a:cxnLst/>
              <a:rect l="l" t="t" r="r" b="b"/>
              <a:pathLst>
                <a:path w="2335" h="1724" extrusionOk="0">
                  <a:moveTo>
                    <a:pt x="37" y="0"/>
                  </a:moveTo>
                  <a:cubicBezTo>
                    <a:pt x="15" y="0"/>
                    <a:pt x="0" y="39"/>
                    <a:pt x="25" y="39"/>
                  </a:cubicBezTo>
                  <a:cubicBezTo>
                    <a:pt x="754" y="647"/>
                    <a:pt x="1514" y="1225"/>
                    <a:pt x="2304" y="1711"/>
                  </a:cubicBezTo>
                  <a:cubicBezTo>
                    <a:pt x="2313" y="1720"/>
                    <a:pt x="2320" y="1723"/>
                    <a:pt x="2324" y="1723"/>
                  </a:cubicBezTo>
                  <a:cubicBezTo>
                    <a:pt x="2335" y="1723"/>
                    <a:pt x="2335" y="1702"/>
                    <a:pt x="2335" y="1681"/>
                  </a:cubicBezTo>
                  <a:cubicBezTo>
                    <a:pt x="1544" y="1133"/>
                    <a:pt x="785" y="586"/>
                    <a:pt x="55" y="9"/>
                  </a:cubicBezTo>
                  <a:cubicBezTo>
                    <a:pt x="49" y="3"/>
                    <a:pt x="43"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7106025" y="3156875"/>
              <a:ext cx="36375" cy="48050"/>
            </a:xfrm>
            <a:custGeom>
              <a:avLst/>
              <a:gdLst/>
              <a:ahLst/>
              <a:cxnLst/>
              <a:rect l="l" t="t" r="r" b="b"/>
              <a:pathLst>
                <a:path w="1455" h="1922" extrusionOk="0">
                  <a:moveTo>
                    <a:pt x="0" y="0"/>
                  </a:moveTo>
                  <a:cubicBezTo>
                    <a:pt x="335" y="730"/>
                    <a:pt x="791" y="1399"/>
                    <a:pt x="1399" y="1915"/>
                  </a:cubicBezTo>
                  <a:cubicBezTo>
                    <a:pt x="1403" y="1920"/>
                    <a:pt x="1407" y="1921"/>
                    <a:pt x="1411" y="1921"/>
                  </a:cubicBezTo>
                  <a:cubicBezTo>
                    <a:pt x="1436" y="1921"/>
                    <a:pt x="1455" y="1854"/>
                    <a:pt x="1429" y="1854"/>
                  </a:cubicBezTo>
                  <a:cubicBezTo>
                    <a:pt x="912" y="1307"/>
                    <a:pt x="365" y="73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7153900" y="3140925"/>
              <a:ext cx="59300" cy="73725"/>
            </a:xfrm>
            <a:custGeom>
              <a:avLst/>
              <a:gdLst/>
              <a:ahLst/>
              <a:cxnLst/>
              <a:rect l="l" t="t" r="r" b="b"/>
              <a:pathLst>
                <a:path w="2372" h="2949" extrusionOk="0">
                  <a:moveTo>
                    <a:pt x="0" y="0"/>
                  </a:moveTo>
                  <a:cubicBezTo>
                    <a:pt x="699" y="1064"/>
                    <a:pt x="1459" y="2037"/>
                    <a:pt x="2341" y="2948"/>
                  </a:cubicBezTo>
                  <a:cubicBezTo>
                    <a:pt x="2341" y="2948"/>
                    <a:pt x="2371" y="2948"/>
                    <a:pt x="2371" y="2918"/>
                  </a:cubicBezTo>
                  <a:cubicBezTo>
                    <a:pt x="1520" y="1976"/>
                    <a:pt x="730" y="103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7326400" y="3180125"/>
              <a:ext cx="69925" cy="112800"/>
            </a:xfrm>
            <a:custGeom>
              <a:avLst/>
              <a:gdLst/>
              <a:ahLst/>
              <a:cxnLst/>
              <a:rect l="l" t="t" r="r" b="b"/>
              <a:pathLst>
                <a:path w="2797" h="4512" extrusionOk="0">
                  <a:moveTo>
                    <a:pt x="37" y="1"/>
                  </a:moveTo>
                  <a:cubicBezTo>
                    <a:pt x="16" y="1"/>
                    <a:pt x="0" y="29"/>
                    <a:pt x="0" y="73"/>
                  </a:cubicBezTo>
                  <a:cubicBezTo>
                    <a:pt x="851" y="1593"/>
                    <a:pt x="1793" y="3022"/>
                    <a:pt x="2766" y="4511"/>
                  </a:cubicBezTo>
                  <a:lnTo>
                    <a:pt x="2797" y="4511"/>
                  </a:lnTo>
                  <a:cubicBezTo>
                    <a:pt x="1885" y="2991"/>
                    <a:pt x="973" y="1502"/>
                    <a:pt x="61" y="13"/>
                  </a:cubicBezTo>
                  <a:cubicBezTo>
                    <a:pt x="53" y="4"/>
                    <a:pt x="45"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7259525" y="3352175"/>
              <a:ext cx="136800" cy="25850"/>
            </a:xfrm>
            <a:custGeom>
              <a:avLst/>
              <a:gdLst/>
              <a:ahLst/>
              <a:cxnLst/>
              <a:rect l="l" t="t" r="r" b="b"/>
              <a:pathLst>
                <a:path w="5472" h="1034" extrusionOk="0">
                  <a:moveTo>
                    <a:pt x="5411" y="0"/>
                  </a:moveTo>
                  <a:cubicBezTo>
                    <a:pt x="3587" y="61"/>
                    <a:pt x="1702" y="334"/>
                    <a:pt x="0" y="1033"/>
                  </a:cubicBezTo>
                  <a:cubicBezTo>
                    <a:pt x="1794" y="517"/>
                    <a:pt x="3496" y="122"/>
                    <a:pt x="5350" y="91"/>
                  </a:cubicBezTo>
                  <a:cubicBezTo>
                    <a:pt x="5472" y="91"/>
                    <a:pt x="5472" y="0"/>
                    <a:pt x="5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7431250" y="3456275"/>
              <a:ext cx="54750" cy="7625"/>
            </a:xfrm>
            <a:custGeom>
              <a:avLst/>
              <a:gdLst/>
              <a:ahLst/>
              <a:cxnLst/>
              <a:rect l="l" t="t" r="r" b="b"/>
              <a:pathLst>
                <a:path w="2190" h="305" extrusionOk="0">
                  <a:moveTo>
                    <a:pt x="2128" y="0"/>
                  </a:moveTo>
                  <a:cubicBezTo>
                    <a:pt x="1429" y="0"/>
                    <a:pt x="730" y="61"/>
                    <a:pt x="62" y="213"/>
                  </a:cubicBezTo>
                  <a:cubicBezTo>
                    <a:pt x="1" y="213"/>
                    <a:pt x="1" y="304"/>
                    <a:pt x="62" y="304"/>
                  </a:cubicBezTo>
                  <a:cubicBezTo>
                    <a:pt x="730" y="152"/>
                    <a:pt x="1429" y="122"/>
                    <a:pt x="2098" y="61"/>
                  </a:cubicBezTo>
                  <a:cubicBezTo>
                    <a:pt x="2189" y="61"/>
                    <a:pt x="2189" y="0"/>
                    <a:pt x="2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7498875" y="3574775"/>
              <a:ext cx="237875" cy="31225"/>
            </a:xfrm>
            <a:custGeom>
              <a:avLst/>
              <a:gdLst/>
              <a:ahLst/>
              <a:cxnLst/>
              <a:rect l="l" t="t" r="r" b="b"/>
              <a:pathLst>
                <a:path w="9515" h="1249" extrusionOk="0">
                  <a:moveTo>
                    <a:pt x="421" y="0"/>
                  </a:moveTo>
                  <a:cubicBezTo>
                    <a:pt x="291" y="0"/>
                    <a:pt x="161" y="1"/>
                    <a:pt x="31" y="2"/>
                  </a:cubicBezTo>
                  <a:cubicBezTo>
                    <a:pt x="1" y="2"/>
                    <a:pt x="1" y="32"/>
                    <a:pt x="31" y="32"/>
                  </a:cubicBezTo>
                  <a:cubicBezTo>
                    <a:pt x="3223" y="154"/>
                    <a:pt x="6262" y="610"/>
                    <a:pt x="9393" y="1248"/>
                  </a:cubicBezTo>
                  <a:cubicBezTo>
                    <a:pt x="9454" y="1248"/>
                    <a:pt x="9515" y="1157"/>
                    <a:pt x="9424" y="1096"/>
                  </a:cubicBezTo>
                  <a:cubicBezTo>
                    <a:pt x="6510" y="339"/>
                    <a:pt x="3429"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7577150" y="3260600"/>
              <a:ext cx="79825" cy="202825"/>
            </a:xfrm>
            <a:custGeom>
              <a:avLst/>
              <a:gdLst/>
              <a:ahLst/>
              <a:cxnLst/>
              <a:rect l="l" t="t" r="r" b="b"/>
              <a:pathLst>
                <a:path w="3193" h="8113" extrusionOk="0">
                  <a:moveTo>
                    <a:pt x="24" y="0"/>
                  </a:moveTo>
                  <a:cubicBezTo>
                    <a:pt x="8" y="0"/>
                    <a:pt x="1" y="16"/>
                    <a:pt x="31" y="46"/>
                  </a:cubicBezTo>
                  <a:cubicBezTo>
                    <a:pt x="517" y="2934"/>
                    <a:pt x="1551" y="5608"/>
                    <a:pt x="3131" y="8101"/>
                  </a:cubicBezTo>
                  <a:cubicBezTo>
                    <a:pt x="3131" y="8109"/>
                    <a:pt x="3136" y="8113"/>
                    <a:pt x="3142" y="8113"/>
                  </a:cubicBezTo>
                  <a:cubicBezTo>
                    <a:pt x="3160" y="8113"/>
                    <a:pt x="3192" y="8084"/>
                    <a:pt x="3192" y="8040"/>
                  </a:cubicBezTo>
                  <a:cubicBezTo>
                    <a:pt x="1672" y="5578"/>
                    <a:pt x="639" y="2873"/>
                    <a:pt x="62" y="46"/>
                  </a:cubicBezTo>
                  <a:cubicBezTo>
                    <a:pt x="62" y="16"/>
                    <a:pt x="39"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7639850" y="3205700"/>
              <a:ext cx="25475" cy="108400"/>
            </a:xfrm>
            <a:custGeom>
              <a:avLst/>
              <a:gdLst/>
              <a:ahLst/>
              <a:cxnLst/>
              <a:rect l="l" t="t" r="r" b="b"/>
              <a:pathLst>
                <a:path w="1019" h="4336" extrusionOk="0">
                  <a:moveTo>
                    <a:pt x="35" y="0"/>
                  </a:moveTo>
                  <a:cubicBezTo>
                    <a:pt x="16" y="0"/>
                    <a:pt x="0" y="8"/>
                    <a:pt x="16" y="23"/>
                  </a:cubicBezTo>
                  <a:cubicBezTo>
                    <a:pt x="320" y="1482"/>
                    <a:pt x="623" y="2880"/>
                    <a:pt x="988" y="4309"/>
                  </a:cubicBezTo>
                  <a:cubicBezTo>
                    <a:pt x="988" y="4329"/>
                    <a:pt x="992" y="4336"/>
                    <a:pt x="996" y="4336"/>
                  </a:cubicBezTo>
                  <a:cubicBezTo>
                    <a:pt x="1005" y="4336"/>
                    <a:pt x="1019" y="4309"/>
                    <a:pt x="1019" y="4309"/>
                  </a:cubicBezTo>
                  <a:cubicBezTo>
                    <a:pt x="715" y="2880"/>
                    <a:pt x="380" y="1421"/>
                    <a:pt x="76" y="23"/>
                  </a:cubicBezTo>
                  <a:cubicBezTo>
                    <a:pt x="76" y="8"/>
                    <a:pt x="54" y="0"/>
                    <a:pt x="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7727625" y="3286250"/>
              <a:ext cx="45600" cy="223800"/>
            </a:xfrm>
            <a:custGeom>
              <a:avLst/>
              <a:gdLst/>
              <a:ahLst/>
              <a:cxnLst/>
              <a:rect l="l" t="t" r="r" b="b"/>
              <a:pathLst>
                <a:path w="1824" h="8952" extrusionOk="0">
                  <a:moveTo>
                    <a:pt x="46" y="0"/>
                  </a:moveTo>
                  <a:cubicBezTo>
                    <a:pt x="23" y="0"/>
                    <a:pt x="0" y="8"/>
                    <a:pt x="0" y="23"/>
                  </a:cubicBezTo>
                  <a:cubicBezTo>
                    <a:pt x="456" y="3032"/>
                    <a:pt x="973" y="6011"/>
                    <a:pt x="1763" y="8929"/>
                  </a:cubicBezTo>
                  <a:cubicBezTo>
                    <a:pt x="1763" y="8944"/>
                    <a:pt x="1778" y="8952"/>
                    <a:pt x="1793" y="8952"/>
                  </a:cubicBezTo>
                  <a:cubicBezTo>
                    <a:pt x="1809" y="8952"/>
                    <a:pt x="1824" y="8944"/>
                    <a:pt x="1824" y="8929"/>
                  </a:cubicBezTo>
                  <a:cubicBezTo>
                    <a:pt x="1155" y="5950"/>
                    <a:pt x="517" y="3032"/>
                    <a:pt x="91" y="23"/>
                  </a:cubicBezTo>
                  <a:cubicBezTo>
                    <a:pt x="91" y="8"/>
                    <a:pt x="68" y="0"/>
                    <a:pt x="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7831725" y="3513675"/>
              <a:ext cx="54425" cy="174875"/>
            </a:xfrm>
            <a:custGeom>
              <a:avLst/>
              <a:gdLst/>
              <a:ahLst/>
              <a:cxnLst/>
              <a:rect l="l" t="t" r="r" b="b"/>
              <a:pathLst>
                <a:path w="2177" h="6995" extrusionOk="0">
                  <a:moveTo>
                    <a:pt x="23" y="1"/>
                  </a:moveTo>
                  <a:cubicBezTo>
                    <a:pt x="14" y="1"/>
                    <a:pt x="0" y="14"/>
                    <a:pt x="0" y="14"/>
                  </a:cubicBezTo>
                  <a:cubicBezTo>
                    <a:pt x="517" y="2355"/>
                    <a:pt x="1216" y="4726"/>
                    <a:pt x="2067" y="6975"/>
                  </a:cubicBezTo>
                  <a:cubicBezTo>
                    <a:pt x="2092" y="6987"/>
                    <a:pt x="2118" y="6995"/>
                    <a:pt x="2136" y="6995"/>
                  </a:cubicBezTo>
                  <a:cubicBezTo>
                    <a:pt x="2163" y="6995"/>
                    <a:pt x="2176" y="6980"/>
                    <a:pt x="2158" y="6944"/>
                  </a:cubicBezTo>
                  <a:cubicBezTo>
                    <a:pt x="1398" y="4665"/>
                    <a:pt x="639" y="2385"/>
                    <a:pt x="31" y="14"/>
                  </a:cubicBezTo>
                  <a:cubicBezTo>
                    <a:pt x="31" y="4"/>
                    <a:pt x="27" y="1"/>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7628075" y="3806000"/>
              <a:ext cx="183150" cy="8950"/>
            </a:xfrm>
            <a:custGeom>
              <a:avLst/>
              <a:gdLst/>
              <a:ahLst/>
              <a:cxnLst/>
              <a:rect l="l" t="t" r="r" b="b"/>
              <a:pathLst>
                <a:path w="7326" h="358" extrusionOk="0">
                  <a:moveTo>
                    <a:pt x="3173" y="1"/>
                  </a:moveTo>
                  <a:cubicBezTo>
                    <a:pt x="2115" y="1"/>
                    <a:pt x="1058" y="57"/>
                    <a:pt x="0" y="176"/>
                  </a:cubicBezTo>
                  <a:lnTo>
                    <a:pt x="0" y="206"/>
                  </a:lnTo>
                  <a:cubicBezTo>
                    <a:pt x="1012" y="117"/>
                    <a:pt x="2018" y="71"/>
                    <a:pt x="3023" y="71"/>
                  </a:cubicBezTo>
                  <a:cubicBezTo>
                    <a:pt x="4434" y="71"/>
                    <a:pt x="5844" y="163"/>
                    <a:pt x="7265" y="358"/>
                  </a:cubicBezTo>
                  <a:cubicBezTo>
                    <a:pt x="7326" y="328"/>
                    <a:pt x="7326" y="267"/>
                    <a:pt x="7295" y="267"/>
                  </a:cubicBezTo>
                  <a:cubicBezTo>
                    <a:pt x="5921" y="95"/>
                    <a:pt x="4547" y="1"/>
                    <a:pt x="3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7718500" y="3735150"/>
              <a:ext cx="140600" cy="28150"/>
            </a:xfrm>
            <a:custGeom>
              <a:avLst/>
              <a:gdLst/>
              <a:ahLst/>
              <a:cxnLst/>
              <a:rect l="l" t="t" r="r" b="b"/>
              <a:pathLst>
                <a:path w="5624" h="1126" extrusionOk="0">
                  <a:moveTo>
                    <a:pt x="0" y="0"/>
                  </a:moveTo>
                  <a:lnTo>
                    <a:pt x="0" y="61"/>
                  </a:lnTo>
                  <a:cubicBezTo>
                    <a:pt x="1885" y="213"/>
                    <a:pt x="3800" y="365"/>
                    <a:pt x="5593" y="1125"/>
                  </a:cubicBezTo>
                  <a:cubicBezTo>
                    <a:pt x="5624" y="1125"/>
                    <a:pt x="5624" y="1034"/>
                    <a:pt x="5593" y="1003"/>
                  </a:cubicBezTo>
                  <a:cubicBezTo>
                    <a:pt x="3800" y="244"/>
                    <a:pt x="1885" y="9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7803600" y="3917525"/>
              <a:ext cx="142125" cy="34225"/>
            </a:xfrm>
            <a:custGeom>
              <a:avLst/>
              <a:gdLst/>
              <a:ahLst/>
              <a:cxnLst/>
              <a:rect l="l" t="t" r="r" b="b"/>
              <a:pathLst>
                <a:path w="5685" h="1369" extrusionOk="0">
                  <a:moveTo>
                    <a:pt x="5624" y="0"/>
                  </a:moveTo>
                  <a:cubicBezTo>
                    <a:pt x="3709" y="213"/>
                    <a:pt x="1824" y="699"/>
                    <a:pt x="1" y="1368"/>
                  </a:cubicBezTo>
                  <a:cubicBezTo>
                    <a:pt x="1824" y="699"/>
                    <a:pt x="3709" y="304"/>
                    <a:pt x="5624" y="92"/>
                  </a:cubicBezTo>
                  <a:cubicBezTo>
                    <a:pt x="5685" y="61"/>
                    <a:pt x="5685" y="0"/>
                    <a:pt x="5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7935875" y="3958425"/>
              <a:ext cx="120000" cy="16625"/>
            </a:xfrm>
            <a:custGeom>
              <a:avLst/>
              <a:gdLst/>
              <a:ahLst/>
              <a:cxnLst/>
              <a:rect l="l" t="t" r="r" b="b"/>
              <a:pathLst>
                <a:path w="4800" h="665" extrusionOk="0">
                  <a:moveTo>
                    <a:pt x="4737" y="1"/>
                  </a:moveTo>
                  <a:cubicBezTo>
                    <a:pt x="4729" y="1"/>
                    <a:pt x="4720" y="2"/>
                    <a:pt x="4710" y="6"/>
                  </a:cubicBezTo>
                  <a:cubicBezTo>
                    <a:pt x="3099" y="97"/>
                    <a:pt x="1549" y="310"/>
                    <a:pt x="29" y="614"/>
                  </a:cubicBezTo>
                  <a:cubicBezTo>
                    <a:pt x="6" y="614"/>
                    <a:pt x="0" y="665"/>
                    <a:pt x="12" y="665"/>
                  </a:cubicBezTo>
                  <a:cubicBezTo>
                    <a:pt x="16" y="665"/>
                    <a:pt x="21" y="659"/>
                    <a:pt x="29" y="644"/>
                  </a:cubicBezTo>
                  <a:cubicBezTo>
                    <a:pt x="1609" y="401"/>
                    <a:pt x="3160" y="249"/>
                    <a:pt x="4710" y="97"/>
                  </a:cubicBezTo>
                  <a:cubicBezTo>
                    <a:pt x="4791" y="97"/>
                    <a:pt x="4800" y="1"/>
                    <a:pt x="4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8136825" y="3731725"/>
              <a:ext cx="46750" cy="185125"/>
            </a:xfrm>
            <a:custGeom>
              <a:avLst/>
              <a:gdLst/>
              <a:ahLst/>
              <a:cxnLst/>
              <a:rect l="l" t="t" r="r" b="b"/>
              <a:pathLst>
                <a:path w="1870" h="7405" extrusionOk="0">
                  <a:moveTo>
                    <a:pt x="4" y="1"/>
                  </a:moveTo>
                  <a:cubicBezTo>
                    <a:pt x="0" y="1"/>
                    <a:pt x="0" y="16"/>
                    <a:pt x="15" y="46"/>
                  </a:cubicBezTo>
                  <a:cubicBezTo>
                    <a:pt x="15" y="16"/>
                    <a:pt x="8" y="1"/>
                    <a:pt x="4" y="1"/>
                  </a:cubicBezTo>
                  <a:close/>
                  <a:moveTo>
                    <a:pt x="15" y="46"/>
                  </a:moveTo>
                  <a:lnTo>
                    <a:pt x="15" y="46"/>
                  </a:lnTo>
                  <a:cubicBezTo>
                    <a:pt x="319" y="2539"/>
                    <a:pt x="897" y="5001"/>
                    <a:pt x="1778" y="7372"/>
                  </a:cubicBezTo>
                  <a:cubicBezTo>
                    <a:pt x="1790" y="7395"/>
                    <a:pt x="1806" y="7405"/>
                    <a:pt x="1821" y="7405"/>
                  </a:cubicBezTo>
                  <a:cubicBezTo>
                    <a:pt x="1846" y="7405"/>
                    <a:pt x="1869" y="7379"/>
                    <a:pt x="1869" y="7341"/>
                  </a:cubicBezTo>
                  <a:cubicBezTo>
                    <a:pt x="1049" y="4940"/>
                    <a:pt x="410" y="2508"/>
                    <a:pt x="15"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8209375" y="3615850"/>
              <a:ext cx="49425" cy="287875"/>
            </a:xfrm>
            <a:custGeom>
              <a:avLst/>
              <a:gdLst/>
              <a:ahLst/>
              <a:cxnLst/>
              <a:rect l="l" t="t" r="r" b="b"/>
              <a:pathLst>
                <a:path w="1977" h="11515" extrusionOk="0">
                  <a:moveTo>
                    <a:pt x="1" y="0"/>
                  </a:moveTo>
                  <a:lnTo>
                    <a:pt x="1" y="0"/>
                  </a:lnTo>
                  <a:cubicBezTo>
                    <a:pt x="153" y="3921"/>
                    <a:pt x="730" y="7751"/>
                    <a:pt x="1855" y="11459"/>
                  </a:cubicBezTo>
                  <a:cubicBezTo>
                    <a:pt x="1855" y="11498"/>
                    <a:pt x="1876" y="11514"/>
                    <a:pt x="1901" y="11514"/>
                  </a:cubicBezTo>
                  <a:cubicBezTo>
                    <a:pt x="1936" y="11514"/>
                    <a:pt x="1977" y="11482"/>
                    <a:pt x="1977" y="11429"/>
                  </a:cubicBezTo>
                  <a:cubicBezTo>
                    <a:pt x="913" y="7660"/>
                    <a:pt x="244" y="39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8270550" y="3693925"/>
              <a:ext cx="19400" cy="124150"/>
            </a:xfrm>
            <a:custGeom>
              <a:avLst/>
              <a:gdLst/>
              <a:ahLst/>
              <a:cxnLst/>
              <a:rect l="l" t="t" r="r" b="b"/>
              <a:pathLst>
                <a:path w="776" h="4966" extrusionOk="0">
                  <a:moveTo>
                    <a:pt x="88" y="0"/>
                  </a:moveTo>
                  <a:cubicBezTo>
                    <a:pt x="39" y="0"/>
                    <a:pt x="1" y="23"/>
                    <a:pt x="16" y="69"/>
                  </a:cubicBezTo>
                  <a:cubicBezTo>
                    <a:pt x="138" y="1710"/>
                    <a:pt x="320" y="3321"/>
                    <a:pt x="685" y="4932"/>
                  </a:cubicBezTo>
                  <a:cubicBezTo>
                    <a:pt x="685" y="4955"/>
                    <a:pt x="698" y="4965"/>
                    <a:pt x="714" y="4965"/>
                  </a:cubicBezTo>
                  <a:cubicBezTo>
                    <a:pt x="741" y="4965"/>
                    <a:pt x="776" y="4939"/>
                    <a:pt x="776" y="4902"/>
                  </a:cubicBezTo>
                  <a:cubicBezTo>
                    <a:pt x="563" y="3291"/>
                    <a:pt x="320" y="1710"/>
                    <a:pt x="229" y="69"/>
                  </a:cubicBezTo>
                  <a:cubicBezTo>
                    <a:pt x="198" y="23"/>
                    <a:pt x="138" y="0"/>
                    <a:pt x="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8299825" y="3878925"/>
              <a:ext cx="18250" cy="51400"/>
            </a:xfrm>
            <a:custGeom>
              <a:avLst/>
              <a:gdLst/>
              <a:ahLst/>
              <a:cxnLst/>
              <a:rect l="l" t="t" r="r" b="b"/>
              <a:pathLst>
                <a:path w="730" h="2056" extrusionOk="0">
                  <a:moveTo>
                    <a:pt x="110" y="0"/>
                  </a:moveTo>
                  <a:cubicBezTo>
                    <a:pt x="63" y="0"/>
                    <a:pt x="0" y="50"/>
                    <a:pt x="0" y="116"/>
                  </a:cubicBezTo>
                  <a:cubicBezTo>
                    <a:pt x="274" y="724"/>
                    <a:pt x="426" y="1362"/>
                    <a:pt x="608" y="2000"/>
                  </a:cubicBezTo>
                  <a:cubicBezTo>
                    <a:pt x="621" y="2038"/>
                    <a:pt x="644" y="2055"/>
                    <a:pt x="667" y="2055"/>
                  </a:cubicBezTo>
                  <a:cubicBezTo>
                    <a:pt x="699" y="2055"/>
                    <a:pt x="730" y="2023"/>
                    <a:pt x="730" y="1970"/>
                  </a:cubicBezTo>
                  <a:cubicBezTo>
                    <a:pt x="638" y="1301"/>
                    <a:pt x="426" y="693"/>
                    <a:pt x="152" y="25"/>
                  </a:cubicBezTo>
                  <a:cubicBezTo>
                    <a:pt x="144" y="8"/>
                    <a:pt x="128"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 name="Google Shape;936;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7" name="Google Shape;937;p13"/>
          <p:cNvSpPr txBox="1">
            <a:spLocks noGrp="1"/>
          </p:cNvSpPr>
          <p:nvPr>
            <p:ph type="subTitle" idx="1"/>
          </p:nvPr>
        </p:nvSpPr>
        <p:spPr>
          <a:xfrm>
            <a:off x="1686961" y="23455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8" name="Google Shape;938;p13"/>
          <p:cNvSpPr txBox="1">
            <a:spLocks noGrp="1"/>
          </p:cNvSpPr>
          <p:nvPr>
            <p:ph type="subTitle" idx="2"/>
          </p:nvPr>
        </p:nvSpPr>
        <p:spPr>
          <a:xfrm>
            <a:off x="4727036" y="23455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39" name="Google Shape;939;p13"/>
          <p:cNvSpPr txBox="1">
            <a:spLocks noGrp="1"/>
          </p:cNvSpPr>
          <p:nvPr>
            <p:ph type="subTitle" idx="3"/>
          </p:nvPr>
        </p:nvSpPr>
        <p:spPr>
          <a:xfrm>
            <a:off x="1686961" y="40837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0" name="Google Shape;940;p13"/>
          <p:cNvSpPr txBox="1">
            <a:spLocks noGrp="1"/>
          </p:cNvSpPr>
          <p:nvPr>
            <p:ph type="subTitle" idx="4"/>
          </p:nvPr>
        </p:nvSpPr>
        <p:spPr>
          <a:xfrm>
            <a:off x="4727037" y="4083775"/>
            <a:ext cx="2730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41" name="Google Shape;941;p13"/>
          <p:cNvSpPr txBox="1">
            <a:spLocks noGrp="1"/>
          </p:cNvSpPr>
          <p:nvPr>
            <p:ph type="title" idx="5" hasCustomPrompt="1"/>
          </p:nvPr>
        </p:nvSpPr>
        <p:spPr>
          <a:xfrm>
            <a:off x="2720614" y="1465758"/>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2" name="Google Shape;942;p13"/>
          <p:cNvSpPr txBox="1">
            <a:spLocks noGrp="1"/>
          </p:cNvSpPr>
          <p:nvPr>
            <p:ph type="title" idx="6" hasCustomPrompt="1"/>
          </p:nvPr>
        </p:nvSpPr>
        <p:spPr>
          <a:xfrm>
            <a:off x="2720614" y="3233279"/>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3" name="Google Shape;943;p13"/>
          <p:cNvSpPr txBox="1">
            <a:spLocks noGrp="1"/>
          </p:cNvSpPr>
          <p:nvPr>
            <p:ph type="title" idx="7" hasCustomPrompt="1"/>
          </p:nvPr>
        </p:nvSpPr>
        <p:spPr>
          <a:xfrm>
            <a:off x="5724689" y="1465758"/>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4" name="Google Shape;944;p13"/>
          <p:cNvSpPr txBox="1">
            <a:spLocks noGrp="1"/>
          </p:cNvSpPr>
          <p:nvPr>
            <p:ph type="title" idx="8" hasCustomPrompt="1"/>
          </p:nvPr>
        </p:nvSpPr>
        <p:spPr>
          <a:xfrm>
            <a:off x="5724689" y="3233279"/>
            <a:ext cx="7347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5" name="Google Shape;945;p13"/>
          <p:cNvSpPr txBox="1">
            <a:spLocks noGrp="1"/>
          </p:cNvSpPr>
          <p:nvPr>
            <p:ph type="subTitle" idx="9"/>
          </p:nvPr>
        </p:nvSpPr>
        <p:spPr>
          <a:xfrm>
            <a:off x="1686961" y="2056575"/>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6" name="Google Shape;946;p13"/>
          <p:cNvSpPr txBox="1">
            <a:spLocks noGrp="1"/>
          </p:cNvSpPr>
          <p:nvPr>
            <p:ph type="subTitle" idx="13"/>
          </p:nvPr>
        </p:nvSpPr>
        <p:spPr>
          <a:xfrm>
            <a:off x="4727039" y="2056575"/>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7" name="Google Shape;947;p13"/>
          <p:cNvSpPr txBox="1">
            <a:spLocks noGrp="1"/>
          </p:cNvSpPr>
          <p:nvPr>
            <p:ph type="subTitle" idx="14"/>
          </p:nvPr>
        </p:nvSpPr>
        <p:spPr>
          <a:xfrm>
            <a:off x="1686961" y="3794850"/>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8" name="Google Shape;948;p13"/>
          <p:cNvSpPr txBox="1">
            <a:spLocks noGrp="1"/>
          </p:cNvSpPr>
          <p:nvPr>
            <p:ph type="subTitle" idx="15"/>
          </p:nvPr>
        </p:nvSpPr>
        <p:spPr>
          <a:xfrm>
            <a:off x="4727036" y="3794850"/>
            <a:ext cx="27300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accent2"/>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2222"/>
        <p:cNvGrpSpPr/>
        <p:nvPr/>
      </p:nvGrpSpPr>
      <p:grpSpPr>
        <a:xfrm>
          <a:off x="0" y="0"/>
          <a:ext cx="0" cy="0"/>
          <a:chOff x="0" y="0"/>
          <a:chExt cx="0" cy="0"/>
        </a:xfrm>
      </p:grpSpPr>
      <p:sp>
        <p:nvSpPr>
          <p:cNvPr id="2223" name="Google Shape;2223;p28"/>
          <p:cNvSpPr/>
          <p:nvPr/>
        </p:nvSpPr>
        <p:spPr>
          <a:xfrm rot="7349571">
            <a:off x="6118626" y="4822965"/>
            <a:ext cx="5181510" cy="3118875"/>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txBox="1">
            <a:spLocks noGrp="1"/>
          </p:cNvSpPr>
          <p:nvPr>
            <p:ph type="title"/>
          </p:nvPr>
        </p:nvSpPr>
        <p:spPr>
          <a:xfrm>
            <a:off x="4673875" y="2182175"/>
            <a:ext cx="3756900" cy="132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225" name="Google Shape;2225;p28"/>
          <p:cNvSpPr txBox="1">
            <a:spLocks noGrp="1"/>
          </p:cNvSpPr>
          <p:nvPr>
            <p:ph type="title" idx="2" hasCustomPrompt="1"/>
          </p:nvPr>
        </p:nvSpPr>
        <p:spPr>
          <a:xfrm>
            <a:off x="7151876" y="1166045"/>
            <a:ext cx="1278900" cy="8418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2226" name="Google Shape;2226;p28"/>
          <p:cNvSpPr txBox="1">
            <a:spLocks noGrp="1"/>
          </p:cNvSpPr>
          <p:nvPr>
            <p:ph type="subTitle" idx="1"/>
          </p:nvPr>
        </p:nvSpPr>
        <p:spPr>
          <a:xfrm>
            <a:off x="5329075" y="3575070"/>
            <a:ext cx="3101700" cy="63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227" name="Google Shape;2227;p28"/>
          <p:cNvSpPr/>
          <p:nvPr/>
        </p:nvSpPr>
        <p:spPr>
          <a:xfrm rot="10029301">
            <a:off x="2282152" y="-2016577"/>
            <a:ext cx="5181895" cy="3119107"/>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8" name="Google Shape;2228;p28"/>
          <p:cNvGrpSpPr/>
          <p:nvPr/>
        </p:nvGrpSpPr>
        <p:grpSpPr>
          <a:xfrm rot="3041644">
            <a:off x="632782" y="-391651"/>
            <a:ext cx="1060672" cy="2435489"/>
            <a:chOff x="2139411" y="875801"/>
            <a:chExt cx="1060774" cy="2435724"/>
          </a:xfrm>
        </p:grpSpPr>
        <p:sp>
          <p:nvSpPr>
            <p:cNvPr id="2229" name="Google Shape;2229;p28"/>
            <p:cNvSpPr/>
            <p:nvPr/>
          </p:nvSpPr>
          <p:spPr>
            <a:xfrm>
              <a:off x="2139411" y="875801"/>
              <a:ext cx="1060774" cy="2107566"/>
            </a:xfrm>
            <a:custGeom>
              <a:avLst/>
              <a:gdLst/>
              <a:ahLst/>
              <a:cxnLst/>
              <a:rect l="l" t="t" r="r" b="b"/>
              <a:pathLst>
                <a:path w="44683" h="88777" extrusionOk="0">
                  <a:moveTo>
                    <a:pt x="44682" y="1"/>
                  </a:moveTo>
                  <a:cubicBezTo>
                    <a:pt x="36202" y="4195"/>
                    <a:pt x="39424" y="6900"/>
                    <a:pt x="38208" y="9180"/>
                  </a:cubicBezTo>
                  <a:cubicBezTo>
                    <a:pt x="38066" y="9436"/>
                    <a:pt x="37878" y="9585"/>
                    <a:pt x="37693" y="9585"/>
                  </a:cubicBezTo>
                  <a:cubicBezTo>
                    <a:pt x="37481" y="9585"/>
                    <a:pt x="37274" y="9391"/>
                    <a:pt x="37144" y="8937"/>
                  </a:cubicBezTo>
                  <a:cubicBezTo>
                    <a:pt x="36627" y="7180"/>
                    <a:pt x="36846" y="6240"/>
                    <a:pt x="36427" y="6240"/>
                  </a:cubicBezTo>
                  <a:cubicBezTo>
                    <a:pt x="36034" y="6240"/>
                    <a:pt x="35080" y="7065"/>
                    <a:pt x="32433" y="8815"/>
                  </a:cubicBezTo>
                  <a:cubicBezTo>
                    <a:pt x="30427" y="10153"/>
                    <a:pt x="30700" y="10913"/>
                    <a:pt x="31339" y="13192"/>
                  </a:cubicBezTo>
                  <a:cubicBezTo>
                    <a:pt x="31612" y="14226"/>
                    <a:pt x="31552" y="15563"/>
                    <a:pt x="30640" y="16019"/>
                  </a:cubicBezTo>
                  <a:cubicBezTo>
                    <a:pt x="29849" y="14651"/>
                    <a:pt x="29393" y="13132"/>
                    <a:pt x="29333" y="11521"/>
                  </a:cubicBezTo>
                  <a:cubicBezTo>
                    <a:pt x="26475" y="11855"/>
                    <a:pt x="24074" y="14651"/>
                    <a:pt x="24226" y="17539"/>
                  </a:cubicBezTo>
                  <a:cubicBezTo>
                    <a:pt x="24348" y="20366"/>
                    <a:pt x="26597" y="23071"/>
                    <a:pt x="25837" y="25837"/>
                  </a:cubicBezTo>
                  <a:cubicBezTo>
                    <a:pt x="25627" y="26601"/>
                    <a:pt x="25324" y="26932"/>
                    <a:pt x="24988" y="26932"/>
                  </a:cubicBezTo>
                  <a:cubicBezTo>
                    <a:pt x="23867" y="26932"/>
                    <a:pt x="22372" y="23252"/>
                    <a:pt x="22676" y="19697"/>
                  </a:cubicBezTo>
                  <a:lnTo>
                    <a:pt x="22676" y="19697"/>
                  </a:lnTo>
                  <a:cubicBezTo>
                    <a:pt x="16445" y="25229"/>
                    <a:pt x="17418" y="27934"/>
                    <a:pt x="21004" y="35168"/>
                  </a:cubicBezTo>
                  <a:cubicBezTo>
                    <a:pt x="21913" y="36986"/>
                    <a:pt x="21345" y="38188"/>
                    <a:pt x="20493" y="38188"/>
                  </a:cubicBezTo>
                  <a:cubicBezTo>
                    <a:pt x="20035" y="38188"/>
                    <a:pt x="19495" y="37840"/>
                    <a:pt x="19059" y="37053"/>
                  </a:cubicBezTo>
                  <a:cubicBezTo>
                    <a:pt x="15723" y="31251"/>
                    <a:pt x="16258" y="27298"/>
                    <a:pt x="15815" y="27298"/>
                  </a:cubicBezTo>
                  <a:cubicBezTo>
                    <a:pt x="15514" y="27298"/>
                    <a:pt x="14766" y="29107"/>
                    <a:pt x="12068" y="33375"/>
                  </a:cubicBezTo>
                  <a:cubicBezTo>
                    <a:pt x="9059" y="38086"/>
                    <a:pt x="16810" y="41855"/>
                    <a:pt x="16658" y="45746"/>
                  </a:cubicBezTo>
                  <a:cubicBezTo>
                    <a:pt x="16639" y="46357"/>
                    <a:pt x="16393" y="46628"/>
                    <a:pt x="16010" y="46628"/>
                  </a:cubicBezTo>
                  <a:cubicBezTo>
                    <a:pt x="14542" y="46628"/>
                    <a:pt x="11054" y="42645"/>
                    <a:pt x="10548" y="38451"/>
                  </a:cubicBezTo>
                  <a:lnTo>
                    <a:pt x="10548" y="38451"/>
                  </a:lnTo>
                  <a:cubicBezTo>
                    <a:pt x="3709" y="46445"/>
                    <a:pt x="6718" y="48482"/>
                    <a:pt x="13101" y="56658"/>
                  </a:cubicBezTo>
                  <a:cubicBezTo>
                    <a:pt x="14444" y="58369"/>
                    <a:pt x="14192" y="59841"/>
                    <a:pt x="13138" y="59841"/>
                  </a:cubicBezTo>
                  <a:cubicBezTo>
                    <a:pt x="11663" y="59841"/>
                    <a:pt x="8617" y="56959"/>
                    <a:pt x="6171" y="47813"/>
                  </a:cubicBezTo>
                  <a:cubicBezTo>
                    <a:pt x="5685" y="51156"/>
                    <a:pt x="1" y="53254"/>
                    <a:pt x="6110" y="60640"/>
                  </a:cubicBezTo>
                  <a:cubicBezTo>
                    <a:pt x="7934" y="62859"/>
                    <a:pt x="10183" y="65108"/>
                    <a:pt x="10548" y="67935"/>
                  </a:cubicBezTo>
                  <a:cubicBezTo>
                    <a:pt x="10639" y="68634"/>
                    <a:pt x="10487" y="69546"/>
                    <a:pt x="9788" y="69728"/>
                  </a:cubicBezTo>
                  <a:cubicBezTo>
                    <a:pt x="9753" y="69738"/>
                    <a:pt x="9716" y="69743"/>
                    <a:pt x="9677" y="69743"/>
                  </a:cubicBezTo>
                  <a:cubicBezTo>
                    <a:pt x="8050" y="69743"/>
                    <a:pt x="3509" y="61185"/>
                    <a:pt x="2767" y="59819"/>
                  </a:cubicBezTo>
                  <a:cubicBezTo>
                    <a:pt x="1429" y="63072"/>
                    <a:pt x="1095" y="67236"/>
                    <a:pt x="1612" y="68300"/>
                  </a:cubicBezTo>
                  <a:cubicBezTo>
                    <a:pt x="2068" y="69272"/>
                    <a:pt x="3709" y="69759"/>
                    <a:pt x="4955" y="72342"/>
                  </a:cubicBezTo>
                  <a:cubicBezTo>
                    <a:pt x="5349" y="73129"/>
                    <a:pt x="5131" y="73713"/>
                    <a:pt x="4615" y="73713"/>
                  </a:cubicBezTo>
                  <a:cubicBezTo>
                    <a:pt x="4334" y="73713"/>
                    <a:pt x="3964" y="73540"/>
                    <a:pt x="3557" y="73132"/>
                  </a:cubicBezTo>
                  <a:cubicBezTo>
                    <a:pt x="3040" y="72646"/>
                    <a:pt x="2524" y="72129"/>
                    <a:pt x="2007" y="71613"/>
                  </a:cubicBezTo>
                  <a:lnTo>
                    <a:pt x="2007" y="71613"/>
                  </a:lnTo>
                  <a:cubicBezTo>
                    <a:pt x="1095" y="73984"/>
                    <a:pt x="1825" y="76871"/>
                    <a:pt x="3709" y="78512"/>
                  </a:cubicBezTo>
                  <a:cubicBezTo>
                    <a:pt x="4925" y="79576"/>
                    <a:pt x="7843" y="80792"/>
                    <a:pt x="7509" y="83011"/>
                  </a:cubicBezTo>
                  <a:cubicBezTo>
                    <a:pt x="5837" y="82190"/>
                    <a:pt x="4469" y="80853"/>
                    <a:pt x="2949" y="79759"/>
                  </a:cubicBezTo>
                  <a:lnTo>
                    <a:pt x="2949" y="79759"/>
                  </a:lnTo>
                  <a:cubicBezTo>
                    <a:pt x="3435" y="82160"/>
                    <a:pt x="4469" y="84044"/>
                    <a:pt x="5928" y="86020"/>
                  </a:cubicBezTo>
                  <a:cubicBezTo>
                    <a:pt x="7293" y="87875"/>
                    <a:pt x="8096" y="88616"/>
                    <a:pt x="8599" y="88616"/>
                  </a:cubicBezTo>
                  <a:cubicBezTo>
                    <a:pt x="9529" y="88616"/>
                    <a:pt x="9427" y="86079"/>
                    <a:pt x="9940" y="83376"/>
                  </a:cubicBezTo>
                  <a:cubicBezTo>
                    <a:pt x="13686" y="63250"/>
                    <a:pt x="34779" y="12757"/>
                    <a:pt x="35647" y="12757"/>
                  </a:cubicBezTo>
                  <a:cubicBezTo>
                    <a:pt x="35912" y="12757"/>
                    <a:pt x="34279" y="17497"/>
                    <a:pt x="29667" y="29302"/>
                  </a:cubicBezTo>
                  <a:cubicBezTo>
                    <a:pt x="8933" y="82312"/>
                    <a:pt x="8773" y="88777"/>
                    <a:pt x="13182" y="88777"/>
                  </a:cubicBezTo>
                  <a:cubicBezTo>
                    <a:pt x="13964" y="88777"/>
                    <a:pt x="14888" y="88574"/>
                    <a:pt x="15867" y="88391"/>
                  </a:cubicBezTo>
                  <a:cubicBezTo>
                    <a:pt x="18329" y="87935"/>
                    <a:pt x="20275" y="86476"/>
                    <a:pt x="21339" y="84166"/>
                  </a:cubicBezTo>
                  <a:cubicBezTo>
                    <a:pt x="21198" y="84106"/>
                    <a:pt x="21049" y="84084"/>
                    <a:pt x="20896" y="84084"/>
                  </a:cubicBezTo>
                  <a:cubicBezTo>
                    <a:pt x="20385" y="84084"/>
                    <a:pt x="19821" y="84338"/>
                    <a:pt x="19312" y="84338"/>
                  </a:cubicBezTo>
                  <a:cubicBezTo>
                    <a:pt x="19116" y="84338"/>
                    <a:pt x="18928" y="84300"/>
                    <a:pt x="18755" y="84196"/>
                  </a:cubicBezTo>
                  <a:cubicBezTo>
                    <a:pt x="18016" y="83812"/>
                    <a:pt x="17852" y="81821"/>
                    <a:pt x="20606" y="81821"/>
                  </a:cubicBezTo>
                  <a:cubicBezTo>
                    <a:pt x="20686" y="81821"/>
                    <a:pt x="20768" y="81822"/>
                    <a:pt x="20852" y="81826"/>
                  </a:cubicBezTo>
                  <a:cubicBezTo>
                    <a:pt x="21174" y="81836"/>
                    <a:pt x="21458" y="81845"/>
                    <a:pt x="21715" y="81845"/>
                  </a:cubicBezTo>
                  <a:cubicBezTo>
                    <a:pt x="22966" y="81845"/>
                    <a:pt x="23578" y="81621"/>
                    <a:pt x="24712" y="80184"/>
                  </a:cubicBezTo>
                  <a:cubicBezTo>
                    <a:pt x="26080" y="78391"/>
                    <a:pt x="27266" y="76506"/>
                    <a:pt x="28208" y="74439"/>
                  </a:cubicBezTo>
                  <a:lnTo>
                    <a:pt x="28208" y="74439"/>
                  </a:lnTo>
                  <a:cubicBezTo>
                    <a:pt x="26600" y="74707"/>
                    <a:pt x="22785" y="77495"/>
                    <a:pt x="21491" y="77495"/>
                  </a:cubicBezTo>
                  <a:cubicBezTo>
                    <a:pt x="21171" y="77495"/>
                    <a:pt x="21005" y="77324"/>
                    <a:pt x="21065" y="76901"/>
                  </a:cubicBezTo>
                  <a:cubicBezTo>
                    <a:pt x="21764" y="72312"/>
                    <a:pt x="29485" y="76020"/>
                    <a:pt x="30700" y="69303"/>
                  </a:cubicBezTo>
                  <a:lnTo>
                    <a:pt x="30700" y="69303"/>
                  </a:lnTo>
                  <a:cubicBezTo>
                    <a:pt x="29029" y="70275"/>
                    <a:pt x="27357" y="71218"/>
                    <a:pt x="25716" y="72160"/>
                  </a:cubicBezTo>
                  <a:cubicBezTo>
                    <a:pt x="25286" y="72410"/>
                    <a:pt x="24926" y="72516"/>
                    <a:pt x="24641" y="72516"/>
                  </a:cubicBezTo>
                  <a:cubicBezTo>
                    <a:pt x="23714" y="72516"/>
                    <a:pt x="23579" y="71402"/>
                    <a:pt x="24439" y="70518"/>
                  </a:cubicBezTo>
                  <a:cubicBezTo>
                    <a:pt x="27904" y="67023"/>
                    <a:pt x="31248" y="72342"/>
                    <a:pt x="33497" y="63254"/>
                  </a:cubicBezTo>
                  <a:lnTo>
                    <a:pt x="33497" y="63254"/>
                  </a:lnTo>
                  <a:cubicBezTo>
                    <a:pt x="30210" y="64598"/>
                    <a:pt x="27188" y="68851"/>
                    <a:pt x="24199" y="68851"/>
                  </a:cubicBezTo>
                  <a:cubicBezTo>
                    <a:pt x="24147" y="68851"/>
                    <a:pt x="24096" y="68849"/>
                    <a:pt x="24044" y="68847"/>
                  </a:cubicBezTo>
                  <a:cubicBezTo>
                    <a:pt x="20247" y="68699"/>
                    <a:pt x="21552" y="63023"/>
                    <a:pt x="26993" y="63023"/>
                  </a:cubicBezTo>
                  <a:cubicBezTo>
                    <a:pt x="27171" y="63023"/>
                    <a:pt x="27353" y="63029"/>
                    <a:pt x="27539" y="63041"/>
                  </a:cubicBezTo>
                  <a:cubicBezTo>
                    <a:pt x="27719" y="63054"/>
                    <a:pt x="27899" y="63060"/>
                    <a:pt x="28079" y="63060"/>
                  </a:cubicBezTo>
                  <a:cubicBezTo>
                    <a:pt x="32600" y="63060"/>
                    <a:pt x="36917" y="59040"/>
                    <a:pt x="37327" y="52433"/>
                  </a:cubicBezTo>
                  <a:lnTo>
                    <a:pt x="37327" y="52433"/>
                  </a:lnTo>
                  <a:cubicBezTo>
                    <a:pt x="33863" y="55270"/>
                    <a:pt x="28815" y="59398"/>
                    <a:pt x="26851" y="59398"/>
                  </a:cubicBezTo>
                  <a:cubicBezTo>
                    <a:pt x="26816" y="59398"/>
                    <a:pt x="26782" y="59396"/>
                    <a:pt x="26749" y="59394"/>
                  </a:cubicBezTo>
                  <a:cubicBezTo>
                    <a:pt x="26050" y="59363"/>
                    <a:pt x="25533" y="58938"/>
                    <a:pt x="25898" y="58147"/>
                  </a:cubicBezTo>
                  <a:cubicBezTo>
                    <a:pt x="27387" y="55108"/>
                    <a:pt x="34409" y="54865"/>
                    <a:pt x="37418" y="51096"/>
                  </a:cubicBezTo>
                  <a:cubicBezTo>
                    <a:pt x="38786" y="49394"/>
                    <a:pt x="39211" y="47144"/>
                    <a:pt x="39546" y="45017"/>
                  </a:cubicBezTo>
                  <a:lnTo>
                    <a:pt x="39546" y="45017"/>
                  </a:lnTo>
                  <a:cubicBezTo>
                    <a:pt x="36658" y="46597"/>
                    <a:pt x="33770" y="48147"/>
                    <a:pt x="30913" y="49697"/>
                  </a:cubicBezTo>
                  <a:cubicBezTo>
                    <a:pt x="28872" y="50802"/>
                    <a:pt x="27052" y="51251"/>
                    <a:pt x="25811" y="51251"/>
                  </a:cubicBezTo>
                  <a:cubicBezTo>
                    <a:pt x="22781" y="51251"/>
                    <a:pt x="23195" y="48574"/>
                    <a:pt x="32251" y="46202"/>
                  </a:cubicBezTo>
                  <a:cubicBezTo>
                    <a:pt x="38543" y="44561"/>
                    <a:pt x="41035" y="42494"/>
                    <a:pt x="41734" y="35807"/>
                  </a:cubicBezTo>
                  <a:lnTo>
                    <a:pt x="41734" y="35807"/>
                  </a:lnTo>
                  <a:cubicBezTo>
                    <a:pt x="33162" y="41491"/>
                    <a:pt x="32828" y="41916"/>
                    <a:pt x="31673" y="41916"/>
                  </a:cubicBezTo>
                  <a:cubicBezTo>
                    <a:pt x="29545" y="41916"/>
                    <a:pt x="29333" y="38998"/>
                    <a:pt x="33071" y="37326"/>
                  </a:cubicBezTo>
                  <a:cubicBezTo>
                    <a:pt x="35777" y="36111"/>
                    <a:pt x="39546" y="36293"/>
                    <a:pt x="41491" y="33770"/>
                  </a:cubicBezTo>
                  <a:cubicBezTo>
                    <a:pt x="42555" y="32402"/>
                    <a:pt x="42646" y="31004"/>
                    <a:pt x="43801" y="25077"/>
                  </a:cubicBezTo>
                  <a:lnTo>
                    <a:pt x="43801" y="25077"/>
                  </a:lnTo>
                  <a:cubicBezTo>
                    <a:pt x="40552" y="26001"/>
                    <a:pt x="38232" y="30281"/>
                    <a:pt x="36342" y="30281"/>
                  </a:cubicBezTo>
                  <a:cubicBezTo>
                    <a:pt x="36181" y="30281"/>
                    <a:pt x="36023" y="30250"/>
                    <a:pt x="35868" y="30183"/>
                  </a:cubicBezTo>
                  <a:cubicBezTo>
                    <a:pt x="35108" y="29819"/>
                    <a:pt x="34591" y="28542"/>
                    <a:pt x="36020" y="27144"/>
                  </a:cubicBezTo>
                  <a:cubicBezTo>
                    <a:pt x="39302" y="23800"/>
                    <a:pt x="43497" y="27205"/>
                    <a:pt x="43801" y="17964"/>
                  </a:cubicBezTo>
                  <a:lnTo>
                    <a:pt x="43801" y="17964"/>
                  </a:lnTo>
                  <a:cubicBezTo>
                    <a:pt x="37873" y="21966"/>
                    <a:pt x="36301" y="23037"/>
                    <a:pt x="35512" y="23037"/>
                  </a:cubicBezTo>
                  <a:cubicBezTo>
                    <a:pt x="35330" y="23037"/>
                    <a:pt x="35189" y="22980"/>
                    <a:pt x="35047" y="22889"/>
                  </a:cubicBezTo>
                  <a:cubicBezTo>
                    <a:pt x="33922" y="22098"/>
                    <a:pt x="35594" y="18724"/>
                    <a:pt x="37114" y="18238"/>
                  </a:cubicBezTo>
                  <a:cubicBezTo>
                    <a:pt x="37369" y="18156"/>
                    <a:pt x="37662" y="18132"/>
                    <a:pt x="37982" y="18132"/>
                  </a:cubicBezTo>
                  <a:cubicBezTo>
                    <a:pt x="38424" y="18132"/>
                    <a:pt x="38915" y="18178"/>
                    <a:pt x="39421" y="18178"/>
                  </a:cubicBezTo>
                  <a:cubicBezTo>
                    <a:pt x="41253" y="18178"/>
                    <a:pt x="43275" y="17578"/>
                    <a:pt x="43831" y="12037"/>
                  </a:cubicBezTo>
                  <a:lnTo>
                    <a:pt x="43831" y="12037"/>
                  </a:lnTo>
                  <a:cubicBezTo>
                    <a:pt x="43011" y="12311"/>
                    <a:pt x="42403" y="13040"/>
                    <a:pt x="41552" y="13375"/>
                  </a:cubicBezTo>
                  <a:cubicBezTo>
                    <a:pt x="41336" y="13469"/>
                    <a:pt x="41110" y="13512"/>
                    <a:pt x="40890" y="13512"/>
                  </a:cubicBezTo>
                  <a:cubicBezTo>
                    <a:pt x="39839" y="13512"/>
                    <a:pt x="38941" y="12532"/>
                    <a:pt x="40123" y="11551"/>
                  </a:cubicBezTo>
                  <a:cubicBezTo>
                    <a:pt x="41582" y="10305"/>
                    <a:pt x="43953" y="10457"/>
                    <a:pt x="43953" y="5168"/>
                  </a:cubicBezTo>
                  <a:cubicBezTo>
                    <a:pt x="43953" y="3435"/>
                    <a:pt x="43801" y="1520"/>
                    <a:pt x="44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a:off x="2252600" y="2987425"/>
              <a:ext cx="101075" cy="324100"/>
            </a:xfrm>
            <a:custGeom>
              <a:avLst/>
              <a:gdLst/>
              <a:ahLst/>
              <a:cxnLst/>
              <a:rect l="l" t="t" r="r" b="b"/>
              <a:pathLst>
                <a:path w="4043" h="12964" extrusionOk="0">
                  <a:moveTo>
                    <a:pt x="3313" y="0"/>
                  </a:moveTo>
                  <a:cubicBezTo>
                    <a:pt x="1216" y="3769"/>
                    <a:pt x="0" y="10912"/>
                    <a:pt x="243" y="11915"/>
                  </a:cubicBezTo>
                  <a:cubicBezTo>
                    <a:pt x="340" y="12411"/>
                    <a:pt x="854" y="12963"/>
                    <a:pt x="1357" y="12963"/>
                  </a:cubicBezTo>
                  <a:cubicBezTo>
                    <a:pt x="1964" y="12963"/>
                    <a:pt x="2554" y="12159"/>
                    <a:pt x="2371" y="9484"/>
                  </a:cubicBezTo>
                  <a:cubicBezTo>
                    <a:pt x="2280" y="8632"/>
                    <a:pt x="4043" y="122"/>
                    <a:pt x="3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1" name="Google Shape;2231;p28"/>
          <p:cNvSpPr/>
          <p:nvPr/>
        </p:nvSpPr>
        <p:spPr>
          <a:xfrm rot="-1640728">
            <a:off x="4176609" y="4319368"/>
            <a:ext cx="457370" cy="709861"/>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267087">
            <a:off x="3598982" y="3897544"/>
            <a:ext cx="499183" cy="774757"/>
          </a:xfrm>
          <a:custGeom>
            <a:avLst/>
            <a:gdLst/>
            <a:ahLst/>
            <a:cxnLst/>
            <a:rect l="l" t="t" r="r" b="b"/>
            <a:pathLst>
              <a:path w="19971" h="30996" extrusionOk="0">
                <a:moveTo>
                  <a:pt x="16658" y="1"/>
                </a:moveTo>
                <a:cubicBezTo>
                  <a:pt x="10548" y="1946"/>
                  <a:pt x="5259" y="6505"/>
                  <a:pt x="2432" y="12280"/>
                </a:cubicBezTo>
                <a:cubicBezTo>
                  <a:pt x="821" y="15472"/>
                  <a:pt x="1" y="19089"/>
                  <a:pt x="548" y="22584"/>
                </a:cubicBezTo>
                <a:cubicBezTo>
                  <a:pt x="852" y="24560"/>
                  <a:pt x="1733" y="26505"/>
                  <a:pt x="3010" y="28025"/>
                </a:cubicBezTo>
                <a:cubicBezTo>
                  <a:pt x="3607" y="28733"/>
                  <a:pt x="5072" y="30372"/>
                  <a:pt x="6131" y="30372"/>
                </a:cubicBezTo>
                <a:cubicBezTo>
                  <a:pt x="6528" y="30372"/>
                  <a:pt x="6867" y="30142"/>
                  <a:pt x="7083" y="29545"/>
                </a:cubicBezTo>
                <a:cubicBezTo>
                  <a:pt x="8785" y="24499"/>
                  <a:pt x="9059" y="18937"/>
                  <a:pt x="10092" y="13648"/>
                </a:cubicBezTo>
                <a:cubicBezTo>
                  <a:pt x="10761" y="10213"/>
                  <a:pt x="11764" y="6475"/>
                  <a:pt x="14499" y="4286"/>
                </a:cubicBezTo>
                <a:lnTo>
                  <a:pt x="14499" y="4286"/>
                </a:lnTo>
                <a:cubicBezTo>
                  <a:pt x="13436" y="5138"/>
                  <a:pt x="12858" y="8937"/>
                  <a:pt x="12463" y="10274"/>
                </a:cubicBezTo>
                <a:cubicBezTo>
                  <a:pt x="11764" y="12615"/>
                  <a:pt x="11126" y="14986"/>
                  <a:pt x="10548" y="17356"/>
                </a:cubicBezTo>
                <a:cubicBezTo>
                  <a:pt x="9575" y="21551"/>
                  <a:pt x="9636" y="26019"/>
                  <a:pt x="8572" y="30123"/>
                </a:cubicBezTo>
                <a:cubicBezTo>
                  <a:pt x="8415" y="30763"/>
                  <a:pt x="8707" y="30995"/>
                  <a:pt x="9210" y="30995"/>
                </a:cubicBezTo>
                <a:cubicBezTo>
                  <a:pt x="10354" y="30995"/>
                  <a:pt x="12585" y="29792"/>
                  <a:pt x="13071" y="29454"/>
                </a:cubicBezTo>
                <a:cubicBezTo>
                  <a:pt x="15107" y="27964"/>
                  <a:pt x="16414" y="25654"/>
                  <a:pt x="17417" y="23314"/>
                </a:cubicBezTo>
                <a:cubicBezTo>
                  <a:pt x="18937" y="19788"/>
                  <a:pt x="19971" y="15806"/>
                  <a:pt x="19332" y="11976"/>
                </a:cubicBezTo>
                <a:cubicBezTo>
                  <a:pt x="18633" y="7903"/>
                  <a:pt x="16141" y="4074"/>
                  <a:pt x="16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3" name="Google Shape;2233;p28"/>
          <p:cNvGrpSpPr/>
          <p:nvPr/>
        </p:nvGrpSpPr>
        <p:grpSpPr>
          <a:xfrm rot="-8376132">
            <a:off x="53576" y="3296318"/>
            <a:ext cx="1549603" cy="1795513"/>
            <a:chOff x="2639375" y="-198525"/>
            <a:chExt cx="1761900" cy="2041500"/>
          </a:xfrm>
        </p:grpSpPr>
        <p:sp>
          <p:nvSpPr>
            <p:cNvPr id="2234" name="Google Shape;2234;p28"/>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10_1">
    <p:spTree>
      <p:nvGrpSpPr>
        <p:cNvPr id="1" name="Shape 2242"/>
        <p:cNvGrpSpPr/>
        <p:nvPr/>
      </p:nvGrpSpPr>
      <p:grpSpPr>
        <a:xfrm>
          <a:off x="0" y="0"/>
          <a:ext cx="0" cy="0"/>
          <a:chOff x="0" y="0"/>
          <a:chExt cx="0" cy="0"/>
        </a:xfrm>
      </p:grpSpPr>
      <p:sp>
        <p:nvSpPr>
          <p:cNvPr id="2243" name="Google Shape;2243;p29"/>
          <p:cNvSpPr/>
          <p:nvPr/>
        </p:nvSpPr>
        <p:spPr>
          <a:xfrm rot="263851">
            <a:off x="6634116" y="1495566"/>
            <a:ext cx="5181652" cy="3118961"/>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9"/>
          <p:cNvSpPr/>
          <p:nvPr/>
        </p:nvSpPr>
        <p:spPr>
          <a:xfrm rot="-5215154">
            <a:off x="-1652711" y="2174900"/>
            <a:ext cx="5181777" cy="3119036"/>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5" name="Google Shape;2245;p29"/>
          <p:cNvGrpSpPr/>
          <p:nvPr/>
        </p:nvGrpSpPr>
        <p:grpSpPr>
          <a:xfrm rot="2498457">
            <a:off x="-281873" y="-348524"/>
            <a:ext cx="1990196" cy="1776050"/>
            <a:chOff x="2256375" y="3191075"/>
            <a:chExt cx="1822250" cy="1626175"/>
          </a:xfrm>
        </p:grpSpPr>
        <p:sp>
          <p:nvSpPr>
            <p:cNvPr id="2246" name="Google Shape;2246;p29"/>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9"/>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9"/>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9"/>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9"/>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9"/>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9"/>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9"/>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9"/>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9"/>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9"/>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9"/>
            <p:cNvSpPr/>
            <p:nvPr/>
          </p:nvSpPr>
          <p:spPr>
            <a:xfrm>
              <a:off x="3156100" y="4047125"/>
              <a:ext cx="922525" cy="115125"/>
            </a:xfrm>
            <a:custGeom>
              <a:avLst/>
              <a:gdLst/>
              <a:ahLst/>
              <a:cxnLst/>
              <a:rect l="l" t="t" r="r" b="b"/>
              <a:pathLst>
                <a:path w="36901" h="4605" extrusionOk="0">
                  <a:moveTo>
                    <a:pt x="23577" y="0"/>
                  </a:moveTo>
                  <a:cubicBezTo>
                    <a:pt x="18716" y="0"/>
                    <a:pt x="13832" y="882"/>
                    <a:pt x="8998" y="1747"/>
                  </a:cubicBezTo>
                  <a:cubicBezTo>
                    <a:pt x="6262" y="2233"/>
                    <a:pt x="2128" y="2628"/>
                    <a:pt x="1" y="4543"/>
                  </a:cubicBezTo>
                  <a:cubicBezTo>
                    <a:pt x="187" y="4586"/>
                    <a:pt x="384" y="4604"/>
                    <a:pt x="589" y="4604"/>
                  </a:cubicBezTo>
                  <a:cubicBezTo>
                    <a:pt x="1386" y="4604"/>
                    <a:pt x="2290" y="4330"/>
                    <a:pt x="3040" y="4209"/>
                  </a:cubicBezTo>
                  <a:cubicBezTo>
                    <a:pt x="5046" y="3905"/>
                    <a:pt x="7113" y="3783"/>
                    <a:pt x="9150" y="3631"/>
                  </a:cubicBezTo>
                  <a:cubicBezTo>
                    <a:pt x="12674" y="3411"/>
                    <a:pt x="16231" y="3254"/>
                    <a:pt x="19785" y="3254"/>
                  </a:cubicBezTo>
                  <a:cubicBezTo>
                    <a:pt x="21134" y="3254"/>
                    <a:pt x="22484" y="3277"/>
                    <a:pt x="23831" y="3327"/>
                  </a:cubicBezTo>
                  <a:cubicBezTo>
                    <a:pt x="25268" y="3396"/>
                    <a:pt x="26755" y="3483"/>
                    <a:pt x="28233" y="3483"/>
                  </a:cubicBezTo>
                  <a:cubicBezTo>
                    <a:pt x="31350" y="3483"/>
                    <a:pt x="34426" y="3094"/>
                    <a:pt x="36901" y="1321"/>
                  </a:cubicBezTo>
                  <a:lnTo>
                    <a:pt x="36901" y="1321"/>
                  </a:lnTo>
                  <a:cubicBezTo>
                    <a:pt x="36475" y="1369"/>
                    <a:pt x="36050" y="1391"/>
                    <a:pt x="35626" y="1391"/>
                  </a:cubicBezTo>
                  <a:cubicBezTo>
                    <a:pt x="33385" y="1391"/>
                    <a:pt x="31166" y="792"/>
                    <a:pt x="28968" y="409"/>
                  </a:cubicBezTo>
                  <a:cubicBezTo>
                    <a:pt x="27176" y="121"/>
                    <a:pt x="25378" y="0"/>
                    <a:pt x="23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9"/>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9"/>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9"/>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9"/>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9"/>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3" name="Google Shape;2263;p29"/>
          <p:cNvGrpSpPr/>
          <p:nvPr/>
        </p:nvGrpSpPr>
        <p:grpSpPr>
          <a:xfrm>
            <a:off x="8038650" y="172722"/>
            <a:ext cx="784244" cy="733554"/>
            <a:chOff x="1299000" y="313975"/>
            <a:chExt cx="1054375" cy="986225"/>
          </a:xfrm>
        </p:grpSpPr>
        <p:sp>
          <p:nvSpPr>
            <p:cNvPr id="2264" name="Google Shape;2264;p29"/>
            <p:cNvSpPr/>
            <p:nvPr/>
          </p:nvSpPr>
          <p:spPr>
            <a:xfrm>
              <a:off x="1299000" y="313975"/>
              <a:ext cx="1054375" cy="986225"/>
            </a:xfrm>
            <a:custGeom>
              <a:avLst/>
              <a:gdLst/>
              <a:ahLst/>
              <a:cxnLst/>
              <a:rect l="l" t="t" r="r" b="b"/>
              <a:pathLst>
                <a:path w="42175" h="39449" extrusionOk="0">
                  <a:moveTo>
                    <a:pt x="12390" y="5998"/>
                  </a:moveTo>
                  <a:cubicBezTo>
                    <a:pt x="14597" y="5998"/>
                    <a:pt x="16695" y="6627"/>
                    <a:pt x="18356" y="8487"/>
                  </a:cubicBezTo>
                  <a:lnTo>
                    <a:pt x="18387" y="8487"/>
                  </a:lnTo>
                  <a:cubicBezTo>
                    <a:pt x="17931" y="11435"/>
                    <a:pt x="18843" y="14657"/>
                    <a:pt x="20119" y="17393"/>
                  </a:cubicBezTo>
                  <a:cubicBezTo>
                    <a:pt x="19967" y="17454"/>
                    <a:pt x="19876" y="17545"/>
                    <a:pt x="19785" y="17697"/>
                  </a:cubicBezTo>
                  <a:cubicBezTo>
                    <a:pt x="19755" y="17818"/>
                    <a:pt x="19724" y="17940"/>
                    <a:pt x="19724" y="18061"/>
                  </a:cubicBezTo>
                  <a:cubicBezTo>
                    <a:pt x="16966" y="19692"/>
                    <a:pt x="13867" y="21210"/>
                    <a:pt x="10681" y="21210"/>
                  </a:cubicBezTo>
                  <a:cubicBezTo>
                    <a:pt x="9830" y="21210"/>
                    <a:pt x="8972" y="21101"/>
                    <a:pt x="8113" y="20858"/>
                  </a:cubicBezTo>
                  <a:cubicBezTo>
                    <a:pt x="2885" y="19460"/>
                    <a:pt x="2429" y="14779"/>
                    <a:pt x="1304" y="10371"/>
                  </a:cubicBezTo>
                  <a:cubicBezTo>
                    <a:pt x="1274" y="10250"/>
                    <a:pt x="879" y="8882"/>
                    <a:pt x="575" y="8517"/>
                  </a:cubicBezTo>
                  <a:lnTo>
                    <a:pt x="575" y="8517"/>
                  </a:lnTo>
                  <a:cubicBezTo>
                    <a:pt x="727" y="8548"/>
                    <a:pt x="909" y="8578"/>
                    <a:pt x="940" y="8578"/>
                  </a:cubicBezTo>
                  <a:cubicBezTo>
                    <a:pt x="2581" y="8213"/>
                    <a:pt x="4222" y="7788"/>
                    <a:pt x="5803" y="7271"/>
                  </a:cubicBezTo>
                  <a:cubicBezTo>
                    <a:pt x="7894" y="6620"/>
                    <a:pt x="10196" y="5998"/>
                    <a:pt x="12390" y="5998"/>
                  </a:cubicBezTo>
                  <a:close/>
                  <a:moveTo>
                    <a:pt x="19633" y="18457"/>
                  </a:moveTo>
                  <a:cubicBezTo>
                    <a:pt x="19694" y="18548"/>
                    <a:pt x="19694" y="18609"/>
                    <a:pt x="19724" y="18669"/>
                  </a:cubicBezTo>
                  <a:cubicBezTo>
                    <a:pt x="19907" y="19034"/>
                    <a:pt x="20302" y="19308"/>
                    <a:pt x="20697" y="19308"/>
                  </a:cubicBezTo>
                  <a:cubicBezTo>
                    <a:pt x="20666" y="22469"/>
                    <a:pt x="19755" y="25600"/>
                    <a:pt x="18387" y="28426"/>
                  </a:cubicBezTo>
                  <a:cubicBezTo>
                    <a:pt x="17194" y="31051"/>
                    <a:pt x="15298" y="31985"/>
                    <a:pt x="13066" y="31985"/>
                  </a:cubicBezTo>
                  <a:cubicBezTo>
                    <a:pt x="11886" y="31985"/>
                    <a:pt x="10612" y="31724"/>
                    <a:pt x="9298" y="31314"/>
                  </a:cubicBezTo>
                  <a:cubicBezTo>
                    <a:pt x="8143" y="30980"/>
                    <a:pt x="6988" y="30554"/>
                    <a:pt x="5742" y="30432"/>
                  </a:cubicBezTo>
                  <a:cubicBezTo>
                    <a:pt x="5545" y="30412"/>
                    <a:pt x="5370" y="30406"/>
                    <a:pt x="5214" y="30406"/>
                  </a:cubicBezTo>
                  <a:cubicBezTo>
                    <a:pt x="4883" y="30406"/>
                    <a:pt x="4638" y="30436"/>
                    <a:pt x="4460" y="30436"/>
                  </a:cubicBezTo>
                  <a:cubicBezTo>
                    <a:pt x="4084" y="30436"/>
                    <a:pt x="4004" y="30301"/>
                    <a:pt x="4040" y="29460"/>
                  </a:cubicBezTo>
                  <a:cubicBezTo>
                    <a:pt x="4101" y="26633"/>
                    <a:pt x="3432" y="22651"/>
                    <a:pt x="6046" y="20797"/>
                  </a:cubicBezTo>
                  <a:cubicBezTo>
                    <a:pt x="6077" y="20797"/>
                    <a:pt x="6077" y="20736"/>
                    <a:pt x="6077" y="20736"/>
                  </a:cubicBezTo>
                  <a:cubicBezTo>
                    <a:pt x="6229" y="20827"/>
                    <a:pt x="6350" y="20888"/>
                    <a:pt x="6502" y="20949"/>
                  </a:cubicBezTo>
                  <a:cubicBezTo>
                    <a:pt x="7810" y="21520"/>
                    <a:pt x="9138" y="21766"/>
                    <a:pt x="10458" y="21766"/>
                  </a:cubicBezTo>
                  <a:cubicBezTo>
                    <a:pt x="13708" y="21766"/>
                    <a:pt x="16909" y="20273"/>
                    <a:pt x="19633" y="18457"/>
                  </a:cubicBezTo>
                  <a:close/>
                  <a:moveTo>
                    <a:pt x="21670" y="18852"/>
                  </a:moveTo>
                  <a:cubicBezTo>
                    <a:pt x="24557" y="20280"/>
                    <a:pt x="27597" y="21709"/>
                    <a:pt x="29633" y="24323"/>
                  </a:cubicBezTo>
                  <a:cubicBezTo>
                    <a:pt x="32460" y="27940"/>
                    <a:pt x="31700" y="31557"/>
                    <a:pt x="29025" y="34961"/>
                  </a:cubicBezTo>
                  <a:cubicBezTo>
                    <a:pt x="28326" y="35873"/>
                    <a:pt x="27718" y="36937"/>
                    <a:pt x="26958" y="37819"/>
                  </a:cubicBezTo>
                  <a:cubicBezTo>
                    <a:pt x="26630" y="38182"/>
                    <a:pt x="26497" y="38337"/>
                    <a:pt x="26391" y="38337"/>
                  </a:cubicBezTo>
                  <a:cubicBezTo>
                    <a:pt x="26224" y="38337"/>
                    <a:pt x="26130" y="37942"/>
                    <a:pt x="25439" y="37363"/>
                  </a:cubicBezTo>
                  <a:cubicBezTo>
                    <a:pt x="22855" y="35174"/>
                    <a:pt x="18691" y="34718"/>
                    <a:pt x="17840" y="30919"/>
                  </a:cubicBezTo>
                  <a:cubicBezTo>
                    <a:pt x="17840" y="30858"/>
                    <a:pt x="17748" y="30828"/>
                    <a:pt x="17718" y="30767"/>
                  </a:cubicBezTo>
                  <a:cubicBezTo>
                    <a:pt x="18812" y="29399"/>
                    <a:pt x="19420" y="27666"/>
                    <a:pt x="19998" y="26025"/>
                  </a:cubicBezTo>
                  <a:cubicBezTo>
                    <a:pt x="20758" y="23837"/>
                    <a:pt x="21335" y="21587"/>
                    <a:pt x="21092" y="19308"/>
                  </a:cubicBezTo>
                  <a:cubicBezTo>
                    <a:pt x="21214" y="19247"/>
                    <a:pt x="21335" y="19217"/>
                    <a:pt x="21396" y="19156"/>
                  </a:cubicBezTo>
                  <a:cubicBezTo>
                    <a:pt x="21518" y="19065"/>
                    <a:pt x="21578" y="18973"/>
                    <a:pt x="21670" y="18852"/>
                  </a:cubicBezTo>
                  <a:close/>
                  <a:moveTo>
                    <a:pt x="32047" y="1"/>
                  </a:moveTo>
                  <a:cubicBezTo>
                    <a:pt x="32001" y="1"/>
                    <a:pt x="31955" y="12"/>
                    <a:pt x="31913" y="37"/>
                  </a:cubicBezTo>
                  <a:cubicBezTo>
                    <a:pt x="29268" y="1678"/>
                    <a:pt x="26837" y="1769"/>
                    <a:pt x="23858" y="2347"/>
                  </a:cubicBezTo>
                  <a:cubicBezTo>
                    <a:pt x="22095" y="2681"/>
                    <a:pt x="20636" y="3654"/>
                    <a:pt x="19663" y="5174"/>
                  </a:cubicBezTo>
                  <a:cubicBezTo>
                    <a:pt x="19086" y="6025"/>
                    <a:pt x="18691" y="6937"/>
                    <a:pt x="18508" y="7940"/>
                  </a:cubicBezTo>
                  <a:cubicBezTo>
                    <a:pt x="16875" y="6220"/>
                    <a:pt x="14646" y="5500"/>
                    <a:pt x="12282" y="5500"/>
                  </a:cubicBezTo>
                  <a:cubicBezTo>
                    <a:pt x="12139" y="5500"/>
                    <a:pt x="11996" y="5503"/>
                    <a:pt x="11852" y="5508"/>
                  </a:cubicBezTo>
                  <a:cubicBezTo>
                    <a:pt x="10332" y="5539"/>
                    <a:pt x="8812" y="5873"/>
                    <a:pt x="7353" y="6329"/>
                  </a:cubicBezTo>
                  <a:cubicBezTo>
                    <a:pt x="6363" y="6626"/>
                    <a:pt x="3115" y="8112"/>
                    <a:pt x="1369" y="8112"/>
                  </a:cubicBezTo>
                  <a:cubicBezTo>
                    <a:pt x="971" y="8112"/>
                    <a:pt x="651" y="8035"/>
                    <a:pt x="453" y="7849"/>
                  </a:cubicBezTo>
                  <a:cubicBezTo>
                    <a:pt x="411" y="7807"/>
                    <a:pt x="355" y="7788"/>
                    <a:pt x="299" y="7788"/>
                  </a:cubicBezTo>
                  <a:cubicBezTo>
                    <a:pt x="151" y="7788"/>
                    <a:pt x="1" y="7916"/>
                    <a:pt x="89" y="8092"/>
                  </a:cubicBezTo>
                  <a:cubicBezTo>
                    <a:pt x="1882" y="12408"/>
                    <a:pt x="1335" y="17940"/>
                    <a:pt x="5742" y="20524"/>
                  </a:cubicBezTo>
                  <a:cubicBezTo>
                    <a:pt x="2551" y="22955"/>
                    <a:pt x="4374" y="27515"/>
                    <a:pt x="3128" y="30767"/>
                  </a:cubicBezTo>
                  <a:cubicBezTo>
                    <a:pt x="3044" y="30992"/>
                    <a:pt x="3246" y="31165"/>
                    <a:pt x="3446" y="31165"/>
                  </a:cubicBezTo>
                  <a:cubicBezTo>
                    <a:pt x="3462" y="31165"/>
                    <a:pt x="3477" y="31164"/>
                    <a:pt x="3493" y="31162"/>
                  </a:cubicBezTo>
                  <a:cubicBezTo>
                    <a:pt x="3851" y="31099"/>
                    <a:pt x="4215" y="31071"/>
                    <a:pt x="4585" y="31071"/>
                  </a:cubicBezTo>
                  <a:cubicBezTo>
                    <a:pt x="7467" y="31071"/>
                    <a:pt x="10664" y="32766"/>
                    <a:pt x="13530" y="32766"/>
                  </a:cubicBezTo>
                  <a:cubicBezTo>
                    <a:pt x="14916" y="32766"/>
                    <a:pt x="16225" y="32369"/>
                    <a:pt x="17384" y="31192"/>
                  </a:cubicBezTo>
                  <a:cubicBezTo>
                    <a:pt x="18356" y="35630"/>
                    <a:pt x="24132" y="35843"/>
                    <a:pt x="26411" y="39278"/>
                  </a:cubicBezTo>
                  <a:cubicBezTo>
                    <a:pt x="26474" y="39388"/>
                    <a:pt x="26586" y="39449"/>
                    <a:pt x="26695" y="39449"/>
                  </a:cubicBezTo>
                  <a:cubicBezTo>
                    <a:pt x="26798" y="39449"/>
                    <a:pt x="26900" y="39395"/>
                    <a:pt x="26958" y="39278"/>
                  </a:cubicBezTo>
                  <a:cubicBezTo>
                    <a:pt x="28661" y="35509"/>
                    <a:pt x="32490" y="32925"/>
                    <a:pt x="32278" y="28761"/>
                  </a:cubicBezTo>
                  <a:cubicBezTo>
                    <a:pt x="33980" y="28670"/>
                    <a:pt x="35044" y="27454"/>
                    <a:pt x="36168" y="26299"/>
                  </a:cubicBezTo>
                  <a:cubicBezTo>
                    <a:pt x="38053" y="24414"/>
                    <a:pt x="40181" y="22864"/>
                    <a:pt x="42095" y="21071"/>
                  </a:cubicBezTo>
                  <a:cubicBezTo>
                    <a:pt x="42174" y="20992"/>
                    <a:pt x="42072" y="20846"/>
                    <a:pt x="41945" y="20846"/>
                  </a:cubicBezTo>
                  <a:cubicBezTo>
                    <a:pt x="41925" y="20846"/>
                    <a:pt x="41904" y="20849"/>
                    <a:pt x="41883" y="20858"/>
                  </a:cubicBezTo>
                  <a:cubicBezTo>
                    <a:pt x="40272" y="21739"/>
                    <a:pt x="38874" y="22955"/>
                    <a:pt x="37536" y="24171"/>
                  </a:cubicBezTo>
                  <a:cubicBezTo>
                    <a:pt x="36077" y="25478"/>
                    <a:pt x="34314" y="28153"/>
                    <a:pt x="32156" y="28305"/>
                  </a:cubicBezTo>
                  <a:cubicBezTo>
                    <a:pt x="32126" y="27879"/>
                    <a:pt x="32004" y="27454"/>
                    <a:pt x="31882" y="26998"/>
                  </a:cubicBezTo>
                  <a:cubicBezTo>
                    <a:pt x="30484" y="22438"/>
                    <a:pt x="25955" y="20128"/>
                    <a:pt x="21822" y="18457"/>
                  </a:cubicBezTo>
                  <a:cubicBezTo>
                    <a:pt x="21852" y="18274"/>
                    <a:pt x="21882" y="18122"/>
                    <a:pt x="21852" y="17940"/>
                  </a:cubicBezTo>
                  <a:cubicBezTo>
                    <a:pt x="24194" y="15956"/>
                    <a:pt x="27945" y="13015"/>
                    <a:pt x="31362" y="13015"/>
                  </a:cubicBezTo>
                  <a:cubicBezTo>
                    <a:pt x="32292" y="13015"/>
                    <a:pt x="33196" y="13232"/>
                    <a:pt x="34041" y="13745"/>
                  </a:cubicBezTo>
                  <a:cubicBezTo>
                    <a:pt x="35621" y="14688"/>
                    <a:pt x="36624" y="16633"/>
                    <a:pt x="37931" y="17879"/>
                  </a:cubicBezTo>
                  <a:cubicBezTo>
                    <a:pt x="39025" y="19034"/>
                    <a:pt x="40241" y="20007"/>
                    <a:pt x="41579" y="20858"/>
                  </a:cubicBezTo>
                  <a:cubicBezTo>
                    <a:pt x="41616" y="20885"/>
                    <a:pt x="41655" y="20896"/>
                    <a:pt x="41694" y="20896"/>
                  </a:cubicBezTo>
                  <a:cubicBezTo>
                    <a:pt x="41873" y="20896"/>
                    <a:pt x="42033" y="20638"/>
                    <a:pt x="41883" y="20463"/>
                  </a:cubicBezTo>
                  <a:cubicBezTo>
                    <a:pt x="39816" y="18882"/>
                    <a:pt x="38053" y="17180"/>
                    <a:pt x="36411" y="15204"/>
                  </a:cubicBezTo>
                  <a:cubicBezTo>
                    <a:pt x="35256" y="13836"/>
                    <a:pt x="34132" y="12712"/>
                    <a:pt x="32278" y="12529"/>
                  </a:cubicBezTo>
                  <a:cubicBezTo>
                    <a:pt x="32017" y="12500"/>
                    <a:pt x="31755" y="12486"/>
                    <a:pt x="31492" y="12486"/>
                  </a:cubicBezTo>
                  <a:cubicBezTo>
                    <a:pt x="27911" y="12486"/>
                    <a:pt x="24109" y="15083"/>
                    <a:pt x="21730" y="17575"/>
                  </a:cubicBezTo>
                  <a:cubicBezTo>
                    <a:pt x="21700" y="17545"/>
                    <a:pt x="21700" y="17514"/>
                    <a:pt x="21670" y="17484"/>
                  </a:cubicBezTo>
                  <a:cubicBezTo>
                    <a:pt x="21467" y="17208"/>
                    <a:pt x="21176" y="17077"/>
                    <a:pt x="20876" y="17077"/>
                  </a:cubicBezTo>
                  <a:cubicBezTo>
                    <a:pt x="20681" y="17077"/>
                    <a:pt x="20482" y="17133"/>
                    <a:pt x="20302" y="17241"/>
                  </a:cubicBezTo>
                  <a:cubicBezTo>
                    <a:pt x="19390" y="14140"/>
                    <a:pt x="18174" y="11010"/>
                    <a:pt x="18995" y="7757"/>
                  </a:cubicBezTo>
                  <a:cubicBezTo>
                    <a:pt x="19420" y="6177"/>
                    <a:pt x="20332" y="4566"/>
                    <a:pt x="21730" y="3654"/>
                  </a:cubicBezTo>
                  <a:cubicBezTo>
                    <a:pt x="23220" y="2681"/>
                    <a:pt x="25013" y="2742"/>
                    <a:pt x="26685" y="2499"/>
                  </a:cubicBezTo>
                  <a:cubicBezTo>
                    <a:pt x="27779" y="2347"/>
                    <a:pt x="28843" y="2073"/>
                    <a:pt x="29876" y="1678"/>
                  </a:cubicBezTo>
                  <a:cubicBezTo>
                    <a:pt x="30613" y="1384"/>
                    <a:pt x="31077" y="1027"/>
                    <a:pt x="31428" y="1027"/>
                  </a:cubicBezTo>
                  <a:cubicBezTo>
                    <a:pt x="31729" y="1027"/>
                    <a:pt x="31948" y="1288"/>
                    <a:pt x="32186" y="2073"/>
                  </a:cubicBezTo>
                  <a:cubicBezTo>
                    <a:pt x="33098" y="5113"/>
                    <a:pt x="34193" y="9368"/>
                    <a:pt x="33250" y="12469"/>
                  </a:cubicBezTo>
                  <a:cubicBezTo>
                    <a:pt x="33213" y="12598"/>
                    <a:pt x="33334" y="12694"/>
                    <a:pt x="33455" y="12694"/>
                  </a:cubicBezTo>
                  <a:cubicBezTo>
                    <a:pt x="33533" y="12694"/>
                    <a:pt x="33610" y="12655"/>
                    <a:pt x="33645" y="12560"/>
                  </a:cubicBezTo>
                  <a:cubicBezTo>
                    <a:pt x="34861" y="8669"/>
                    <a:pt x="33098" y="4019"/>
                    <a:pt x="32308" y="189"/>
                  </a:cubicBezTo>
                  <a:cubicBezTo>
                    <a:pt x="32286" y="79"/>
                    <a:pt x="32168" y="1"/>
                    <a:pt x="32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9"/>
            <p:cNvSpPr/>
            <p:nvPr/>
          </p:nvSpPr>
          <p:spPr>
            <a:xfrm>
              <a:off x="1306250" y="314500"/>
              <a:ext cx="785275" cy="769825"/>
            </a:xfrm>
            <a:custGeom>
              <a:avLst/>
              <a:gdLst/>
              <a:ahLst/>
              <a:cxnLst/>
              <a:rect l="l" t="t" r="r" b="b"/>
              <a:pathLst>
                <a:path w="31411" h="30793" extrusionOk="0">
                  <a:moveTo>
                    <a:pt x="31251" y="1"/>
                  </a:moveTo>
                  <a:cubicBezTo>
                    <a:pt x="31197" y="1"/>
                    <a:pt x="31152" y="16"/>
                    <a:pt x="31137" y="46"/>
                  </a:cubicBezTo>
                  <a:cubicBezTo>
                    <a:pt x="30468" y="4758"/>
                    <a:pt x="25939" y="6642"/>
                    <a:pt x="23173" y="9925"/>
                  </a:cubicBezTo>
                  <a:cubicBezTo>
                    <a:pt x="21228" y="12205"/>
                    <a:pt x="19921" y="15001"/>
                    <a:pt x="19981" y="17949"/>
                  </a:cubicBezTo>
                  <a:lnTo>
                    <a:pt x="19738" y="17949"/>
                  </a:lnTo>
                  <a:cubicBezTo>
                    <a:pt x="17246" y="17007"/>
                    <a:pt x="15574" y="14150"/>
                    <a:pt x="13355" y="12630"/>
                  </a:cubicBezTo>
                  <a:cubicBezTo>
                    <a:pt x="11349" y="11262"/>
                    <a:pt x="9100" y="10350"/>
                    <a:pt x="6729" y="9773"/>
                  </a:cubicBezTo>
                  <a:cubicBezTo>
                    <a:pt x="6698" y="9773"/>
                    <a:pt x="6698" y="9834"/>
                    <a:pt x="6729" y="9834"/>
                  </a:cubicBezTo>
                  <a:cubicBezTo>
                    <a:pt x="9768" y="10624"/>
                    <a:pt x="12595" y="12022"/>
                    <a:pt x="14996" y="14119"/>
                  </a:cubicBezTo>
                  <a:cubicBezTo>
                    <a:pt x="16425" y="15366"/>
                    <a:pt x="17489" y="17068"/>
                    <a:pt x="19191" y="17980"/>
                  </a:cubicBezTo>
                  <a:cubicBezTo>
                    <a:pt x="19105" y="17982"/>
                    <a:pt x="19018" y="17983"/>
                    <a:pt x="18932" y="17983"/>
                  </a:cubicBezTo>
                  <a:cubicBezTo>
                    <a:pt x="15503" y="17983"/>
                    <a:pt x="12279" y="16237"/>
                    <a:pt x="9373" y="14606"/>
                  </a:cubicBezTo>
                  <a:cubicBezTo>
                    <a:pt x="6334" y="12904"/>
                    <a:pt x="3537" y="10898"/>
                    <a:pt x="802" y="8770"/>
                  </a:cubicBezTo>
                  <a:cubicBezTo>
                    <a:pt x="802" y="8709"/>
                    <a:pt x="771" y="8679"/>
                    <a:pt x="771" y="8648"/>
                  </a:cubicBezTo>
                  <a:cubicBezTo>
                    <a:pt x="756" y="8633"/>
                    <a:pt x="741" y="8625"/>
                    <a:pt x="729" y="8625"/>
                  </a:cubicBezTo>
                  <a:cubicBezTo>
                    <a:pt x="718" y="8625"/>
                    <a:pt x="710" y="8633"/>
                    <a:pt x="710" y="8648"/>
                  </a:cubicBezTo>
                  <a:cubicBezTo>
                    <a:pt x="558" y="8527"/>
                    <a:pt x="407" y="8405"/>
                    <a:pt x="255" y="8253"/>
                  </a:cubicBezTo>
                  <a:cubicBezTo>
                    <a:pt x="235" y="8243"/>
                    <a:pt x="214" y="8239"/>
                    <a:pt x="195" y="8239"/>
                  </a:cubicBezTo>
                  <a:cubicBezTo>
                    <a:pt x="91" y="8239"/>
                    <a:pt x="1" y="8354"/>
                    <a:pt x="103" y="8405"/>
                  </a:cubicBezTo>
                  <a:cubicBezTo>
                    <a:pt x="346" y="8679"/>
                    <a:pt x="650" y="8952"/>
                    <a:pt x="954" y="9165"/>
                  </a:cubicBezTo>
                  <a:cubicBezTo>
                    <a:pt x="2291" y="11749"/>
                    <a:pt x="3963" y="14119"/>
                    <a:pt x="5969" y="16217"/>
                  </a:cubicBezTo>
                  <a:cubicBezTo>
                    <a:pt x="5977" y="16221"/>
                    <a:pt x="5985" y="16223"/>
                    <a:pt x="5993" y="16223"/>
                  </a:cubicBezTo>
                  <a:cubicBezTo>
                    <a:pt x="6038" y="16223"/>
                    <a:pt x="6060" y="16152"/>
                    <a:pt x="6060" y="16126"/>
                  </a:cubicBezTo>
                  <a:cubicBezTo>
                    <a:pt x="4145" y="14089"/>
                    <a:pt x="2534" y="11840"/>
                    <a:pt x="1227" y="9347"/>
                  </a:cubicBezTo>
                  <a:lnTo>
                    <a:pt x="1227" y="9347"/>
                  </a:lnTo>
                  <a:cubicBezTo>
                    <a:pt x="3902" y="11657"/>
                    <a:pt x="6881" y="13603"/>
                    <a:pt x="9981" y="15274"/>
                  </a:cubicBezTo>
                  <a:cubicBezTo>
                    <a:pt x="12809" y="16870"/>
                    <a:pt x="15844" y="18441"/>
                    <a:pt x="19084" y="18441"/>
                  </a:cubicBezTo>
                  <a:cubicBezTo>
                    <a:pt x="19360" y="18441"/>
                    <a:pt x="19638" y="18429"/>
                    <a:pt x="19917" y="18406"/>
                  </a:cubicBezTo>
                  <a:lnTo>
                    <a:pt x="19917" y="18406"/>
                  </a:lnTo>
                  <a:cubicBezTo>
                    <a:pt x="19909" y="18407"/>
                    <a:pt x="19890" y="18412"/>
                    <a:pt x="19890" y="18436"/>
                  </a:cubicBezTo>
                  <a:cubicBezTo>
                    <a:pt x="18218" y="21019"/>
                    <a:pt x="15665" y="22691"/>
                    <a:pt x="12626" y="23177"/>
                  </a:cubicBezTo>
                  <a:cubicBezTo>
                    <a:pt x="12595" y="23177"/>
                    <a:pt x="12595" y="23269"/>
                    <a:pt x="12626" y="23269"/>
                  </a:cubicBezTo>
                  <a:cubicBezTo>
                    <a:pt x="15665" y="22843"/>
                    <a:pt x="18249" y="21171"/>
                    <a:pt x="19921" y="18618"/>
                  </a:cubicBezTo>
                  <a:lnTo>
                    <a:pt x="19921" y="18618"/>
                  </a:lnTo>
                  <a:cubicBezTo>
                    <a:pt x="18583" y="23269"/>
                    <a:pt x="13841" y="24697"/>
                    <a:pt x="9677" y="26004"/>
                  </a:cubicBezTo>
                  <a:cubicBezTo>
                    <a:pt x="7033" y="26794"/>
                    <a:pt x="4297" y="27949"/>
                    <a:pt x="3324" y="30715"/>
                  </a:cubicBezTo>
                  <a:cubicBezTo>
                    <a:pt x="3305" y="30754"/>
                    <a:pt x="3335" y="30792"/>
                    <a:pt x="3374" y="30792"/>
                  </a:cubicBezTo>
                  <a:cubicBezTo>
                    <a:pt x="3397" y="30792"/>
                    <a:pt x="3424" y="30779"/>
                    <a:pt x="3446" y="30746"/>
                  </a:cubicBezTo>
                  <a:cubicBezTo>
                    <a:pt x="5665" y="26490"/>
                    <a:pt x="10771" y="26521"/>
                    <a:pt x="14723" y="24788"/>
                  </a:cubicBezTo>
                  <a:cubicBezTo>
                    <a:pt x="17458" y="23572"/>
                    <a:pt x="19708" y="21566"/>
                    <a:pt x="20468" y="18618"/>
                  </a:cubicBezTo>
                  <a:cubicBezTo>
                    <a:pt x="20498" y="18588"/>
                    <a:pt x="20528" y="18557"/>
                    <a:pt x="20528" y="18466"/>
                  </a:cubicBezTo>
                  <a:lnTo>
                    <a:pt x="20528" y="18405"/>
                  </a:lnTo>
                  <a:lnTo>
                    <a:pt x="20528" y="18375"/>
                  </a:lnTo>
                  <a:lnTo>
                    <a:pt x="20528" y="18223"/>
                  </a:lnTo>
                  <a:cubicBezTo>
                    <a:pt x="20528" y="13664"/>
                    <a:pt x="23142" y="10198"/>
                    <a:pt x="26486" y="7341"/>
                  </a:cubicBezTo>
                  <a:cubicBezTo>
                    <a:pt x="28826" y="5366"/>
                    <a:pt x="31289" y="3329"/>
                    <a:pt x="31410" y="46"/>
                  </a:cubicBezTo>
                  <a:cubicBezTo>
                    <a:pt x="31365" y="16"/>
                    <a:pt x="31304" y="1"/>
                    <a:pt x="31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9"/>
            <p:cNvSpPr/>
            <p:nvPr/>
          </p:nvSpPr>
          <p:spPr>
            <a:xfrm>
              <a:off x="1798925" y="778800"/>
              <a:ext cx="182400" cy="497750"/>
            </a:xfrm>
            <a:custGeom>
              <a:avLst/>
              <a:gdLst/>
              <a:ahLst/>
              <a:cxnLst/>
              <a:rect l="l" t="t" r="r" b="b"/>
              <a:pathLst>
                <a:path w="7296" h="19910" extrusionOk="0">
                  <a:moveTo>
                    <a:pt x="975" y="1"/>
                  </a:moveTo>
                  <a:cubicBezTo>
                    <a:pt x="873" y="1"/>
                    <a:pt x="781" y="88"/>
                    <a:pt x="821" y="228"/>
                  </a:cubicBezTo>
                  <a:cubicBezTo>
                    <a:pt x="943" y="411"/>
                    <a:pt x="1065" y="624"/>
                    <a:pt x="1156" y="836"/>
                  </a:cubicBezTo>
                  <a:cubicBezTo>
                    <a:pt x="1369" y="4849"/>
                    <a:pt x="1" y="9073"/>
                    <a:pt x="2128" y="12751"/>
                  </a:cubicBezTo>
                  <a:lnTo>
                    <a:pt x="2159" y="12751"/>
                  </a:lnTo>
                  <a:cubicBezTo>
                    <a:pt x="153" y="9104"/>
                    <a:pt x="1521" y="5031"/>
                    <a:pt x="1369" y="1140"/>
                  </a:cubicBezTo>
                  <a:lnTo>
                    <a:pt x="1369" y="1140"/>
                  </a:lnTo>
                  <a:cubicBezTo>
                    <a:pt x="4469" y="6855"/>
                    <a:pt x="7053" y="13238"/>
                    <a:pt x="6445" y="19864"/>
                  </a:cubicBezTo>
                  <a:cubicBezTo>
                    <a:pt x="6445" y="19894"/>
                    <a:pt x="6475" y="19910"/>
                    <a:pt x="6505" y="19910"/>
                  </a:cubicBezTo>
                  <a:cubicBezTo>
                    <a:pt x="6536" y="19910"/>
                    <a:pt x="6566" y="19894"/>
                    <a:pt x="6566" y="19864"/>
                  </a:cubicBezTo>
                  <a:cubicBezTo>
                    <a:pt x="7296" y="16551"/>
                    <a:pt x="6657" y="13146"/>
                    <a:pt x="5594" y="9955"/>
                  </a:cubicBezTo>
                  <a:cubicBezTo>
                    <a:pt x="4530" y="6763"/>
                    <a:pt x="3223" y="3025"/>
                    <a:pt x="1247" y="259"/>
                  </a:cubicBezTo>
                  <a:lnTo>
                    <a:pt x="1247" y="107"/>
                  </a:lnTo>
                  <a:cubicBezTo>
                    <a:pt x="1247" y="57"/>
                    <a:pt x="1229" y="34"/>
                    <a:pt x="1202" y="34"/>
                  </a:cubicBezTo>
                  <a:cubicBezTo>
                    <a:pt x="1180" y="34"/>
                    <a:pt x="1153" y="49"/>
                    <a:pt x="1125" y="76"/>
                  </a:cubicBezTo>
                  <a:cubicBezTo>
                    <a:pt x="1084" y="24"/>
                    <a:pt x="1028"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9"/>
            <p:cNvSpPr/>
            <p:nvPr/>
          </p:nvSpPr>
          <p:spPr>
            <a:xfrm>
              <a:off x="1825800" y="687225"/>
              <a:ext cx="518000" cy="376750"/>
            </a:xfrm>
            <a:custGeom>
              <a:avLst/>
              <a:gdLst/>
              <a:ahLst/>
              <a:cxnLst/>
              <a:rect l="l" t="t" r="r" b="b"/>
              <a:pathLst>
                <a:path w="20720" h="15070" extrusionOk="0">
                  <a:moveTo>
                    <a:pt x="7741" y="1"/>
                  </a:moveTo>
                  <a:cubicBezTo>
                    <a:pt x="7710" y="1"/>
                    <a:pt x="7710" y="31"/>
                    <a:pt x="7741" y="31"/>
                  </a:cubicBezTo>
                  <a:cubicBezTo>
                    <a:pt x="11449" y="244"/>
                    <a:pt x="13820" y="1855"/>
                    <a:pt x="16403" y="4378"/>
                  </a:cubicBezTo>
                  <a:cubicBezTo>
                    <a:pt x="17224" y="5168"/>
                    <a:pt x="18105" y="5776"/>
                    <a:pt x="19139" y="5928"/>
                  </a:cubicBezTo>
                  <a:cubicBezTo>
                    <a:pt x="18998" y="5930"/>
                    <a:pt x="18856" y="5932"/>
                    <a:pt x="18715" y="5932"/>
                  </a:cubicBezTo>
                  <a:cubicBezTo>
                    <a:pt x="17094" y="5932"/>
                    <a:pt x="15479" y="5765"/>
                    <a:pt x="13941" y="5290"/>
                  </a:cubicBezTo>
                  <a:cubicBezTo>
                    <a:pt x="12209" y="4742"/>
                    <a:pt x="10659" y="3800"/>
                    <a:pt x="9017" y="3101"/>
                  </a:cubicBezTo>
                  <a:cubicBezTo>
                    <a:pt x="7752" y="2566"/>
                    <a:pt x="6509" y="2351"/>
                    <a:pt x="5267" y="2351"/>
                  </a:cubicBezTo>
                  <a:cubicBezTo>
                    <a:pt x="3615" y="2351"/>
                    <a:pt x="1964" y="2732"/>
                    <a:pt x="263" y="3253"/>
                  </a:cubicBezTo>
                  <a:cubicBezTo>
                    <a:pt x="1" y="3341"/>
                    <a:pt x="102" y="3680"/>
                    <a:pt x="326" y="3680"/>
                  </a:cubicBezTo>
                  <a:cubicBezTo>
                    <a:pt x="335" y="3680"/>
                    <a:pt x="345" y="3680"/>
                    <a:pt x="354" y="3679"/>
                  </a:cubicBezTo>
                  <a:lnTo>
                    <a:pt x="415" y="3679"/>
                  </a:lnTo>
                  <a:cubicBezTo>
                    <a:pt x="4275" y="6414"/>
                    <a:pt x="6829" y="10335"/>
                    <a:pt x="7589" y="15047"/>
                  </a:cubicBezTo>
                  <a:cubicBezTo>
                    <a:pt x="7589" y="15062"/>
                    <a:pt x="7604" y="15069"/>
                    <a:pt x="7619" y="15069"/>
                  </a:cubicBezTo>
                  <a:cubicBezTo>
                    <a:pt x="7634" y="15069"/>
                    <a:pt x="7649" y="15062"/>
                    <a:pt x="7649" y="15047"/>
                  </a:cubicBezTo>
                  <a:cubicBezTo>
                    <a:pt x="7041" y="10396"/>
                    <a:pt x="4519" y="6232"/>
                    <a:pt x="628" y="3648"/>
                  </a:cubicBezTo>
                  <a:cubicBezTo>
                    <a:pt x="2166" y="3229"/>
                    <a:pt x="3723" y="2827"/>
                    <a:pt x="5297" y="2827"/>
                  </a:cubicBezTo>
                  <a:cubicBezTo>
                    <a:pt x="5775" y="2827"/>
                    <a:pt x="6256" y="2864"/>
                    <a:pt x="6737" y="2949"/>
                  </a:cubicBezTo>
                  <a:cubicBezTo>
                    <a:pt x="8713" y="3314"/>
                    <a:pt x="10355" y="4408"/>
                    <a:pt x="12148" y="5168"/>
                  </a:cubicBezTo>
                  <a:cubicBezTo>
                    <a:pt x="14065" y="5956"/>
                    <a:pt x="16012" y="6371"/>
                    <a:pt x="17999" y="6371"/>
                  </a:cubicBezTo>
                  <a:cubicBezTo>
                    <a:pt x="18847" y="6371"/>
                    <a:pt x="19703" y="6295"/>
                    <a:pt x="20568" y="6141"/>
                  </a:cubicBezTo>
                  <a:cubicBezTo>
                    <a:pt x="20719" y="6110"/>
                    <a:pt x="20689" y="5897"/>
                    <a:pt x="20568" y="5897"/>
                  </a:cubicBezTo>
                  <a:lnTo>
                    <a:pt x="20416" y="5897"/>
                  </a:lnTo>
                  <a:cubicBezTo>
                    <a:pt x="20467" y="5847"/>
                    <a:pt x="20432" y="5731"/>
                    <a:pt x="20384" y="5731"/>
                  </a:cubicBezTo>
                  <a:cubicBezTo>
                    <a:pt x="20374" y="5731"/>
                    <a:pt x="20365" y="5736"/>
                    <a:pt x="20355" y="5746"/>
                  </a:cubicBezTo>
                  <a:cubicBezTo>
                    <a:pt x="20153" y="5780"/>
                    <a:pt x="19957" y="5796"/>
                    <a:pt x="19764" y="5796"/>
                  </a:cubicBezTo>
                  <a:cubicBezTo>
                    <a:pt x="17080" y="5796"/>
                    <a:pt x="15213" y="2616"/>
                    <a:pt x="13029" y="1369"/>
                  </a:cubicBezTo>
                  <a:cubicBezTo>
                    <a:pt x="11388" y="457"/>
                    <a:pt x="9595" y="31"/>
                    <a:pt x="7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9"/>
            <p:cNvSpPr/>
            <p:nvPr/>
          </p:nvSpPr>
          <p:spPr>
            <a:xfrm>
              <a:off x="1791325" y="491300"/>
              <a:ext cx="73500" cy="261125"/>
            </a:xfrm>
            <a:custGeom>
              <a:avLst/>
              <a:gdLst/>
              <a:ahLst/>
              <a:cxnLst/>
              <a:rect l="l" t="t" r="r" b="b"/>
              <a:pathLst>
                <a:path w="2940" h="10445" extrusionOk="0">
                  <a:moveTo>
                    <a:pt x="2858" y="0"/>
                  </a:moveTo>
                  <a:cubicBezTo>
                    <a:pt x="2838" y="0"/>
                    <a:pt x="2816" y="7"/>
                    <a:pt x="2797" y="26"/>
                  </a:cubicBezTo>
                  <a:cubicBezTo>
                    <a:pt x="761" y="3157"/>
                    <a:pt x="1" y="6713"/>
                    <a:pt x="487" y="10421"/>
                  </a:cubicBezTo>
                  <a:cubicBezTo>
                    <a:pt x="487" y="10437"/>
                    <a:pt x="495" y="10444"/>
                    <a:pt x="502" y="10444"/>
                  </a:cubicBezTo>
                  <a:cubicBezTo>
                    <a:pt x="510" y="10444"/>
                    <a:pt x="518" y="10437"/>
                    <a:pt x="518" y="10421"/>
                  </a:cubicBezTo>
                  <a:cubicBezTo>
                    <a:pt x="153" y="6743"/>
                    <a:pt x="973" y="3187"/>
                    <a:pt x="2919" y="56"/>
                  </a:cubicBezTo>
                  <a:cubicBezTo>
                    <a:pt x="2940" y="36"/>
                    <a:pt x="290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9"/>
            <p:cNvSpPr/>
            <p:nvPr/>
          </p:nvSpPr>
          <p:spPr>
            <a:xfrm>
              <a:off x="1987000" y="327800"/>
              <a:ext cx="116675" cy="273350"/>
            </a:xfrm>
            <a:custGeom>
              <a:avLst/>
              <a:gdLst/>
              <a:ahLst/>
              <a:cxnLst/>
              <a:rect l="l" t="t" r="r" b="b"/>
              <a:pathLst>
                <a:path w="4667" h="10934" extrusionOk="0">
                  <a:moveTo>
                    <a:pt x="4438" y="1"/>
                  </a:moveTo>
                  <a:cubicBezTo>
                    <a:pt x="4400" y="1"/>
                    <a:pt x="4362" y="31"/>
                    <a:pt x="4362" y="92"/>
                  </a:cubicBezTo>
                  <a:cubicBezTo>
                    <a:pt x="4514" y="4165"/>
                    <a:pt x="4150" y="8785"/>
                    <a:pt x="46" y="10852"/>
                  </a:cubicBezTo>
                  <a:cubicBezTo>
                    <a:pt x="0" y="10875"/>
                    <a:pt x="24" y="10933"/>
                    <a:pt x="52" y="10933"/>
                  </a:cubicBezTo>
                  <a:cubicBezTo>
                    <a:pt x="60" y="10933"/>
                    <a:pt x="69" y="10927"/>
                    <a:pt x="77" y="10913"/>
                  </a:cubicBezTo>
                  <a:cubicBezTo>
                    <a:pt x="4332" y="9059"/>
                    <a:pt x="4666" y="4165"/>
                    <a:pt x="4514" y="92"/>
                  </a:cubicBezTo>
                  <a:cubicBezTo>
                    <a:pt x="4514" y="31"/>
                    <a:pt x="4476" y="1"/>
                    <a:pt x="4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9"/>
            <p:cNvSpPr/>
            <p:nvPr/>
          </p:nvSpPr>
          <p:spPr>
            <a:xfrm>
              <a:off x="1394375" y="891650"/>
              <a:ext cx="150025" cy="158600"/>
            </a:xfrm>
            <a:custGeom>
              <a:avLst/>
              <a:gdLst/>
              <a:ahLst/>
              <a:cxnLst/>
              <a:rect l="l" t="t" r="r" b="b"/>
              <a:pathLst>
                <a:path w="6001" h="6344" extrusionOk="0">
                  <a:moveTo>
                    <a:pt x="5909" y="0"/>
                  </a:moveTo>
                  <a:cubicBezTo>
                    <a:pt x="2778" y="638"/>
                    <a:pt x="1258" y="3526"/>
                    <a:pt x="43" y="6201"/>
                  </a:cubicBezTo>
                  <a:cubicBezTo>
                    <a:pt x="0" y="6265"/>
                    <a:pt x="62" y="6343"/>
                    <a:pt x="123" y="6343"/>
                  </a:cubicBezTo>
                  <a:cubicBezTo>
                    <a:pt x="150" y="6343"/>
                    <a:pt x="176" y="6329"/>
                    <a:pt x="195" y="6292"/>
                  </a:cubicBezTo>
                  <a:cubicBezTo>
                    <a:pt x="1441" y="3678"/>
                    <a:pt x="2869" y="821"/>
                    <a:pt x="5970" y="91"/>
                  </a:cubicBezTo>
                  <a:cubicBezTo>
                    <a:pt x="6000" y="61"/>
                    <a:pt x="6000" y="0"/>
                    <a:pt x="5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9"/>
            <p:cNvSpPr/>
            <p:nvPr/>
          </p:nvSpPr>
          <p:spPr>
            <a:xfrm>
              <a:off x="1525975" y="834313"/>
              <a:ext cx="254575" cy="273275"/>
            </a:xfrm>
            <a:custGeom>
              <a:avLst/>
              <a:gdLst/>
              <a:ahLst/>
              <a:cxnLst/>
              <a:rect l="l" t="t" r="r" b="b"/>
              <a:pathLst>
                <a:path w="10183" h="10931" extrusionOk="0">
                  <a:moveTo>
                    <a:pt x="10103" y="0"/>
                  </a:moveTo>
                  <a:cubicBezTo>
                    <a:pt x="10043" y="0"/>
                    <a:pt x="9970" y="30"/>
                    <a:pt x="9970" y="101"/>
                  </a:cubicBezTo>
                  <a:cubicBezTo>
                    <a:pt x="9362" y="5633"/>
                    <a:pt x="5532" y="9888"/>
                    <a:pt x="30" y="10891"/>
                  </a:cubicBezTo>
                  <a:cubicBezTo>
                    <a:pt x="6" y="10891"/>
                    <a:pt x="1" y="10930"/>
                    <a:pt x="16" y="10930"/>
                  </a:cubicBezTo>
                  <a:cubicBezTo>
                    <a:pt x="19" y="10930"/>
                    <a:pt x="24" y="10928"/>
                    <a:pt x="30" y="10922"/>
                  </a:cubicBezTo>
                  <a:cubicBezTo>
                    <a:pt x="5562" y="10101"/>
                    <a:pt x="9757" y="5724"/>
                    <a:pt x="10182" y="40"/>
                  </a:cubicBezTo>
                  <a:cubicBezTo>
                    <a:pt x="10182" y="15"/>
                    <a:pt x="10146" y="0"/>
                    <a:pt x="10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9"/>
            <p:cNvSpPr/>
            <p:nvPr/>
          </p:nvSpPr>
          <p:spPr>
            <a:xfrm>
              <a:off x="1967075" y="1098150"/>
              <a:ext cx="33250" cy="158125"/>
            </a:xfrm>
            <a:custGeom>
              <a:avLst/>
              <a:gdLst/>
              <a:ahLst/>
              <a:cxnLst/>
              <a:rect l="l" t="t" r="r" b="b"/>
              <a:pathLst>
                <a:path w="1330" h="6325" extrusionOk="0">
                  <a:moveTo>
                    <a:pt x="995" y="0"/>
                  </a:moveTo>
                  <a:cubicBezTo>
                    <a:pt x="965" y="0"/>
                    <a:pt x="934" y="23"/>
                    <a:pt x="934" y="69"/>
                  </a:cubicBezTo>
                  <a:cubicBezTo>
                    <a:pt x="1147" y="2196"/>
                    <a:pt x="843" y="4233"/>
                    <a:pt x="23" y="6208"/>
                  </a:cubicBezTo>
                  <a:cubicBezTo>
                    <a:pt x="1" y="6274"/>
                    <a:pt x="74" y="6324"/>
                    <a:pt x="127" y="6324"/>
                  </a:cubicBezTo>
                  <a:cubicBezTo>
                    <a:pt x="148" y="6324"/>
                    <a:pt x="166" y="6317"/>
                    <a:pt x="175" y="6300"/>
                  </a:cubicBezTo>
                  <a:cubicBezTo>
                    <a:pt x="1026" y="4263"/>
                    <a:pt x="1330" y="2196"/>
                    <a:pt x="1056" y="69"/>
                  </a:cubicBezTo>
                  <a:cubicBezTo>
                    <a:pt x="1056" y="23"/>
                    <a:pt x="1026" y="0"/>
                    <a:pt x="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9"/>
            <p:cNvSpPr/>
            <p:nvPr/>
          </p:nvSpPr>
          <p:spPr>
            <a:xfrm>
              <a:off x="1999700" y="872525"/>
              <a:ext cx="167525" cy="28100"/>
            </a:xfrm>
            <a:custGeom>
              <a:avLst/>
              <a:gdLst/>
              <a:ahLst/>
              <a:cxnLst/>
              <a:rect l="l" t="t" r="r" b="b"/>
              <a:pathLst>
                <a:path w="6701" h="1124" extrusionOk="0">
                  <a:moveTo>
                    <a:pt x="118" y="0"/>
                  </a:moveTo>
                  <a:cubicBezTo>
                    <a:pt x="43" y="0"/>
                    <a:pt x="1" y="103"/>
                    <a:pt x="55" y="157"/>
                  </a:cubicBezTo>
                  <a:cubicBezTo>
                    <a:pt x="1507" y="798"/>
                    <a:pt x="3064" y="1123"/>
                    <a:pt x="4621" y="1123"/>
                  </a:cubicBezTo>
                  <a:cubicBezTo>
                    <a:pt x="5280" y="1123"/>
                    <a:pt x="5939" y="1065"/>
                    <a:pt x="6590" y="948"/>
                  </a:cubicBezTo>
                  <a:cubicBezTo>
                    <a:pt x="6701" y="920"/>
                    <a:pt x="6686" y="792"/>
                    <a:pt x="6613" y="792"/>
                  </a:cubicBezTo>
                  <a:cubicBezTo>
                    <a:pt x="6606" y="792"/>
                    <a:pt x="6598" y="793"/>
                    <a:pt x="6590" y="796"/>
                  </a:cubicBezTo>
                  <a:cubicBezTo>
                    <a:pt x="6115" y="834"/>
                    <a:pt x="5649" y="854"/>
                    <a:pt x="5188" y="854"/>
                  </a:cubicBezTo>
                  <a:cubicBezTo>
                    <a:pt x="3465" y="854"/>
                    <a:pt x="1825" y="581"/>
                    <a:pt x="146" y="5"/>
                  </a:cubicBezTo>
                  <a:cubicBezTo>
                    <a:pt x="136" y="2"/>
                    <a:pt x="127"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9"/>
            <p:cNvSpPr/>
            <p:nvPr/>
          </p:nvSpPr>
          <p:spPr>
            <a:xfrm rot="10800000" flipH="1">
              <a:off x="1721425" y="685420"/>
              <a:ext cx="252306" cy="202049"/>
            </a:xfrm>
            <a:custGeom>
              <a:avLst/>
              <a:gdLst/>
              <a:ahLst/>
              <a:cxnLst/>
              <a:rect l="l" t="t" r="r" b="b"/>
              <a:pathLst>
                <a:path w="4705" h="1677" extrusionOk="0">
                  <a:moveTo>
                    <a:pt x="4674" y="0"/>
                  </a:moveTo>
                  <a:cubicBezTo>
                    <a:pt x="3063" y="183"/>
                    <a:pt x="1422" y="638"/>
                    <a:pt x="54" y="1550"/>
                  </a:cubicBezTo>
                  <a:cubicBezTo>
                    <a:pt x="0" y="1577"/>
                    <a:pt x="42" y="1677"/>
                    <a:pt x="117" y="1677"/>
                  </a:cubicBezTo>
                  <a:cubicBezTo>
                    <a:pt x="126" y="1677"/>
                    <a:pt x="135" y="1675"/>
                    <a:pt x="145" y="1672"/>
                  </a:cubicBezTo>
                  <a:cubicBezTo>
                    <a:pt x="1635" y="942"/>
                    <a:pt x="3063" y="335"/>
                    <a:pt x="4705" y="61"/>
                  </a:cubicBezTo>
                  <a:cubicBezTo>
                    <a:pt x="4705" y="61"/>
                    <a:pt x="4705" y="0"/>
                    <a:pt x="4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9"/>
            <p:cNvSpPr/>
            <p:nvPr/>
          </p:nvSpPr>
          <p:spPr>
            <a:xfrm>
              <a:off x="1971425" y="813375"/>
              <a:ext cx="252300" cy="63875"/>
            </a:xfrm>
            <a:custGeom>
              <a:avLst/>
              <a:gdLst/>
              <a:ahLst/>
              <a:cxnLst/>
              <a:rect l="l" t="t" r="r" b="b"/>
              <a:pathLst>
                <a:path w="10092" h="2555" extrusionOk="0">
                  <a:moveTo>
                    <a:pt x="92" y="0"/>
                  </a:moveTo>
                  <a:cubicBezTo>
                    <a:pt x="61" y="0"/>
                    <a:pt x="1" y="61"/>
                    <a:pt x="61" y="92"/>
                  </a:cubicBezTo>
                  <a:cubicBezTo>
                    <a:pt x="2558" y="1303"/>
                    <a:pt x="5256" y="2554"/>
                    <a:pt x="8057" y="2554"/>
                  </a:cubicBezTo>
                  <a:cubicBezTo>
                    <a:pt x="8700" y="2554"/>
                    <a:pt x="9348" y="2488"/>
                    <a:pt x="10001" y="2341"/>
                  </a:cubicBezTo>
                  <a:cubicBezTo>
                    <a:pt x="10092" y="2341"/>
                    <a:pt x="10031" y="2250"/>
                    <a:pt x="10001" y="2250"/>
                  </a:cubicBezTo>
                  <a:cubicBezTo>
                    <a:pt x="9403" y="2345"/>
                    <a:pt x="8819" y="2389"/>
                    <a:pt x="8246" y="2389"/>
                  </a:cubicBezTo>
                  <a:cubicBezTo>
                    <a:pt x="5356" y="2389"/>
                    <a:pt x="2756" y="1269"/>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9"/>
            <p:cNvSpPr/>
            <p:nvPr/>
          </p:nvSpPr>
          <p:spPr>
            <a:xfrm>
              <a:off x="2131000" y="942550"/>
              <a:ext cx="62350" cy="18125"/>
            </a:xfrm>
            <a:custGeom>
              <a:avLst/>
              <a:gdLst/>
              <a:ahLst/>
              <a:cxnLst/>
              <a:rect l="l" t="t" r="r" b="b"/>
              <a:pathLst>
                <a:path w="2494" h="725" extrusionOk="0">
                  <a:moveTo>
                    <a:pt x="2372" y="1"/>
                  </a:moveTo>
                  <a:cubicBezTo>
                    <a:pt x="1804" y="371"/>
                    <a:pt x="1197" y="620"/>
                    <a:pt x="550" y="620"/>
                  </a:cubicBezTo>
                  <a:cubicBezTo>
                    <a:pt x="400" y="620"/>
                    <a:pt x="247" y="607"/>
                    <a:pt x="92" y="578"/>
                  </a:cubicBezTo>
                  <a:cubicBezTo>
                    <a:pt x="61" y="578"/>
                    <a:pt x="1" y="669"/>
                    <a:pt x="61" y="669"/>
                  </a:cubicBezTo>
                  <a:cubicBezTo>
                    <a:pt x="257" y="706"/>
                    <a:pt x="457" y="725"/>
                    <a:pt x="655" y="725"/>
                  </a:cubicBezTo>
                  <a:cubicBezTo>
                    <a:pt x="1289" y="725"/>
                    <a:pt x="1916" y="532"/>
                    <a:pt x="2402" y="92"/>
                  </a:cubicBezTo>
                  <a:cubicBezTo>
                    <a:pt x="2493" y="92"/>
                    <a:pt x="2402" y="1"/>
                    <a:pt x="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9"/>
            <p:cNvSpPr/>
            <p:nvPr/>
          </p:nvSpPr>
          <p:spPr>
            <a:xfrm>
              <a:off x="2038300" y="727500"/>
              <a:ext cx="132950" cy="43650"/>
            </a:xfrm>
            <a:custGeom>
              <a:avLst/>
              <a:gdLst/>
              <a:ahLst/>
              <a:cxnLst/>
              <a:rect l="l" t="t" r="r" b="b"/>
              <a:pathLst>
                <a:path w="5318" h="1746" extrusionOk="0">
                  <a:moveTo>
                    <a:pt x="31" y="1"/>
                  </a:moveTo>
                  <a:cubicBezTo>
                    <a:pt x="0" y="1"/>
                    <a:pt x="0" y="61"/>
                    <a:pt x="31" y="61"/>
                  </a:cubicBezTo>
                  <a:cubicBezTo>
                    <a:pt x="1885" y="305"/>
                    <a:pt x="3618" y="852"/>
                    <a:pt x="5228" y="1733"/>
                  </a:cubicBezTo>
                  <a:cubicBezTo>
                    <a:pt x="5255" y="1742"/>
                    <a:pt x="5274" y="1746"/>
                    <a:pt x="5287" y="1746"/>
                  </a:cubicBezTo>
                  <a:cubicBezTo>
                    <a:pt x="5317" y="1746"/>
                    <a:pt x="5311" y="1724"/>
                    <a:pt x="5289" y="1703"/>
                  </a:cubicBezTo>
                  <a:cubicBezTo>
                    <a:pt x="3648" y="761"/>
                    <a:pt x="1885" y="21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9"/>
            <p:cNvSpPr/>
            <p:nvPr/>
          </p:nvSpPr>
          <p:spPr>
            <a:xfrm>
              <a:off x="2095300" y="662925"/>
              <a:ext cx="84875" cy="54625"/>
            </a:xfrm>
            <a:custGeom>
              <a:avLst/>
              <a:gdLst/>
              <a:ahLst/>
              <a:cxnLst/>
              <a:rect l="l" t="t" r="r" b="b"/>
              <a:pathLst>
                <a:path w="3395" h="2185" extrusionOk="0">
                  <a:moveTo>
                    <a:pt x="61" y="0"/>
                  </a:moveTo>
                  <a:cubicBezTo>
                    <a:pt x="30" y="0"/>
                    <a:pt x="0" y="30"/>
                    <a:pt x="30" y="30"/>
                  </a:cubicBezTo>
                  <a:cubicBezTo>
                    <a:pt x="1246" y="608"/>
                    <a:pt x="2280" y="1277"/>
                    <a:pt x="3313" y="2158"/>
                  </a:cubicBezTo>
                  <a:cubicBezTo>
                    <a:pt x="3323" y="2177"/>
                    <a:pt x="3335" y="2184"/>
                    <a:pt x="3347" y="2184"/>
                  </a:cubicBezTo>
                  <a:cubicBezTo>
                    <a:pt x="3373" y="2184"/>
                    <a:pt x="3395" y="2149"/>
                    <a:pt x="3374" y="2128"/>
                  </a:cubicBezTo>
                  <a:cubicBezTo>
                    <a:pt x="2432" y="1246"/>
                    <a:pt x="1277" y="51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9"/>
            <p:cNvSpPr/>
            <p:nvPr/>
          </p:nvSpPr>
          <p:spPr>
            <a:xfrm>
              <a:off x="1872125" y="402900"/>
              <a:ext cx="159200" cy="122400"/>
            </a:xfrm>
            <a:custGeom>
              <a:avLst/>
              <a:gdLst/>
              <a:ahLst/>
              <a:cxnLst/>
              <a:rect l="l" t="t" r="r" b="b"/>
              <a:pathLst>
                <a:path w="6368" h="4896" extrusionOk="0">
                  <a:moveTo>
                    <a:pt x="6280" y="1"/>
                  </a:moveTo>
                  <a:cubicBezTo>
                    <a:pt x="6272" y="1"/>
                    <a:pt x="6262" y="2"/>
                    <a:pt x="6252" y="6"/>
                  </a:cubicBezTo>
                  <a:cubicBezTo>
                    <a:pt x="3729" y="887"/>
                    <a:pt x="1541" y="2650"/>
                    <a:pt x="21" y="4839"/>
                  </a:cubicBezTo>
                  <a:cubicBezTo>
                    <a:pt x="0" y="4860"/>
                    <a:pt x="37" y="4895"/>
                    <a:pt x="72" y="4895"/>
                  </a:cubicBezTo>
                  <a:cubicBezTo>
                    <a:pt x="88" y="4895"/>
                    <a:pt x="103" y="4888"/>
                    <a:pt x="112" y="4869"/>
                  </a:cubicBezTo>
                  <a:cubicBezTo>
                    <a:pt x="1754" y="2681"/>
                    <a:pt x="3790" y="1161"/>
                    <a:pt x="6313" y="127"/>
                  </a:cubicBezTo>
                  <a:cubicBezTo>
                    <a:pt x="6367" y="100"/>
                    <a:pt x="6349" y="1"/>
                    <a:pt x="6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9"/>
            <p:cNvSpPr/>
            <p:nvPr/>
          </p:nvSpPr>
          <p:spPr>
            <a:xfrm>
              <a:off x="1789300" y="433225"/>
              <a:ext cx="90825" cy="81425"/>
            </a:xfrm>
            <a:custGeom>
              <a:avLst/>
              <a:gdLst/>
              <a:ahLst/>
              <a:cxnLst/>
              <a:rect l="l" t="t" r="r" b="b"/>
              <a:pathLst>
                <a:path w="3633" h="3257" extrusionOk="0">
                  <a:moveTo>
                    <a:pt x="3593" y="1"/>
                  </a:moveTo>
                  <a:cubicBezTo>
                    <a:pt x="3588" y="1"/>
                    <a:pt x="3583" y="3"/>
                    <a:pt x="3577" y="9"/>
                  </a:cubicBezTo>
                  <a:cubicBezTo>
                    <a:pt x="2058" y="586"/>
                    <a:pt x="781" y="1772"/>
                    <a:pt x="21" y="3200"/>
                  </a:cubicBezTo>
                  <a:cubicBezTo>
                    <a:pt x="0" y="3221"/>
                    <a:pt x="37" y="3257"/>
                    <a:pt x="72" y="3257"/>
                  </a:cubicBezTo>
                  <a:cubicBezTo>
                    <a:pt x="88" y="3257"/>
                    <a:pt x="103" y="3249"/>
                    <a:pt x="112" y="3231"/>
                  </a:cubicBezTo>
                  <a:cubicBezTo>
                    <a:pt x="933" y="1832"/>
                    <a:pt x="2149" y="799"/>
                    <a:pt x="3608" y="130"/>
                  </a:cubicBezTo>
                  <a:cubicBezTo>
                    <a:pt x="3633" y="55"/>
                    <a:pt x="3617"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9"/>
            <p:cNvSpPr/>
            <p:nvPr/>
          </p:nvSpPr>
          <p:spPr>
            <a:xfrm>
              <a:off x="1895450" y="516250"/>
              <a:ext cx="120075" cy="117050"/>
            </a:xfrm>
            <a:custGeom>
              <a:avLst/>
              <a:gdLst/>
              <a:ahLst/>
              <a:cxnLst/>
              <a:rect l="l" t="t" r="r" b="b"/>
              <a:pathLst>
                <a:path w="4803" h="4682" extrusionOk="0">
                  <a:moveTo>
                    <a:pt x="4681" y="1"/>
                  </a:moveTo>
                  <a:cubicBezTo>
                    <a:pt x="2675" y="1065"/>
                    <a:pt x="1064" y="2676"/>
                    <a:pt x="0" y="4682"/>
                  </a:cubicBezTo>
                  <a:cubicBezTo>
                    <a:pt x="1155" y="2736"/>
                    <a:pt x="2736" y="1186"/>
                    <a:pt x="4711" y="92"/>
                  </a:cubicBezTo>
                  <a:cubicBezTo>
                    <a:pt x="4803" y="92"/>
                    <a:pt x="4772" y="1"/>
                    <a:pt x="4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9"/>
            <p:cNvSpPr/>
            <p:nvPr/>
          </p:nvSpPr>
          <p:spPr>
            <a:xfrm>
              <a:off x="2051650" y="543050"/>
              <a:ext cx="51650" cy="94675"/>
            </a:xfrm>
            <a:custGeom>
              <a:avLst/>
              <a:gdLst/>
              <a:ahLst/>
              <a:cxnLst/>
              <a:rect l="l" t="t" r="r" b="b"/>
              <a:pathLst>
                <a:path w="2066" h="3787" extrusionOk="0">
                  <a:moveTo>
                    <a:pt x="2039" y="0"/>
                  </a:moveTo>
                  <a:cubicBezTo>
                    <a:pt x="2020" y="0"/>
                    <a:pt x="1989" y="8"/>
                    <a:pt x="1959" y="23"/>
                  </a:cubicBezTo>
                  <a:cubicBezTo>
                    <a:pt x="1564" y="1452"/>
                    <a:pt x="956" y="2576"/>
                    <a:pt x="44" y="3670"/>
                  </a:cubicBezTo>
                  <a:cubicBezTo>
                    <a:pt x="0" y="3736"/>
                    <a:pt x="35" y="3786"/>
                    <a:pt x="70" y="3786"/>
                  </a:cubicBezTo>
                  <a:cubicBezTo>
                    <a:pt x="83" y="3786"/>
                    <a:pt x="96" y="3779"/>
                    <a:pt x="105" y="3762"/>
                  </a:cubicBezTo>
                  <a:cubicBezTo>
                    <a:pt x="1108" y="2728"/>
                    <a:pt x="1746" y="1391"/>
                    <a:pt x="2050" y="23"/>
                  </a:cubicBezTo>
                  <a:cubicBezTo>
                    <a:pt x="2065" y="8"/>
                    <a:pt x="2058" y="0"/>
                    <a:pt x="2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9"/>
            <p:cNvSpPr/>
            <p:nvPr/>
          </p:nvSpPr>
          <p:spPr>
            <a:xfrm>
              <a:off x="1536775" y="508650"/>
              <a:ext cx="225450" cy="172475"/>
            </a:xfrm>
            <a:custGeom>
              <a:avLst/>
              <a:gdLst/>
              <a:ahLst/>
              <a:cxnLst/>
              <a:rect l="l" t="t" r="r" b="b"/>
              <a:pathLst>
                <a:path w="9018" h="6899" extrusionOk="0">
                  <a:moveTo>
                    <a:pt x="0" y="1"/>
                  </a:moveTo>
                  <a:lnTo>
                    <a:pt x="0" y="31"/>
                  </a:lnTo>
                  <a:cubicBezTo>
                    <a:pt x="3921" y="882"/>
                    <a:pt x="6991" y="3344"/>
                    <a:pt x="8876" y="6840"/>
                  </a:cubicBezTo>
                  <a:cubicBezTo>
                    <a:pt x="8886" y="6882"/>
                    <a:pt x="8908" y="6898"/>
                    <a:pt x="8930" y="6898"/>
                  </a:cubicBezTo>
                  <a:cubicBezTo>
                    <a:pt x="8972" y="6898"/>
                    <a:pt x="9017" y="6839"/>
                    <a:pt x="8997" y="6779"/>
                  </a:cubicBezTo>
                  <a:cubicBezTo>
                    <a:pt x="7204" y="3223"/>
                    <a:pt x="3861" y="79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9"/>
            <p:cNvSpPr/>
            <p:nvPr/>
          </p:nvSpPr>
          <p:spPr>
            <a:xfrm>
              <a:off x="1648850" y="492200"/>
              <a:ext cx="77725" cy="67900"/>
            </a:xfrm>
            <a:custGeom>
              <a:avLst/>
              <a:gdLst/>
              <a:ahLst/>
              <a:cxnLst/>
              <a:rect l="l" t="t" r="r" b="b"/>
              <a:pathLst>
                <a:path w="3109" h="2716" extrusionOk="0">
                  <a:moveTo>
                    <a:pt x="77" y="0"/>
                  </a:moveTo>
                  <a:cubicBezTo>
                    <a:pt x="42" y="0"/>
                    <a:pt x="0" y="58"/>
                    <a:pt x="46" y="81"/>
                  </a:cubicBezTo>
                  <a:lnTo>
                    <a:pt x="2995" y="2695"/>
                  </a:lnTo>
                  <a:cubicBezTo>
                    <a:pt x="3002" y="2710"/>
                    <a:pt x="3013" y="2716"/>
                    <a:pt x="3025" y="2716"/>
                  </a:cubicBezTo>
                  <a:cubicBezTo>
                    <a:pt x="3062" y="2716"/>
                    <a:pt x="3109" y="2658"/>
                    <a:pt x="3086" y="2634"/>
                  </a:cubicBezTo>
                  <a:lnTo>
                    <a:pt x="107" y="20"/>
                  </a:lnTo>
                  <a:cubicBezTo>
                    <a:pt x="100" y="6"/>
                    <a:pt x="89"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9"/>
            <p:cNvSpPr/>
            <p:nvPr/>
          </p:nvSpPr>
          <p:spPr>
            <a:xfrm>
              <a:off x="1415950" y="752575"/>
              <a:ext cx="144225" cy="70075"/>
            </a:xfrm>
            <a:custGeom>
              <a:avLst/>
              <a:gdLst/>
              <a:ahLst/>
              <a:cxnLst/>
              <a:rect l="l" t="t" r="r" b="b"/>
              <a:pathLst>
                <a:path w="5769" h="2803" extrusionOk="0">
                  <a:moveTo>
                    <a:pt x="31" y="1"/>
                  </a:moveTo>
                  <a:cubicBezTo>
                    <a:pt x="0" y="1"/>
                    <a:pt x="0" y="31"/>
                    <a:pt x="0" y="31"/>
                  </a:cubicBezTo>
                  <a:cubicBezTo>
                    <a:pt x="1672" y="1338"/>
                    <a:pt x="3617" y="2402"/>
                    <a:pt x="5715" y="2797"/>
                  </a:cubicBezTo>
                  <a:cubicBezTo>
                    <a:pt x="5718" y="2801"/>
                    <a:pt x="5721" y="2802"/>
                    <a:pt x="5725" y="2802"/>
                  </a:cubicBezTo>
                  <a:cubicBezTo>
                    <a:pt x="5751" y="2802"/>
                    <a:pt x="5769" y="2706"/>
                    <a:pt x="5715" y="2706"/>
                  </a:cubicBezTo>
                  <a:cubicBezTo>
                    <a:pt x="3648" y="2098"/>
                    <a:pt x="1763" y="1308"/>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9"/>
            <p:cNvSpPr/>
            <p:nvPr/>
          </p:nvSpPr>
          <p:spPr>
            <a:xfrm>
              <a:off x="1515500" y="982675"/>
              <a:ext cx="120725" cy="66300"/>
            </a:xfrm>
            <a:custGeom>
              <a:avLst/>
              <a:gdLst/>
              <a:ahLst/>
              <a:cxnLst/>
              <a:rect l="l" t="t" r="r" b="b"/>
              <a:pathLst>
                <a:path w="4829" h="2652" extrusionOk="0">
                  <a:moveTo>
                    <a:pt x="4785" y="1"/>
                  </a:moveTo>
                  <a:cubicBezTo>
                    <a:pt x="4781" y="1"/>
                    <a:pt x="4776" y="2"/>
                    <a:pt x="4772" y="7"/>
                  </a:cubicBezTo>
                  <a:cubicBezTo>
                    <a:pt x="3313" y="1070"/>
                    <a:pt x="1763" y="1952"/>
                    <a:pt x="61" y="2621"/>
                  </a:cubicBezTo>
                  <a:cubicBezTo>
                    <a:pt x="0" y="2621"/>
                    <a:pt x="61" y="2651"/>
                    <a:pt x="61" y="2651"/>
                  </a:cubicBezTo>
                  <a:cubicBezTo>
                    <a:pt x="1763" y="2013"/>
                    <a:pt x="3344" y="1192"/>
                    <a:pt x="4803" y="128"/>
                  </a:cubicBezTo>
                  <a:cubicBezTo>
                    <a:pt x="4829" y="76"/>
                    <a:pt x="4810" y="1"/>
                    <a:pt x="4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9"/>
            <p:cNvSpPr/>
            <p:nvPr/>
          </p:nvSpPr>
          <p:spPr>
            <a:xfrm>
              <a:off x="1877950" y="969150"/>
              <a:ext cx="50950" cy="202050"/>
            </a:xfrm>
            <a:custGeom>
              <a:avLst/>
              <a:gdLst/>
              <a:ahLst/>
              <a:cxnLst/>
              <a:rect l="l" t="t" r="r" b="b"/>
              <a:pathLst>
                <a:path w="2038" h="8082" extrusionOk="0">
                  <a:moveTo>
                    <a:pt x="1" y="0"/>
                  </a:moveTo>
                  <a:lnTo>
                    <a:pt x="1" y="0"/>
                  </a:lnTo>
                  <a:cubicBezTo>
                    <a:pt x="183" y="2827"/>
                    <a:pt x="822" y="5472"/>
                    <a:pt x="1977" y="8055"/>
                  </a:cubicBezTo>
                  <a:cubicBezTo>
                    <a:pt x="1977" y="8074"/>
                    <a:pt x="1982" y="8081"/>
                    <a:pt x="1991" y="8081"/>
                  </a:cubicBezTo>
                  <a:cubicBezTo>
                    <a:pt x="2009" y="8081"/>
                    <a:pt x="2037" y="8046"/>
                    <a:pt x="2037" y="8025"/>
                  </a:cubicBezTo>
                  <a:cubicBezTo>
                    <a:pt x="943" y="5472"/>
                    <a:pt x="244" y="28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29"/>
          <p:cNvGrpSpPr/>
          <p:nvPr/>
        </p:nvGrpSpPr>
        <p:grpSpPr>
          <a:xfrm>
            <a:off x="2312650" y="4367047"/>
            <a:ext cx="784244" cy="733554"/>
            <a:chOff x="1299000" y="313975"/>
            <a:chExt cx="1054375" cy="986225"/>
          </a:xfrm>
        </p:grpSpPr>
        <p:sp>
          <p:nvSpPr>
            <p:cNvPr id="2289" name="Google Shape;2289;p29"/>
            <p:cNvSpPr/>
            <p:nvPr/>
          </p:nvSpPr>
          <p:spPr>
            <a:xfrm>
              <a:off x="1299000" y="313975"/>
              <a:ext cx="1054375" cy="986225"/>
            </a:xfrm>
            <a:custGeom>
              <a:avLst/>
              <a:gdLst/>
              <a:ahLst/>
              <a:cxnLst/>
              <a:rect l="l" t="t" r="r" b="b"/>
              <a:pathLst>
                <a:path w="42175" h="39449" extrusionOk="0">
                  <a:moveTo>
                    <a:pt x="12390" y="5998"/>
                  </a:moveTo>
                  <a:cubicBezTo>
                    <a:pt x="14597" y="5998"/>
                    <a:pt x="16695" y="6627"/>
                    <a:pt x="18356" y="8487"/>
                  </a:cubicBezTo>
                  <a:lnTo>
                    <a:pt x="18387" y="8487"/>
                  </a:lnTo>
                  <a:cubicBezTo>
                    <a:pt x="17931" y="11435"/>
                    <a:pt x="18843" y="14657"/>
                    <a:pt x="20119" y="17393"/>
                  </a:cubicBezTo>
                  <a:cubicBezTo>
                    <a:pt x="19967" y="17454"/>
                    <a:pt x="19876" y="17545"/>
                    <a:pt x="19785" y="17697"/>
                  </a:cubicBezTo>
                  <a:cubicBezTo>
                    <a:pt x="19755" y="17818"/>
                    <a:pt x="19724" y="17940"/>
                    <a:pt x="19724" y="18061"/>
                  </a:cubicBezTo>
                  <a:cubicBezTo>
                    <a:pt x="16966" y="19692"/>
                    <a:pt x="13867" y="21210"/>
                    <a:pt x="10681" y="21210"/>
                  </a:cubicBezTo>
                  <a:cubicBezTo>
                    <a:pt x="9830" y="21210"/>
                    <a:pt x="8972" y="21101"/>
                    <a:pt x="8113" y="20858"/>
                  </a:cubicBezTo>
                  <a:cubicBezTo>
                    <a:pt x="2885" y="19460"/>
                    <a:pt x="2429" y="14779"/>
                    <a:pt x="1304" y="10371"/>
                  </a:cubicBezTo>
                  <a:cubicBezTo>
                    <a:pt x="1274" y="10250"/>
                    <a:pt x="879" y="8882"/>
                    <a:pt x="575" y="8517"/>
                  </a:cubicBezTo>
                  <a:lnTo>
                    <a:pt x="575" y="8517"/>
                  </a:lnTo>
                  <a:cubicBezTo>
                    <a:pt x="727" y="8548"/>
                    <a:pt x="909" y="8578"/>
                    <a:pt x="940" y="8578"/>
                  </a:cubicBezTo>
                  <a:cubicBezTo>
                    <a:pt x="2581" y="8213"/>
                    <a:pt x="4222" y="7788"/>
                    <a:pt x="5803" y="7271"/>
                  </a:cubicBezTo>
                  <a:cubicBezTo>
                    <a:pt x="7894" y="6620"/>
                    <a:pt x="10196" y="5998"/>
                    <a:pt x="12390" y="5998"/>
                  </a:cubicBezTo>
                  <a:close/>
                  <a:moveTo>
                    <a:pt x="19633" y="18457"/>
                  </a:moveTo>
                  <a:cubicBezTo>
                    <a:pt x="19694" y="18548"/>
                    <a:pt x="19694" y="18609"/>
                    <a:pt x="19724" y="18669"/>
                  </a:cubicBezTo>
                  <a:cubicBezTo>
                    <a:pt x="19907" y="19034"/>
                    <a:pt x="20302" y="19308"/>
                    <a:pt x="20697" y="19308"/>
                  </a:cubicBezTo>
                  <a:cubicBezTo>
                    <a:pt x="20666" y="22469"/>
                    <a:pt x="19755" y="25600"/>
                    <a:pt x="18387" y="28426"/>
                  </a:cubicBezTo>
                  <a:cubicBezTo>
                    <a:pt x="17194" y="31051"/>
                    <a:pt x="15298" y="31985"/>
                    <a:pt x="13066" y="31985"/>
                  </a:cubicBezTo>
                  <a:cubicBezTo>
                    <a:pt x="11886" y="31985"/>
                    <a:pt x="10612" y="31724"/>
                    <a:pt x="9298" y="31314"/>
                  </a:cubicBezTo>
                  <a:cubicBezTo>
                    <a:pt x="8143" y="30980"/>
                    <a:pt x="6988" y="30554"/>
                    <a:pt x="5742" y="30432"/>
                  </a:cubicBezTo>
                  <a:cubicBezTo>
                    <a:pt x="5545" y="30412"/>
                    <a:pt x="5370" y="30406"/>
                    <a:pt x="5214" y="30406"/>
                  </a:cubicBezTo>
                  <a:cubicBezTo>
                    <a:pt x="4883" y="30406"/>
                    <a:pt x="4638" y="30436"/>
                    <a:pt x="4460" y="30436"/>
                  </a:cubicBezTo>
                  <a:cubicBezTo>
                    <a:pt x="4084" y="30436"/>
                    <a:pt x="4004" y="30301"/>
                    <a:pt x="4040" y="29460"/>
                  </a:cubicBezTo>
                  <a:cubicBezTo>
                    <a:pt x="4101" y="26633"/>
                    <a:pt x="3432" y="22651"/>
                    <a:pt x="6046" y="20797"/>
                  </a:cubicBezTo>
                  <a:cubicBezTo>
                    <a:pt x="6077" y="20797"/>
                    <a:pt x="6077" y="20736"/>
                    <a:pt x="6077" y="20736"/>
                  </a:cubicBezTo>
                  <a:cubicBezTo>
                    <a:pt x="6229" y="20827"/>
                    <a:pt x="6350" y="20888"/>
                    <a:pt x="6502" y="20949"/>
                  </a:cubicBezTo>
                  <a:cubicBezTo>
                    <a:pt x="7810" y="21520"/>
                    <a:pt x="9138" y="21766"/>
                    <a:pt x="10458" y="21766"/>
                  </a:cubicBezTo>
                  <a:cubicBezTo>
                    <a:pt x="13708" y="21766"/>
                    <a:pt x="16909" y="20273"/>
                    <a:pt x="19633" y="18457"/>
                  </a:cubicBezTo>
                  <a:close/>
                  <a:moveTo>
                    <a:pt x="21670" y="18852"/>
                  </a:moveTo>
                  <a:cubicBezTo>
                    <a:pt x="24557" y="20280"/>
                    <a:pt x="27597" y="21709"/>
                    <a:pt x="29633" y="24323"/>
                  </a:cubicBezTo>
                  <a:cubicBezTo>
                    <a:pt x="32460" y="27940"/>
                    <a:pt x="31700" y="31557"/>
                    <a:pt x="29025" y="34961"/>
                  </a:cubicBezTo>
                  <a:cubicBezTo>
                    <a:pt x="28326" y="35873"/>
                    <a:pt x="27718" y="36937"/>
                    <a:pt x="26958" y="37819"/>
                  </a:cubicBezTo>
                  <a:cubicBezTo>
                    <a:pt x="26630" y="38182"/>
                    <a:pt x="26497" y="38337"/>
                    <a:pt x="26391" y="38337"/>
                  </a:cubicBezTo>
                  <a:cubicBezTo>
                    <a:pt x="26224" y="38337"/>
                    <a:pt x="26130" y="37942"/>
                    <a:pt x="25439" y="37363"/>
                  </a:cubicBezTo>
                  <a:cubicBezTo>
                    <a:pt x="22855" y="35174"/>
                    <a:pt x="18691" y="34718"/>
                    <a:pt x="17840" y="30919"/>
                  </a:cubicBezTo>
                  <a:cubicBezTo>
                    <a:pt x="17840" y="30858"/>
                    <a:pt x="17748" y="30828"/>
                    <a:pt x="17718" y="30767"/>
                  </a:cubicBezTo>
                  <a:cubicBezTo>
                    <a:pt x="18812" y="29399"/>
                    <a:pt x="19420" y="27666"/>
                    <a:pt x="19998" y="26025"/>
                  </a:cubicBezTo>
                  <a:cubicBezTo>
                    <a:pt x="20758" y="23837"/>
                    <a:pt x="21335" y="21587"/>
                    <a:pt x="21092" y="19308"/>
                  </a:cubicBezTo>
                  <a:cubicBezTo>
                    <a:pt x="21214" y="19247"/>
                    <a:pt x="21335" y="19217"/>
                    <a:pt x="21396" y="19156"/>
                  </a:cubicBezTo>
                  <a:cubicBezTo>
                    <a:pt x="21518" y="19065"/>
                    <a:pt x="21578" y="18973"/>
                    <a:pt x="21670" y="18852"/>
                  </a:cubicBezTo>
                  <a:close/>
                  <a:moveTo>
                    <a:pt x="32047" y="1"/>
                  </a:moveTo>
                  <a:cubicBezTo>
                    <a:pt x="32001" y="1"/>
                    <a:pt x="31955" y="12"/>
                    <a:pt x="31913" y="37"/>
                  </a:cubicBezTo>
                  <a:cubicBezTo>
                    <a:pt x="29268" y="1678"/>
                    <a:pt x="26837" y="1769"/>
                    <a:pt x="23858" y="2347"/>
                  </a:cubicBezTo>
                  <a:cubicBezTo>
                    <a:pt x="22095" y="2681"/>
                    <a:pt x="20636" y="3654"/>
                    <a:pt x="19663" y="5174"/>
                  </a:cubicBezTo>
                  <a:cubicBezTo>
                    <a:pt x="19086" y="6025"/>
                    <a:pt x="18691" y="6937"/>
                    <a:pt x="18508" y="7940"/>
                  </a:cubicBezTo>
                  <a:cubicBezTo>
                    <a:pt x="16875" y="6220"/>
                    <a:pt x="14646" y="5500"/>
                    <a:pt x="12282" y="5500"/>
                  </a:cubicBezTo>
                  <a:cubicBezTo>
                    <a:pt x="12139" y="5500"/>
                    <a:pt x="11996" y="5503"/>
                    <a:pt x="11852" y="5508"/>
                  </a:cubicBezTo>
                  <a:cubicBezTo>
                    <a:pt x="10332" y="5539"/>
                    <a:pt x="8812" y="5873"/>
                    <a:pt x="7353" y="6329"/>
                  </a:cubicBezTo>
                  <a:cubicBezTo>
                    <a:pt x="6363" y="6626"/>
                    <a:pt x="3115" y="8112"/>
                    <a:pt x="1369" y="8112"/>
                  </a:cubicBezTo>
                  <a:cubicBezTo>
                    <a:pt x="971" y="8112"/>
                    <a:pt x="651" y="8035"/>
                    <a:pt x="453" y="7849"/>
                  </a:cubicBezTo>
                  <a:cubicBezTo>
                    <a:pt x="411" y="7807"/>
                    <a:pt x="355" y="7788"/>
                    <a:pt x="299" y="7788"/>
                  </a:cubicBezTo>
                  <a:cubicBezTo>
                    <a:pt x="151" y="7788"/>
                    <a:pt x="1" y="7916"/>
                    <a:pt x="89" y="8092"/>
                  </a:cubicBezTo>
                  <a:cubicBezTo>
                    <a:pt x="1882" y="12408"/>
                    <a:pt x="1335" y="17940"/>
                    <a:pt x="5742" y="20524"/>
                  </a:cubicBezTo>
                  <a:cubicBezTo>
                    <a:pt x="2551" y="22955"/>
                    <a:pt x="4374" y="27515"/>
                    <a:pt x="3128" y="30767"/>
                  </a:cubicBezTo>
                  <a:cubicBezTo>
                    <a:pt x="3044" y="30992"/>
                    <a:pt x="3246" y="31165"/>
                    <a:pt x="3446" y="31165"/>
                  </a:cubicBezTo>
                  <a:cubicBezTo>
                    <a:pt x="3462" y="31165"/>
                    <a:pt x="3477" y="31164"/>
                    <a:pt x="3493" y="31162"/>
                  </a:cubicBezTo>
                  <a:cubicBezTo>
                    <a:pt x="3851" y="31099"/>
                    <a:pt x="4215" y="31071"/>
                    <a:pt x="4585" y="31071"/>
                  </a:cubicBezTo>
                  <a:cubicBezTo>
                    <a:pt x="7467" y="31071"/>
                    <a:pt x="10664" y="32766"/>
                    <a:pt x="13530" y="32766"/>
                  </a:cubicBezTo>
                  <a:cubicBezTo>
                    <a:pt x="14916" y="32766"/>
                    <a:pt x="16225" y="32369"/>
                    <a:pt x="17384" y="31192"/>
                  </a:cubicBezTo>
                  <a:cubicBezTo>
                    <a:pt x="18356" y="35630"/>
                    <a:pt x="24132" y="35843"/>
                    <a:pt x="26411" y="39278"/>
                  </a:cubicBezTo>
                  <a:cubicBezTo>
                    <a:pt x="26474" y="39388"/>
                    <a:pt x="26586" y="39449"/>
                    <a:pt x="26695" y="39449"/>
                  </a:cubicBezTo>
                  <a:cubicBezTo>
                    <a:pt x="26798" y="39449"/>
                    <a:pt x="26900" y="39395"/>
                    <a:pt x="26958" y="39278"/>
                  </a:cubicBezTo>
                  <a:cubicBezTo>
                    <a:pt x="28661" y="35509"/>
                    <a:pt x="32490" y="32925"/>
                    <a:pt x="32278" y="28761"/>
                  </a:cubicBezTo>
                  <a:cubicBezTo>
                    <a:pt x="33980" y="28670"/>
                    <a:pt x="35044" y="27454"/>
                    <a:pt x="36168" y="26299"/>
                  </a:cubicBezTo>
                  <a:cubicBezTo>
                    <a:pt x="38053" y="24414"/>
                    <a:pt x="40181" y="22864"/>
                    <a:pt x="42095" y="21071"/>
                  </a:cubicBezTo>
                  <a:cubicBezTo>
                    <a:pt x="42174" y="20992"/>
                    <a:pt x="42072" y="20846"/>
                    <a:pt x="41945" y="20846"/>
                  </a:cubicBezTo>
                  <a:cubicBezTo>
                    <a:pt x="41925" y="20846"/>
                    <a:pt x="41904" y="20849"/>
                    <a:pt x="41883" y="20858"/>
                  </a:cubicBezTo>
                  <a:cubicBezTo>
                    <a:pt x="40272" y="21739"/>
                    <a:pt x="38874" y="22955"/>
                    <a:pt x="37536" y="24171"/>
                  </a:cubicBezTo>
                  <a:cubicBezTo>
                    <a:pt x="36077" y="25478"/>
                    <a:pt x="34314" y="28153"/>
                    <a:pt x="32156" y="28305"/>
                  </a:cubicBezTo>
                  <a:cubicBezTo>
                    <a:pt x="32126" y="27879"/>
                    <a:pt x="32004" y="27454"/>
                    <a:pt x="31882" y="26998"/>
                  </a:cubicBezTo>
                  <a:cubicBezTo>
                    <a:pt x="30484" y="22438"/>
                    <a:pt x="25955" y="20128"/>
                    <a:pt x="21822" y="18457"/>
                  </a:cubicBezTo>
                  <a:cubicBezTo>
                    <a:pt x="21852" y="18274"/>
                    <a:pt x="21882" y="18122"/>
                    <a:pt x="21852" y="17940"/>
                  </a:cubicBezTo>
                  <a:cubicBezTo>
                    <a:pt x="24194" y="15956"/>
                    <a:pt x="27945" y="13015"/>
                    <a:pt x="31362" y="13015"/>
                  </a:cubicBezTo>
                  <a:cubicBezTo>
                    <a:pt x="32292" y="13015"/>
                    <a:pt x="33196" y="13232"/>
                    <a:pt x="34041" y="13745"/>
                  </a:cubicBezTo>
                  <a:cubicBezTo>
                    <a:pt x="35621" y="14688"/>
                    <a:pt x="36624" y="16633"/>
                    <a:pt x="37931" y="17879"/>
                  </a:cubicBezTo>
                  <a:cubicBezTo>
                    <a:pt x="39025" y="19034"/>
                    <a:pt x="40241" y="20007"/>
                    <a:pt x="41579" y="20858"/>
                  </a:cubicBezTo>
                  <a:cubicBezTo>
                    <a:pt x="41616" y="20885"/>
                    <a:pt x="41655" y="20896"/>
                    <a:pt x="41694" y="20896"/>
                  </a:cubicBezTo>
                  <a:cubicBezTo>
                    <a:pt x="41873" y="20896"/>
                    <a:pt x="42033" y="20638"/>
                    <a:pt x="41883" y="20463"/>
                  </a:cubicBezTo>
                  <a:cubicBezTo>
                    <a:pt x="39816" y="18882"/>
                    <a:pt x="38053" y="17180"/>
                    <a:pt x="36411" y="15204"/>
                  </a:cubicBezTo>
                  <a:cubicBezTo>
                    <a:pt x="35256" y="13836"/>
                    <a:pt x="34132" y="12712"/>
                    <a:pt x="32278" y="12529"/>
                  </a:cubicBezTo>
                  <a:cubicBezTo>
                    <a:pt x="32017" y="12500"/>
                    <a:pt x="31755" y="12486"/>
                    <a:pt x="31492" y="12486"/>
                  </a:cubicBezTo>
                  <a:cubicBezTo>
                    <a:pt x="27911" y="12486"/>
                    <a:pt x="24109" y="15083"/>
                    <a:pt x="21730" y="17575"/>
                  </a:cubicBezTo>
                  <a:cubicBezTo>
                    <a:pt x="21700" y="17545"/>
                    <a:pt x="21700" y="17514"/>
                    <a:pt x="21670" y="17484"/>
                  </a:cubicBezTo>
                  <a:cubicBezTo>
                    <a:pt x="21467" y="17208"/>
                    <a:pt x="21176" y="17077"/>
                    <a:pt x="20876" y="17077"/>
                  </a:cubicBezTo>
                  <a:cubicBezTo>
                    <a:pt x="20681" y="17077"/>
                    <a:pt x="20482" y="17133"/>
                    <a:pt x="20302" y="17241"/>
                  </a:cubicBezTo>
                  <a:cubicBezTo>
                    <a:pt x="19390" y="14140"/>
                    <a:pt x="18174" y="11010"/>
                    <a:pt x="18995" y="7757"/>
                  </a:cubicBezTo>
                  <a:cubicBezTo>
                    <a:pt x="19420" y="6177"/>
                    <a:pt x="20332" y="4566"/>
                    <a:pt x="21730" y="3654"/>
                  </a:cubicBezTo>
                  <a:cubicBezTo>
                    <a:pt x="23220" y="2681"/>
                    <a:pt x="25013" y="2742"/>
                    <a:pt x="26685" y="2499"/>
                  </a:cubicBezTo>
                  <a:cubicBezTo>
                    <a:pt x="27779" y="2347"/>
                    <a:pt x="28843" y="2073"/>
                    <a:pt x="29876" y="1678"/>
                  </a:cubicBezTo>
                  <a:cubicBezTo>
                    <a:pt x="30613" y="1384"/>
                    <a:pt x="31077" y="1027"/>
                    <a:pt x="31428" y="1027"/>
                  </a:cubicBezTo>
                  <a:cubicBezTo>
                    <a:pt x="31729" y="1027"/>
                    <a:pt x="31948" y="1288"/>
                    <a:pt x="32186" y="2073"/>
                  </a:cubicBezTo>
                  <a:cubicBezTo>
                    <a:pt x="33098" y="5113"/>
                    <a:pt x="34193" y="9368"/>
                    <a:pt x="33250" y="12469"/>
                  </a:cubicBezTo>
                  <a:cubicBezTo>
                    <a:pt x="33213" y="12598"/>
                    <a:pt x="33334" y="12694"/>
                    <a:pt x="33455" y="12694"/>
                  </a:cubicBezTo>
                  <a:cubicBezTo>
                    <a:pt x="33533" y="12694"/>
                    <a:pt x="33610" y="12655"/>
                    <a:pt x="33645" y="12560"/>
                  </a:cubicBezTo>
                  <a:cubicBezTo>
                    <a:pt x="34861" y="8669"/>
                    <a:pt x="33098" y="4019"/>
                    <a:pt x="32308" y="189"/>
                  </a:cubicBezTo>
                  <a:cubicBezTo>
                    <a:pt x="32286" y="79"/>
                    <a:pt x="32168" y="1"/>
                    <a:pt x="32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9"/>
            <p:cNvSpPr/>
            <p:nvPr/>
          </p:nvSpPr>
          <p:spPr>
            <a:xfrm>
              <a:off x="1306250" y="314500"/>
              <a:ext cx="785275" cy="769825"/>
            </a:xfrm>
            <a:custGeom>
              <a:avLst/>
              <a:gdLst/>
              <a:ahLst/>
              <a:cxnLst/>
              <a:rect l="l" t="t" r="r" b="b"/>
              <a:pathLst>
                <a:path w="31411" h="30793" extrusionOk="0">
                  <a:moveTo>
                    <a:pt x="31251" y="1"/>
                  </a:moveTo>
                  <a:cubicBezTo>
                    <a:pt x="31197" y="1"/>
                    <a:pt x="31152" y="16"/>
                    <a:pt x="31137" y="46"/>
                  </a:cubicBezTo>
                  <a:cubicBezTo>
                    <a:pt x="30468" y="4758"/>
                    <a:pt x="25939" y="6642"/>
                    <a:pt x="23173" y="9925"/>
                  </a:cubicBezTo>
                  <a:cubicBezTo>
                    <a:pt x="21228" y="12205"/>
                    <a:pt x="19921" y="15001"/>
                    <a:pt x="19981" y="17949"/>
                  </a:cubicBezTo>
                  <a:lnTo>
                    <a:pt x="19738" y="17949"/>
                  </a:lnTo>
                  <a:cubicBezTo>
                    <a:pt x="17246" y="17007"/>
                    <a:pt x="15574" y="14150"/>
                    <a:pt x="13355" y="12630"/>
                  </a:cubicBezTo>
                  <a:cubicBezTo>
                    <a:pt x="11349" y="11262"/>
                    <a:pt x="9100" y="10350"/>
                    <a:pt x="6729" y="9773"/>
                  </a:cubicBezTo>
                  <a:cubicBezTo>
                    <a:pt x="6698" y="9773"/>
                    <a:pt x="6698" y="9834"/>
                    <a:pt x="6729" y="9834"/>
                  </a:cubicBezTo>
                  <a:cubicBezTo>
                    <a:pt x="9768" y="10624"/>
                    <a:pt x="12595" y="12022"/>
                    <a:pt x="14996" y="14119"/>
                  </a:cubicBezTo>
                  <a:cubicBezTo>
                    <a:pt x="16425" y="15366"/>
                    <a:pt x="17489" y="17068"/>
                    <a:pt x="19191" y="17980"/>
                  </a:cubicBezTo>
                  <a:cubicBezTo>
                    <a:pt x="19105" y="17982"/>
                    <a:pt x="19018" y="17983"/>
                    <a:pt x="18932" y="17983"/>
                  </a:cubicBezTo>
                  <a:cubicBezTo>
                    <a:pt x="15503" y="17983"/>
                    <a:pt x="12279" y="16237"/>
                    <a:pt x="9373" y="14606"/>
                  </a:cubicBezTo>
                  <a:cubicBezTo>
                    <a:pt x="6334" y="12904"/>
                    <a:pt x="3537" y="10898"/>
                    <a:pt x="802" y="8770"/>
                  </a:cubicBezTo>
                  <a:cubicBezTo>
                    <a:pt x="802" y="8709"/>
                    <a:pt x="771" y="8679"/>
                    <a:pt x="771" y="8648"/>
                  </a:cubicBezTo>
                  <a:cubicBezTo>
                    <a:pt x="756" y="8633"/>
                    <a:pt x="741" y="8625"/>
                    <a:pt x="729" y="8625"/>
                  </a:cubicBezTo>
                  <a:cubicBezTo>
                    <a:pt x="718" y="8625"/>
                    <a:pt x="710" y="8633"/>
                    <a:pt x="710" y="8648"/>
                  </a:cubicBezTo>
                  <a:cubicBezTo>
                    <a:pt x="558" y="8527"/>
                    <a:pt x="407" y="8405"/>
                    <a:pt x="255" y="8253"/>
                  </a:cubicBezTo>
                  <a:cubicBezTo>
                    <a:pt x="235" y="8243"/>
                    <a:pt x="214" y="8239"/>
                    <a:pt x="195" y="8239"/>
                  </a:cubicBezTo>
                  <a:cubicBezTo>
                    <a:pt x="91" y="8239"/>
                    <a:pt x="1" y="8354"/>
                    <a:pt x="103" y="8405"/>
                  </a:cubicBezTo>
                  <a:cubicBezTo>
                    <a:pt x="346" y="8679"/>
                    <a:pt x="650" y="8952"/>
                    <a:pt x="954" y="9165"/>
                  </a:cubicBezTo>
                  <a:cubicBezTo>
                    <a:pt x="2291" y="11749"/>
                    <a:pt x="3963" y="14119"/>
                    <a:pt x="5969" y="16217"/>
                  </a:cubicBezTo>
                  <a:cubicBezTo>
                    <a:pt x="5977" y="16221"/>
                    <a:pt x="5985" y="16223"/>
                    <a:pt x="5993" y="16223"/>
                  </a:cubicBezTo>
                  <a:cubicBezTo>
                    <a:pt x="6038" y="16223"/>
                    <a:pt x="6060" y="16152"/>
                    <a:pt x="6060" y="16126"/>
                  </a:cubicBezTo>
                  <a:cubicBezTo>
                    <a:pt x="4145" y="14089"/>
                    <a:pt x="2534" y="11840"/>
                    <a:pt x="1227" y="9347"/>
                  </a:cubicBezTo>
                  <a:lnTo>
                    <a:pt x="1227" y="9347"/>
                  </a:lnTo>
                  <a:cubicBezTo>
                    <a:pt x="3902" y="11657"/>
                    <a:pt x="6881" y="13603"/>
                    <a:pt x="9981" y="15274"/>
                  </a:cubicBezTo>
                  <a:cubicBezTo>
                    <a:pt x="12809" y="16870"/>
                    <a:pt x="15844" y="18441"/>
                    <a:pt x="19084" y="18441"/>
                  </a:cubicBezTo>
                  <a:cubicBezTo>
                    <a:pt x="19360" y="18441"/>
                    <a:pt x="19638" y="18429"/>
                    <a:pt x="19917" y="18406"/>
                  </a:cubicBezTo>
                  <a:lnTo>
                    <a:pt x="19917" y="18406"/>
                  </a:lnTo>
                  <a:cubicBezTo>
                    <a:pt x="19909" y="18407"/>
                    <a:pt x="19890" y="18412"/>
                    <a:pt x="19890" y="18436"/>
                  </a:cubicBezTo>
                  <a:cubicBezTo>
                    <a:pt x="18218" y="21019"/>
                    <a:pt x="15665" y="22691"/>
                    <a:pt x="12626" y="23177"/>
                  </a:cubicBezTo>
                  <a:cubicBezTo>
                    <a:pt x="12595" y="23177"/>
                    <a:pt x="12595" y="23269"/>
                    <a:pt x="12626" y="23269"/>
                  </a:cubicBezTo>
                  <a:cubicBezTo>
                    <a:pt x="15665" y="22843"/>
                    <a:pt x="18249" y="21171"/>
                    <a:pt x="19921" y="18618"/>
                  </a:cubicBezTo>
                  <a:lnTo>
                    <a:pt x="19921" y="18618"/>
                  </a:lnTo>
                  <a:cubicBezTo>
                    <a:pt x="18583" y="23269"/>
                    <a:pt x="13841" y="24697"/>
                    <a:pt x="9677" y="26004"/>
                  </a:cubicBezTo>
                  <a:cubicBezTo>
                    <a:pt x="7033" y="26794"/>
                    <a:pt x="4297" y="27949"/>
                    <a:pt x="3324" y="30715"/>
                  </a:cubicBezTo>
                  <a:cubicBezTo>
                    <a:pt x="3305" y="30754"/>
                    <a:pt x="3335" y="30792"/>
                    <a:pt x="3374" y="30792"/>
                  </a:cubicBezTo>
                  <a:cubicBezTo>
                    <a:pt x="3397" y="30792"/>
                    <a:pt x="3424" y="30779"/>
                    <a:pt x="3446" y="30746"/>
                  </a:cubicBezTo>
                  <a:cubicBezTo>
                    <a:pt x="5665" y="26490"/>
                    <a:pt x="10771" y="26521"/>
                    <a:pt x="14723" y="24788"/>
                  </a:cubicBezTo>
                  <a:cubicBezTo>
                    <a:pt x="17458" y="23572"/>
                    <a:pt x="19708" y="21566"/>
                    <a:pt x="20468" y="18618"/>
                  </a:cubicBezTo>
                  <a:cubicBezTo>
                    <a:pt x="20498" y="18588"/>
                    <a:pt x="20528" y="18557"/>
                    <a:pt x="20528" y="18466"/>
                  </a:cubicBezTo>
                  <a:lnTo>
                    <a:pt x="20528" y="18405"/>
                  </a:lnTo>
                  <a:lnTo>
                    <a:pt x="20528" y="18375"/>
                  </a:lnTo>
                  <a:lnTo>
                    <a:pt x="20528" y="18223"/>
                  </a:lnTo>
                  <a:cubicBezTo>
                    <a:pt x="20528" y="13664"/>
                    <a:pt x="23142" y="10198"/>
                    <a:pt x="26486" y="7341"/>
                  </a:cubicBezTo>
                  <a:cubicBezTo>
                    <a:pt x="28826" y="5366"/>
                    <a:pt x="31289" y="3329"/>
                    <a:pt x="31410" y="46"/>
                  </a:cubicBezTo>
                  <a:cubicBezTo>
                    <a:pt x="31365" y="16"/>
                    <a:pt x="31304" y="1"/>
                    <a:pt x="31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9"/>
            <p:cNvSpPr/>
            <p:nvPr/>
          </p:nvSpPr>
          <p:spPr>
            <a:xfrm>
              <a:off x="1798925" y="778800"/>
              <a:ext cx="182400" cy="497750"/>
            </a:xfrm>
            <a:custGeom>
              <a:avLst/>
              <a:gdLst/>
              <a:ahLst/>
              <a:cxnLst/>
              <a:rect l="l" t="t" r="r" b="b"/>
              <a:pathLst>
                <a:path w="7296" h="19910" extrusionOk="0">
                  <a:moveTo>
                    <a:pt x="975" y="1"/>
                  </a:moveTo>
                  <a:cubicBezTo>
                    <a:pt x="873" y="1"/>
                    <a:pt x="781" y="88"/>
                    <a:pt x="821" y="228"/>
                  </a:cubicBezTo>
                  <a:cubicBezTo>
                    <a:pt x="943" y="411"/>
                    <a:pt x="1065" y="624"/>
                    <a:pt x="1156" y="836"/>
                  </a:cubicBezTo>
                  <a:cubicBezTo>
                    <a:pt x="1369" y="4849"/>
                    <a:pt x="1" y="9073"/>
                    <a:pt x="2128" y="12751"/>
                  </a:cubicBezTo>
                  <a:lnTo>
                    <a:pt x="2159" y="12751"/>
                  </a:lnTo>
                  <a:cubicBezTo>
                    <a:pt x="153" y="9104"/>
                    <a:pt x="1521" y="5031"/>
                    <a:pt x="1369" y="1140"/>
                  </a:cubicBezTo>
                  <a:lnTo>
                    <a:pt x="1369" y="1140"/>
                  </a:lnTo>
                  <a:cubicBezTo>
                    <a:pt x="4469" y="6855"/>
                    <a:pt x="7053" y="13238"/>
                    <a:pt x="6445" y="19864"/>
                  </a:cubicBezTo>
                  <a:cubicBezTo>
                    <a:pt x="6445" y="19894"/>
                    <a:pt x="6475" y="19910"/>
                    <a:pt x="6505" y="19910"/>
                  </a:cubicBezTo>
                  <a:cubicBezTo>
                    <a:pt x="6536" y="19910"/>
                    <a:pt x="6566" y="19894"/>
                    <a:pt x="6566" y="19864"/>
                  </a:cubicBezTo>
                  <a:cubicBezTo>
                    <a:pt x="7296" y="16551"/>
                    <a:pt x="6657" y="13146"/>
                    <a:pt x="5594" y="9955"/>
                  </a:cubicBezTo>
                  <a:cubicBezTo>
                    <a:pt x="4530" y="6763"/>
                    <a:pt x="3223" y="3025"/>
                    <a:pt x="1247" y="259"/>
                  </a:cubicBezTo>
                  <a:lnTo>
                    <a:pt x="1247" y="107"/>
                  </a:lnTo>
                  <a:cubicBezTo>
                    <a:pt x="1247" y="57"/>
                    <a:pt x="1229" y="34"/>
                    <a:pt x="1202" y="34"/>
                  </a:cubicBezTo>
                  <a:cubicBezTo>
                    <a:pt x="1180" y="34"/>
                    <a:pt x="1153" y="49"/>
                    <a:pt x="1125" y="76"/>
                  </a:cubicBezTo>
                  <a:cubicBezTo>
                    <a:pt x="1084" y="24"/>
                    <a:pt x="1028"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9"/>
            <p:cNvSpPr/>
            <p:nvPr/>
          </p:nvSpPr>
          <p:spPr>
            <a:xfrm>
              <a:off x="1825800" y="687225"/>
              <a:ext cx="518000" cy="376750"/>
            </a:xfrm>
            <a:custGeom>
              <a:avLst/>
              <a:gdLst/>
              <a:ahLst/>
              <a:cxnLst/>
              <a:rect l="l" t="t" r="r" b="b"/>
              <a:pathLst>
                <a:path w="20720" h="15070" extrusionOk="0">
                  <a:moveTo>
                    <a:pt x="7741" y="1"/>
                  </a:moveTo>
                  <a:cubicBezTo>
                    <a:pt x="7710" y="1"/>
                    <a:pt x="7710" y="31"/>
                    <a:pt x="7741" y="31"/>
                  </a:cubicBezTo>
                  <a:cubicBezTo>
                    <a:pt x="11449" y="244"/>
                    <a:pt x="13820" y="1855"/>
                    <a:pt x="16403" y="4378"/>
                  </a:cubicBezTo>
                  <a:cubicBezTo>
                    <a:pt x="17224" y="5168"/>
                    <a:pt x="18105" y="5776"/>
                    <a:pt x="19139" y="5928"/>
                  </a:cubicBezTo>
                  <a:cubicBezTo>
                    <a:pt x="18998" y="5930"/>
                    <a:pt x="18856" y="5932"/>
                    <a:pt x="18715" y="5932"/>
                  </a:cubicBezTo>
                  <a:cubicBezTo>
                    <a:pt x="17094" y="5932"/>
                    <a:pt x="15479" y="5765"/>
                    <a:pt x="13941" y="5290"/>
                  </a:cubicBezTo>
                  <a:cubicBezTo>
                    <a:pt x="12209" y="4742"/>
                    <a:pt x="10659" y="3800"/>
                    <a:pt x="9017" y="3101"/>
                  </a:cubicBezTo>
                  <a:cubicBezTo>
                    <a:pt x="7752" y="2566"/>
                    <a:pt x="6509" y="2351"/>
                    <a:pt x="5267" y="2351"/>
                  </a:cubicBezTo>
                  <a:cubicBezTo>
                    <a:pt x="3615" y="2351"/>
                    <a:pt x="1964" y="2732"/>
                    <a:pt x="263" y="3253"/>
                  </a:cubicBezTo>
                  <a:cubicBezTo>
                    <a:pt x="1" y="3341"/>
                    <a:pt x="102" y="3680"/>
                    <a:pt x="326" y="3680"/>
                  </a:cubicBezTo>
                  <a:cubicBezTo>
                    <a:pt x="335" y="3680"/>
                    <a:pt x="345" y="3680"/>
                    <a:pt x="354" y="3679"/>
                  </a:cubicBezTo>
                  <a:lnTo>
                    <a:pt x="415" y="3679"/>
                  </a:lnTo>
                  <a:cubicBezTo>
                    <a:pt x="4275" y="6414"/>
                    <a:pt x="6829" y="10335"/>
                    <a:pt x="7589" y="15047"/>
                  </a:cubicBezTo>
                  <a:cubicBezTo>
                    <a:pt x="7589" y="15062"/>
                    <a:pt x="7604" y="15069"/>
                    <a:pt x="7619" y="15069"/>
                  </a:cubicBezTo>
                  <a:cubicBezTo>
                    <a:pt x="7634" y="15069"/>
                    <a:pt x="7649" y="15062"/>
                    <a:pt x="7649" y="15047"/>
                  </a:cubicBezTo>
                  <a:cubicBezTo>
                    <a:pt x="7041" y="10396"/>
                    <a:pt x="4519" y="6232"/>
                    <a:pt x="628" y="3648"/>
                  </a:cubicBezTo>
                  <a:cubicBezTo>
                    <a:pt x="2166" y="3229"/>
                    <a:pt x="3723" y="2827"/>
                    <a:pt x="5297" y="2827"/>
                  </a:cubicBezTo>
                  <a:cubicBezTo>
                    <a:pt x="5775" y="2827"/>
                    <a:pt x="6256" y="2864"/>
                    <a:pt x="6737" y="2949"/>
                  </a:cubicBezTo>
                  <a:cubicBezTo>
                    <a:pt x="8713" y="3314"/>
                    <a:pt x="10355" y="4408"/>
                    <a:pt x="12148" y="5168"/>
                  </a:cubicBezTo>
                  <a:cubicBezTo>
                    <a:pt x="14065" y="5956"/>
                    <a:pt x="16012" y="6371"/>
                    <a:pt x="17999" y="6371"/>
                  </a:cubicBezTo>
                  <a:cubicBezTo>
                    <a:pt x="18847" y="6371"/>
                    <a:pt x="19703" y="6295"/>
                    <a:pt x="20568" y="6141"/>
                  </a:cubicBezTo>
                  <a:cubicBezTo>
                    <a:pt x="20719" y="6110"/>
                    <a:pt x="20689" y="5897"/>
                    <a:pt x="20568" y="5897"/>
                  </a:cubicBezTo>
                  <a:lnTo>
                    <a:pt x="20416" y="5897"/>
                  </a:lnTo>
                  <a:cubicBezTo>
                    <a:pt x="20467" y="5847"/>
                    <a:pt x="20432" y="5731"/>
                    <a:pt x="20384" y="5731"/>
                  </a:cubicBezTo>
                  <a:cubicBezTo>
                    <a:pt x="20374" y="5731"/>
                    <a:pt x="20365" y="5736"/>
                    <a:pt x="20355" y="5746"/>
                  </a:cubicBezTo>
                  <a:cubicBezTo>
                    <a:pt x="20153" y="5780"/>
                    <a:pt x="19957" y="5796"/>
                    <a:pt x="19764" y="5796"/>
                  </a:cubicBezTo>
                  <a:cubicBezTo>
                    <a:pt x="17080" y="5796"/>
                    <a:pt x="15213" y="2616"/>
                    <a:pt x="13029" y="1369"/>
                  </a:cubicBezTo>
                  <a:cubicBezTo>
                    <a:pt x="11388" y="457"/>
                    <a:pt x="9595" y="31"/>
                    <a:pt x="7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9"/>
            <p:cNvSpPr/>
            <p:nvPr/>
          </p:nvSpPr>
          <p:spPr>
            <a:xfrm>
              <a:off x="1791325" y="491300"/>
              <a:ext cx="73500" cy="261125"/>
            </a:xfrm>
            <a:custGeom>
              <a:avLst/>
              <a:gdLst/>
              <a:ahLst/>
              <a:cxnLst/>
              <a:rect l="l" t="t" r="r" b="b"/>
              <a:pathLst>
                <a:path w="2940" h="10445" extrusionOk="0">
                  <a:moveTo>
                    <a:pt x="2858" y="0"/>
                  </a:moveTo>
                  <a:cubicBezTo>
                    <a:pt x="2838" y="0"/>
                    <a:pt x="2816" y="7"/>
                    <a:pt x="2797" y="26"/>
                  </a:cubicBezTo>
                  <a:cubicBezTo>
                    <a:pt x="761" y="3157"/>
                    <a:pt x="1" y="6713"/>
                    <a:pt x="487" y="10421"/>
                  </a:cubicBezTo>
                  <a:cubicBezTo>
                    <a:pt x="487" y="10437"/>
                    <a:pt x="495" y="10444"/>
                    <a:pt x="502" y="10444"/>
                  </a:cubicBezTo>
                  <a:cubicBezTo>
                    <a:pt x="510" y="10444"/>
                    <a:pt x="518" y="10437"/>
                    <a:pt x="518" y="10421"/>
                  </a:cubicBezTo>
                  <a:cubicBezTo>
                    <a:pt x="153" y="6743"/>
                    <a:pt x="973" y="3187"/>
                    <a:pt x="2919" y="56"/>
                  </a:cubicBezTo>
                  <a:cubicBezTo>
                    <a:pt x="2940" y="36"/>
                    <a:pt x="290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9"/>
            <p:cNvSpPr/>
            <p:nvPr/>
          </p:nvSpPr>
          <p:spPr>
            <a:xfrm>
              <a:off x="1987000" y="327800"/>
              <a:ext cx="116675" cy="273350"/>
            </a:xfrm>
            <a:custGeom>
              <a:avLst/>
              <a:gdLst/>
              <a:ahLst/>
              <a:cxnLst/>
              <a:rect l="l" t="t" r="r" b="b"/>
              <a:pathLst>
                <a:path w="4667" h="10934" extrusionOk="0">
                  <a:moveTo>
                    <a:pt x="4438" y="1"/>
                  </a:moveTo>
                  <a:cubicBezTo>
                    <a:pt x="4400" y="1"/>
                    <a:pt x="4362" y="31"/>
                    <a:pt x="4362" y="92"/>
                  </a:cubicBezTo>
                  <a:cubicBezTo>
                    <a:pt x="4514" y="4165"/>
                    <a:pt x="4150" y="8785"/>
                    <a:pt x="46" y="10852"/>
                  </a:cubicBezTo>
                  <a:cubicBezTo>
                    <a:pt x="0" y="10875"/>
                    <a:pt x="24" y="10933"/>
                    <a:pt x="52" y="10933"/>
                  </a:cubicBezTo>
                  <a:cubicBezTo>
                    <a:pt x="60" y="10933"/>
                    <a:pt x="69" y="10927"/>
                    <a:pt x="77" y="10913"/>
                  </a:cubicBezTo>
                  <a:cubicBezTo>
                    <a:pt x="4332" y="9059"/>
                    <a:pt x="4666" y="4165"/>
                    <a:pt x="4514" y="92"/>
                  </a:cubicBezTo>
                  <a:cubicBezTo>
                    <a:pt x="4514" y="31"/>
                    <a:pt x="4476" y="1"/>
                    <a:pt x="4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9"/>
            <p:cNvSpPr/>
            <p:nvPr/>
          </p:nvSpPr>
          <p:spPr>
            <a:xfrm>
              <a:off x="1394375" y="891650"/>
              <a:ext cx="150025" cy="158600"/>
            </a:xfrm>
            <a:custGeom>
              <a:avLst/>
              <a:gdLst/>
              <a:ahLst/>
              <a:cxnLst/>
              <a:rect l="l" t="t" r="r" b="b"/>
              <a:pathLst>
                <a:path w="6001" h="6344" extrusionOk="0">
                  <a:moveTo>
                    <a:pt x="5909" y="0"/>
                  </a:moveTo>
                  <a:cubicBezTo>
                    <a:pt x="2778" y="638"/>
                    <a:pt x="1258" y="3526"/>
                    <a:pt x="43" y="6201"/>
                  </a:cubicBezTo>
                  <a:cubicBezTo>
                    <a:pt x="0" y="6265"/>
                    <a:pt x="62" y="6343"/>
                    <a:pt x="123" y="6343"/>
                  </a:cubicBezTo>
                  <a:cubicBezTo>
                    <a:pt x="150" y="6343"/>
                    <a:pt x="176" y="6329"/>
                    <a:pt x="195" y="6292"/>
                  </a:cubicBezTo>
                  <a:cubicBezTo>
                    <a:pt x="1441" y="3678"/>
                    <a:pt x="2869" y="821"/>
                    <a:pt x="5970" y="91"/>
                  </a:cubicBezTo>
                  <a:cubicBezTo>
                    <a:pt x="6000" y="61"/>
                    <a:pt x="6000" y="0"/>
                    <a:pt x="5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9"/>
            <p:cNvSpPr/>
            <p:nvPr/>
          </p:nvSpPr>
          <p:spPr>
            <a:xfrm>
              <a:off x="1525975" y="834313"/>
              <a:ext cx="254575" cy="273275"/>
            </a:xfrm>
            <a:custGeom>
              <a:avLst/>
              <a:gdLst/>
              <a:ahLst/>
              <a:cxnLst/>
              <a:rect l="l" t="t" r="r" b="b"/>
              <a:pathLst>
                <a:path w="10183" h="10931" extrusionOk="0">
                  <a:moveTo>
                    <a:pt x="10103" y="0"/>
                  </a:moveTo>
                  <a:cubicBezTo>
                    <a:pt x="10043" y="0"/>
                    <a:pt x="9970" y="30"/>
                    <a:pt x="9970" y="101"/>
                  </a:cubicBezTo>
                  <a:cubicBezTo>
                    <a:pt x="9362" y="5633"/>
                    <a:pt x="5532" y="9888"/>
                    <a:pt x="30" y="10891"/>
                  </a:cubicBezTo>
                  <a:cubicBezTo>
                    <a:pt x="6" y="10891"/>
                    <a:pt x="1" y="10930"/>
                    <a:pt x="16" y="10930"/>
                  </a:cubicBezTo>
                  <a:cubicBezTo>
                    <a:pt x="19" y="10930"/>
                    <a:pt x="24" y="10928"/>
                    <a:pt x="30" y="10922"/>
                  </a:cubicBezTo>
                  <a:cubicBezTo>
                    <a:pt x="5562" y="10101"/>
                    <a:pt x="9757" y="5724"/>
                    <a:pt x="10182" y="40"/>
                  </a:cubicBezTo>
                  <a:cubicBezTo>
                    <a:pt x="10182" y="15"/>
                    <a:pt x="10146" y="0"/>
                    <a:pt x="10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9"/>
            <p:cNvSpPr/>
            <p:nvPr/>
          </p:nvSpPr>
          <p:spPr>
            <a:xfrm>
              <a:off x="1967075" y="1098150"/>
              <a:ext cx="33250" cy="158125"/>
            </a:xfrm>
            <a:custGeom>
              <a:avLst/>
              <a:gdLst/>
              <a:ahLst/>
              <a:cxnLst/>
              <a:rect l="l" t="t" r="r" b="b"/>
              <a:pathLst>
                <a:path w="1330" h="6325" extrusionOk="0">
                  <a:moveTo>
                    <a:pt x="995" y="0"/>
                  </a:moveTo>
                  <a:cubicBezTo>
                    <a:pt x="965" y="0"/>
                    <a:pt x="934" y="23"/>
                    <a:pt x="934" y="69"/>
                  </a:cubicBezTo>
                  <a:cubicBezTo>
                    <a:pt x="1147" y="2196"/>
                    <a:pt x="843" y="4233"/>
                    <a:pt x="23" y="6208"/>
                  </a:cubicBezTo>
                  <a:cubicBezTo>
                    <a:pt x="1" y="6274"/>
                    <a:pt x="74" y="6324"/>
                    <a:pt x="127" y="6324"/>
                  </a:cubicBezTo>
                  <a:cubicBezTo>
                    <a:pt x="148" y="6324"/>
                    <a:pt x="166" y="6317"/>
                    <a:pt x="175" y="6300"/>
                  </a:cubicBezTo>
                  <a:cubicBezTo>
                    <a:pt x="1026" y="4263"/>
                    <a:pt x="1330" y="2196"/>
                    <a:pt x="1056" y="69"/>
                  </a:cubicBezTo>
                  <a:cubicBezTo>
                    <a:pt x="1056" y="23"/>
                    <a:pt x="1026" y="0"/>
                    <a:pt x="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9"/>
            <p:cNvSpPr/>
            <p:nvPr/>
          </p:nvSpPr>
          <p:spPr>
            <a:xfrm>
              <a:off x="1999700" y="872525"/>
              <a:ext cx="167525" cy="28100"/>
            </a:xfrm>
            <a:custGeom>
              <a:avLst/>
              <a:gdLst/>
              <a:ahLst/>
              <a:cxnLst/>
              <a:rect l="l" t="t" r="r" b="b"/>
              <a:pathLst>
                <a:path w="6701" h="1124" extrusionOk="0">
                  <a:moveTo>
                    <a:pt x="118" y="0"/>
                  </a:moveTo>
                  <a:cubicBezTo>
                    <a:pt x="43" y="0"/>
                    <a:pt x="1" y="103"/>
                    <a:pt x="55" y="157"/>
                  </a:cubicBezTo>
                  <a:cubicBezTo>
                    <a:pt x="1507" y="798"/>
                    <a:pt x="3064" y="1123"/>
                    <a:pt x="4621" y="1123"/>
                  </a:cubicBezTo>
                  <a:cubicBezTo>
                    <a:pt x="5280" y="1123"/>
                    <a:pt x="5939" y="1065"/>
                    <a:pt x="6590" y="948"/>
                  </a:cubicBezTo>
                  <a:cubicBezTo>
                    <a:pt x="6701" y="920"/>
                    <a:pt x="6686" y="792"/>
                    <a:pt x="6613" y="792"/>
                  </a:cubicBezTo>
                  <a:cubicBezTo>
                    <a:pt x="6606" y="792"/>
                    <a:pt x="6598" y="793"/>
                    <a:pt x="6590" y="796"/>
                  </a:cubicBezTo>
                  <a:cubicBezTo>
                    <a:pt x="6115" y="834"/>
                    <a:pt x="5649" y="854"/>
                    <a:pt x="5188" y="854"/>
                  </a:cubicBezTo>
                  <a:cubicBezTo>
                    <a:pt x="3465" y="854"/>
                    <a:pt x="1825" y="581"/>
                    <a:pt x="146" y="5"/>
                  </a:cubicBezTo>
                  <a:cubicBezTo>
                    <a:pt x="136" y="2"/>
                    <a:pt x="127"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9"/>
            <p:cNvSpPr/>
            <p:nvPr/>
          </p:nvSpPr>
          <p:spPr>
            <a:xfrm rot="10800000" flipH="1">
              <a:off x="1721425" y="685420"/>
              <a:ext cx="252306" cy="202049"/>
            </a:xfrm>
            <a:custGeom>
              <a:avLst/>
              <a:gdLst/>
              <a:ahLst/>
              <a:cxnLst/>
              <a:rect l="l" t="t" r="r" b="b"/>
              <a:pathLst>
                <a:path w="4705" h="1677" extrusionOk="0">
                  <a:moveTo>
                    <a:pt x="4674" y="0"/>
                  </a:moveTo>
                  <a:cubicBezTo>
                    <a:pt x="3063" y="183"/>
                    <a:pt x="1422" y="638"/>
                    <a:pt x="54" y="1550"/>
                  </a:cubicBezTo>
                  <a:cubicBezTo>
                    <a:pt x="0" y="1577"/>
                    <a:pt x="42" y="1677"/>
                    <a:pt x="117" y="1677"/>
                  </a:cubicBezTo>
                  <a:cubicBezTo>
                    <a:pt x="126" y="1677"/>
                    <a:pt x="135" y="1675"/>
                    <a:pt x="145" y="1672"/>
                  </a:cubicBezTo>
                  <a:cubicBezTo>
                    <a:pt x="1635" y="942"/>
                    <a:pt x="3063" y="335"/>
                    <a:pt x="4705" y="61"/>
                  </a:cubicBezTo>
                  <a:cubicBezTo>
                    <a:pt x="4705" y="61"/>
                    <a:pt x="4705" y="0"/>
                    <a:pt x="4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9"/>
            <p:cNvSpPr/>
            <p:nvPr/>
          </p:nvSpPr>
          <p:spPr>
            <a:xfrm>
              <a:off x="1971425" y="813375"/>
              <a:ext cx="252300" cy="63875"/>
            </a:xfrm>
            <a:custGeom>
              <a:avLst/>
              <a:gdLst/>
              <a:ahLst/>
              <a:cxnLst/>
              <a:rect l="l" t="t" r="r" b="b"/>
              <a:pathLst>
                <a:path w="10092" h="2555" extrusionOk="0">
                  <a:moveTo>
                    <a:pt x="92" y="0"/>
                  </a:moveTo>
                  <a:cubicBezTo>
                    <a:pt x="61" y="0"/>
                    <a:pt x="1" y="61"/>
                    <a:pt x="61" y="92"/>
                  </a:cubicBezTo>
                  <a:cubicBezTo>
                    <a:pt x="2558" y="1303"/>
                    <a:pt x="5256" y="2554"/>
                    <a:pt x="8057" y="2554"/>
                  </a:cubicBezTo>
                  <a:cubicBezTo>
                    <a:pt x="8700" y="2554"/>
                    <a:pt x="9348" y="2488"/>
                    <a:pt x="10001" y="2341"/>
                  </a:cubicBezTo>
                  <a:cubicBezTo>
                    <a:pt x="10092" y="2341"/>
                    <a:pt x="10031" y="2250"/>
                    <a:pt x="10001" y="2250"/>
                  </a:cubicBezTo>
                  <a:cubicBezTo>
                    <a:pt x="9403" y="2345"/>
                    <a:pt x="8819" y="2389"/>
                    <a:pt x="8246" y="2389"/>
                  </a:cubicBezTo>
                  <a:cubicBezTo>
                    <a:pt x="5356" y="2389"/>
                    <a:pt x="2756" y="1269"/>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9"/>
            <p:cNvSpPr/>
            <p:nvPr/>
          </p:nvSpPr>
          <p:spPr>
            <a:xfrm>
              <a:off x="2131000" y="942550"/>
              <a:ext cx="62350" cy="18125"/>
            </a:xfrm>
            <a:custGeom>
              <a:avLst/>
              <a:gdLst/>
              <a:ahLst/>
              <a:cxnLst/>
              <a:rect l="l" t="t" r="r" b="b"/>
              <a:pathLst>
                <a:path w="2494" h="725" extrusionOk="0">
                  <a:moveTo>
                    <a:pt x="2372" y="1"/>
                  </a:moveTo>
                  <a:cubicBezTo>
                    <a:pt x="1804" y="371"/>
                    <a:pt x="1197" y="620"/>
                    <a:pt x="550" y="620"/>
                  </a:cubicBezTo>
                  <a:cubicBezTo>
                    <a:pt x="400" y="620"/>
                    <a:pt x="247" y="607"/>
                    <a:pt x="92" y="578"/>
                  </a:cubicBezTo>
                  <a:cubicBezTo>
                    <a:pt x="61" y="578"/>
                    <a:pt x="1" y="669"/>
                    <a:pt x="61" y="669"/>
                  </a:cubicBezTo>
                  <a:cubicBezTo>
                    <a:pt x="257" y="706"/>
                    <a:pt x="457" y="725"/>
                    <a:pt x="655" y="725"/>
                  </a:cubicBezTo>
                  <a:cubicBezTo>
                    <a:pt x="1289" y="725"/>
                    <a:pt x="1916" y="532"/>
                    <a:pt x="2402" y="92"/>
                  </a:cubicBezTo>
                  <a:cubicBezTo>
                    <a:pt x="2493" y="92"/>
                    <a:pt x="2402" y="1"/>
                    <a:pt x="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9"/>
            <p:cNvSpPr/>
            <p:nvPr/>
          </p:nvSpPr>
          <p:spPr>
            <a:xfrm>
              <a:off x="2038300" y="727500"/>
              <a:ext cx="132950" cy="43650"/>
            </a:xfrm>
            <a:custGeom>
              <a:avLst/>
              <a:gdLst/>
              <a:ahLst/>
              <a:cxnLst/>
              <a:rect l="l" t="t" r="r" b="b"/>
              <a:pathLst>
                <a:path w="5318" h="1746" extrusionOk="0">
                  <a:moveTo>
                    <a:pt x="31" y="1"/>
                  </a:moveTo>
                  <a:cubicBezTo>
                    <a:pt x="0" y="1"/>
                    <a:pt x="0" y="61"/>
                    <a:pt x="31" y="61"/>
                  </a:cubicBezTo>
                  <a:cubicBezTo>
                    <a:pt x="1885" y="305"/>
                    <a:pt x="3618" y="852"/>
                    <a:pt x="5228" y="1733"/>
                  </a:cubicBezTo>
                  <a:cubicBezTo>
                    <a:pt x="5255" y="1742"/>
                    <a:pt x="5274" y="1746"/>
                    <a:pt x="5287" y="1746"/>
                  </a:cubicBezTo>
                  <a:cubicBezTo>
                    <a:pt x="5317" y="1746"/>
                    <a:pt x="5311" y="1724"/>
                    <a:pt x="5289" y="1703"/>
                  </a:cubicBezTo>
                  <a:cubicBezTo>
                    <a:pt x="3648" y="761"/>
                    <a:pt x="1885" y="21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9"/>
            <p:cNvSpPr/>
            <p:nvPr/>
          </p:nvSpPr>
          <p:spPr>
            <a:xfrm>
              <a:off x="2095300" y="662925"/>
              <a:ext cx="84875" cy="54625"/>
            </a:xfrm>
            <a:custGeom>
              <a:avLst/>
              <a:gdLst/>
              <a:ahLst/>
              <a:cxnLst/>
              <a:rect l="l" t="t" r="r" b="b"/>
              <a:pathLst>
                <a:path w="3395" h="2185" extrusionOk="0">
                  <a:moveTo>
                    <a:pt x="61" y="0"/>
                  </a:moveTo>
                  <a:cubicBezTo>
                    <a:pt x="30" y="0"/>
                    <a:pt x="0" y="30"/>
                    <a:pt x="30" y="30"/>
                  </a:cubicBezTo>
                  <a:cubicBezTo>
                    <a:pt x="1246" y="608"/>
                    <a:pt x="2280" y="1277"/>
                    <a:pt x="3313" y="2158"/>
                  </a:cubicBezTo>
                  <a:cubicBezTo>
                    <a:pt x="3323" y="2177"/>
                    <a:pt x="3335" y="2184"/>
                    <a:pt x="3347" y="2184"/>
                  </a:cubicBezTo>
                  <a:cubicBezTo>
                    <a:pt x="3373" y="2184"/>
                    <a:pt x="3395" y="2149"/>
                    <a:pt x="3374" y="2128"/>
                  </a:cubicBezTo>
                  <a:cubicBezTo>
                    <a:pt x="2432" y="1246"/>
                    <a:pt x="1277" y="51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9"/>
            <p:cNvSpPr/>
            <p:nvPr/>
          </p:nvSpPr>
          <p:spPr>
            <a:xfrm>
              <a:off x="1872125" y="402900"/>
              <a:ext cx="159200" cy="122400"/>
            </a:xfrm>
            <a:custGeom>
              <a:avLst/>
              <a:gdLst/>
              <a:ahLst/>
              <a:cxnLst/>
              <a:rect l="l" t="t" r="r" b="b"/>
              <a:pathLst>
                <a:path w="6368" h="4896" extrusionOk="0">
                  <a:moveTo>
                    <a:pt x="6280" y="1"/>
                  </a:moveTo>
                  <a:cubicBezTo>
                    <a:pt x="6272" y="1"/>
                    <a:pt x="6262" y="2"/>
                    <a:pt x="6252" y="6"/>
                  </a:cubicBezTo>
                  <a:cubicBezTo>
                    <a:pt x="3729" y="887"/>
                    <a:pt x="1541" y="2650"/>
                    <a:pt x="21" y="4839"/>
                  </a:cubicBezTo>
                  <a:cubicBezTo>
                    <a:pt x="0" y="4860"/>
                    <a:pt x="37" y="4895"/>
                    <a:pt x="72" y="4895"/>
                  </a:cubicBezTo>
                  <a:cubicBezTo>
                    <a:pt x="88" y="4895"/>
                    <a:pt x="103" y="4888"/>
                    <a:pt x="112" y="4869"/>
                  </a:cubicBezTo>
                  <a:cubicBezTo>
                    <a:pt x="1754" y="2681"/>
                    <a:pt x="3790" y="1161"/>
                    <a:pt x="6313" y="127"/>
                  </a:cubicBezTo>
                  <a:cubicBezTo>
                    <a:pt x="6367" y="100"/>
                    <a:pt x="6349" y="1"/>
                    <a:pt x="6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9"/>
            <p:cNvSpPr/>
            <p:nvPr/>
          </p:nvSpPr>
          <p:spPr>
            <a:xfrm>
              <a:off x="1789300" y="433225"/>
              <a:ext cx="90825" cy="81425"/>
            </a:xfrm>
            <a:custGeom>
              <a:avLst/>
              <a:gdLst/>
              <a:ahLst/>
              <a:cxnLst/>
              <a:rect l="l" t="t" r="r" b="b"/>
              <a:pathLst>
                <a:path w="3633" h="3257" extrusionOk="0">
                  <a:moveTo>
                    <a:pt x="3593" y="1"/>
                  </a:moveTo>
                  <a:cubicBezTo>
                    <a:pt x="3588" y="1"/>
                    <a:pt x="3583" y="3"/>
                    <a:pt x="3577" y="9"/>
                  </a:cubicBezTo>
                  <a:cubicBezTo>
                    <a:pt x="2058" y="586"/>
                    <a:pt x="781" y="1772"/>
                    <a:pt x="21" y="3200"/>
                  </a:cubicBezTo>
                  <a:cubicBezTo>
                    <a:pt x="0" y="3221"/>
                    <a:pt x="37" y="3257"/>
                    <a:pt x="72" y="3257"/>
                  </a:cubicBezTo>
                  <a:cubicBezTo>
                    <a:pt x="88" y="3257"/>
                    <a:pt x="103" y="3249"/>
                    <a:pt x="112" y="3231"/>
                  </a:cubicBezTo>
                  <a:cubicBezTo>
                    <a:pt x="933" y="1832"/>
                    <a:pt x="2149" y="799"/>
                    <a:pt x="3608" y="130"/>
                  </a:cubicBezTo>
                  <a:cubicBezTo>
                    <a:pt x="3633" y="55"/>
                    <a:pt x="3617"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9"/>
            <p:cNvSpPr/>
            <p:nvPr/>
          </p:nvSpPr>
          <p:spPr>
            <a:xfrm>
              <a:off x="1895450" y="516250"/>
              <a:ext cx="120075" cy="117050"/>
            </a:xfrm>
            <a:custGeom>
              <a:avLst/>
              <a:gdLst/>
              <a:ahLst/>
              <a:cxnLst/>
              <a:rect l="l" t="t" r="r" b="b"/>
              <a:pathLst>
                <a:path w="4803" h="4682" extrusionOk="0">
                  <a:moveTo>
                    <a:pt x="4681" y="1"/>
                  </a:moveTo>
                  <a:cubicBezTo>
                    <a:pt x="2675" y="1065"/>
                    <a:pt x="1064" y="2676"/>
                    <a:pt x="0" y="4682"/>
                  </a:cubicBezTo>
                  <a:cubicBezTo>
                    <a:pt x="1155" y="2736"/>
                    <a:pt x="2736" y="1186"/>
                    <a:pt x="4711" y="92"/>
                  </a:cubicBezTo>
                  <a:cubicBezTo>
                    <a:pt x="4803" y="92"/>
                    <a:pt x="4772" y="1"/>
                    <a:pt x="4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9"/>
            <p:cNvSpPr/>
            <p:nvPr/>
          </p:nvSpPr>
          <p:spPr>
            <a:xfrm>
              <a:off x="2051650" y="543050"/>
              <a:ext cx="51650" cy="94675"/>
            </a:xfrm>
            <a:custGeom>
              <a:avLst/>
              <a:gdLst/>
              <a:ahLst/>
              <a:cxnLst/>
              <a:rect l="l" t="t" r="r" b="b"/>
              <a:pathLst>
                <a:path w="2066" h="3787" extrusionOk="0">
                  <a:moveTo>
                    <a:pt x="2039" y="0"/>
                  </a:moveTo>
                  <a:cubicBezTo>
                    <a:pt x="2020" y="0"/>
                    <a:pt x="1989" y="8"/>
                    <a:pt x="1959" y="23"/>
                  </a:cubicBezTo>
                  <a:cubicBezTo>
                    <a:pt x="1564" y="1452"/>
                    <a:pt x="956" y="2576"/>
                    <a:pt x="44" y="3670"/>
                  </a:cubicBezTo>
                  <a:cubicBezTo>
                    <a:pt x="0" y="3736"/>
                    <a:pt x="35" y="3786"/>
                    <a:pt x="70" y="3786"/>
                  </a:cubicBezTo>
                  <a:cubicBezTo>
                    <a:pt x="83" y="3786"/>
                    <a:pt x="96" y="3779"/>
                    <a:pt x="105" y="3762"/>
                  </a:cubicBezTo>
                  <a:cubicBezTo>
                    <a:pt x="1108" y="2728"/>
                    <a:pt x="1746" y="1391"/>
                    <a:pt x="2050" y="23"/>
                  </a:cubicBezTo>
                  <a:cubicBezTo>
                    <a:pt x="2065" y="8"/>
                    <a:pt x="2058" y="0"/>
                    <a:pt x="2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9"/>
            <p:cNvSpPr/>
            <p:nvPr/>
          </p:nvSpPr>
          <p:spPr>
            <a:xfrm>
              <a:off x="1536775" y="508650"/>
              <a:ext cx="225450" cy="172475"/>
            </a:xfrm>
            <a:custGeom>
              <a:avLst/>
              <a:gdLst/>
              <a:ahLst/>
              <a:cxnLst/>
              <a:rect l="l" t="t" r="r" b="b"/>
              <a:pathLst>
                <a:path w="9018" h="6899" extrusionOk="0">
                  <a:moveTo>
                    <a:pt x="0" y="1"/>
                  </a:moveTo>
                  <a:lnTo>
                    <a:pt x="0" y="31"/>
                  </a:lnTo>
                  <a:cubicBezTo>
                    <a:pt x="3921" y="882"/>
                    <a:pt x="6991" y="3344"/>
                    <a:pt x="8876" y="6840"/>
                  </a:cubicBezTo>
                  <a:cubicBezTo>
                    <a:pt x="8886" y="6882"/>
                    <a:pt x="8908" y="6898"/>
                    <a:pt x="8930" y="6898"/>
                  </a:cubicBezTo>
                  <a:cubicBezTo>
                    <a:pt x="8972" y="6898"/>
                    <a:pt x="9017" y="6839"/>
                    <a:pt x="8997" y="6779"/>
                  </a:cubicBezTo>
                  <a:cubicBezTo>
                    <a:pt x="7204" y="3223"/>
                    <a:pt x="3861" y="79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9"/>
            <p:cNvSpPr/>
            <p:nvPr/>
          </p:nvSpPr>
          <p:spPr>
            <a:xfrm>
              <a:off x="1648850" y="492200"/>
              <a:ext cx="77725" cy="67900"/>
            </a:xfrm>
            <a:custGeom>
              <a:avLst/>
              <a:gdLst/>
              <a:ahLst/>
              <a:cxnLst/>
              <a:rect l="l" t="t" r="r" b="b"/>
              <a:pathLst>
                <a:path w="3109" h="2716" extrusionOk="0">
                  <a:moveTo>
                    <a:pt x="77" y="0"/>
                  </a:moveTo>
                  <a:cubicBezTo>
                    <a:pt x="42" y="0"/>
                    <a:pt x="0" y="58"/>
                    <a:pt x="46" y="81"/>
                  </a:cubicBezTo>
                  <a:lnTo>
                    <a:pt x="2995" y="2695"/>
                  </a:lnTo>
                  <a:cubicBezTo>
                    <a:pt x="3002" y="2710"/>
                    <a:pt x="3013" y="2716"/>
                    <a:pt x="3025" y="2716"/>
                  </a:cubicBezTo>
                  <a:cubicBezTo>
                    <a:pt x="3062" y="2716"/>
                    <a:pt x="3109" y="2658"/>
                    <a:pt x="3086" y="2634"/>
                  </a:cubicBezTo>
                  <a:lnTo>
                    <a:pt x="107" y="20"/>
                  </a:lnTo>
                  <a:cubicBezTo>
                    <a:pt x="100" y="6"/>
                    <a:pt x="89"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9"/>
            <p:cNvSpPr/>
            <p:nvPr/>
          </p:nvSpPr>
          <p:spPr>
            <a:xfrm>
              <a:off x="1415950" y="752575"/>
              <a:ext cx="144225" cy="70075"/>
            </a:xfrm>
            <a:custGeom>
              <a:avLst/>
              <a:gdLst/>
              <a:ahLst/>
              <a:cxnLst/>
              <a:rect l="l" t="t" r="r" b="b"/>
              <a:pathLst>
                <a:path w="5769" h="2803" extrusionOk="0">
                  <a:moveTo>
                    <a:pt x="31" y="1"/>
                  </a:moveTo>
                  <a:cubicBezTo>
                    <a:pt x="0" y="1"/>
                    <a:pt x="0" y="31"/>
                    <a:pt x="0" y="31"/>
                  </a:cubicBezTo>
                  <a:cubicBezTo>
                    <a:pt x="1672" y="1338"/>
                    <a:pt x="3617" y="2402"/>
                    <a:pt x="5715" y="2797"/>
                  </a:cubicBezTo>
                  <a:cubicBezTo>
                    <a:pt x="5718" y="2801"/>
                    <a:pt x="5721" y="2802"/>
                    <a:pt x="5725" y="2802"/>
                  </a:cubicBezTo>
                  <a:cubicBezTo>
                    <a:pt x="5751" y="2802"/>
                    <a:pt x="5769" y="2706"/>
                    <a:pt x="5715" y="2706"/>
                  </a:cubicBezTo>
                  <a:cubicBezTo>
                    <a:pt x="3648" y="2098"/>
                    <a:pt x="1763" y="1308"/>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9"/>
            <p:cNvSpPr/>
            <p:nvPr/>
          </p:nvSpPr>
          <p:spPr>
            <a:xfrm>
              <a:off x="1515500" y="982675"/>
              <a:ext cx="120725" cy="66300"/>
            </a:xfrm>
            <a:custGeom>
              <a:avLst/>
              <a:gdLst/>
              <a:ahLst/>
              <a:cxnLst/>
              <a:rect l="l" t="t" r="r" b="b"/>
              <a:pathLst>
                <a:path w="4829" h="2652" extrusionOk="0">
                  <a:moveTo>
                    <a:pt x="4785" y="1"/>
                  </a:moveTo>
                  <a:cubicBezTo>
                    <a:pt x="4781" y="1"/>
                    <a:pt x="4776" y="2"/>
                    <a:pt x="4772" y="7"/>
                  </a:cubicBezTo>
                  <a:cubicBezTo>
                    <a:pt x="3313" y="1070"/>
                    <a:pt x="1763" y="1952"/>
                    <a:pt x="61" y="2621"/>
                  </a:cubicBezTo>
                  <a:cubicBezTo>
                    <a:pt x="0" y="2621"/>
                    <a:pt x="61" y="2651"/>
                    <a:pt x="61" y="2651"/>
                  </a:cubicBezTo>
                  <a:cubicBezTo>
                    <a:pt x="1763" y="2013"/>
                    <a:pt x="3344" y="1192"/>
                    <a:pt x="4803" y="128"/>
                  </a:cubicBezTo>
                  <a:cubicBezTo>
                    <a:pt x="4829" y="76"/>
                    <a:pt x="4810" y="1"/>
                    <a:pt x="4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9"/>
            <p:cNvSpPr/>
            <p:nvPr/>
          </p:nvSpPr>
          <p:spPr>
            <a:xfrm>
              <a:off x="1877950" y="969150"/>
              <a:ext cx="50950" cy="202050"/>
            </a:xfrm>
            <a:custGeom>
              <a:avLst/>
              <a:gdLst/>
              <a:ahLst/>
              <a:cxnLst/>
              <a:rect l="l" t="t" r="r" b="b"/>
              <a:pathLst>
                <a:path w="2038" h="8082" extrusionOk="0">
                  <a:moveTo>
                    <a:pt x="1" y="0"/>
                  </a:moveTo>
                  <a:lnTo>
                    <a:pt x="1" y="0"/>
                  </a:lnTo>
                  <a:cubicBezTo>
                    <a:pt x="183" y="2827"/>
                    <a:pt x="822" y="5472"/>
                    <a:pt x="1977" y="8055"/>
                  </a:cubicBezTo>
                  <a:cubicBezTo>
                    <a:pt x="1977" y="8074"/>
                    <a:pt x="1982" y="8081"/>
                    <a:pt x="1991" y="8081"/>
                  </a:cubicBezTo>
                  <a:cubicBezTo>
                    <a:pt x="2009" y="8081"/>
                    <a:pt x="2037" y="8046"/>
                    <a:pt x="2037" y="8025"/>
                  </a:cubicBezTo>
                  <a:cubicBezTo>
                    <a:pt x="943" y="5472"/>
                    <a:pt x="244" y="28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3" name="Google Shape;2313;p29"/>
          <p:cNvGrpSpPr/>
          <p:nvPr/>
        </p:nvGrpSpPr>
        <p:grpSpPr>
          <a:xfrm>
            <a:off x="128250" y="1754847"/>
            <a:ext cx="784244" cy="733554"/>
            <a:chOff x="1299000" y="313975"/>
            <a:chExt cx="1054375" cy="986225"/>
          </a:xfrm>
        </p:grpSpPr>
        <p:sp>
          <p:nvSpPr>
            <p:cNvPr id="2314" name="Google Shape;2314;p29"/>
            <p:cNvSpPr/>
            <p:nvPr/>
          </p:nvSpPr>
          <p:spPr>
            <a:xfrm>
              <a:off x="1299000" y="313975"/>
              <a:ext cx="1054375" cy="986225"/>
            </a:xfrm>
            <a:custGeom>
              <a:avLst/>
              <a:gdLst/>
              <a:ahLst/>
              <a:cxnLst/>
              <a:rect l="l" t="t" r="r" b="b"/>
              <a:pathLst>
                <a:path w="42175" h="39449" extrusionOk="0">
                  <a:moveTo>
                    <a:pt x="12390" y="5998"/>
                  </a:moveTo>
                  <a:cubicBezTo>
                    <a:pt x="14597" y="5998"/>
                    <a:pt x="16695" y="6627"/>
                    <a:pt x="18356" y="8487"/>
                  </a:cubicBezTo>
                  <a:lnTo>
                    <a:pt x="18387" y="8487"/>
                  </a:lnTo>
                  <a:cubicBezTo>
                    <a:pt x="17931" y="11435"/>
                    <a:pt x="18843" y="14657"/>
                    <a:pt x="20119" y="17393"/>
                  </a:cubicBezTo>
                  <a:cubicBezTo>
                    <a:pt x="19967" y="17454"/>
                    <a:pt x="19876" y="17545"/>
                    <a:pt x="19785" y="17697"/>
                  </a:cubicBezTo>
                  <a:cubicBezTo>
                    <a:pt x="19755" y="17818"/>
                    <a:pt x="19724" y="17940"/>
                    <a:pt x="19724" y="18061"/>
                  </a:cubicBezTo>
                  <a:cubicBezTo>
                    <a:pt x="16966" y="19692"/>
                    <a:pt x="13867" y="21210"/>
                    <a:pt x="10681" y="21210"/>
                  </a:cubicBezTo>
                  <a:cubicBezTo>
                    <a:pt x="9830" y="21210"/>
                    <a:pt x="8972" y="21101"/>
                    <a:pt x="8113" y="20858"/>
                  </a:cubicBezTo>
                  <a:cubicBezTo>
                    <a:pt x="2885" y="19460"/>
                    <a:pt x="2429" y="14779"/>
                    <a:pt x="1304" y="10371"/>
                  </a:cubicBezTo>
                  <a:cubicBezTo>
                    <a:pt x="1274" y="10250"/>
                    <a:pt x="879" y="8882"/>
                    <a:pt x="575" y="8517"/>
                  </a:cubicBezTo>
                  <a:lnTo>
                    <a:pt x="575" y="8517"/>
                  </a:lnTo>
                  <a:cubicBezTo>
                    <a:pt x="727" y="8548"/>
                    <a:pt x="909" y="8578"/>
                    <a:pt x="940" y="8578"/>
                  </a:cubicBezTo>
                  <a:cubicBezTo>
                    <a:pt x="2581" y="8213"/>
                    <a:pt x="4222" y="7788"/>
                    <a:pt x="5803" y="7271"/>
                  </a:cubicBezTo>
                  <a:cubicBezTo>
                    <a:pt x="7894" y="6620"/>
                    <a:pt x="10196" y="5998"/>
                    <a:pt x="12390" y="5998"/>
                  </a:cubicBezTo>
                  <a:close/>
                  <a:moveTo>
                    <a:pt x="19633" y="18457"/>
                  </a:moveTo>
                  <a:cubicBezTo>
                    <a:pt x="19694" y="18548"/>
                    <a:pt x="19694" y="18609"/>
                    <a:pt x="19724" y="18669"/>
                  </a:cubicBezTo>
                  <a:cubicBezTo>
                    <a:pt x="19907" y="19034"/>
                    <a:pt x="20302" y="19308"/>
                    <a:pt x="20697" y="19308"/>
                  </a:cubicBezTo>
                  <a:cubicBezTo>
                    <a:pt x="20666" y="22469"/>
                    <a:pt x="19755" y="25600"/>
                    <a:pt x="18387" y="28426"/>
                  </a:cubicBezTo>
                  <a:cubicBezTo>
                    <a:pt x="17194" y="31051"/>
                    <a:pt x="15298" y="31985"/>
                    <a:pt x="13066" y="31985"/>
                  </a:cubicBezTo>
                  <a:cubicBezTo>
                    <a:pt x="11886" y="31985"/>
                    <a:pt x="10612" y="31724"/>
                    <a:pt x="9298" y="31314"/>
                  </a:cubicBezTo>
                  <a:cubicBezTo>
                    <a:pt x="8143" y="30980"/>
                    <a:pt x="6988" y="30554"/>
                    <a:pt x="5742" y="30432"/>
                  </a:cubicBezTo>
                  <a:cubicBezTo>
                    <a:pt x="5545" y="30412"/>
                    <a:pt x="5370" y="30406"/>
                    <a:pt x="5214" y="30406"/>
                  </a:cubicBezTo>
                  <a:cubicBezTo>
                    <a:pt x="4883" y="30406"/>
                    <a:pt x="4638" y="30436"/>
                    <a:pt x="4460" y="30436"/>
                  </a:cubicBezTo>
                  <a:cubicBezTo>
                    <a:pt x="4084" y="30436"/>
                    <a:pt x="4004" y="30301"/>
                    <a:pt x="4040" y="29460"/>
                  </a:cubicBezTo>
                  <a:cubicBezTo>
                    <a:pt x="4101" y="26633"/>
                    <a:pt x="3432" y="22651"/>
                    <a:pt x="6046" y="20797"/>
                  </a:cubicBezTo>
                  <a:cubicBezTo>
                    <a:pt x="6077" y="20797"/>
                    <a:pt x="6077" y="20736"/>
                    <a:pt x="6077" y="20736"/>
                  </a:cubicBezTo>
                  <a:cubicBezTo>
                    <a:pt x="6229" y="20827"/>
                    <a:pt x="6350" y="20888"/>
                    <a:pt x="6502" y="20949"/>
                  </a:cubicBezTo>
                  <a:cubicBezTo>
                    <a:pt x="7810" y="21520"/>
                    <a:pt x="9138" y="21766"/>
                    <a:pt x="10458" y="21766"/>
                  </a:cubicBezTo>
                  <a:cubicBezTo>
                    <a:pt x="13708" y="21766"/>
                    <a:pt x="16909" y="20273"/>
                    <a:pt x="19633" y="18457"/>
                  </a:cubicBezTo>
                  <a:close/>
                  <a:moveTo>
                    <a:pt x="21670" y="18852"/>
                  </a:moveTo>
                  <a:cubicBezTo>
                    <a:pt x="24557" y="20280"/>
                    <a:pt x="27597" y="21709"/>
                    <a:pt x="29633" y="24323"/>
                  </a:cubicBezTo>
                  <a:cubicBezTo>
                    <a:pt x="32460" y="27940"/>
                    <a:pt x="31700" y="31557"/>
                    <a:pt x="29025" y="34961"/>
                  </a:cubicBezTo>
                  <a:cubicBezTo>
                    <a:pt x="28326" y="35873"/>
                    <a:pt x="27718" y="36937"/>
                    <a:pt x="26958" y="37819"/>
                  </a:cubicBezTo>
                  <a:cubicBezTo>
                    <a:pt x="26630" y="38182"/>
                    <a:pt x="26497" y="38337"/>
                    <a:pt x="26391" y="38337"/>
                  </a:cubicBezTo>
                  <a:cubicBezTo>
                    <a:pt x="26224" y="38337"/>
                    <a:pt x="26130" y="37942"/>
                    <a:pt x="25439" y="37363"/>
                  </a:cubicBezTo>
                  <a:cubicBezTo>
                    <a:pt x="22855" y="35174"/>
                    <a:pt x="18691" y="34718"/>
                    <a:pt x="17840" y="30919"/>
                  </a:cubicBezTo>
                  <a:cubicBezTo>
                    <a:pt x="17840" y="30858"/>
                    <a:pt x="17748" y="30828"/>
                    <a:pt x="17718" y="30767"/>
                  </a:cubicBezTo>
                  <a:cubicBezTo>
                    <a:pt x="18812" y="29399"/>
                    <a:pt x="19420" y="27666"/>
                    <a:pt x="19998" y="26025"/>
                  </a:cubicBezTo>
                  <a:cubicBezTo>
                    <a:pt x="20758" y="23837"/>
                    <a:pt x="21335" y="21587"/>
                    <a:pt x="21092" y="19308"/>
                  </a:cubicBezTo>
                  <a:cubicBezTo>
                    <a:pt x="21214" y="19247"/>
                    <a:pt x="21335" y="19217"/>
                    <a:pt x="21396" y="19156"/>
                  </a:cubicBezTo>
                  <a:cubicBezTo>
                    <a:pt x="21518" y="19065"/>
                    <a:pt x="21578" y="18973"/>
                    <a:pt x="21670" y="18852"/>
                  </a:cubicBezTo>
                  <a:close/>
                  <a:moveTo>
                    <a:pt x="32047" y="1"/>
                  </a:moveTo>
                  <a:cubicBezTo>
                    <a:pt x="32001" y="1"/>
                    <a:pt x="31955" y="12"/>
                    <a:pt x="31913" y="37"/>
                  </a:cubicBezTo>
                  <a:cubicBezTo>
                    <a:pt x="29268" y="1678"/>
                    <a:pt x="26837" y="1769"/>
                    <a:pt x="23858" y="2347"/>
                  </a:cubicBezTo>
                  <a:cubicBezTo>
                    <a:pt x="22095" y="2681"/>
                    <a:pt x="20636" y="3654"/>
                    <a:pt x="19663" y="5174"/>
                  </a:cubicBezTo>
                  <a:cubicBezTo>
                    <a:pt x="19086" y="6025"/>
                    <a:pt x="18691" y="6937"/>
                    <a:pt x="18508" y="7940"/>
                  </a:cubicBezTo>
                  <a:cubicBezTo>
                    <a:pt x="16875" y="6220"/>
                    <a:pt x="14646" y="5500"/>
                    <a:pt x="12282" y="5500"/>
                  </a:cubicBezTo>
                  <a:cubicBezTo>
                    <a:pt x="12139" y="5500"/>
                    <a:pt x="11996" y="5503"/>
                    <a:pt x="11852" y="5508"/>
                  </a:cubicBezTo>
                  <a:cubicBezTo>
                    <a:pt x="10332" y="5539"/>
                    <a:pt x="8812" y="5873"/>
                    <a:pt x="7353" y="6329"/>
                  </a:cubicBezTo>
                  <a:cubicBezTo>
                    <a:pt x="6363" y="6626"/>
                    <a:pt x="3115" y="8112"/>
                    <a:pt x="1369" y="8112"/>
                  </a:cubicBezTo>
                  <a:cubicBezTo>
                    <a:pt x="971" y="8112"/>
                    <a:pt x="651" y="8035"/>
                    <a:pt x="453" y="7849"/>
                  </a:cubicBezTo>
                  <a:cubicBezTo>
                    <a:pt x="411" y="7807"/>
                    <a:pt x="355" y="7788"/>
                    <a:pt x="299" y="7788"/>
                  </a:cubicBezTo>
                  <a:cubicBezTo>
                    <a:pt x="151" y="7788"/>
                    <a:pt x="1" y="7916"/>
                    <a:pt x="89" y="8092"/>
                  </a:cubicBezTo>
                  <a:cubicBezTo>
                    <a:pt x="1882" y="12408"/>
                    <a:pt x="1335" y="17940"/>
                    <a:pt x="5742" y="20524"/>
                  </a:cubicBezTo>
                  <a:cubicBezTo>
                    <a:pt x="2551" y="22955"/>
                    <a:pt x="4374" y="27515"/>
                    <a:pt x="3128" y="30767"/>
                  </a:cubicBezTo>
                  <a:cubicBezTo>
                    <a:pt x="3044" y="30992"/>
                    <a:pt x="3246" y="31165"/>
                    <a:pt x="3446" y="31165"/>
                  </a:cubicBezTo>
                  <a:cubicBezTo>
                    <a:pt x="3462" y="31165"/>
                    <a:pt x="3477" y="31164"/>
                    <a:pt x="3493" y="31162"/>
                  </a:cubicBezTo>
                  <a:cubicBezTo>
                    <a:pt x="3851" y="31099"/>
                    <a:pt x="4215" y="31071"/>
                    <a:pt x="4585" y="31071"/>
                  </a:cubicBezTo>
                  <a:cubicBezTo>
                    <a:pt x="7467" y="31071"/>
                    <a:pt x="10664" y="32766"/>
                    <a:pt x="13530" y="32766"/>
                  </a:cubicBezTo>
                  <a:cubicBezTo>
                    <a:pt x="14916" y="32766"/>
                    <a:pt x="16225" y="32369"/>
                    <a:pt x="17384" y="31192"/>
                  </a:cubicBezTo>
                  <a:cubicBezTo>
                    <a:pt x="18356" y="35630"/>
                    <a:pt x="24132" y="35843"/>
                    <a:pt x="26411" y="39278"/>
                  </a:cubicBezTo>
                  <a:cubicBezTo>
                    <a:pt x="26474" y="39388"/>
                    <a:pt x="26586" y="39449"/>
                    <a:pt x="26695" y="39449"/>
                  </a:cubicBezTo>
                  <a:cubicBezTo>
                    <a:pt x="26798" y="39449"/>
                    <a:pt x="26900" y="39395"/>
                    <a:pt x="26958" y="39278"/>
                  </a:cubicBezTo>
                  <a:cubicBezTo>
                    <a:pt x="28661" y="35509"/>
                    <a:pt x="32490" y="32925"/>
                    <a:pt x="32278" y="28761"/>
                  </a:cubicBezTo>
                  <a:cubicBezTo>
                    <a:pt x="33980" y="28670"/>
                    <a:pt x="35044" y="27454"/>
                    <a:pt x="36168" y="26299"/>
                  </a:cubicBezTo>
                  <a:cubicBezTo>
                    <a:pt x="38053" y="24414"/>
                    <a:pt x="40181" y="22864"/>
                    <a:pt x="42095" y="21071"/>
                  </a:cubicBezTo>
                  <a:cubicBezTo>
                    <a:pt x="42174" y="20992"/>
                    <a:pt x="42072" y="20846"/>
                    <a:pt x="41945" y="20846"/>
                  </a:cubicBezTo>
                  <a:cubicBezTo>
                    <a:pt x="41925" y="20846"/>
                    <a:pt x="41904" y="20849"/>
                    <a:pt x="41883" y="20858"/>
                  </a:cubicBezTo>
                  <a:cubicBezTo>
                    <a:pt x="40272" y="21739"/>
                    <a:pt x="38874" y="22955"/>
                    <a:pt x="37536" y="24171"/>
                  </a:cubicBezTo>
                  <a:cubicBezTo>
                    <a:pt x="36077" y="25478"/>
                    <a:pt x="34314" y="28153"/>
                    <a:pt x="32156" y="28305"/>
                  </a:cubicBezTo>
                  <a:cubicBezTo>
                    <a:pt x="32126" y="27879"/>
                    <a:pt x="32004" y="27454"/>
                    <a:pt x="31882" y="26998"/>
                  </a:cubicBezTo>
                  <a:cubicBezTo>
                    <a:pt x="30484" y="22438"/>
                    <a:pt x="25955" y="20128"/>
                    <a:pt x="21822" y="18457"/>
                  </a:cubicBezTo>
                  <a:cubicBezTo>
                    <a:pt x="21852" y="18274"/>
                    <a:pt x="21882" y="18122"/>
                    <a:pt x="21852" y="17940"/>
                  </a:cubicBezTo>
                  <a:cubicBezTo>
                    <a:pt x="24194" y="15956"/>
                    <a:pt x="27945" y="13015"/>
                    <a:pt x="31362" y="13015"/>
                  </a:cubicBezTo>
                  <a:cubicBezTo>
                    <a:pt x="32292" y="13015"/>
                    <a:pt x="33196" y="13232"/>
                    <a:pt x="34041" y="13745"/>
                  </a:cubicBezTo>
                  <a:cubicBezTo>
                    <a:pt x="35621" y="14688"/>
                    <a:pt x="36624" y="16633"/>
                    <a:pt x="37931" y="17879"/>
                  </a:cubicBezTo>
                  <a:cubicBezTo>
                    <a:pt x="39025" y="19034"/>
                    <a:pt x="40241" y="20007"/>
                    <a:pt x="41579" y="20858"/>
                  </a:cubicBezTo>
                  <a:cubicBezTo>
                    <a:pt x="41616" y="20885"/>
                    <a:pt x="41655" y="20896"/>
                    <a:pt x="41694" y="20896"/>
                  </a:cubicBezTo>
                  <a:cubicBezTo>
                    <a:pt x="41873" y="20896"/>
                    <a:pt x="42033" y="20638"/>
                    <a:pt x="41883" y="20463"/>
                  </a:cubicBezTo>
                  <a:cubicBezTo>
                    <a:pt x="39816" y="18882"/>
                    <a:pt x="38053" y="17180"/>
                    <a:pt x="36411" y="15204"/>
                  </a:cubicBezTo>
                  <a:cubicBezTo>
                    <a:pt x="35256" y="13836"/>
                    <a:pt x="34132" y="12712"/>
                    <a:pt x="32278" y="12529"/>
                  </a:cubicBezTo>
                  <a:cubicBezTo>
                    <a:pt x="32017" y="12500"/>
                    <a:pt x="31755" y="12486"/>
                    <a:pt x="31492" y="12486"/>
                  </a:cubicBezTo>
                  <a:cubicBezTo>
                    <a:pt x="27911" y="12486"/>
                    <a:pt x="24109" y="15083"/>
                    <a:pt x="21730" y="17575"/>
                  </a:cubicBezTo>
                  <a:cubicBezTo>
                    <a:pt x="21700" y="17545"/>
                    <a:pt x="21700" y="17514"/>
                    <a:pt x="21670" y="17484"/>
                  </a:cubicBezTo>
                  <a:cubicBezTo>
                    <a:pt x="21467" y="17208"/>
                    <a:pt x="21176" y="17077"/>
                    <a:pt x="20876" y="17077"/>
                  </a:cubicBezTo>
                  <a:cubicBezTo>
                    <a:pt x="20681" y="17077"/>
                    <a:pt x="20482" y="17133"/>
                    <a:pt x="20302" y="17241"/>
                  </a:cubicBezTo>
                  <a:cubicBezTo>
                    <a:pt x="19390" y="14140"/>
                    <a:pt x="18174" y="11010"/>
                    <a:pt x="18995" y="7757"/>
                  </a:cubicBezTo>
                  <a:cubicBezTo>
                    <a:pt x="19420" y="6177"/>
                    <a:pt x="20332" y="4566"/>
                    <a:pt x="21730" y="3654"/>
                  </a:cubicBezTo>
                  <a:cubicBezTo>
                    <a:pt x="23220" y="2681"/>
                    <a:pt x="25013" y="2742"/>
                    <a:pt x="26685" y="2499"/>
                  </a:cubicBezTo>
                  <a:cubicBezTo>
                    <a:pt x="27779" y="2347"/>
                    <a:pt x="28843" y="2073"/>
                    <a:pt x="29876" y="1678"/>
                  </a:cubicBezTo>
                  <a:cubicBezTo>
                    <a:pt x="30613" y="1384"/>
                    <a:pt x="31077" y="1027"/>
                    <a:pt x="31428" y="1027"/>
                  </a:cubicBezTo>
                  <a:cubicBezTo>
                    <a:pt x="31729" y="1027"/>
                    <a:pt x="31948" y="1288"/>
                    <a:pt x="32186" y="2073"/>
                  </a:cubicBezTo>
                  <a:cubicBezTo>
                    <a:pt x="33098" y="5113"/>
                    <a:pt x="34193" y="9368"/>
                    <a:pt x="33250" y="12469"/>
                  </a:cubicBezTo>
                  <a:cubicBezTo>
                    <a:pt x="33213" y="12598"/>
                    <a:pt x="33334" y="12694"/>
                    <a:pt x="33455" y="12694"/>
                  </a:cubicBezTo>
                  <a:cubicBezTo>
                    <a:pt x="33533" y="12694"/>
                    <a:pt x="33610" y="12655"/>
                    <a:pt x="33645" y="12560"/>
                  </a:cubicBezTo>
                  <a:cubicBezTo>
                    <a:pt x="34861" y="8669"/>
                    <a:pt x="33098" y="4019"/>
                    <a:pt x="32308" y="189"/>
                  </a:cubicBezTo>
                  <a:cubicBezTo>
                    <a:pt x="32286" y="79"/>
                    <a:pt x="32168" y="1"/>
                    <a:pt x="320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9"/>
            <p:cNvSpPr/>
            <p:nvPr/>
          </p:nvSpPr>
          <p:spPr>
            <a:xfrm>
              <a:off x="1306250" y="314500"/>
              <a:ext cx="785275" cy="769825"/>
            </a:xfrm>
            <a:custGeom>
              <a:avLst/>
              <a:gdLst/>
              <a:ahLst/>
              <a:cxnLst/>
              <a:rect l="l" t="t" r="r" b="b"/>
              <a:pathLst>
                <a:path w="31411" h="30793" extrusionOk="0">
                  <a:moveTo>
                    <a:pt x="31251" y="1"/>
                  </a:moveTo>
                  <a:cubicBezTo>
                    <a:pt x="31197" y="1"/>
                    <a:pt x="31152" y="16"/>
                    <a:pt x="31137" y="46"/>
                  </a:cubicBezTo>
                  <a:cubicBezTo>
                    <a:pt x="30468" y="4758"/>
                    <a:pt x="25939" y="6642"/>
                    <a:pt x="23173" y="9925"/>
                  </a:cubicBezTo>
                  <a:cubicBezTo>
                    <a:pt x="21228" y="12205"/>
                    <a:pt x="19921" y="15001"/>
                    <a:pt x="19981" y="17949"/>
                  </a:cubicBezTo>
                  <a:lnTo>
                    <a:pt x="19738" y="17949"/>
                  </a:lnTo>
                  <a:cubicBezTo>
                    <a:pt x="17246" y="17007"/>
                    <a:pt x="15574" y="14150"/>
                    <a:pt x="13355" y="12630"/>
                  </a:cubicBezTo>
                  <a:cubicBezTo>
                    <a:pt x="11349" y="11262"/>
                    <a:pt x="9100" y="10350"/>
                    <a:pt x="6729" y="9773"/>
                  </a:cubicBezTo>
                  <a:cubicBezTo>
                    <a:pt x="6698" y="9773"/>
                    <a:pt x="6698" y="9834"/>
                    <a:pt x="6729" y="9834"/>
                  </a:cubicBezTo>
                  <a:cubicBezTo>
                    <a:pt x="9768" y="10624"/>
                    <a:pt x="12595" y="12022"/>
                    <a:pt x="14996" y="14119"/>
                  </a:cubicBezTo>
                  <a:cubicBezTo>
                    <a:pt x="16425" y="15366"/>
                    <a:pt x="17489" y="17068"/>
                    <a:pt x="19191" y="17980"/>
                  </a:cubicBezTo>
                  <a:cubicBezTo>
                    <a:pt x="19105" y="17982"/>
                    <a:pt x="19018" y="17983"/>
                    <a:pt x="18932" y="17983"/>
                  </a:cubicBezTo>
                  <a:cubicBezTo>
                    <a:pt x="15503" y="17983"/>
                    <a:pt x="12279" y="16237"/>
                    <a:pt x="9373" y="14606"/>
                  </a:cubicBezTo>
                  <a:cubicBezTo>
                    <a:pt x="6334" y="12904"/>
                    <a:pt x="3537" y="10898"/>
                    <a:pt x="802" y="8770"/>
                  </a:cubicBezTo>
                  <a:cubicBezTo>
                    <a:pt x="802" y="8709"/>
                    <a:pt x="771" y="8679"/>
                    <a:pt x="771" y="8648"/>
                  </a:cubicBezTo>
                  <a:cubicBezTo>
                    <a:pt x="756" y="8633"/>
                    <a:pt x="741" y="8625"/>
                    <a:pt x="729" y="8625"/>
                  </a:cubicBezTo>
                  <a:cubicBezTo>
                    <a:pt x="718" y="8625"/>
                    <a:pt x="710" y="8633"/>
                    <a:pt x="710" y="8648"/>
                  </a:cubicBezTo>
                  <a:cubicBezTo>
                    <a:pt x="558" y="8527"/>
                    <a:pt x="407" y="8405"/>
                    <a:pt x="255" y="8253"/>
                  </a:cubicBezTo>
                  <a:cubicBezTo>
                    <a:pt x="235" y="8243"/>
                    <a:pt x="214" y="8239"/>
                    <a:pt x="195" y="8239"/>
                  </a:cubicBezTo>
                  <a:cubicBezTo>
                    <a:pt x="91" y="8239"/>
                    <a:pt x="1" y="8354"/>
                    <a:pt x="103" y="8405"/>
                  </a:cubicBezTo>
                  <a:cubicBezTo>
                    <a:pt x="346" y="8679"/>
                    <a:pt x="650" y="8952"/>
                    <a:pt x="954" y="9165"/>
                  </a:cubicBezTo>
                  <a:cubicBezTo>
                    <a:pt x="2291" y="11749"/>
                    <a:pt x="3963" y="14119"/>
                    <a:pt x="5969" y="16217"/>
                  </a:cubicBezTo>
                  <a:cubicBezTo>
                    <a:pt x="5977" y="16221"/>
                    <a:pt x="5985" y="16223"/>
                    <a:pt x="5993" y="16223"/>
                  </a:cubicBezTo>
                  <a:cubicBezTo>
                    <a:pt x="6038" y="16223"/>
                    <a:pt x="6060" y="16152"/>
                    <a:pt x="6060" y="16126"/>
                  </a:cubicBezTo>
                  <a:cubicBezTo>
                    <a:pt x="4145" y="14089"/>
                    <a:pt x="2534" y="11840"/>
                    <a:pt x="1227" y="9347"/>
                  </a:cubicBezTo>
                  <a:lnTo>
                    <a:pt x="1227" y="9347"/>
                  </a:lnTo>
                  <a:cubicBezTo>
                    <a:pt x="3902" y="11657"/>
                    <a:pt x="6881" y="13603"/>
                    <a:pt x="9981" y="15274"/>
                  </a:cubicBezTo>
                  <a:cubicBezTo>
                    <a:pt x="12809" y="16870"/>
                    <a:pt x="15844" y="18441"/>
                    <a:pt x="19084" y="18441"/>
                  </a:cubicBezTo>
                  <a:cubicBezTo>
                    <a:pt x="19360" y="18441"/>
                    <a:pt x="19638" y="18429"/>
                    <a:pt x="19917" y="18406"/>
                  </a:cubicBezTo>
                  <a:lnTo>
                    <a:pt x="19917" y="18406"/>
                  </a:lnTo>
                  <a:cubicBezTo>
                    <a:pt x="19909" y="18407"/>
                    <a:pt x="19890" y="18412"/>
                    <a:pt x="19890" y="18436"/>
                  </a:cubicBezTo>
                  <a:cubicBezTo>
                    <a:pt x="18218" y="21019"/>
                    <a:pt x="15665" y="22691"/>
                    <a:pt x="12626" y="23177"/>
                  </a:cubicBezTo>
                  <a:cubicBezTo>
                    <a:pt x="12595" y="23177"/>
                    <a:pt x="12595" y="23269"/>
                    <a:pt x="12626" y="23269"/>
                  </a:cubicBezTo>
                  <a:cubicBezTo>
                    <a:pt x="15665" y="22843"/>
                    <a:pt x="18249" y="21171"/>
                    <a:pt x="19921" y="18618"/>
                  </a:cubicBezTo>
                  <a:lnTo>
                    <a:pt x="19921" y="18618"/>
                  </a:lnTo>
                  <a:cubicBezTo>
                    <a:pt x="18583" y="23269"/>
                    <a:pt x="13841" y="24697"/>
                    <a:pt x="9677" y="26004"/>
                  </a:cubicBezTo>
                  <a:cubicBezTo>
                    <a:pt x="7033" y="26794"/>
                    <a:pt x="4297" y="27949"/>
                    <a:pt x="3324" y="30715"/>
                  </a:cubicBezTo>
                  <a:cubicBezTo>
                    <a:pt x="3305" y="30754"/>
                    <a:pt x="3335" y="30792"/>
                    <a:pt x="3374" y="30792"/>
                  </a:cubicBezTo>
                  <a:cubicBezTo>
                    <a:pt x="3397" y="30792"/>
                    <a:pt x="3424" y="30779"/>
                    <a:pt x="3446" y="30746"/>
                  </a:cubicBezTo>
                  <a:cubicBezTo>
                    <a:pt x="5665" y="26490"/>
                    <a:pt x="10771" y="26521"/>
                    <a:pt x="14723" y="24788"/>
                  </a:cubicBezTo>
                  <a:cubicBezTo>
                    <a:pt x="17458" y="23572"/>
                    <a:pt x="19708" y="21566"/>
                    <a:pt x="20468" y="18618"/>
                  </a:cubicBezTo>
                  <a:cubicBezTo>
                    <a:pt x="20498" y="18588"/>
                    <a:pt x="20528" y="18557"/>
                    <a:pt x="20528" y="18466"/>
                  </a:cubicBezTo>
                  <a:lnTo>
                    <a:pt x="20528" y="18405"/>
                  </a:lnTo>
                  <a:lnTo>
                    <a:pt x="20528" y="18375"/>
                  </a:lnTo>
                  <a:lnTo>
                    <a:pt x="20528" y="18223"/>
                  </a:lnTo>
                  <a:cubicBezTo>
                    <a:pt x="20528" y="13664"/>
                    <a:pt x="23142" y="10198"/>
                    <a:pt x="26486" y="7341"/>
                  </a:cubicBezTo>
                  <a:cubicBezTo>
                    <a:pt x="28826" y="5366"/>
                    <a:pt x="31289" y="3329"/>
                    <a:pt x="31410" y="46"/>
                  </a:cubicBezTo>
                  <a:cubicBezTo>
                    <a:pt x="31365" y="16"/>
                    <a:pt x="31304" y="1"/>
                    <a:pt x="31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9"/>
            <p:cNvSpPr/>
            <p:nvPr/>
          </p:nvSpPr>
          <p:spPr>
            <a:xfrm>
              <a:off x="1798925" y="778800"/>
              <a:ext cx="182400" cy="497750"/>
            </a:xfrm>
            <a:custGeom>
              <a:avLst/>
              <a:gdLst/>
              <a:ahLst/>
              <a:cxnLst/>
              <a:rect l="l" t="t" r="r" b="b"/>
              <a:pathLst>
                <a:path w="7296" h="19910" extrusionOk="0">
                  <a:moveTo>
                    <a:pt x="975" y="1"/>
                  </a:moveTo>
                  <a:cubicBezTo>
                    <a:pt x="873" y="1"/>
                    <a:pt x="781" y="88"/>
                    <a:pt x="821" y="228"/>
                  </a:cubicBezTo>
                  <a:cubicBezTo>
                    <a:pt x="943" y="411"/>
                    <a:pt x="1065" y="624"/>
                    <a:pt x="1156" y="836"/>
                  </a:cubicBezTo>
                  <a:cubicBezTo>
                    <a:pt x="1369" y="4849"/>
                    <a:pt x="1" y="9073"/>
                    <a:pt x="2128" y="12751"/>
                  </a:cubicBezTo>
                  <a:lnTo>
                    <a:pt x="2159" y="12751"/>
                  </a:lnTo>
                  <a:cubicBezTo>
                    <a:pt x="153" y="9104"/>
                    <a:pt x="1521" y="5031"/>
                    <a:pt x="1369" y="1140"/>
                  </a:cubicBezTo>
                  <a:lnTo>
                    <a:pt x="1369" y="1140"/>
                  </a:lnTo>
                  <a:cubicBezTo>
                    <a:pt x="4469" y="6855"/>
                    <a:pt x="7053" y="13238"/>
                    <a:pt x="6445" y="19864"/>
                  </a:cubicBezTo>
                  <a:cubicBezTo>
                    <a:pt x="6445" y="19894"/>
                    <a:pt x="6475" y="19910"/>
                    <a:pt x="6505" y="19910"/>
                  </a:cubicBezTo>
                  <a:cubicBezTo>
                    <a:pt x="6536" y="19910"/>
                    <a:pt x="6566" y="19894"/>
                    <a:pt x="6566" y="19864"/>
                  </a:cubicBezTo>
                  <a:cubicBezTo>
                    <a:pt x="7296" y="16551"/>
                    <a:pt x="6657" y="13146"/>
                    <a:pt x="5594" y="9955"/>
                  </a:cubicBezTo>
                  <a:cubicBezTo>
                    <a:pt x="4530" y="6763"/>
                    <a:pt x="3223" y="3025"/>
                    <a:pt x="1247" y="259"/>
                  </a:cubicBezTo>
                  <a:lnTo>
                    <a:pt x="1247" y="107"/>
                  </a:lnTo>
                  <a:cubicBezTo>
                    <a:pt x="1247" y="57"/>
                    <a:pt x="1229" y="34"/>
                    <a:pt x="1202" y="34"/>
                  </a:cubicBezTo>
                  <a:cubicBezTo>
                    <a:pt x="1180" y="34"/>
                    <a:pt x="1153" y="49"/>
                    <a:pt x="1125" y="76"/>
                  </a:cubicBezTo>
                  <a:cubicBezTo>
                    <a:pt x="1084" y="24"/>
                    <a:pt x="1028"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9"/>
            <p:cNvSpPr/>
            <p:nvPr/>
          </p:nvSpPr>
          <p:spPr>
            <a:xfrm>
              <a:off x="1825800" y="687225"/>
              <a:ext cx="518000" cy="376750"/>
            </a:xfrm>
            <a:custGeom>
              <a:avLst/>
              <a:gdLst/>
              <a:ahLst/>
              <a:cxnLst/>
              <a:rect l="l" t="t" r="r" b="b"/>
              <a:pathLst>
                <a:path w="20720" h="15070" extrusionOk="0">
                  <a:moveTo>
                    <a:pt x="7741" y="1"/>
                  </a:moveTo>
                  <a:cubicBezTo>
                    <a:pt x="7710" y="1"/>
                    <a:pt x="7710" y="31"/>
                    <a:pt x="7741" y="31"/>
                  </a:cubicBezTo>
                  <a:cubicBezTo>
                    <a:pt x="11449" y="244"/>
                    <a:pt x="13820" y="1855"/>
                    <a:pt x="16403" y="4378"/>
                  </a:cubicBezTo>
                  <a:cubicBezTo>
                    <a:pt x="17224" y="5168"/>
                    <a:pt x="18105" y="5776"/>
                    <a:pt x="19139" y="5928"/>
                  </a:cubicBezTo>
                  <a:cubicBezTo>
                    <a:pt x="18998" y="5930"/>
                    <a:pt x="18856" y="5932"/>
                    <a:pt x="18715" y="5932"/>
                  </a:cubicBezTo>
                  <a:cubicBezTo>
                    <a:pt x="17094" y="5932"/>
                    <a:pt x="15479" y="5765"/>
                    <a:pt x="13941" y="5290"/>
                  </a:cubicBezTo>
                  <a:cubicBezTo>
                    <a:pt x="12209" y="4742"/>
                    <a:pt x="10659" y="3800"/>
                    <a:pt x="9017" y="3101"/>
                  </a:cubicBezTo>
                  <a:cubicBezTo>
                    <a:pt x="7752" y="2566"/>
                    <a:pt x="6509" y="2351"/>
                    <a:pt x="5267" y="2351"/>
                  </a:cubicBezTo>
                  <a:cubicBezTo>
                    <a:pt x="3615" y="2351"/>
                    <a:pt x="1964" y="2732"/>
                    <a:pt x="263" y="3253"/>
                  </a:cubicBezTo>
                  <a:cubicBezTo>
                    <a:pt x="1" y="3341"/>
                    <a:pt x="102" y="3680"/>
                    <a:pt x="326" y="3680"/>
                  </a:cubicBezTo>
                  <a:cubicBezTo>
                    <a:pt x="335" y="3680"/>
                    <a:pt x="345" y="3680"/>
                    <a:pt x="354" y="3679"/>
                  </a:cubicBezTo>
                  <a:lnTo>
                    <a:pt x="415" y="3679"/>
                  </a:lnTo>
                  <a:cubicBezTo>
                    <a:pt x="4275" y="6414"/>
                    <a:pt x="6829" y="10335"/>
                    <a:pt x="7589" y="15047"/>
                  </a:cubicBezTo>
                  <a:cubicBezTo>
                    <a:pt x="7589" y="15062"/>
                    <a:pt x="7604" y="15069"/>
                    <a:pt x="7619" y="15069"/>
                  </a:cubicBezTo>
                  <a:cubicBezTo>
                    <a:pt x="7634" y="15069"/>
                    <a:pt x="7649" y="15062"/>
                    <a:pt x="7649" y="15047"/>
                  </a:cubicBezTo>
                  <a:cubicBezTo>
                    <a:pt x="7041" y="10396"/>
                    <a:pt x="4519" y="6232"/>
                    <a:pt x="628" y="3648"/>
                  </a:cubicBezTo>
                  <a:cubicBezTo>
                    <a:pt x="2166" y="3229"/>
                    <a:pt x="3723" y="2827"/>
                    <a:pt x="5297" y="2827"/>
                  </a:cubicBezTo>
                  <a:cubicBezTo>
                    <a:pt x="5775" y="2827"/>
                    <a:pt x="6256" y="2864"/>
                    <a:pt x="6737" y="2949"/>
                  </a:cubicBezTo>
                  <a:cubicBezTo>
                    <a:pt x="8713" y="3314"/>
                    <a:pt x="10355" y="4408"/>
                    <a:pt x="12148" y="5168"/>
                  </a:cubicBezTo>
                  <a:cubicBezTo>
                    <a:pt x="14065" y="5956"/>
                    <a:pt x="16012" y="6371"/>
                    <a:pt x="17999" y="6371"/>
                  </a:cubicBezTo>
                  <a:cubicBezTo>
                    <a:pt x="18847" y="6371"/>
                    <a:pt x="19703" y="6295"/>
                    <a:pt x="20568" y="6141"/>
                  </a:cubicBezTo>
                  <a:cubicBezTo>
                    <a:pt x="20719" y="6110"/>
                    <a:pt x="20689" y="5897"/>
                    <a:pt x="20568" y="5897"/>
                  </a:cubicBezTo>
                  <a:lnTo>
                    <a:pt x="20416" y="5897"/>
                  </a:lnTo>
                  <a:cubicBezTo>
                    <a:pt x="20467" y="5847"/>
                    <a:pt x="20432" y="5731"/>
                    <a:pt x="20384" y="5731"/>
                  </a:cubicBezTo>
                  <a:cubicBezTo>
                    <a:pt x="20374" y="5731"/>
                    <a:pt x="20365" y="5736"/>
                    <a:pt x="20355" y="5746"/>
                  </a:cubicBezTo>
                  <a:cubicBezTo>
                    <a:pt x="20153" y="5780"/>
                    <a:pt x="19957" y="5796"/>
                    <a:pt x="19764" y="5796"/>
                  </a:cubicBezTo>
                  <a:cubicBezTo>
                    <a:pt x="17080" y="5796"/>
                    <a:pt x="15213" y="2616"/>
                    <a:pt x="13029" y="1369"/>
                  </a:cubicBezTo>
                  <a:cubicBezTo>
                    <a:pt x="11388" y="457"/>
                    <a:pt x="9595" y="31"/>
                    <a:pt x="7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9"/>
            <p:cNvSpPr/>
            <p:nvPr/>
          </p:nvSpPr>
          <p:spPr>
            <a:xfrm>
              <a:off x="1791325" y="491300"/>
              <a:ext cx="73500" cy="261125"/>
            </a:xfrm>
            <a:custGeom>
              <a:avLst/>
              <a:gdLst/>
              <a:ahLst/>
              <a:cxnLst/>
              <a:rect l="l" t="t" r="r" b="b"/>
              <a:pathLst>
                <a:path w="2940" h="10445" extrusionOk="0">
                  <a:moveTo>
                    <a:pt x="2858" y="0"/>
                  </a:moveTo>
                  <a:cubicBezTo>
                    <a:pt x="2838" y="0"/>
                    <a:pt x="2816" y="7"/>
                    <a:pt x="2797" y="26"/>
                  </a:cubicBezTo>
                  <a:cubicBezTo>
                    <a:pt x="761" y="3157"/>
                    <a:pt x="1" y="6713"/>
                    <a:pt x="487" y="10421"/>
                  </a:cubicBezTo>
                  <a:cubicBezTo>
                    <a:pt x="487" y="10437"/>
                    <a:pt x="495" y="10444"/>
                    <a:pt x="502" y="10444"/>
                  </a:cubicBezTo>
                  <a:cubicBezTo>
                    <a:pt x="510" y="10444"/>
                    <a:pt x="518" y="10437"/>
                    <a:pt x="518" y="10421"/>
                  </a:cubicBezTo>
                  <a:cubicBezTo>
                    <a:pt x="153" y="6743"/>
                    <a:pt x="973" y="3187"/>
                    <a:pt x="2919" y="56"/>
                  </a:cubicBezTo>
                  <a:cubicBezTo>
                    <a:pt x="2940" y="36"/>
                    <a:pt x="2903" y="0"/>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9"/>
            <p:cNvSpPr/>
            <p:nvPr/>
          </p:nvSpPr>
          <p:spPr>
            <a:xfrm>
              <a:off x="1987000" y="327800"/>
              <a:ext cx="116675" cy="273350"/>
            </a:xfrm>
            <a:custGeom>
              <a:avLst/>
              <a:gdLst/>
              <a:ahLst/>
              <a:cxnLst/>
              <a:rect l="l" t="t" r="r" b="b"/>
              <a:pathLst>
                <a:path w="4667" h="10934" extrusionOk="0">
                  <a:moveTo>
                    <a:pt x="4438" y="1"/>
                  </a:moveTo>
                  <a:cubicBezTo>
                    <a:pt x="4400" y="1"/>
                    <a:pt x="4362" y="31"/>
                    <a:pt x="4362" y="92"/>
                  </a:cubicBezTo>
                  <a:cubicBezTo>
                    <a:pt x="4514" y="4165"/>
                    <a:pt x="4150" y="8785"/>
                    <a:pt x="46" y="10852"/>
                  </a:cubicBezTo>
                  <a:cubicBezTo>
                    <a:pt x="0" y="10875"/>
                    <a:pt x="24" y="10933"/>
                    <a:pt x="52" y="10933"/>
                  </a:cubicBezTo>
                  <a:cubicBezTo>
                    <a:pt x="60" y="10933"/>
                    <a:pt x="69" y="10927"/>
                    <a:pt x="77" y="10913"/>
                  </a:cubicBezTo>
                  <a:cubicBezTo>
                    <a:pt x="4332" y="9059"/>
                    <a:pt x="4666" y="4165"/>
                    <a:pt x="4514" y="92"/>
                  </a:cubicBezTo>
                  <a:cubicBezTo>
                    <a:pt x="4514" y="31"/>
                    <a:pt x="4476" y="1"/>
                    <a:pt x="4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9"/>
            <p:cNvSpPr/>
            <p:nvPr/>
          </p:nvSpPr>
          <p:spPr>
            <a:xfrm>
              <a:off x="1394375" y="891650"/>
              <a:ext cx="150025" cy="158600"/>
            </a:xfrm>
            <a:custGeom>
              <a:avLst/>
              <a:gdLst/>
              <a:ahLst/>
              <a:cxnLst/>
              <a:rect l="l" t="t" r="r" b="b"/>
              <a:pathLst>
                <a:path w="6001" h="6344" extrusionOk="0">
                  <a:moveTo>
                    <a:pt x="5909" y="0"/>
                  </a:moveTo>
                  <a:cubicBezTo>
                    <a:pt x="2778" y="638"/>
                    <a:pt x="1258" y="3526"/>
                    <a:pt x="43" y="6201"/>
                  </a:cubicBezTo>
                  <a:cubicBezTo>
                    <a:pt x="0" y="6265"/>
                    <a:pt x="62" y="6343"/>
                    <a:pt x="123" y="6343"/>
                  </a:cubicBezTo>
                  <a:cubicBezTo>
                    <a:pt x="150" y="6343"/>
                    <a:pt x="176" y="6329"/>
                    <a:pt x="195" y="6292"/>
                  </a:cubicBezTo>
                  <a:cubicBezTo>
                    <a:pt x="1441" y="3678"/>
                    <a:pt x="2869" y="821"/>
                    <a:pt x="5970" y="91"/>
                  </a:cubicBezTo>
                  <a:cubicBezTo>
                    <a:pt x="6000" y="61"/>
                    <a:pt x="6000" y="0"/>
                    <a:pt x="5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9"/>
            <p:cNvSpPr/>
            <p:nvPr/>
          </p:nvSpPr>
          <p:spPr>
            <a:xfrm>
              <a:off x="1525975" y="834313"/>
              <a:ext cx="254575" cy="273275"/>
            </a:xfrm>
            <a:custGeom>
              <a:avLst/>
              <a:gdLst/>
              <a:ahLst/>
              <a:cxnLst/>
              <a:rect l="l" t="t" r="r" b="b"/>
              <a:pathLst>
                <a:path w="10183" h="10931" extrusionOk="0">
                  <a:moveTo>
                    <a:pt x="10103" y="0"/>
                  </a:moveTo>
                  <a:cubicBezTo>
                    <a:pt x="10043" y="0"/>
                    <a:pt x="9970" y="30"/>
                    <a:pt x="9970" y="101"/>
                  </a:cubicBezTo>
                  <a:cubicBezTo>
                    <a:pt x="9362" y="5633"/>
                    <a:pt x="5532" y="9888"/>
                    <a:pt x="30" y="10891"/>
                  </a:cubicBezTo>
                  <a:cubicBezTo>
                    <a:pt x="6" y="10891"/>
                    <a:pt x="1" y="10930"/>
                    <a:pt x="16" y="10930"/>
                  </a:cubicBezTo>
                  <a:cubicBezTo>
                    <a:pt x="19" y="10930"/>
                    <a:pt x="24" y="10928"/>
                    <a:pt x="30" y="10922"/>
                  </a:cubicBezTo>
                  <a:cubicBezTo>
                    <a:pt x="5562" y="10101"/>
                    <a:pt x="9757" y="5724"/>
                    <a:pt x="10182" y="40"/>
                  </a:cubicBezTo>
                  <a:cubicBezTo>
                    <a:pt x="10182" y="15"/>
                    <a:pt x="10146" y="0"/>
                    <a:pt x="10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9"/>
            <p:cNvSpPr/>
            <p:nvPr/>
          </p:nvSpPr>
          <p:spPr>
            <a:xfrm>
              <a:off x="1967075" y="1098150"/>
              <a:ext cx="33250" cy="158125"/>
            </a:xfrm>
            <a:custGeom>
              <a:avLst/>
              <a:gdLst/>
              <a:ahLst/>
              <a:cxnLst/>
              <a:rect l="l" t="t" r="r" b="b"/>
              <a:pathLst>
                <a:path w="1330" h="6325" extrusionOk="0">
                  <a:moveTo>
                    <a:pt x="995" y="0"/>
                  </a:moveTo>
                  <a:cubicBezTo>
                    <a:pt x="965" y="0"/>
                    <a:pt x="934" y="23"/>
                    <a:pt x="934" y="69"/>
                  </a:cubicBezTo>
                  <a:cubicBezTo>
                    <a:pt x="1147" y="2196"/>
                    <a:pt x="843" y="4233"/>
                    <a:pt x="23" y="6208"/>
                  </a:cubicBezTo>
                  <a:cubicBezTo>
                    <a:pt x="1" y="6274"/>
                    <a:pt x="74" y="6324"/>
                    <a:pt x="127" y="6324"/>
                  </a:cubicBezTo>
                  <a:cubicBezTo>
                    <a:pt x="148" y="6324"/>
                    <a:pt x="166" y="6317"/>
                    <a:pt x="175" y="6300"/>
                  </a:cubicBezTo>
                  <a:cubicBezTo>
                    <a:pt x="1026" y="4263"/>
                    <a:pt x="1330" y="2196"/>
                    <a:pt x="1056" y="69"/>
                  </a:cubicBezTo>
                  <a:cubicBezTo>
                    <a:pt x="1056" y="23"/>
                    <a:pt x="1026" y="0"/>
                    <a:pt x="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9"/>
            <p:cNvSpPr/>
            <p:nvPr/>
          </p:nvSpPr>
          <p:spPr>
            <a:xfrm>
              <a:off x="1999700" y="872525"/>
              <a:ext cx="167525" cy="28100"/>
            </a:xfrm>
            <a:custGeom>
              <a:avLst/>
              <a:gdLst/>
              <a:ahLst/>
              <a:cxnLst/>
              <a:rect l="l" t="t" r="r" b="b"/>
              <a:pathLst>
                <a:path w="6701" h="1124" extrusionOk="0">
                  <a:moveTo>
                    <a:pt x="118" y="0"/>
                  </a:moveTo>
                  <a:cubicBezTo>
                    <a:pt x="43" y="0"/>
                    <a:pt x="1" y="103"/>
                    <a:pt x="55" y="157"/>
                  </a:cubicBezTo>
                  <a:cubicBezTo>
                    <a:pt x="1507" y="798"/>
                    <a:pt x="3064" y="1123"/>
                    <a:pt x="4621" y="1123"/>
                  </a:cubicBezTo>
                  <a:cubicBezTo>
                    <a:pt x="5280" y="1123"/>
                    <a:pt x="5939" y="1065"/>
                    <a:pt x="6590" y="948"/>
                  </a:cubicBezTo>
                  <a:cubicBezTo>
                    <a:pt x="6701" y="920"/>
                    <a:pt x="6686" y="792"/>
                    <a:pt x="6613" y="792"/>
                  </a:cubicBezTo>
                  <a:cubicBezTo>
                    <a:pt x="6606" y="792"/>
                    <a:pt x="6598" y="793"/>
                    <a:pt x="6590" y="796"/>
                  </a:cubicBezTo>
                  <a:cubicBezTo>
                    <a:pt x="6115" y="834"/>
                    <a:pt x="5649" y="854"/>
                    <a:pt x="5188" y="854"/>
                  </a:cubicBezTo>
                  <a:cubicBezTo>
                    <a:pt x="3465" y="854"/>
                    <a:pt x="1825" y="581"/>
                    <a:pt x="146" y="5"/>
                  </a:cubicBezTo>
                  <a:cubicBezTo>
                    <a:pt x="136" y="2"/>
                    <a:pt x="127"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9"/>
            <p:cNvSpPr/>
            <p:nvPr/>
          </p:nvSpPr>
          <p:spPr>
            <a:xfrm rot="10800000" flipH="1">
              <a:off x="1721425" y="685420"/>
              <a:ext cx="252306" cy="202049"/>
            </a:xfrm>
            <a:custGeom>
              <a:avLst/>
              <a:gdLst/>
              <a:ahLst/>
              <a:cxnLst/>
              <a:rect l="l" t="t" r="r" b="b"/>
              <a:pathLst>
                <a:path w="4705" h="1677" extrusionOk="0">
                  <a:moveTo>
                    <a:pt x="4674" y="0"/>
                  </a:moveTo>
                  <a:cubicBezTo>
                    <a:pt x="3063" y="183"/>
                    <a:pt x="1422" y="638"/>
                    <a:pt x="54" y="1550"/>
                  </a:cubicBezTo>
                  <a:cubicBezTo>
                    <a:pt x="0" y="1577"/>
                    <a:pt x="42" y="1677"/>
                    <a:pt x="117" y="1677"/>
                  </a:cubicBezTo>
                  <a:cubicBezTo>
                    <a:pt x="126" y="1677"/>
                    <a:pt x="135" y="1675"/>
                    <a:pt x="145" y="1672"/>
                  </a:cubicBezTo>
                  <a:cubicBezTo>
                    <a:pt x="1635" y="942"/>
                    <a:pt x="3063" y="335"/>
                    <a:pt x="4705" y="61"/>
                  </a:cubicBezTo>
                  <a:cubicBezTo>
                    <a:pt x="4705" y="61"/>
                    <a:pt x="4705" y="0"/>
                    <a:pt x="4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9"/>
            <p:cNvSpPr/>
            <p:nvPr/>
          </p:nvSpPr>
          <p:spPr>
            <a:xfrm>
              <a:off x="1971425" y="813375"/>
              <a:ext cx="252300" cy="63875"/>
            </a:xfrm>
            <a:custGeom>
              <a:avLst/>
              <a:gdLst/>
              <a:ahLst/>
              <a:cxnLst/>
              <a:rect l="l" t="t" r="r" b="b"/>
              <a:pathLst>
                <a:path w="10092" h="2555" extrusionOk="0">
                  <a:moveTo>
                    <a:pt x="92" y="0"/>
                  </a:moveTo>
                  <a:cubicBezTo>
                    <a:pt x="61" y="0"/>
                    <a:pt x="1" y="61"/>
                    <a:pt x="61" y="92"/>
                  </a:cubicBezTo>
                  <a:cubicBezTo>
                    <a:pt x="2558" y="1303"/>
                    <a:pt x="5256" y="2554"/>
                    <a:pt x="8057" y="2554"/>
                  </a:cubicBezTo>
                  <a:cubicBezTo>
                    <a:pt x="8700" y="2554"/>
                    <a:pt x="9348" y="2488"/>
                    <a:pt x="10001" y="2341"/>
                  </a:cubicBezTo>
                  <a:cubicBezTo>
                    <a:pt x="10092" y="2341"/>
                    <a:pt x="10031" y="2250"/>
                    <a:pt x="10001" y="2250"/>
                  </a:cubicBezTo>
                  <a:cubicBezTo>
                    <a:pt x="9403" y="2345"/>
                    <a:pt x="8819" y="2389"/>
                    <a:pt x="8246" y="2389"/>
                  </a:cubicBezTo>
                  <a:cubicBezTo>
                    <a:pt x="5356" y="2389"/>
                    <a:pt x="2756" y="1269"/>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9"/>
            <p:cNvSpPr/>
            <p:nvPr/>
          </p:nvSpPr>
          <p:spPr>
            <a:xfrm>
              <a:off x="2131000" y="942550"/>
              <a:ext cx="62350" cy="18125"/>
            </a:xfrm>
            <a:custGeom>
              <a:avLst/>
              <a:gdLst/>
              <a:ahLst/>
              <a:cxnLst/>
              <a:rect l="l" t="t" r="r" b="b"/>
              <a:pathLst>
                <a:path w="2494" h="725" extrusionOk="0">
                  <a:moveTo>
                    <a:pt x="2372" y="1"/>
                  </a:moveTo>
                  <a:cubicBezTo>
                    <a:pt x="1804" y="371"/>
                    <a:pt x="1197" y="620"/>
                    <a:pt x="550" y="620"/>
                  </a:cubicBezTo>
                  <a:cubicBezTo>
                    <a:pt x="400" y="620"/>
                    <a:pt x="247" y="607"/>
                    <a:pt x="92" y="578"/>
                  </a:cubicBezTo>
                  <a:cubicBezTo>
                    <a:pt x="61" y="578"/>
                    <a:pt x="1" y="669"/>
                    <a:pt x="61" y="669"/>
                  </a:cubicBezTo>
                  <a:cubicBezTo>
                    <a:pt x="257" y="706"/>
                    <a:pt x="457" y="725"/>
                    <a:pt x="655" y="725"/>
                  </a:cubicBezTo>
                  <a:cubicBezTo>
                    <a:pt x="1289" y="725"/>
                    <a:pt x="1916" y="532"/>
                    <a:pt x="2402" y="92"/>
                  </a:cubicBezTo>
                  <a:cubicBezTo>
                    <a:pt x="2493" y="92"/>
                    <a:pt x="2402" y="1"/>
                    <a:pt x="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9"/>
            <p:cNvSpPr/>
            <p:nvPr/>
          </p:nvSpPr>
          <p:spPr>
            <a:xfrm>
              <a:off x="2038300" y="727500"/>
              <a:ext cx="132950" cy="43650"/>
            </a:xfrm>
            <a:custGeom>
              <a:avLst/>
              <a:gdLst/>
              <a:ahLst/>
              <a:cxnLst/>
              <a:rect l="l" t="t" r="r" b="b"/>
              <a:pathLst>
                <a:path w="5318" h="1746" extrusionOk="0">
                  <a:moveTo>
                    <a:pt x="31" y="1"/>
                  </a:moveTo>
                  <a:cubicBezTo>
                    <a:pt x="0" y="1"/>
                    <a:pt x="0" y="61"/>
                    <a:pt x="31" y="61"/>
                  </a:cubicBezTo>
                  <a:cubicBezTo>
                    <a:pt x="1885" y="305"/>
                    <a:pt x="3618" y="852"/>
                    <a:pt x="5228" y="1733"/>
                  </a:cubicBezTo>
                  <a:cubicBezTo>
                    <a:pt x="5255" y="1742"/>
                    <a:pt x="5274" y="1746"/>
                    <a:pt x="5287" y="1746"/>
                  </a:cubicBezTo>
                  <a:cubicBezTo>
                    <a:pt x="5317" y="1746"/>
                    <a:pt x="5311" y="1724"/>
                    <a:pt x="5289" y="1703"/>
                  </a:cubicBezTo>
                  <a:cubicBezTo>
                    <a:pt x="3648" y="761"/>
                    <a:pt x="1885" y="21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9"/>
            <p:cNvSpPr/>
            <p:nvPr/>
          </p:nvSpPr>
          <p:spPr>
            <a:xfrm>
              <a:off x="2095300" y="662925"/>
              <a:ext cx="84875" cy="54625"/>
            </a:xfrm>
            <a:custGeom>
              <a:avLst/>
              <a:gdLst/>
              <a:ahLst/>
              <a:cxnLst/>
              <a:rect l="l" t="t" r="r" b="b"/>
              <a:pathLst>
                <a:path w="3395" h="2185" extrusionOk="0">
                  <a:moveTo>
                    <a:pt x="61" y="0"/>
                  </a:moveTo>
                  <a:cubicBezTo>
                    <a:pt x="30" y="0"/>
                    <a:pt x="0" y="30"/>
                    <a:pt x="30" y="30"/>
                  </a:cubicBezTo>
                  <a:cubicBezTo>
                    <a:pt x="1246" y="608"/>
                    <a:pt x="2280" y="1277"/>
                    <a:pt x="3313" y="2158"/>
                  </a:cubicBezTo>
                  <a:cubicBezTo>
                    <a:pt x="3323" y="2177"/>
                    <a:pt x="3335" y="2184"/>
                    <a:pt x="3347" y="2184"/>
                  </a:cubicBezTo>
                  <a:cubicBezTo>
                    <a:pt x="3373" y="2184"/>
                    <a:pt x="3395" y="2149"/>
                    <a:pt x="3374" y="2128"/>
                  </a:cubicBezTo>
                  <a:cubicBezTo>
                    <a:pt x="2432" y="1246"/>
                    <a:pt x="1277" y="517"/>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9"/>
            <p:cNvSpPr/>
            <p:nvPr/>
          </p:nvSpPr>
          <p:spPr>
            <a:xfrm>
              <a:off x="1872125" y="402900"/>
              <a:ext cx="159200" cy="122400"/>
            </a:xfrm>
            <a:custGeom>
              <a:avLst/>
              <a:gdLst/>
              <a:ahLst/>
              <a:cxnLst/>
              <a:rect l="l" t="t" r="r" b="b"/>
              <a:pathLst>
                <a:path w="6368" h="4896" extrusionOk="0">
                  <a:moveTo>
                    <a:pt x="6280" y="1"/>
                  </a:moveTo>
                  <a:cubicBezTo>
                    <a:pt x="6272" y="1"/>
                    <a:pt x="6262" y="2"/>
                    <a:pt x="6252" y="6"/>
                  </a:cubicBezTo>
                  <a:cubicBezTo>
                    <a:pt x="3729" y="887"/>
                    <a:pt x="1541" y="2650"/>
                    <a:pt x="21" y="4839"/>
                  </a:cubicBezTo>
                  <a:cubicBezTo>
                    <a:pt x="0" y="4860"/>
                    <a:pt x="37" y="4895"/>
                    <a:pt x="72" y="4895"/>
                  </a:cubicBezTo>
                  <a:cubicBezTo>
                    <a:pt x="88" y="4895"/>
                    <a:pt x="103" y="4888"/>
                    <a:pt x="112" y="4869"/>
                  </a:cubicBezTo>
                  <a:cubicBezTo>
                    <a:pt x="1754" y="2681"/>
                    <a:pt x="3790" y="1161"/>
                    <a:pt x="6313" y="127"/>
                  </a:cubicBezTo>
                  <a:cubicBezTo>
                    <a:pt x="6367" y="100"/>
                    <a:pt x="6349" y="1"/>
                    <a:pt x="6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9"/>
            <p:cNvSpPr/>
            <p:nvPr/>
          </p:nvSpPr>
          <p:spPr>
            <a:xfrm>
              <a:off x="1789300" y="433225"/>
              <a:ext cx="90825" cy="81425"/>
            </a:xfrm>
            <a:custGeom>
              <a:avLst/>
              <a:gdLst/>
              <a:ahLst/>
              <a:cxnLst/>
              <a:rect l="l" t="t" r="r" b="b"/>
              <a:pathLst>
                <a:path w="3633" h="3257" extrusionOk="0">
                  <a:moveTo>
                    <a:pt x="3593" y="1"/>
                  </a:moveTo>
                  <a:cubicBezTo>
                    <a:pt x="3588" y="1"/>
                    <a:pt x="3583" y="3"/>
                    <a:pt x="3577" y="9"/>
                  </a:cubicBezTo>
                  <a:cubicBezTo>
                    <a:pt x="2058" y="586"/>
                    <a:pt x="781" y="1772"/>
                    <a:pt x="21" y="3200"/>
                  </a:cubicBezTo>
                  <a:cubicBezTo>
                    <a:pt x="0" y="3221"/>
                    <a:pt x="37" y="3257"/>
                    <a:pt x="72" y="3257"/>
                  </a:cubicBezTo>
                  <a:cubicBezTo>
                    <a:pt x="88" y="3257"/>
                    <a:pt x="103" y="3249"/>
                    <a:pt x="112" y="3231"/>
                  </a:cubicBezTo>
                  <a:cubicBezTo>
                    <a:pt x="933" y="1832"/>
                    <a:pt x="2149" y="799"/>
                    <a:pt x="3608" y="130"/>
                  </a:cubicBezTo>
                  <a:cubicBezTo>
                    <a:pt x="3633" y="55"/>
                    <a:pt x="3617" y="1"/>
                    <a:pt x="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9"/>
            <p:cNvSpPr/>
            <p:nvPr/>
          </p:nvSpPr>
          <p:spPr>
            <a:xfrm>
              <a:off x="1895450" y="516250"/>
              <a:ext cx="120075" cy="117050"/>
            </a:xfrm>
            <a:custGeom>
              <a:avLst/>
              <a:gdLst/>
              <a:ahLst/>
              <a:cxnLst/>
              <a:rect l="l" t="t" r="r" b="b"/>
              <a:pathLst>
                <a:path w="4803" h="4682" extrusionOk="0">
                  <a:moveTo>
                    <a:pt x="4681" y="1"/>
                  </a:moveTo>
                  <a:cubicBezTo>
                    <a:pt x="2675" y="1065"/>
                    <a:pt x="1064" y="2676"/>
                    <a:pt x="0" y="4682"/>
                  </a:cubicBezTo>
                  <a:cubicBezTo>
                    <a:pt x="1155" y="2736"/>
                    <a:pt x="2736" y="1186"/>
                    <a:pt x="4711" y="92"/>
                  </a:cubicBezTo>
                  <a:cubicBezTo>
                    <a:pt x="4803" y="92"/>
                    <a:pt x="4772" y="1"/>
                    <a:pt x="4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9"/>
            <p:cNvSpPr/>
            <p:nvPr/>
          </p:nvSpPr>
          <p:spPr>
            <a:xfrm>
              <a:off x="2051650" y="543050"/>
              <a:ext cx="51650" cy="94675"/>
            </a:xfrm>
            <a:custGeom>
              <a:avLst/>
              <a:gdLst/>
              <a:ahLst/>
              <a:cxnLst/>
              <a:rect l="l" t="t" r="r" b="b"/>
              <a:pathLst>
                <a:path w="2066" h="3787" extrusionOk="0">
                  <a:moveTo>
                    <a:pt x="2039" y="0"/>
                  </a:moveTo>
                  <a:cubicBezTo>
                    <a:pt x="2020" y="0"/>
                    <a:pt x="1989" y="8"/>
                    <a:pt x="1959" y="23"/>
                  </a:cubicBezTo>
                  <a:cubicBezTo>
                    <a:pt x="1564" y="1452"/>
                    <a:pt x="956" y="2576"/>
                    <a:pt x="44" y="3670"/>
                  </a:cubicBezTo>
                  <a:cubicBezTo>
                    <a:pt x="0" y="3736"/>
                    <a:pt x="35" y="3786"/>
                    <a:pt x="70" y="3786"/>
                  </a:cubicBezTo>
                  <a:cubicBezTo>
                    <a:pt x="83" y="3786"/>
                    <a:pt x="96" y="3779"/>
                    <a:pt x="105" y="3762"/>
                  </a:cubicBezTo>
                  <a:cubicBezTo>
                    <a:pt x="1108" y="2728"/>
                    <a:pt x="1746" y="1391"/>
                    <a:pt x="2050" y="23"/>
                  </a:cubicBezTo>
                  <a:cubicBezTo>
                    <a:pt x="2065" y="8"/>
                    <a:pt x="2058" y="0"/>
                    <a:pt x="2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9"/>
            <p:cNvSpPr/>
            <p:nvPr/>
          </p:nvSpPr>
          <p:spPr>
            <a:xfrm>
              <a:off x="1536775" y="508650"/>
              <a:ext cx="225450" cy="172475"/>
            </a:xfrm>
            <a:custGeom>
              <a:avLst/>
              <a:gdLst/>
              <a:ahLst/>
              <a:cxnLst/>
              <a:rect l="l" t="t" r="r" b="b"/>
              <a:pathLst>
                <a:path w="9018" h="6899" extrusionOk="0">
                  <a:moveTo>
                    <a:pt x="0" y="1"/>
                  </a:moveTo>
                  <a:lnTo>
                    <a:pt x="0" y="31"/>
                  </a:lnTo>
                  <a:cubicBezTo>
                    <a:pt x="3921" y="882"/>
                    <a:pt x="6991" y="3344"/>
                    <a:pt x="8876" y="6840"/>
                  </a:cubicBezTo>
                  <a:cubicBezTo>
                    <a:pt x="8886" y="6882"/>
                    <a:pt x="8908" y="6898"/>
                    <a:pt x="8930" y="6898"/>
                  </a:cubicBezTo>
                  <a:cubicBezTo>
                    <a:pt x="8972" y="6898"/>
                    <a:pt x="9017" y="6839"/>
                    <a:pt x="8997" y="6779"/>
                  </a:cubicBezTo>
                  <a:cubicBezTo>
                    <a:pt x="7204" y="3223"/>
                    <a:pt x="3861" y="79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9"/>
            <p:cNvSpPr/>
            <p:nvPr/>
          </p:nvSpPr>
          <p:spPr>
            <a:xfrm>
              <a:off x="1648850" y="492200"/>
              <a:ext cx="77725" cy="67900"/>
            </a:xfrm>
            <a:custGeom>
              <a:avLst/>
              <a:gdLst/>
              <a:ahLst/>
              <a:cxnLst/>
              <a:rect l="l" t="t" r="r" b="b"/>
              <a:pathLst>
                <a:path w="3109" h="2716" extrusionOk="0">
                  <a:moveTo>
                    <a:pt x="77" y="0"/>
                  </a:moveTo>
                  <a:cubicBezTo>
                    <a:pt x="42" y="0"/>
                    <a:pt x="0" y="58"/>
                    <a:pt x="46" y="81"/>
                  </a:cubicBezTo>
                  <a:lnTo>
                    <a:pt x="2995" y="2695"/>
                  </a:lnTo>
                  <a:cubicBezTo>
                    <a:pt x="3002" y="2710"/>
                    <a:pt x="3013" y="2716"/>
                    <a:pt x="3025" y="2716"/>
                  </a:cubicBezTo>
                  <a:cubicBezTo>
                    <a:pt x="3062" y="2716"/>
                    <a:pt x="3109" y="2658"/>
                    <a:pt x="3086" y="2634"/>
                  </a:cubicBezTo>
                  <a:lnTo>
                    <a:pt x="107" y="20"/>
                  </a:lnTo>
                  <a:cubicBezTo>
                    <a:pt x="100" y="6"/>
                    <a:pt x="89"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9"/>
            <p:cNvSpPr/>
            <p:nvPr/>
          </p:nvSpPr>
          <p:spPr>
            <a:xfrm>
              <a:off x="1415950" y="752575"/>
              <a:ext cx="144225" cy="70075"/>
            </a:xfrm>
            <a:custGeom>
              <a:avLst/>
              <a:gdLst/>
              <a:ahLst/>
              <a:cxnLst/>
              <a:rect l="l" t="t" r="r" b="b"/>
              <a:pathLst>
                <a:path w="5769" h="2803" extrusionOk="0">
                  <a:moveTo>
                    <a:pt x="31" y="1"/>
                  </a:moveTo>
                  <a:cubicBezTo>
                    <a:pt x="0" y="1"/>
                    <a:pt x="0" y="31"/>
                    <a:pt x="0" y="31"/>
                  </a:cubicBezTo>
                  <a:cubicBezTo>
                    <a:pt x="1672" y="1338"/>
                    <a:pt x="3617" y="2402"/>
                    <a:pt x="5715" y="2797"/>
                  </a:cubicBezTo>
                  <a:cubicBezTo>
                    <a:pt x="5718" y="2801"/>
                    <a:pt x="5721" y="2802"/>
                    <a:pt x="5725" y="2802"/>
                  </a:cubicBezTo>
                  <a:cubicBezTo>
                    <a:pt x="5751" y="2802"/>
                    <a:pt x="5769" y="2706"/>
                    <a:pt x="5715" y="2706"/>
                  </a:cubicBezTo>
                  <a:cubicBezTo>
                    <a:pt x="3648" y="2098"/>
                    <a:pt x="1763" y="1308"/>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9"/>
            <p:cNvSpPr/>
            <p:nvPr/>
          </p:nvSpPr>
          <p:spPr>
            <a:xfrm>
              <a:off x="1515500" y="982675"/>
              <a:ext cx="120725" cy="66300"/>
            </a:xfrm>
            <a:custGeom>
              <a:avLst/>
              <a:gdLst/>
              <a:ahLst/>
              <a:cxnLst/>
              <a:rect l="l" t="t" r="r" b="b"/>
              <a:pathLst>
                <a:path w="4829" h="2652" extrusionOk="0">
                  <a:moveTo>
                    <a:pt x="4785" y="1"/>
                  </a:moveTo>
                  <a:cubicBezTo>
                    <a:pt x="4781" y="1"/>
                    <a:pt x="4776" y="2"/>
                    <a:pt x="4772" y="7"/>
                  </a:cubicBezTo>
                  <a:cubicBezTo>
                    <a:pt x="3313" y="1070"/>
                    <a:pt x="1763" y="1952"/>
                    <a:pt x="61" y="2621"/>
                  </a:cubicBezTo>
                  <a:cubicBezTo>
                    <a:pt x="0" y="2621"/>
                    <a:pt x="61" y="2651"/>
                    <a:pt x="61" y="2651"/>
                  </a:cubicBezTo>
                  <a:cubicBezTo>
                    <a:pt x="1763" y="2013"/>
                    <a:pt x="3344" y="1192"/>
                    <a:pt x="4803" y="128"/>
                  </a:cubicBezTo>
                  <a:cubicBezTo>
                    <a:pt x="4829" y="76"/>
                    <a:pt x="4810" y="1"/>
                    <a:pt x="47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9"/>
            <p:cNvSpPr/>
            <p:nvPr/>
          </p:nvSpPr>
          <p:spPr>
            <a:xfrm>
              <a:off x="1877950" y="969150"/>
              <a:ext cx="50950" cy="202050"/>
            </a:xfrm>
            <a:custGeom>
              <a:avLst/>
              <a:gdLst/>
              <a:ahLst/>
              <a:cxnLst/>
              <a:rect l="l" t="t" r="r" b="b"/>
              <a:pathLst>
                <a:path w="2038" h="8082" extrusionOk="0">
                  <a:moveTo>
                    <a:pt x="1" y="0"/>
                  </a:moveTo>
                  <a:lnTo>
                    <a:pt x="1" y="0"/>
                  </a:lnTo>
                  <a:cubicBezTo>
                    <a:pt x="183" y="2827"/>
                    <a:pt x="822" y="5472"/>
                    <a:pt x="1977" y="8055"/>
                  </a:cubicBezTo>
                  <a:cubicBezTo>
                    <a:pt x="1977" y="8074"/>
                    <a:pt x="1982" y="8081"/>
                    <a:pt x="1991" y="8081"/>
                  </a:cubicBezTo>
                  <a:cubicBezTo>
                    <a:pt x="2009" y="8081"/>
                    <a:pt x="2037" y="8046"/>
                    <a:pt x="2037" y="8025"/>
                  </a:cubicBezTo>
                  <a:cubicBezTo>
                    <a:pt x="943" y="5472"/>
                    <a:pt x="244" y="28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29"/>
          <p:cNvGrpSpPr/>
          <p:nvPr/>
        </p:nvGrpSpPr>
        <p:grpSpPr>
          <a:xfrm rot="623837" flipH="1">
            <a:off x="6749664" y="3599677"/>
            <a:ext cx="1990139" cy="1775999"/>
            <a:chOff x="2256375" y="3191075"/>
            <a:chExt cx="1822250" cy="1626175"/>
          </a:xfrm>
        </p:grpSpPr>
        <p:sp>
          <p:nvSpPr>
            <p:cNvPr id="2339" name="Google Shape;2339;p29"/>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9"/>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9"/>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9"/>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9"/>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9"/>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9"/>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9"/>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9"/>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9"/>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9"/>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9"/>
            <p:cNvSpPr/>
            <p:nvPr/>
          </p:nvSpPr>
          <p:spPr>
            <a:xfrm>
              <a:off x="3156100" y="4047125"/>
              <a:ext cx="922525" cy="115125"/>
            </a:xfrm>
            <a:custGeom>
              <a:avLst/>
              <a:gdLst/>
              <a:ahLst/>
              <a:cxnLst/>
              <a:rect l="l" t="t" r="r" b="b"/>
              <a:pathLst>
                <a:path w="36901" h="4605" extrusionOk="0">
                  <a:moveTo>
                    <a:pt x="23577" y="0"/>
                  </a:moveTo>
                  <a:cubicBezTo>
                    <a:pt x="18716" y="0"/>
                    <a:pt x="13832" y="882"/>
                    <a:pt x="8998" y="1747"/>
                  </a:cubicBezTo>
                  <a:cubicBezTo>
                    <a:pt x="6262" y="2233"/>
                    <a:pt x="2128" y="2628"/>
                    <a:pt x="1" y="4543"/>
                  </a:cubicBezTo>
                  <a:cubicBezTo>
                    <a:pt x="187" y="4586"/>
                    <a:pt x="384" y="4604"/>
                    <a:pt x="589" y="4604"/>
                  </a:cubicBezTo>
                  <a:cubicBezTo>
                    <a:pt x="1386" y="4604"/>
                    <a:pt x="2290" y="4330"/>
                    <a:pt x="3040" y="4209"/>
                  </a:cubicBezTo>
                  <a:cubicBezTo>
                    <a:pt x="5046" y="3905"/>
                    <a:pt x="7113" y="3783"/>
                    <a:pt x="9150" y="3631"/>
                  </a:cubicBezTo>
                  <a:cubicBezTo>
                    <a:pt x="12674" y="3411"/>
                    <a:pt x="16231" y="3254"/>
                    <a:pt x="19785" y="3254"/>
                  </a:cubicBezTo>
                  <a:cubicBezTo>
                    <a:pt x="21134" y="3254"/>
                    <a:pt x="22484" y="3277"/>
                    <a:pt x="23831" y="3327"/>
                  </a:cubicBezTo>
                  <a:cubicBezTo>
                    <a:pt x="25268" y="3396"/>
                    <a:pt x="26755" y="3483"/>
                    <a:pt x="28233" y="3483"/>
                  </a:cubicBezTo>
                  <a:cubicBezTo>
                    <a:pt x="31350" y="3483"/>
                    <a:pt x="34426" y="3094"/>
                    <a:pt x="36901" y="1321"/>
                  </a:cubicBezTo>
                  <a:lnTo>
                    <a:pt x="36901" y="1321"/>
                  </a:lnTo>
                  <a:cubicBezTo>
                    <a:pt x="36475" y="1369"/>
                    <a:pt x="36050" y="1391"/>
                    <a:pt x="35626" y="1391"/>
                  </a:cubicBezTo>
                  <a:cubicBezTo>
                    <a:pt x="33385" y="1391"/>
                    <a:pt x="31166" y="792"/>
                    <a:pt x="28968" y="409"/>
                  </a:cubicBezTo>
                  <a:cubicBezTo>
                    <a:pt x="27176" y="121"/>
                    <a:pt x="25378" y="0"/>
                    <a:pt x="23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9"/>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9"/>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9"/>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9"/>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9"/>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9"/>
          <p:cNvSpPr txBox="1">
            <a:spLocks noGrp="1"/>
          </p:cNvSpPr>
          <p:nvPr>
            <p:ph type="title"/>
          </p:nvPr>
        </p:nvSpPr>
        <p:spPr>
          <a:xfrm>
            <a:off x="2693550" y="2182175"/>
            <a:ext cx="3756900" cy="13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57" name="Google Shape;2357;p29"/>
          <p:cNvSpPr txBox="1">
            <a:spLocks noGrp="1"/>
          </p:cNvSpPr>
          <p:nvPr>
            <p:ph type="title" idx="2" hasCustomPrompt="1"/>
          </p:nvPr>
        </p:nvSpPr>
        <p:spPr>
          <a:xfrm>
            <a:off x="3932551" y="1166045"/>
            <a:ext cx="1278900" cy="8418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58" name="Google Shape;2358;p29"/>
          <p:cNvSpPr txBox="1">
            <a:spLocks noGrp="1"/>
          </p:cNvSpPr>
          <p:nvPr>
            <p:ph type="subTitle" idx="1"/>
          </p:nvPr>
        </p:nvSpPr>
        <p:spPr>
          <a:xfrm>
            <a:off x="3021150" y="3575070"/>
            <a:ext cx="3101700" cy="6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a:buChar char="●"/>
              <a:defRPr>
                <a:solidFill>
                  <a:schemeClr val="dk2"/>
                </a:solidFill>
                <a:latin typeface="Assistant"/>
                <a:ea typeface="Assistant"/>
                <a:cs typeface="Assistant"/>
                <a:sym typeface="Assistant"/>
              </a:defRPr>
            </a:lvl1pPr>
            <a:lvl2pPr marL="914400" lvl="1"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2pPr>
            <a:lvl3pPr marL="1371600" lvl="2"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3pPr>
            <a:lvl4pPr marL="1828800" lvl="3"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4pPr>
            <a:lvl5pPr marL="2286000" lvl="4"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5pPr>
            <a:lvl6pPr marL="2743200" lvl="5"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6pPr>
            <a:lvl7pPr marL="3200400" lvl="6"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7pPr>
            <a:lvl8pPr marL="3657600" lvl="7" indent="-317500">
              <a:lnSpc>
                <a:spcPct val="100000"/>
              </a:lnSpc>
              <a:spcBef>
                <a:spcPts val="1600"/>
              </a:spcBef>
              <a:spcAft>
                <a:spcPts val="0"/>
              </a:spcAft>
              <a:buClr>
                <a:schemeClr val="dk2"/>
              </a:buClr>
              <a:buSzPts val="1400"/>
              <a:buFont typeface="Assistant"/>
              <a:buChar char="○"/>
              <a:defRPr>
                <a:solidFill>
                  <a:schemeClr val="dk2"/>
                </a:solidFill>
                <a:latin typeface="Assistant"/>
                <a:ea typeface="Assistant"/>
                <a:cs typeface="Assistant"/>
                <a:sym typeface="Assistant"/>
              </a:defRPr>
            </a:lvl8pPr>
            <a:lvl9pPr marL="4114800" lvl="8" indent="-317500">
              <a:lnSpc>
                <a:spcPct val="100000"/>
              </a:lnSpc>
              <a:spcBef>
                <a:spcPts val="1600"/>
              </a:spcBef>
              <a:spcAft>
                <a:spcPts val="1600"/>
              </a:spcAft>
              <a:buClr>
                <a:schemeClr val="dk2"/>
              </a:buClr>
              <a:buSzPts val="1400"/>
              <a:buFont typeface="Assistant"/>
              <a:buChar char="■"/>
              <a:defRPr>
                <a:solidFill>
                  <a:schemeClr val="dk2"/>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74" r:id="rId8"/>
    <p:sldLayoutId id="2147483675" r:id="rId9"/>
    <p:sldLayoutId id="2147483677" r:id="rId10"/>
    <p:sldLayoutId id="2147483679" r:id="rId11"/>
    <p:sldLayoutId id="2147483680" r:id="rId12"/>
    <p:sldLayoutId id="2147483686" r:id="rId13"/>
    <p:sldLayoutId id="2147483687" r:id="rId14"/>
    <p:sldLayoutId id="2147483688" r:id="rId15"/>
    <p:sldLayoutId id="2147483691" r:id="rId16"/>
    <p:sldLayoutId id="214748369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9"/>
        <p:cNvGrpSpPr/>
        <p:nvPr/>
      </p:nvGrpSpPr>
      <p:grpSpPr>
        <a:xfrm>
          <a:off x="0" y="0"/>
          <a:ext cx="0" cy="0"/>
          <a:chOff x="0" y="0"/>
          <a:chExt cx="0" cy="0"/>
        </a:xfrm>
      </p:grpSpPr>
      <p:sp>
        <p:nvSpPr>
          <p:cNvPr id="2890" name="Google Shape;2890;p38"/>
          <p:cNvSpPr txBox="1">
            <a:spLocks noGrp="1"/>
          </p:cNvSpPr>
          <p:nvPr>
            <p:ph type="ctrTitle"/>
          </p:nvPr>
        </p:nvSpPr>
        <p:spPr>
          <a:xfrm>
            <a:off x="1357150" y="710125"/>
            <a:ext cx="6143808" cy="26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Bio-inspired computing</a:t>
            </a:r>
          </a:p>
          <a:p>
            <a:pPr marL="0" lvl="0" indent="0" algn="l" rtl="0">
              <a:spcBef>
                <a:spcPts val="0"/>
              </a:spcBef>
              <a:spcAft>
                <a:spcPts val="0"/>
              </a:spcAft>
              <a:buNone/>
            </a:pPr>
            <a:r>
              <a:rPr lang="en" sz="6900" dirty="0" smtClean="0">
                <a:solidFill>
                  <a:schemeClr val="accent2"/>
                </a:solidFill>
              </a:rPr>
              <a:t>Turtle search algorithms</a:t>
            </a:r>
            <a:endParaRPr sz="6900">
              <a:solidFill>
                <a:schemeClr val="accent2"/>
              </a:solidFill>
            </a:endParaRPr>
          </a:p>
        </p:txBody>
      </p:sp>
      <p:sp>
        <p:nvSpPr>
          <p:cNvPr id="2891" name="Google Shape;2891;p38"/>
          <p:cNvSpPr txBox="1">
            <a:spLocks noGrp="1"/>
          </p:cNvSpPr>
          <p:nvPr>
            <p:ph type="subTitle" idx="1"/>
          </p:nvPr>
        </p:nvSpPr>
        <p:spPr>
          <a:xfrm>
            <a:off x="2857488" y="3429006"/>
            <a:ext cx="2214578" cy="4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Abril Fatface" charset="0"/>
              </a:rPr>
              <a:t>Chafai Hocine </a:t>
            </a:r>
            <a:endParaRPr>
              <a:latin typeface="Abril Fatface" charset="0"/>
            </a:endParaRPr>
          </a:p>
        </p:txBody>
      </p:sp>
      <p:pic>
        <p:nvPicPr>
          <p:cNvPr id="2892" name="Google Shape;2892;p38"/>
          <p:cNvPicPr preferRelativeResize="0"/>
          <p:nvPr/>
        </p:nvPicPr>
        <p:blipFill>
          <a:blip r:embed="rId3">
            <a:alphaModFix/>
          </a:blip>
          <a:stretch>
            <a:fillRect/>
          </a:stretch>
        </p:blipFill>
        <p:spPr>
          <a:xfrm rot="3900010">
            <a:off x="6657132" y="1933648"/>
            <a:ext cx="2652326" cy="282288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66"/>
        <p:cNvGrpSpPr/>
        <p:nvPr/>
      </p:nvGrpSpPr>
      <p:grpSpPr>
        <a:xfrm>
          <a:off x="0" y="0"/>
          <a:ext cx="0" cy="0"/>
          <a:chOff x="0" y="0"/>
          <a:chExt cx="0" cy="0"/>
        </a:xfrm>
      </p:grpSpPr>
      <p:sp>
        <p:nvSpPr>
          <p:cNvPr id="3968" name="Google Shape;3968;p47"/>
          <p:cNvSpPr txBox="1">
            <a:spLocks noGrp="1"/>
          </p:cNvSpPr>
          <p:nvPr>
            <p:ph type="subTitle" idx="1"/>
          </p:nvPr>
        </p:nvSpPr>
        <p:spPr>
          <a:xfrm>
            <a:off x="1428727" y="1500180"/>
            <a:ext cx="7266593" cy="1010700"/>
          </a:xfrm>
          <a:prstGeom prst="rect">
            <a:avLst/>
          </a:prstGeom>
        </p:spPr>
        <p:txBody>
          <a:bodyPr spcFirstLastPara="1" wrap="square" lIns="91425" tIns="91425" rIns="91425" bIns="91425" anchor="t" anchorCtr="0">
            <a:noAutofit/>
          </a:bodyPr>
          <a:lstStyle/>
          <a:p>
            <a:pPr algn="l"/>
            <a:r>
              <a:rPr lang="fr-FR" dirty="0" smtClean="0"/>
              <a:t>Processus en 5 étapes </a:t>
            </a:r>
            <a:r>
              <a:rPr lang="fr-FR" b="1" dirty="0" smtClean="0"/>
              <a:t>:</a:t>
            </a:r>
            <a:endParaRPr lang="fr-FR" dirty="0" smtClean="0"/>
          </a:p>
          <a:p>
            <a:pPr lvl="1" algn="l"/>
            <a:r>
              <a:rPr lang="fr-FR" b="1" dirty="0" smtClean="0"/>
              <a:t>Initialisation</a:t>
            </a:r>
            <a:r>
              <a:rPr lang="fr-FR" dirty="0" smtClean="0"/>
              <a:t> : Population aléatoire</a:t>
            </a:r>
          </a:p>
          <a:p>
            <a:pPr lvl="1" algn="l"/>
            <a:r>
              <a:rPr lang="fr-FR" b="1" dirty="0" smtClean="0"/>
              <a:t>Sélection de plage</a:t>
            </a:r>
            <a:r>
              <a:rPr lang="fr-FR" dirty="0" smtClean="0"/>
              <a:t> : Ai = </a:t>
            </a:r>
            <a:r>
              <a:rPr lang="fr-FR" dirty="0" err="1" smtClean="0"/>
              <a:t>exp</a:t>
            </a:r>
            <a:r>
              <a:rPr lang="fr-FR" dirty="0" smtClean="0"/>
              <a:t>(-</a:t>
            </a:r>
            <a:r>
              <a:rPr lang="el-GR" dirty="0" smtClean="0"/>
              <a:t>λ × (</a:t>
            </a:r>
            <a:r>
              <a:rPr lang="fr-FR" dirty="0" smtClean="0"/>
              <a:t>f(Xi) - </a:t>
            </a:r>
            <a:r>
              <a:rPr lang="fr-FR" dirty="0" err="1" smtClean="0"/>
              <a:t>fmin</a:t>
            </a:r>
            <a:r>
              <a:rPr lang="fr-FR" dirty="0" smtClean="0"/>
              <a:t>)/(</a:t>
            </a:r>
            <a:r>
              <a:rPr lang="fr-FR" dirty="0" err="1" smtClean="0"/>
              <a:t>fmax</a:t>
            </a:r>
            <a:r>
              <a:rPr lang="fr-FR" dirty="0" smtClean="0"/>
              <a:t> - </a:t>
            </a:r>
            <a:r>
              <a:rPr lang="fr-FR" dirty="0" err="1" smtClean="0"/>
              <a:t>fmin</a:t>
            </a:r>
            <a:r>
              <a:rPr lang="fr-FR" dirty="0" smtClean="0"/>
              <a:t>)) + </a:t>
            </a:r>
            <a:r>
              <a:rPr lang="el-GR" dirty="0" smtClean="0"/>
              <a:t>η × </a:t>
            </a:r>
            <a:r>
              <a:rPr lang="fr-FR" dirty="0" smtClean="0"/>
              <a:t>rand()</a:t>
            </a:r>
          </a:p>
          <a:p>
            <a:pPr lvl="1" algn="l"/>
            <a:r>
              <a:rPr lang="fr-FR" b="1" dirty="0" smtClean="0"/>
              <a:t>Construction du nid</a:t>
            </a:r>
            <a:r>
              <a:rPr lang="fr-FR" dirty="0" smtClean="0"/>
              <a:t> : Structure hiérarchique</a:t>
            </a:r>
          </a:p>
          <a:p>
            <a:pPr lvl="1" algn="l"/>
            <a:r>
              <a:rPr lang="fr-FR" b="1" dirty="0" smtClean="0"/>
              <a:t>Éclosion adaptive</a:t>
            </a:r>
            <a:r>
              <a:rPr lang="fr-FR" dirty="0" smtClean="0"/>
              <a:t> : </a:t>
            </a:r>
            <a:r>
              <a:rPr lang="fr-FR" dirty="0" err="1" smtClean="0"/>
              <a:t>Phatch</a:t>
            </a:r>
            <a:r>
              <a:rPr lang="fr-FR" dirty="0" smtClean="0"/>
              <a:t> = 1 / (1 + </a:t>
            </a:r>
            <a:r>
              <a:rPr lang="fr-FR" dirty="0" err="1" smtClean="0"/>
              <a:t>exp</a:t>
            </a:r>
            <a:r>
              <a:rPr lang="fr-FR" dirty="0" smtClean="0"/>
              <a:t>(-</a:t>
            </a:r>
            <a:r>
              <a:rPr lang="el-GR" dirty="0" smtClean="0"/>
              <a:t>β × (</a:t>
            </a:r>
            <a:r>
              <a:rPr lang="fr-FR" dirty="0" smtClean="0"/>
              <a:t>fitness - moyenne)))</a:t>
            </a:r>
          </a:p>
          <a:p>
            <a:pPr lvl="1" algn="l"/>
            <a:r>
              <a:rPr lang="fr-FR" b="1" dirty="0" smtClean="0"/>
              <a:t>Migration des nouveau-nés</a:t>
            </a:r>
            <a:r>
              <a:rPr lang="fr-FR" dirty="0" smtClean="0"/>
              <a:t> : Vers les zones optimales</a:t>
            </a:r>
          </a:p>
          <a:p>
            <a:pPr marL="0" lvl="0" indent="0" algn="l" rtl="0">
              <a:spcBef>
                <a:spcPts val="0"/>
              </a:spcBef>
              <a:spcAft>
                <a:spcPts val="0"/>
              </a:spcAft>
              <a:buNone/>
            </a:pPr>
            <a:endParaRPr/>
          </a:p>
        </p:txBody>
      </p:sp>
      <p:sp>
        <p:nvSpPr>
          <p:cNvPr id="3971" name="Google Shape;3971;p47"/>
          <p:cNvSpPr txBox="1">
            <a:spLocks noGrp="1"/>
          </p:cNvSpPr>
          <p:nvPr>
            <p:ph type="subTitle" idx="4"/>
          </p:nvPr>
        </p:nvSpPr>
        <p:spPr>
          <a:xfrm>
            <a:off x="1577548" y="1000114"/>
            <a:ext cx="5780534" cy="558900"/>
          </a:xfrm>
          <a:prstGeom prst="rect">
            <a:avLst/>
          </a:prstGeom>
        </p:spPr>
        <p:txBody>
          <a:bodyPr spcFirstLastPara="1" wrap="square" lIns="91425" tIns="91425" rIns="91425" bIns="91425" anchor="b" anchorCtr="0">
            <a:noAutofit/>
          </a:bodyPr>
          <a:lstStyle/>
          <a:p>
            <a:pPr marL="0" indent="0"/>
            <a:r>
              <a:rPr lang="fr-FR" dirty="0" smtClean="0"/>
              <a:t>2- </a:t>
            </a:r>
            <a:r>
              <a:rPr lang="en-US" b="1" dirty="0" smtClean="0"/>
              <a:t>Turtle Nesting Inspired Optimization</a:t>
            </a:r>
          </a:p>
        </p:txBody>
      </p:sp>
      <p:sp>
        <p:nvSpPr>
          <p:cNvPr id="5" name="Rectangle 4"/>
          <p:cNvSpPr/>
          <p:nvPr/>
        </p:nvSpPr>
        <p:spPr>
          <a:xfrm>
            <a:off x="1785918" y="3069557"/>
            <a:ext cx="4501553" cy="430887"/>
          </a:xfrm>
          <a:prstGeom prst="rect">
            <a:avLst/>
          </a:prstGeom>
        </p:spPr>
        <p:txBody>
          <a:bodyPr wrap="none">
            <a:spAutoFit/>
          </a:bodyPr>
          <a:lstStyle/>
          <a:p>
            <a:pPr marL="0" indent="0"/>
            <a:r>
              <a:rPr lang="fr-FR" sz="2200" b="1" dirty="0" smtClean="0">
                <a:solidFill>
                  <a:schemeClr val="accent2"/>
                </a:solidFill>
                <a:latin typeface="Abril Fatface" charset="0"/>
              </a:rPr>
              <a:t>3- </a:t>
            </a:r>
            <a:r>
              <a:rPr lang="fr-FR" sz="2200" b="1" dirty="0" err="1" smtClean="0">
                <a:solidFill>
                  <a:schemeClr val="accent2"/>
                </a:solidFill>
                <a:latin typeface="Abril Fatface" charset="0"/>
              </a:rPr>
              <a:t>Sea</a:t>
            </a:r>
            <a:r>
              <a:rPr lang="fr-FR" sz="2200" b="1" dirty="0" smtClean="0">
                <a:solidFill>
                  <a:schemeClr val="accent2"/>
                </a:solidFill>
                <a:latin typeface="Abril Fatface" charset="0"/>
              </a:rPr>
              <a:t> </a:t>
            </a:r>
            <a:r>
              <a:rPr lang="fr-FR" sz="2200" b="1" dirty="0" err="1" smtClean="0">
                <a:solidFill>
                  <a:schemeClr val="accent2"/>
                </a:solidFill>
                <a:latin typeface="Abril Fatface" charset="0"/>
              </a:rPr>
              <a:t>Turtle</a:t>
            </a:r>
            <a:r>
              <a:rPr lang="fr-FR" sz="2200" b="1" dirty="0" smtClean="0">
                <a:solidFill>
                  <a:schemeClr val="accent2"/>
                </a:solidFill>
                <a:latin typeface="Abril Fatface" charset="0"/>
              </a:rPr>
              <a:t> </a:t>
            </a:r>
            <a:r>
              <a:rPr lang="fr-FR" sz="2200" b="1" dirty="0" err="1" smtClean="0">
                <a:solidFill>
                  <a:schemeClr val="accent2"/>
                </a:solidFill>
                <a:latin typeface="Abril Fatface" charset="0"/>
              </a:rPr>
              <a:t>Foraging</a:t>
            </a:r>
            <a:r>
              <a:rPr lang="fr-FR" sz="2200" b="1" dirty="0" smtClean="0">
                <a:solidFill>
                  <a:schemeClr val="accent2"/>
                </a:solidFill>
                <a:latin typeface="Abril Fatface" charset="0"/>
              </a:rPr>
              <a:t> </a:t>
            </a:r>
            <a:r>
              <a:rPr lang="fr-FR" sz="2200" b="1" dirty="0" err="1" smtClean="0">
                <a:solidFill>
                  <a:schemeClr val="accent2"/>
                </a:solidFill>
                <a:latin typeface="Abril Fatface" charset="0"/>
              </a:rPr>
              <a:t>Algorithm</a:t>
            </a:r>
            <a:endParaRPr lang="fr-FR" sz="2200" b="1" dirty="0" smtClean="0">
              <a:solidFill>
                <a:schemeClr val="accent2"/>
              </a:solidFill>
              <a:latin typeface="Abril Fatface" charset="0"/>
            </a:endParaRPr>
          </a:p>
        </p:txBody>
      </p:sp>
      <p:sp>
        <p:nvSpPr>
          <p:cNvPr id="6" name="Rectangle 5"/>
          <p:cNvSpPr/>
          <p:nvPr/>
        </p:nvSpPr>
        <p:spPr>
          <a:xfrm>
            <a:off x="2071670" y="3617907"/>
            <a:ext cx="4572000" cy="954107"/>
          </a:xfrm>
          <a:prstGeom prst="rect">
            <a:avLst/>
          </a:prstGeom>
        </p:spPr>
        <p:txBody>
          <a:bodyPr>
            <a:spAutoFit/>
          </a:bodyPr>
          <a:lstStyle/>
          <a:p>
            <a:pPr lvl="0"/>
            <a:r>
              <a:rPr lang="fr-FR" b="1" dirty="0" smtClean="0">
                <a:solidFill>
                  <a:schemeClr val="tx1">
                    <a:lumMod val="50000"/>
                  </a:schemeClr>
                </a:solidFill>
                <a:latin typeface="Assistant" charset="-79"/>
                <a:cs typeface="Assistant" charset="-79"/>
              </a:rPr>
              <a:t>Inspiration</a:t>
            </a:r>
            <a:r>
              <a:rPr lang="fr-FR" dirty="0" smtClean="0">
                <a:solidFill>
                  <a:schemeClr val="tx1">
                    <a:lumMod val="50000"/>
                  </a:schemeClr>
                </a:solidFill>
                <a:latin typeface="Assistant" charset="-79"/>
                <a:cs typeface="Assistant" charset="-79"/>
              </a:rPr>
              <a:t> : Détection de </a:t>
            </a:r>
            <a:r>
              <a:rPr lang="fr-FR" dirty="0" err="1" smtClean="0">
                <a:solidFill>
                  <a:schemeClr val="tx1">
                    <a:lumMod val="50000"/>
                  </a:schemeClr>
                </a:solidFill>
                <a:latin typeface="Assistant" charset="-79"/>
                <a:cs typeface="Assistant" charset="-79"/>
              </a:rPr>
              <a:t>Dimethyl</a:t>
            </a:r>
            <a:r>
              <a:rPr lang="fr-FR" dirty="0" smtClean="0">
                <a:solidFill>
                  <a:schemeClr val="tx1">
                    <a:lumMod val="50000"/>
                  </a:schemeClr>
                </a:solidFill>
                <a:latin typeface="Assistant" charset="-79"/>
                <a:cs typeface="Assistant" charset="-79"/>
              </a:rPr>
              <a:t> </a:t>
            </a:r>
            <a:r>
              <a:rPr lang="fr-FR" dirty="0" err="1" smtClean="0">
                <a:solidFill>
                  <a:schemeClr val="tx1">
                    <a:lumMod val="50000"/>
                  </a:schemeClr>
                </a:solidFill>
                <a:latin typeface="Assistant" charset="-79"/>
                <a:cs typeface="Assistant" charset="-79"/>
              </a:rPr>
              <a:t>Sulfide</a:t>
            </a:r>
            <a:r>
              <a:rPr lang="fr-FR" dirty="0" smtClean="0">
                <a:solidFill>
                  <a:schemeClr val="tx1">
                    <a:lumMod val="50000"/>
                  </a:schemeClr>
                </a:solidFill>
                <a:latin typeface="Assistant" charset="-79"/>
                <a:cs typeface="Assistant" charset="-79"/>
              </a:rPr>
              <a:t> (DMS) pour localiser les proies</a:t>
            </a:r>
            <a:br>
              <a:rPr lang="fr-FR" dirty="0" smtClean="0">
                <a:solidFill>
                  <a:schemeClr val="tx1">
                    <a:lumMod val="50000"/>
                  </a:schemeClr>
                </a:solidFill>
                <a:latin typeface="Assistant" charset="-79"/>
                <a:cs typeface="Assistant" charset="-79"/>
              </a:rPr>
            </a:br>
            <a:r>
              <a:rPr lang="fr-FR" b="1" dirty="0" smtClean="0">
                <a:solidFill>
                  <a:schemeClr val="tx1">
                    <a:lumMod val="50000"/>
                  </a:schemeClr>
                </a:solidFill>
                <a:latin typeface="Assistant" charset="-79"/>
                <a:cs typeface="Assistant" charset="-79"/>
              </a:rPr>
              <a:t>Application</a:t>
            </a:r>
            <a:r>
              <a:rPr lang="fr-FR" dirty="0" smtClean="0">
                <a:solidFill>
                  <a:schemeClr val="tx1">
                    <a:lumMod val="50000"/>
                  </a:schemeClr>
                </a:solidFill>
                <a:latin typeface="Assistant" charset="-79"/>
                <a:cs typeface="Assistant" charset="-79"/>
              </a:rPr>
              <a:t> : Sélection de caractéristiques en sécurité informatique</a:t>
            </a:r>
            <a:endParaRPr lang="fr-FR" dirty="0">
              <a:solidFill>
                <a:schemeClr val="tx1">
                  <a:lumMod val="50000"/>
                </a:schemeClr>
              </a:solidFill>
              <a:latin typeface="Assistant" charset="-79"/>
              <a:cs typeface="Assistant" charset="-79"/>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5"/>
        <p:cNvGrpSpPr/>
        <p:nvPr/>
      </p:nvGrpSpPr>
      <p:grpSpPr>
        <a:xfrm>
          <a:off x="0" y="0"/>
          <a:ext cx="0" cy="0"/>
          <a:chOff x="0" y="0"/>
          <a:chExt cx="0" cy="0"/>
        </a:xfrm>
      </p:grpSpPr>
      <p:sp>
        <p:nvSpPr>
          <p:cNvPr id="3976" name="Google Shape;3976;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r-FR" dirty="0" smtClean="0"/>
              <a:t>4-Domaines d’Application</a:t>
            </a:r>
            <a:endParaRPr/>
          </a:p>
        </p:txBody>
      </p:sp>
      <p:graphicFrame>
        <p:nvGraphicFramePr>
          <p:cNvPr id="6" name="Google Shape;2899;p39"/>
          <p:cNvGraphicFramePr/>
          <p:nvPr/>
        </p:nvGraphicFramePr>
        <p:xfrm>
          <a:off x="778650" y="1643188"/>
          <a:ext cx="7222375" cy="2423160"/>
        </p:xfrm>
        <a:graphic>
          <a:graphicData uri="http://schemas.openxmlformats.org/drawingml/2006/table">
            <a:tbl>
              <a:tblPr>
                <a:noFill/>
                <a:tableStyleId>{F25A4D0A-4E11-4124-9116-8E0D7479C0F7}</a:tableStyleId>
              </a:tblPr>
              <a:tblGrid>
                <a:gridCol w="1721648"/>
                <a:gridCol w="3000396"/>
                <a:gridCol w="2500331"/>
              </a:tblGrid>
              <a:tr h="396200">
                <a:tc>
                  <a:txBody>
                    <a:bodyPr/>
                    <a:lstStyle/>
                    <a:p>
                      <a:pPr algn="l"/>
                      <a:r>
                        <a:rPr lang="fr-FR" dirty="0"/>
                        <a:t>Domaine</a:t>
                      </a:r>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algn="l"/>
                      <a:r>
                        <a:rPr lang="fr-FR"/>
                        <a:t>Application Spécifique</a:t>
                      </a:r>
                    </a:p>
                  </a:txBody>
                  <a:tcPr marL="152400" marR="152400" marT="95250" marB="95250" anchor="ctr">
                    <a:lnL w="9525" cap="flat" cmpd="sng" algn="ctr">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algn="l"/>
                      <a:r>
                        <a:rPr lang="fr-FR"/>
                        <a:t>Avantage</a:t>
                      </a:r>
                    </a:p>
                  </a:txBody>
                  <a:tcPr marL="152400"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r>
                        <a:rPr lang="fr-FR" b="1"/>
                        <a:t>Ingénierie</a:t>
                      </a:r>
                      <a:endParaRPr lang="fr-FR"/>
                    </a:p>
                  </a:txBody>
                  <a:tcPr marR="152400" marT="95250" marB="95250" anchor="ctr">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Conception structurelle</a:t>
                      </a:r>
                    </a:p>
                  </a:txBody>
                  <a:tcPr marL="152400" marR="152400" marT="95250" marB="95250" anchor="ctr">
                    <a:lnL w="9525" cap="flat" cmpd="sng" algn="ctr">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Optimisation multi-objectifs</a:t>
                      </a:r>
                    </a:p>
                  </a:txBody>
                  <a:tcPr marL="152400" marT="95250" marB="95250" anchor="ctr">
                    <a:lnL w="9525" cap="flat" cmpd="sng" algn="ctr">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r>
                        <a:rPr lang="fr-FR" b="1"/>
                        <a:t>Informatique</a:t>
                      </a:r>
                      <a:endParaRPr lang="fr-FR"/>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Sécurité réseaux</a:t>
                      </a:r>
                    </a:p>
                  </a:txBody>
                  <a:tcPr marL="152400" marR="152400" marT="95250" marB="95250" anchor="ctr">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Détection d'intrusion précise</a:t>
                      </a:r>
                    </a:p>
                  </a:txBody>
                  <a:tcPr marL="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r>
                        <a:rPr lang="fr-FR" b="1"/>
                        <a:t>Énergie</a:t>
                      </a:r>
                      <a:endParaRPr lang="fr-FR"/>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Systèmes photovoltaïques</a:t>
                      </a:r>
                    </a:p>
                  </a:txBody>
                  <a:tcPr marL="152400" marR="152400" marT="95250" marB="95250" anchor="ctr">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Maximisation production</a:t>
                      </a:r>
                    </a:p>
                  </a:txBody>
                  <a:tcPr marL="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r>
                        <a:rPr lang="fr-FR" b="1"/>
                        <a:t>Logistique</a:t>
                      </a:r>
                      <a:endParaRPr lang="fr-FR"/>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Optimisation de routes</a:t>
                      </a:r>
                    </a:p>
                  </a:txBody>
                  <a:tcPr marL="152400" marR="152400" marT="95250" marB="95250" anchor="ctr">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Réduction coûts transport</a:t>
                      </a:r>
                    </a:p>
                  </a:txBody>
                  <a:tcPr marL="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r>
                        <a:rPr lang="fr-FR" b="1"/>
                        <a:t>Santé</a:t>
                      </a:r>
                      <a:endParaRPr lang="fr-FR"/>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a:t>Diagnostic médical</a:t>
                      </a:r>
                    </a:p>
                  </a:txBody>
                  <a:tcPr marL="152400" marR="152400" marT="95250" marB="95250" anchor="ctr">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r>
                        <a:rPr lang="fr-FR" dirty="0"/>
                        <a:t>Classification précise</a:t>
                      </a:r>
                    </a:p>
                  </a:txBody>
                  <a:tcPr marL="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3"/>
        <p:cNvGrpSpPr/>
        <p:nvPr/>
      </p:nvGrpSpPr>
      <p:grpSpPr>
        <a:xfrm>
          <a:off x="0" y="0"/>
          <a:ext cx="0" cy="0"/>
          <a:chOff x="0" y="0"/>
          <a:chExt cx="0" cy="0"/>
        </a:xfrm>
      </p:grpSpPr>
      <p:sp>
        <p:nvSpPr>
          <p:cNvPr id="3034" name="Google Shape;3034;p46"/>
          <p:cNvSpPr/>
          <p:nvPr/>
        </p:nvSpPr>
        <p:spPr>
          <a:xfrm rot="-1670891">
            <a:off x="-281033" y="1946423"/>
            <a:ext cx="5181673" cy="3118973"/>
          </a:xfrm>
          <a:custGeom>
            <a:avLst/>
            <a:gdLst/>
            <a:ahLst/>
            <a:cxnLst/>
            <a:rect l="l" t="t" r="r" b="b"/>
            <a:pathLst>
              <a:path w="185658" h="111752" extrusionOk="0">
                <a:moveTo>
                  <a:pt x="56302" y="1"/>
                </a:moveTo>
                <a:cubicBezTo>
                  <a:pt x="41096" y="1"/>
                  <a:pt x="25797" y="5970"/>
                  <a:pt x="15472" y="17185"/>
                </a:cubicBezTo>
                <a:cubicBezTo>
                  <a:pt x="0" y="33994"/>
                  <a:pt x="8967" y="59708"/>
                  <a:pt x="17691" y="76882"/>
                </a:cubicBezTo>
                <a:cubicBezTo>
                  <a:pt x="26475" y="94055"/>
                  <a:pt x="43284" y="107065"/>
                  <a:pt x="62220" y="110621"/>
                </a:cubicBezTo>
                <a:cubicBezTo>
                  <a:pt x="66494" y="111415"/>
                  <a:pt x="70805" y="111752"/>
                  <a:pt x="75127" y="111752"/>
                </a:cubicBezTo>
                <a:cubicBezTo>
                  <a:pt x="85037" y="111752"/>
                  <a:pt x="95008" y="109981"/>
                  <a:pt x="104744" y="107885"/>
                </a:cubicBezTo>
                <a:cubicBezTo>
                  <a:pt x="130094" y="102445"/>
                  <a:pt x="156204" y="94390"/>
                  <a:pt x="174502" y="76061"/>
                </a:cubicBezTo>
                <a:cubicBezTo>
                  <a:pt x="178818" y="71745"/>
                  <a:pt x="182709" y="66699"/>
                  <a:pt x="183803" y="60742"/>
                </a:cubicBezTo>
                <a:cubicBezTo>
                  <a:pt x="185657" y="50924"/>
                  <a:pt x="179122" y="41045"/>
                  <a:pt x="170368" y="36304"/>
                </a:cubicBezTo>
                <a:cubicBezTo>
                  <a:pt x="163732" y="32732"/>
                  <a:pt x="156153" y="31589"/>
                  <a:pt x="148557" y="31589"/>
                </a:cubicBezTo>
                <a:cubicBezTo>
                  <a:pt x="146133" y="31589"/>
                  <a:pt x="143707" y="31705"/>
                  <a:pt x="141310" y="31896"/>
                </a:cubicBezTo>
                <a:cubicBezTo>
                  <a:pt x="137269" y="32230"/>
                  <a:pt x="133199" y="32749"/>
                  <a:pt x="129149" y="32749"/>
                </a:cubicBezTo>
                <a:cubicBezTo>
                  <a:pt x="127290" y="32749"/>
                  <a:pt x="125435" y="32639"/>
                  <a:pt x="123589" y="32352"/>
                </a:cubicBezTo>
                <a:cubicBezTo>
                  <a:pt x="108057" y="29890"/>
                  <a:pt x="97510" y="15665"/>
                  <a:pt x="84044" y="7519"/>
                </a:cubicBezTo>
                <a:cubicBezTo>
                  <a:pt x="75720" y="2444"/>
                  <a:pt x="66030" y="1"/>
                  <a:pt x="56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5" name="Google Shape;3035;p46"/>
          <p:cNvGrpSpPr/>
          <p:nvPr/>
        </p:nvGrpSpPr>
        <p:grpSpPr>
          <a:xfrm>
            <a:off x="899669" y="1166046"/>
            <a:ext cx="3699086" cy="2583755"/>
            <a:chOff x="1463725" y="1216300"/>
            <a:chExt cx="4665850" cy="3259025"/>
          </a:xfrm>
        </p:grpSpPr>
        <p:sp>
          <p:nvSpPr>
            <p:cNvPr id="3036" name="Google Shape;3036;p46"/>
            <p:cNvSpPr/>
            <p:nvPr/>
          </p:nvSpPr>
          <p:spPr>
            <a:xfrm>
              <a:off x="5568325" y="3723100"/>
              <a:ext cx="48375" cy="5025"/>
            </a:xfrm>
            <a:custGeom>
              <a:avLst/>
              <a:gdLst/>
              <a:ahLst/>
              <a:cxnLst/>
              <a:rect l="l" t="t" r="r" b="b"/>
              <a:pathLst>
                <a:path w="1935" h="201" extrusionOk="0">
                  <a:moveTo>
                    <a:pt x="434" y="1"/>
                  </a:moveTo>
                  <a:cubicBezTo>
                    <a:pt x="300" y="68"/>
                    <a:pt x="133" y="168"/>
                    <a:pt x="0" y="201"/>
                  </a:cubicBezTo>
                  <a:lnTo>
                    <a:pt x="1935" y="168"/>
                  </a:lnTo>
                  <a:cubicBezTo>
                    <a:pt x="1835" y="134"/>
                    <a:pt x="1768" y="34"/>
                    <a:pt x="166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6"/>
            <p:cNvSpPr/>
            <p:nvPr/>
          </p:nvSpPr>
          <p:spPr>
            <a:xfrm>
              <a:off x="1920700" y="3708100"/>
              <a:ext cx="3602600" cy="30875"/>
            </a:xfrm>
            <a:custGeom>
              <a:avLst/>
              <a:gdLst/>
              <a:ahLst/>
              <a:cxnLst/>
              <a:rect l="l" t="t" r="r" b="b"/>
              <a:pathLst>
                <a:path w="144104" h="1235" extrusionOk="0">
                  <a:moveTo>
                    <a:pt x="7006" y="0"/>
                  </a:moveTo>
                  <a:cubicBezTo>
                    <a:pt x="5838" y="0"/>
                    <a:pt x="4638" y="67"/>
                    <a:pt x="3470" y="134"/>
                  </a:cubicBezTo>
                  <a:cubicBezTo>
                    <a:pt x="2303" y="234"/>
                    <a:pt x="1168" y="334"/>
                    <a:pt x="1" y="601"/>
                  </a:cubicBezTo>
                  <a:cubicBezTo>
                    <a:pt x="1168" y="834"/>
                    <a:pt x="2336" y="968"/>
                    <a:pt x="3470" y="1101"/>
                  </a:cubicBezTo>
                  <a:cubicBezTo>
                    <a:pt x="4638" y="1168"/>
                    <a:pt x="5838" y="1235"/>
                    <a:pt x="7006" y="1235"/>
                  </a:cubicBezTo>
                  <a:cubicBezTo>
                    <a:pt x="8173" y="1235"/>
                    <a:pt x="9408" y="1168"/>
                    <a:pt x="10575" y="1101"/>
                  </a:cubicBezTo>
                  <a:cubicBezTo>
                    <a:pt x="11509" y="1001"/>
                    <a:pt x="12476" y="934"/>
                    <a:pt x="13377" y="768"/>
                  </a:cubicBezTo>
                  <a:lnTo>
                    <a:pt x="18514" y="801"/>
                  </a:lnTo>
                  <a:lnTo>
                    <a:pt x="38228" y="934"/>
                  </a:lnTo>
                  <a:lnTo>
                    <a:pt x="77690" y="1001"/>
                  </a:lnTo>
                  <a:lnTo>
                    <a:pt x="117151" y="934"/>
                  </a:lnTo>
                  <a:lnTo>
                    <a:pt x="136865" y="801"/>
                  </a:lnTo>
                  <a:lnTo>
                    <a:pt x="144104" y="734"/>
                  </a:lnTo>
                  <a:cubicBezTo>
                    <a:pt x="144037" y="734"/>
                    <a:pt x="143870" y="634"/>
                    <a:pt x="143737" y="501"/>
                  </a:cubicBezTo>
                  <a:lnTo>
                    <a:pt x="136865" y="434"/>
                  </a:lnTo>
                  <a:lnTo>
                    <a:pt x="117151" y="301"/>
                  </a:lnTo>
                  <a:lnTo>
                    <a:pt x="77690" y="234"/>
                  </a:lnTo>
                  <a:lnTo>
                    <a:pt x="38228" y="301"/>
                  </a:lnTo>
                  <a:lnTo>
                    <a:pt x="18514" y="434"/>
                  </a:lnTo>
                  <a:lnTo>
                    <a:pt x="13277" y="467"/>
                  </a:lnTo>
                  <a:cubicBezTo>
                    <a:pt x="12343" y="301"/>
                    <a:pt x="11476" y="234"/>
                    <a:pt x="10575" y="134"/>
                  </a:cubicBezTo>
                  <a:cubicBezTo>
                    <a:pt x="9408" y="67"/>
                    <a:pt x="8173" y="0"/>
                    <a:pt x="700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6"/>
            <p:cNvSpPr/>
            <p:nvPr/>
          </p:nvSpPr>
          <p:spPr>
            <a:xfrm>
              <a:off x="5685075" y="3723100"/>
              <a:ext cx="150950" cy="3375"/>
            </a:xfrm>
            <a:custGeom>
              <a:avLst/>
              <a:gdLst/>
              <a:ahLst/>
              <a:cxnLst/>
              <a:rect l="l" t="t" r="r" b="b"/>
              <a:pathLst>
                <a:path w="6038" h="135" extrusionOk="0">
                  <a:moveTo>
                    <a:pt x="167" y="1"/>
                  </a:moveTo>
                  <a:cubicBezTo>
                    <a:pt x="133" y="34"/>
                    <a:pt x="100" y="68"/>
                    <a:pt x="0" y="134"/>
                  </a:cubicBezTo>
                  <a:lnTo>
                    <a:pt x="6038" y="68"/>
                  </a:lnTo>
                  <a:lnTo>
                    <a:pt x="167"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6"/>
            <p:cNvSpPr/>
            <p:nvPr/>
          </p:nvSpPr>
          <p:spPr>
            <a:xfrm>
              <a:off x="1945725" y="3749800"/>
              <a:ext cx="3856125" cy="31700"/>
            </a:xfrm>
            <a:custGeom>
              <a:avLst/>
              <a:gdLst/>
              <a:ahLst/>
              <a:cxnLst/>
              <a:rect l="l" t="t" r="r" b="b"/>
              <a:pathLst>
                <a:path w="154245" h="1268" extrusionOk="0">
                  <a:moveTo>
                    <a:pt x="2936" y="0"/>
                  </a:moveTo>
                  <a:cubicBezTo>
                    <a:pt x="2436" y="0"/>
                    <a:pt x="1969" y="67"/>
                    <a:pt x="1468" y="134"/>
                  </a:cubicBezTo>
                  <a:cubicBezTo>
                    <a:pt x="968" y="234"/>
                    <a:pt x="501" y="401"/>
                    <a:pt x="1" y="634"/>
                  </a:cubicBezTo>
                  <a:cubicBezTo>
                    <a:pt x="501" y="901"/>
                    <a:pt x="968" y="1001"/>
                    <a:pt x="1468" y="1134"/>
                  </a:cubicBezTo>
                  <a:cubicBezTo>
                    <a:pt x="1969" y="1234"/>
                    <a:pt x="2436" y="1268"/>
                    <a:pt x="2936" y="1268"/>
                  </a:cubicBezTo>
                  <a:cubicBezTo>
                    <a:pt x="3436" y="1268"/>
                    <a:pt x="3903" y="1234"/>
                    <a:pt x="4404" y="1134"/>
                  </a:cubicBezTo>
                  <a:cubicBezTo>
                    <a:pt x="4837" y="1068"/>
                    <a:pt x="5271" y="934"/>
                    <a:pt x="5738" y="667"/>
                  </a:cubicBezTo>
                  <a:lnTo>
                    <a:pt x="19314" y="801"/>
                  </a:lnTo>
                  <a:lnTo>
                    <a:pt x="38595" y="934"/>
                  </a:lnTo>
                  <a:lnTo>
                    <a:pt x="77156" y="1001"/>
                  </a:lnTo>
                  <a:lnTo>
                    <a:pt x="115717" y="934"/>
                  </a:lnTo>
                  <a:lnTo>
                    <a:pt x="134997" y="801"/>
                  </a:lnTo>
                  <a:lnTo>
                    <a:pt x="154244" y="601"/>
                  </a:lnTo>
                  <a:lnTo>
                    <a:pt x="134997" y="401"/>
                  </a:lnTo>
                  <a:lnTo>
                    <a:pt x="115717" y="300"/>
                  </a:lnTo>
                  <a:lnTo>
                    <a:pt x="77156" y="234"/>
                  </a:lnTo>
                  <a:lnTo>
                    <a:pt x="38595" y="300"/>
                  </a:lnTo>
                  <a:lnTo>
                    <a:pt x="19314" y="434"/>
                  </a:lnTo>
                  <a:lnTo>
                    <a:pt x="5671" y="567"/>
                  </a:lnTo>
                  <a:cubicBezTo>
                    <a:pt x="5271" y="334"/>
                    <a:pt x="4804" y="234"/>
                    <a:pt x="4404" y="134"/>
                  </a:cubicBezTo>
                  <a:cubicBezTo>
                    <a:pt x="3903" y="67"/>
                    <a:pt x="3436" y="0"/>
                    <a:pt x="293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6"/>
            <p:cNvSpPr/>
            <p:nvPr/>
          </p:nvSpPr>
          <p:spPr>
            <a:xfrm>
              <a:off x="1993250" y="3795650"/>
              <a:ext cx="3767725" cy="20875"/>
            </a:xfrm>
            <a:custGeom>
              <a:avLst/>
              <a:gdLst/>
              <a:ahLst/>
              <a:cxnLst/>
              <a:rect l="l" t="t" r="r" b="b"/>
              <a:pathLst>
                <a:path w="150709" h="835" extrusionOk="0">
                  <a:moveTo>
                    <a:pt x="75321" y="1"/>
                  </a:moveTo>
                  <a:lnTo>
                    <a:pt x="37628" y="134"/>
                  </a:lnTo>
                  <a:lnTo>
                    <a:pt x="18781" y="268"/>
                  </a:lnTo>
                  <a:lnTo>
                    <a:pt x="1" y="435"/>
                  </a:lnTo>
                  <a:lnTo>
                    <a:pt x="18781" y="635"/>
                  </a:lnTo>
                  <a:lnTo>
                    <a:pt x="37628" y="768"/>
                  </a:lnTo>
                  <a:lnTo>
                    <a:pt x="75321" y="835"/>
                  </a:lnTo>
                  <a:lnTo>
                    <a:pt x="113015" y="768"/>
                  </a:lnTo>
                  <a:lnTo>
                    <a:pt x="131862" y="635"/>
                  </a:lnTo>
                  <a:lnTo>
                    <a:pt x="150709" y="435"/>
                  </a:lnTo>
                  <a:lnTo>
                    <a:pt x="131862" y="268"/>
                  </a:lnTo>
                  <a:lnTo>
                    <a:pt x="113015" y="134"/>
                  </a:lnTo>
                  <a:lnTo>
                    <a:pt x="7532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6"/>
            <p:cNvSpPr/>
            <p:nvPr/>
          </p:nvSpPr>
          <p:spPr>
            <a:xfrm>
              <a:off x="2028275" y="3837350"/>
              <a:ext cx="3692675" cy="20875"/>
            </a:xfrm>
            <a:custGeom>
              <a:avLst/>
              <a:gdLst/>
              <a:ahLst/>
              <a:cxnLst/>
              <a:rect l="l" t="t" r="r" b="b"/>
              <a:pathLst>
                <a:path w="147707" h="835" extrusionOk="0">
                  <a:moveTo>
                    <a:pt x="73854" y="1"/>
                  </a:moveTo>
                  <a:lnTo>
                    <a:pt x="36961" y="101"/>
                  </a:lnTo>
                  <a:lnTo>
                    <a:pt x="18481" y="234"/>
                  </a:lnTo>
                  <a:lnTo>
                    <a:pt x="1" y="434"/>
                  </a:lnTo>
                  <a:lnTo>
                    <a:pt x="18481" y="635"/>
                  </a:lnTo>
                  <a:lnTo>
                    <a:pt x="36961" y="768"/>
                  </a:lnTo>
                  <a:lnTo>
                    <a:pt x="73854" y="835"/>
                  </a:lnTo>
                  <a:lnTo>
                    <a:pt x="110747" y="768"/>
                  </a:lnTo>
                  <a:lnTo>
                    <a:pt x="129227" y="635"/>
                  </a:lnTo>
                  <a:lnTo>
                    <a:pt x="147706" y="434"/>
                  </a:lnTo>
                  <a:lnTo>
                    <a:pt x="129227" y="234"/>
                  </a:lnTo>
                  <a:lnTo>
                    <a:pt x="110747" y="101"/>
                  </a:lnTo>
                  <a:lnTo>
                    <a:pt x="73854"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6"/>
            <p:cNvSpPr/>
            <p:nvPr/>
          </p:nvSpPr>
          <p:spPr>
            <a:xfrm>
              <a:off x="2068325" y="3879050"/>
              <a:ext cx="3604250" cy="20875"/>
            </a:xfrm>
            <a:custGeom>
              <a:avLst/>
              <a:gdLst/>
              <a:ahLst/>
              <a:cxnLst/>
              <a:rect l="l" t="t" r="r" b="b"/>
              <a:pathLst>
                <a:path w="144170" h="835" extrusionOk="0">
                  <a:moveTo>
                    <a:pt x="72085" y="1"/>
                  </a:moveTo>
                  <a:lnTo>
                    <a:pt x="36026" y="101"/>
                  </a:lnTo>
                  <a:lnTo>
                    <a:pt x="18013" y="234"/>
                  </a:lnTo>
                  <a:lnTo>
                    <a:pt x="0" y="434"/>
                  </a:lnTo>
                  <a:lnTo>
                    <a:pt x="18013" y="634"/>
                  </a:lnTo>
                  <a:lnTo>
                    <a:pt x="36026" y="768"/>
                  </a:lnTo>
                  <a:lnTo>
                    <a:pt x="72085" y="835"/>
                  </a:lnTo>
                  <a:lnTo>
                    <a:pt x="108144" y="768"/>
                  </a:lnTo>
                  <a:lnTo>
                    <a:pt x="126157" y="634"/>
                  </a:lnTo>
                  <a:cubicBezTo>
                    <a:pt x="132161" y="568"/>
                    <a:pt x="138165" y="501"/>
                    <a:pt x="144170" y="434"/>
                  </a:cubicBezTo>
                  <a:cubicBezTo>
                    <a:pt x="138165" y="334"/>
                    <a:pt x="132161" y="301"/>
                    <a:pt x="126157" y="234"/>
                  </a:cubicBezTo>
                  <a:lnTo>
                    <a:pt x="108144" y="101"/>
                  </a:lnTo>
                  <a:lnTo>
                    <a:pt x="72085"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6"/>
            <p:cNvSpPr/>
            <p:nvPr/>
          </p:nvSpPr>
          <p:spPr>
            <a:xfrm>
              <a:off x="2116675" y="3919925"/>
              <a:ext cx="3517550" cy="20875"/>
            </a:xfrm>
            <a:custGeom>
              <a:avLst/>
              <a:gdLst/>
              <a:ahLst/>
              <a:cxnLst/>
              <a:rect l="l" t="t" r="r" b="b"/>
              <a:pathLst>
                <a:path w="140702" h="835" extrusionOk="0">
                  <a:moveTo>
                    <a:pt x="70351" y="0"/>
                  </a:moveTo>
                  <a:lnTo>
                    <a:pt x="35193" y="100"/>
                  </a:lnTo>
                  <a:lnTo>
                    <a:pt x="17613" y="200"/>
                  </a:lnTo>
                  <a:cubicBezTo>
                    <a:pt x="11709" y="300"/>
                    <a:pt x="5872" y="334"/>
                    <a:pt x="1" y="434"/>
                  </a:cubicBezTo>
                  <a:cubicBezTo>
                    <a:pt x="5872" y="500"/>
                    <a:pt x="11709" y="534"/>
                    <a:pt x="17613" y="634"/>
                  </a:cubicBezTo>
                  <a:lnTo>
                    <a:pt x="35193" y="767"/>
                  </a:lnTo>
                  <a:lnTo>
                    <a:pt x="70351" y="834"/>
                  </a:lnTo>
                  <a:lnTo>
                    <a:pt x="105509" y="767"/>
                  </a:lnTo>
                  <a:lnTo>
                    <a:pt x="123089" y="634"/>
                  </a:lnTo>
                  <a:cubicBezTo>
                    <a:pt x="128993" y="534"/>
                    <a:pt x="134830" y="500"/>
                    <a:pt x="140701" y="434"/>
                  </a:cubicBezTo>
                  <a:cubicBezTo>
                    <a:pt x="134797" y="334"/>
                    <a:pt x="128960" y="300"/>
                    <a:pt x="123089" y="200"/>
                  </a:cubicBezTo>
                  <a:lnTo>
                    <a:pt x="105509" y="100"/>
                  </a:lnTo>
                  <a:lnTo>
                    <a:pt x="7035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6"/>
            <p:cNvSpPr/>
            <p:nvPr/>
          </p:nvSpPr>
          <p:spPr>
            <a:xfrm>
              <a:off x="2169225" y="3961600"/>
              <a:ext cx="3395775" cy="20875"/>
            </a:xfrm>
            <a:custGeom>
              <a:avLst/>
              <a:gdLst/>
              <a:ahLst/>
              <a:cxnLst/>
              <a:rect l="l" t="t" r="r" b="b"/>
              <a:pathLst>
                <a:path w="135831" h="835" extrusionOk="0">
                  <a:moveTo>
                    <a:pt x="67915" y="1"/>
                  </a:moveTo>
                  <a:cubicBezTo>
                    <a:pt x="56574" y="34"/>
                    <a:pt x="45266" y="34"/>
                    <a:pt x="33925" y="101"/>
                  </a:cubicBezTo>
                  <a:lnTo>
                    <a:pt x="16979" y="201"/>
                  </a:lnTo>
                  <a:cubicBezTo>
                    <a:pt x="11308" y="301"/>
                    <a:pt x="5638" y="335"/>
                    <a:pt x="0" y="435"/>
                  </a:cubicBezTo>
                  <a:cubicBezTo>
                    <a:pt x="5671" y="501"/>
                    <a:pt x="11342" y="535"/>
                    <a:pt x="16979" y="635"/>
                  </a:cubicBezTo>
                  <a:lnTo>
                    <a:pt x="33925" y="768"/>
                  </a:lnTo>
                  <a:cubicBezTo>
                    <a:pt x="45266" y="835"/>
                    <a:pt x="56574" y="802"/>
                    <a:pt x="67915" y="835"/>
                  </a:cubicBezTo>
                  <a:lnTo>
                    <a:pt x="101906" y="768"/>
                  </a:lnTo>
                  <a:lnTo>
                    <a:pt x="118885" y="635"/>
                  </a:lnTo>
                  <a:cubicBezTo>
                    <a:pt x="124556" y="535"/>
                    <a:pt x="130227" y="501"/>
                    <a:pt x="135831" y="435"/>
                  </a:cubicBezTo>
                  <a:cubicBezTo>
                    <a:pt x="130160" y="335"/>
                    <a:pt x="124489" y="301"/>
                    <a:pt x="118885" y="201"/>
                  </a:cubicBezTo>
                  <a:lnTo>
                    <a:pt x="101906" y="101"/>
                  </a:lnTo>
                  <a:lnTo>
                    <a:pt x="67915"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6"/>
            <p:cNvSpPr/>
            <p:nvPr/>
          </p:nvSpPr>
          <p:spPr>
            <a:xfrm>
              <a:off x="2223425" y="4002475"/>
              <a:ext cx="3287375" cy="20875"/>
            </a:xfrm>
            <a:custGeom>
              <a:avLst/>
              <a:gdLst/>
              <a:ahLst/>
              <a:cxnLst/>
              <a:rect l="l" t="t" r="r" b="b"/>
              <a:pathLst>
                <a:path w="131495" h="835" extrusionOk="0">
                  <a:moveTo>
                    <a:pt x="65747" y="0"/>
                  </a:moveTo>
                  <a:lnTo>
                    <a:pt x="32857" y="67"/>
                  </a:lnTo>
                  <a:lnTo>
                    <a:pt x="16412" y="201"/>
                  </a:lnTo>
                  <a:cubicBezTo>
                    <a:pt x="10942" y="301"/>
                    <a:pt x="5438" y="334"/>
                    <a:pt x="1" y="401"/>
                  </a:cubicBezTo>
                  <a:cubicBezTo>
                    <a:pt x="5438" y="501"/>
                    <a:pt x="10942" y="534"/>
                    <a:pt x="16412" y="634"/>
                  </a:cubicBezTo>
                  <a:lnTo>
                    <a:pt x="32857" y="734"/>
                  </a:lnTo>
                  <a:lnTo>
                    <a:pt x="65747" y="834"/>
                  </a:lnTo>
                  <a:cubicBezTo>
                    <a:pt x="76722" y="801"/>
                    <a:pt x="87663" y="801"/>
                    <a:pt x="98638" y="734"/>
                  </a:cubicBezTo>
                  <a:lnTo>
                    <a:pt x="115083" y="634"/>
                  </a:lnTo>
                  <a:cubicBezTo>
                    <a:pt x="120520" y="534"/>
                    <a:pt x="126024" y="501"/>
                    <a:pt x="131494" y="401"/>
                  </a:cubicBezTo>
                  <a:cubicBezTo>
                    <a:pt x="126024" y="334"/>
                    <a:pt x="120520" y="301"/>
                    <a:pt x="115083" y="201"/>
                  </a:cubicBezTo>
                  <a:lnTo>
                    <a:pt x="98638" y="67"/>
                  </a:lnTo>
                  <a:cubicBezTo>
                    <a:pt x="87663" y="0"/>
                    <a:pt x="76722" y="34"/>
                    <a:pt x="6574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6"/>
            <p:cNvSpPr/>
            <p:nvPr/>
          </p:nvSpPr>
          <p:spPr>
            <a:xfrm>
              <a:off x="2291800" y="4044175"/>
              <a:ext cx="3125600" cy="20875"/>
            </a:xfrm>
            <a:custGeom>
              <a:avLst/>
              <a:gdLst/>
              <a:ahLst/>
              <a:cxnLst/>
              <a:rect l="l" t="t" r="r" b="b"/>
              <a:pathLst>
                <a:path w="125024" h="835" extrusionOk="0">
                  <a:moveTo>
                    <a:pt x="62512" y="0"/>
                  </a:moveTo>
                  <a:cubicBezTo>
                    <a:pt x="52105" y="34"/>
                    <a:pt x="41664" y="34"/>
                    <a:pt x="31290" y="67"/>
                  </a:cubicBezTo>
                  <a:lnTo>
                    <a:pt x="15645" y="200"/>
                  </a:lnTo>
                  <a:cubicBezTo>
                    <a:pt x="10442" y="301"/>
                    <a:pt x="5205" y="334"/>
                    <a:pt x="1" y="401"/>
                  </a:cubicBezTo>
                  <a:cubicBezTo>
                    <a:pt x="5205" y="501"/>
                    <a:pt x="10442" y="534"/>
                    <a:pt x="15645" y="634"/>
                  </a:cubicBezTo>
                  <a:lnTo>
                    <a:pt x="31290" y="734"/>
                  </a:lnTo>
                  <a:cubicBezTo>
                    <a:pt x="41697" y="834"/>
                    <a:pt x="52138" y="834"/>
                    <a:pt x="62512" y="834"/>
                  </a:cubicBezTo>
                  <a:cubicBezTo>
                    <a:pt x="72953" y="801"/>
                    <a:pt x="83360" y="801"/>
                    <a:pt x="93734" y="734"/>
                  </a:cubicBezTo>
                  <a:lnTo>
                    <a:pt x="109379" y="634"/>
                  </a:lnTo>
                  <a:cubicBezTo>
                    <a:pt x="114583" y="534"/>
                    <a:pt x="119820" y="501"/>
                    <a:pt x="125023" y="401"/>
                  </a:cubicBezTo>
                  <a:cubicBezTo>
                    <a:pt x="119820" y="334"/>
                    <a:pt x="114583" y="301"/>
                    <a:pt x="109379" y="200"/>
                  </a:cubicBezTo>
                  <a:lnTo>
                    <a:pt x="93734" y="67"/>
                  </a:lnTo>
                  <a:cubicBezTo>
                    <a:pt x="83327" y="0"/>
                    <a:pt x="72886" y="34"/>
                    <a:pt x="6251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6"/>
            <p:cNvSpPr/>
            <p:nvPr/>
          </p:nvSpPr>
          <p:spPr>
            <a:xfrm>
              <a:off x="2340175" y="4085025"/>
              <a:ext cx="2966300" cy="20875"/>
            </a:xfrm>
            <a:custGeom>
              <a:avLst/>
              <a:gdLst/>
              <a:ahLst/>
              <a:cxnLst/>
              <a:rect l="l" t="t" r="r" b="b"/>
              <a:pathLst>
                <a:path w="118652" h="835" extrusionOk="0">
                  <a:moveTo>
                    <a:pt x="59343" y="1"/>
                  </a:moveTo>
                  <a:cubicBezTo>
                    <a:pt x="49436" y="34"/>
                    <a:pt x="39562" y="34"/>
                    <a:pt x="29688" y="68"/>
                  </a:cubicBezTo>
                  <a:lnTo>
                    <a:pt x="14844" y="201"/>
                  </a:lnTo>
                  <a:cubicBezTo>
                    <a:pt x="9874" y="268"/>
                    <a:pt x="4971" y="334"/>
                    <a:pt x="1" y="401"/>
                  </a:cubicBezTo>
                  <a:cubicBezTo>
                    <a:pt x="4971" y="501"/>
                    <a:pt x="9874" y="535"/>
                    <a:pt x="14844" y="601"/>
                  </a:cubicBezTo>
                  <a:lnTo>
                    <a:pt x="29688" y="735"/>
                  </a:lnTo>
                  <a:cubicBezTo>
                    <a:pt x="39562" y="835"/>
                    <a:pt x="49436" y="835"/>
                    <a:pt x="59343" y="835"/>
                  </a:cubicBezTo>
                  <a:cubicBezTo>
                    <a:pt x="69217" y="768"/>
                    <a:pt x="79090" y="768"/>
                    <a:pt x="88964" y="735"/>
                  </a:cubicBezTo>
                  <a:lnTo>
                    <a:pt x="103808" y="601"/>
                  </a:lnTo>
                  <a:cubicBezTo>
                    <a:pt x="108778" y="535"/>
                    <a:pt x="113715" y="501"/>
                    <a:pt x="118652" y="401"/>
                  </a:cubicBezTo>
                  <a:cubicBezTo>
                    <a:pt x="113715" y="334"/>
                    <a:pt x="108778" y="268"/>
                    <a:pt x="103808" y="201"/>
                  </a:cubicBezTo>
                  <a:lnTo>
                    <a:pt x="88964" y="68"/>
                  </a:lnTo>
                  <a:cubicBezTo>
                    <a:pt x="79090" y="1"/>
                    <a:pt x="69217" y="34"/>
                    <a:pt x="5934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6"/>
            <p:cNvSpPr/>
            <p:nvPr/>
          </p:nvSpPr>
          <p:spPr>
            <a:xfrm>
              <a:off x="2407725" y="4126725"/>
              <a:ext cx="2777000" cy="20875"/>
            </a:xfrm>
            <a:custGeom>
              <a:avLst/>
              <a:gdLst/>
              <a:ahLst/>
              <a:cxnLst/>
              <a:rect l="l" t="t" r="r" b="b"/>
              <a:pathLst>
                <a:path w="111080" h="835" extrusionOk="0">
                  <a:moveTo>
                    <a:pt x="55540" y="1"/>
                  </a:moveTo>
                  <a:cubicBezTo>
                    <a:pt x="46300" y="34"/>
                    <a:pt x="37027" y="34"/>
                    <a:pt x="27787" y="67"/>
                  </a:cubicBezTo>
                  <a:lnTo>
                    <a:pt x="13877" y="201"/>
                  </a:lnTo>
                  <a:cubicBezTo>
                    <a:pt x="9274" y="268"/>
                    <a:pt x="4637" y="334"/>
                    <a:pt x="0" y="401"/>
                  </a:cubicBezTo>
                  <a:cubicBezTo>
                    <a:pt x="4637" y="501"/>
                    <a:pt x="9274" y="534"/>
                    <a:pt x="13877" y="601"/>
                  </a:cubicBezTo>
                  <a:lnTo>
                    <a:pt x="27787" y="735"/>
                  </a:lnTo>
                  <a:cubicBezTo>
                    <a:pt x="37027" y="835"/>
                    <a:pt x="46300" y="835"/>
                    <a:pt x="55540" y="835"/>
                  </a:cubicBezTo>
                  <a:cubicBezTo>
                    <a:pt x="64813" y="768"/>
                    <a:pt x="74053" y="768"/>
                    <a:pt x="83327" y="735"/>
                  </a:cubicBezTo>
                  <a:lnTo>
                    <a:pt x="97203" y="601"/>
                  </a:lnTo>
                  <a:cubicBezTo>
                    <a:pt x="101840" y="534"/>
                    <a:pt x="106443" y="501"/>
                    <a:pt x="111080" y="401"/>
                  </a:cubicBezTo>
                  <a:cubicBezTo>
                    <a:pt x="106443" y="334"/>
                    <a:pt x="101840" y="268"/>
                    <a:pt x="97203" y="201"/>
                  </a:cubicBezTo>
                  <a:lnTo>
                    <a:pt x="83327" y="67"/>
                  </a:lnTo>
                  <a:cubicBezTo>
                    <a:pt x="74053" y="1"/>
                    <a:pt x="64813" y="34"/>
                    <a:pt x="555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6"/>
            <p:cNvSpPr/>
            <p:nvPr/>
          </p:nvSpPr>
          <p:spPr>
            <a:xfrm>
              <a:off x="2474450" y="4166750"/>
              <a:ext cx="2593525" cy="20875"/>
            </a:xfrm>
            <a:custGeom>
              <a:avLst/>
              <a:gdLst/>
              <a:ahLst/>
              <a:cxnLst/>
              <a:rect l="l" t="t" r="r" b="b"/>
              <a:pathLst>
                <a:path w="103741" h="835" extrusionOk="0">
                  <a:moveTo>
                    <a:pt x="51870" y="1"/>
                  </a:moveTo>
                  <a:cubicBezTo>
                    <a:pt x="43231" y="68"/>
                    <a:pt x="34558" y="68"/>
                    <a:pt x="25952" y="101"/>
                  </a:cubicBezTo>
                  <a:lnTo>
                    <a:pt x="12976" y="234"/>
                  </a:lnTo>
                  <a:cubicBezTo>
                    <a:pt x="8640" y="301"/>
                    <a:pt x="4336" y="334"/>
                    <a:pt x="0" y="434"/>
                  </a:cubicBezTo>
                  <a:cubicBezTo>
                    <a:pt x="4336" y="501"/>
                    <a:pt x="8640" y="568"/>
                    <a:pt x="12976" y="635"/>
                  </a:cubicBezTo>
                  <a:lnTo>
                    <a:pt x="25952" y="768"/>
                  </a:lnTo>
                  <a:cubicBezTo>
                    <a:pt x="34558" y="835"/>
                    <a:pt x="43231" y="835"/>
                    <a:pt x="51870" y="835"/>
                  </a:cubicBezTo>
                  <a:cubicBezTo>
                    <a:pt x="60510" y="801"/>
                    <a:pt x="69183" y="801"/>
                    <a:pt x="77822" y="768"/>
                  </a:cubicBezTo>
                  <a:lnTo>
                    <a:pt x="90765" y="635"/>
                  </a:lnTo>
                  <a:cubicBezTo>
                    <a:pt x="95101" y="568"/>
                    <a:pt x="99404" y="501"/>
                    <a:pt x="103741" y="434"/>
                  </a:cubicBezTo>
                  <a:cubicBezTo>
                    <a:pt x="99404" y="334"/>
                    <a:pt x="95101" y="301"/>
                    <a:pt x="90765" y="234"/>
                  </a:cubicBezTo>
                  <a:lnTo>
                    <a:pt x="77822" y="101"/>
                  </a:lnTo>
                  <a:cubicBezTo>
                    <a:pt x="69183" y="1"/>
                    <a:pt x="60510" y="1"/>
                    <a:pt x="5187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6"/>
            <p:cNvSpPr/>
            <p:nvPr/>
          </p:nvSpPr>
          <p:spPr>
            <a:xfrm>
              <a:off x="2551150" y="4207625"/>
              <a:ext cx="2410100" cy="20875"/>
            </a:xfrm>
            <a:custGeom>
              <a:avLst/>
              <a:gdLst/>
              <a:ahLst/>
              <a:cxnLst/>
              <a:rect l="l" t="t" r="r" b="b"/>
              <a:pathLst>
                <a:path w="96404" h="835" extrusionOk="0">
                  <a:moveTo>
                    <a:pt x="48235" y="0"/>
                  </a:moveTo>
                  <a:cubicBezTo>
                    <a:pt x="40163" y="34"/>
                    <a:pt x="32124" y="34"/>
                    <a:pt x="24118" y="100"/>
                  </a:cubicBezTo>
                  <a:lnTo>
                    <a:pt x="12076" y="200"/>
                  </a:lnTo>
                  <a:cubicBezTo>
                    <a:pt x="8073" y="301"/>
                    <a:pt x="4004" y="334"/>
                    <a:pt x="1" y="434"/>
                  </a:cubicBezTo>
                  <a:cubicBezTo>
                    <a:pt x="4004" y="501"/>
                    <a:pt x="8073" y="534"/>
                    <a:pt x="12076" y="634"/>
                  </a:cubicBezTo>
                  <a:lnTo>
                    <a:pt x="24118" y="768"/>
                  </a:lnTo>
                  <a:cubicBezTo>
                    <a:pt x="32157" y="834"/>
                    <a:pt x="40196" y="834"/>
                    <a:pt x="48235" y="834"/>
                  </a:cubicBezTo>
                  <a:cubicBezTo>
                    <a:pt x="56274" y="801"/>
                    <a:pt x="64313" y="801"/>
                    <a:pt x="72319" y="768"/>
                  </a:cubicBezTo>
                  <a:lnTo>
                    <a:pt x="84361" y="634"/>
                  </a:lnTo>
                  <a:cubicBezTo>
                    <a:pt x="88364" y="534"/>
                    <a:pt x="92434" y="501"/>
                    <a:pt x="96403" y="434"/>
                  </a:cubicBezTo>
                  <a:cubicBezTo>
                    <a:pt x="92400" y="334"/>
                    <a:pt x="88364" y="301"/>
                    <a:pt x="84361" y="200"/>
                  </a:cubicBezTo>
                  <a:lnTo>
                    <a:pt x="72319" y="100"/>
                  </a:lnTo>
                  <a:cubicBezTo>
                    <a:pt x="64280" y="0"/>
                    <a:pt x="56208" y="34"/>
                    <a:pt x="482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6"/>
            <p:cNvSpPr/>
            <p:nvPr/>
          </p:nvSpPr>
          <p:spPr>
            <a:xfrm>
              <a:off x="2646225" y="4249325"/>
              <a:ext cx="2179075" cy="20875"/>
            </a:xfrm>
            <a:custGeom>
              <a:avLst/>
              <a:gdLst/>
              <a:ahLst/>
              <a:cxnLst/>
              <a:rect l="l" t="t" r="r" b="b"/>
              <a:pathLst>
                <a:path w="87163" h="835" extrusionOk="0">
                  <a:moveTo>
                    <a:pt x="43598" y="0"/>
                  </a:moveTo>
                  <a:cubicBezTo>
                    <a:pt x="36327" y="34"/>
                    <a:pt x="29055" y="34"/>
                    <a:pt x="21783" y="100"/>
                  </a:cubicBezTo>
                  <a:lnTo>
                    <a:pt x="10908" y="200"/>
                  </a:lnTo>
                  <a:cubicBezTo>
                    <a:pt x="7272" y="300"/>
                    <a:pt x="3637" y="334"/>
                    <a:pt x="1" y="434"/>
                  </a:cubicBezTo>
                  <a:cubicBezTo>
                    <a:pt x="3637" y="501"/>
                    <a:pt x="7272" y="534"/>
                    <a:pt x="10908" y="634"/>
                  </a:cubicBezTo>
                  <a:lnTo>
                    <a:pt x="21783" y="767"/>
                  </a:lnTo>
                  <a:cubicBezTo>
                    <a:pt x="29021" y="834"/>
                    <a:pt x="36293" y="834"/>
                    <a:pt x="43598" y="834"/>
                  </a:cubicBezTo>
                  <a:cubicBezTo>
                    <a:pt x="50837" y="801"/>
                    <a:pt x="58109" y="801"/>
                    <a:pt x="65381" y="767"/>
                  </a:cubicBezTo>
                  <a:lnTo>
                    <a:pt x="76288" y="634"/>
                  </a:lnTo>
                  <a:cubicBezTo>
                    <a:pt x="79891" y="534"/>
                    <a:pt x="83527" y="501"/>
                    <a:pt x="87163" y="434"/>
                  </a:cubicBezTo>
                  <a:cubicBezTo>
                    <a:pt x="83527" y="334"/>
                    <a:pt x="79891" y="300"/>
                    <a:pt x="76288" y="200"/>
                  </a:cubicBezTo>
                  <a:lnTo>
                    <a:pt x="65381" y="100"/>
                  </a:lnTo>
                  <a:cubicBezTo>
                    <a:pt x="58142" y="0"/>
                    <a:pt x="50870" y="34"/>
                    <a:pt x="4359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6"/>
            <p:cNvSpPr/>
            <p:nvPr/>
          </p:nvSpPr>
          <p:spPr>
            <a:xfrm>
              <a:off x="2739625" y="4290175"/>
              <a:ext cx="2018125" cy="20875"/>
            </a:xfrm>
            <a:custGeom>
              <a:avLst/>
              <a:gdLst/>
              <a:ahLst/>
              <a:cxnLst/>
              <a:rect l="l" t="t" r="r" b="b"/>
              <a:pathLst>
                <a:path w="80725" h="835" extrusionOk="0">
                  <a:moveTo>
                    <a:pt x="40363" y="1"/>
                  </a:moveTo>
                  <a:cubicBezTo>
                    <a:pt x="33625" y="34"/>
                    <a:pt x="26886" y="34"/>
                    <a:pt x="20182" y="67"/>
                  </a:cubicBezTo>
                  <a:lnTo>
                    <a:pt x="10074" y="201"/>
                  </a:lnTo>
                  <a:cubicBezTo>
                    <a:pt x="6705" y="301"/>
                    <a:pt x="3370" y="334"/>
                    <a:pt x="1" y="401"/>
                  </a:cubicBezTo>
                  <a:cubicBezTo>
                    <a:pt x="3370" y="501"/>
                    <a:pt x="6705" y="534"/>
                    <a:pt x="10074" y="634"/>
                  </a:cubicBezTo>
                  <a:lnTo>
                    <a:pt x="20182" y="735"/>
                  </a:lnTo>
                  <a:cubicBezTo>
                    <a:pt x="26886" y="835"/>
                    <a:pt x="33625" y="835"/>
                    <a:pt x="40363" y="835"/>
                  </a:cubicBezTo>
                  <a:cubicBezTo>
                    <a:pt x="47068" y="801"/>
                    <a:pt x="53806" y="801"/>
                    <a:pt x="60544" y="735"/>
                  </a:cubicBezTo>
                  <a:lnTo>
                    <a:pt x="70618" y="634"/>
                  </a:lnTo>
                  <a:cubicBezTo>
                    <a:pt x="73987" y="534"/>
                    <a:pt x="77322" y="501"/>
                    <a:pt x="80725" y="401"/>
                  </a:cubicBezTo>
                  <a:cubicBezTo>
                    <a:pt x="77322" y="334"/>
                    <a:pt x="73987" y="301"/>
                    <a:pt x="70618" y="201"/>
                  </a:cubicBezTo>
                  <a:lnTo>
                    <a:pt x="60544" y="67"/>
                  </a:lnTo>
                  <a:cubicBezTo>
                    <a:pt x="53806" y="1"/>
                    <a:pt x="47068" y="34"/>
                    <a:pt x="4036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6"/>
            <p:cNvSpPr/>
            <p:nvPr/>
          </p:nvSpPr>
          <p:spPr>
            <a:xfrm>
              <a:off x="2848875" y="4331875"/>
              <a:ext cx="1792975" cy="20875"/>
            </a:xfrm>
            <a:custGeom>
              <a:avLst/>
              <a:gdLst/>
              <a:ahLst/>
              <a:cxnLst/>
              <a:rect l="l" t="t" r="r" b="b"/>
              <a:pathLst>
                <a:path w="71719" h="835" extrusionOk="0">
                  <a:moveTo>
                    <a:pt x="35859" y="1"/>
                  </a:moveTo>
                  <a:cubicBezTo>
                    <a:pt x="29888" y="34"/>
                    <a:pt x="23884" y="34"/>
                    <a:pt x="17913" y="67"/>
                  </a:cubicBezTo>
                  <a:lnTo>
                    <a:pt x="8973" y="201"/>
                  </a:lnTo>
                  <a:cubicBezTo>
                    <a:pt x="5971" y="301"/>
                    <a:pt x="3003" y="334"/>
                    <a:pt x="0" y="401"/>
                  </a:cubicBezTo>
                  <a:cubicBezTo>
                    <a:pt x="3003" y="501"/>
                    <a:pt x="5971" y="534"/>
                    <a:pt x="8973" y="634"/>
                  </a:cubicBezTo>
                  <a:lnTo>
                    <a:pt x="17913" y="734"/>
                  </a:lnTo>
                  <a:cubicBezTo>
                    <a:pt x="23884" y="834"/>
                    <a:pt x="29888" y="834"/>
                    <a:pt x="35859" y="834"/>
                  </a:cubicBezTo>
                  <a:cubicBezTo>
                    <a:pt x="41830" y="801"/>
                    <a:pt x="47835" y="801"/>
                    <a:pt x="53772" y="734"/>
                  </a:cubicBezTo>
                  <a:lnTo>
                    <a:pt x="62745" y="634"/>
                  </a:lnTo>
                  <a:cubicBezTo>
                    <a:pt x="65747" y="534"/>
                    <a:pt x="68716" y="501"/>
                    <a:pt x="71718" y="401"/>
                  </a:cubicBezTo>
                  <a:cubicBezTo>
                    <a:pt x="68716" y="334"/>
                    <a:pt x="65747" y="301"/>
                    <a:pt x="62745" y="201"/>
                  </a:cubicBezTo>
                  <a:lnTo>
                    <a:pt x="53772" y="67"/>
                  </a:lnTo>
                  <a:cubicBezTo>
                    <a:pt x="47835" y="1"/>
                    <a:pt x="41830" y="34"/>
                    <a:pt x="3585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6"/>
            <p:cNvSpPr/>
            <p:nvPr/>
          </p:nvSpPr>
          <p:spPr>
            <a:xfrm>
              <a:off x="2958950" y="4372750"/>
              <a:ext cx="1513600" cy="20850"/>
            </a:xfrm>
            <a:custGeom>
              <a:avLst/>
              <a:gdLst/>
              <a:ahLst/>
              <a:cxnLst/>
              <a:rect l="l" t="t" r="r" b="b"/>
              <a:pathLst>
                <a:path w="60544" h="834" extrusionOk="0">
                  <a:moveTo>
                    <a:pt x="30289" y="0"/>
                  </a:moveTo>
                  <a:cubicBezTo>
                    <a:pt x="25252" y="0"/>
                    <a:pt x="20182" y="33"/>
                    <a:pt x="15145" y="67"/>
                  </a:cubicBezTo>
                  <a:cubicBezTo>
                    <a:pt x="10108" y="100"/>
                    <a:pt x="5071" y="234"/>
                    <a:pt x="1" y="400"/>
                  </a:cubicBezTo>
                  <a:cubicBezTo>
                    <a:pt x="5071" y="567"/>
                    <a:pt x="10108" y="667"/>
                    <a:pt x="15145" y="734"/>
                  </a:cubicBezTo>
                  <a:cubicBezTo>
                    <a:pt x="20182" y="834"/>
                    <a:pt x="25252" y="834"/>
                    <a:pt x="30289" y="834"/>
                  </a:cubicBezTo>
                  <a:cubicBezTo>
                    <a:pt x="35326" y="834"/>
                    <a:pt x="40363" y="767"/>
                    <a:pt x="45433" y="734"/>
                  </a:cubicBezTo>
                  <a:cubicBezTo>
                    <a:pt x="50470" y="701"/>
                    <a:pt x="55507" y="567"/>
                    <a:pt x="60544" y="400"/>
                  </a:cubicBezTo>
                  <a:cubicBezTo>
                    <a:pt x="55507" y="234"/>
                    <a:pt x="50470" y="167"/>
                    <a:pt x="45433" y="67"/>
                  </a:cubicBezTo>
                  <a:cubicBezTo>
                    <a:pt x="40363" y="33"/>
                    <a:pt x="35326" y="0"/>
                    <a:pt x="3028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6"/>
            <p:cNvSpPr/>
            <p:nvPr/>
          </p:nvSpPr>
          <p:spPr>
            <a:xfrm>
              <a:off x="3125725" y="4412775"/>
              <a:ext cx="1054950" cy="20875"/>
            </a:xfrm>
            <a:custGeom>
              <a:avLst/>
              <a:gdLst/>
              <a:ahLst/>
              <a:cxnLst/>
              <a:rect l="l" t="t" r="r" b="b"/>
              <a:pathLst>
                <a:path w="42198" h="835" extrusionOk="0">
                  <a:moveTo>
                    <a:pt x="21116" y="0"/>
                  </a:moveTo>
                  <a:cubicBezTo>
                    <a:pt x="17614" y="0"/>
                    <a:pt x="14078" y="67"/>
                    <a:pt x="10575" y="100"/>
                  </a:cubicBezTo>
                  <a:cubicBezTo>
                    <a:pt x="7073" y="134"/>
                    <a:pt x="3503" y="267"/>
                    <a:pt x="1" y="434"/>
                  </a:cubicBezTo>
                  <a:cubicBezTo>
                    <a:pt x="3503" y="601"/>
                    <a:pt x="7073" y="667"/>
                    <a:pt x="10575" y="767"/>
                  </a:cubicBezTo>
                  <a:cubicBezTo>
                    <a:pt x="14078" y="834"/>
                    <a:pt x="17614" y="834"/>
                    <a:pt x="21116" y="834"/>
                  </a:cubicBezTo>
                  <a:cubicBezTo>
                    <a:pt x="24619" y="834"/>
                    <a:pt x="28154" y="801"/>
                    <a:pt x="31657" y="767"/>
                  </a:cubicBezTo>
                  <a:cubicBezTo>
                    <a:pt x="35159" y="734"/>
                    <a:pt x="38695" y="601"/>
                    <a:pt x="42198" y="434"/>
                  </a:cubicBezTo>
                  <a:cubicBezTo>
                    <a:pt x="38695" y="267"/>
                    <a:pt x="35159" y="167"/>
                    <a:pt x="31657" y="100"/>
                  </a:cubicBezTo>
                  <a:cubicBezTo>
                    <a:pt x="28121" y="67"/>
                    <a:pt x="24619" y="67"/>
                    <a:pt x="2111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6"/>
            <p:cNvSpPr/>
            <p:nvPr/>
          </p:nvSpPr>
          <p:spPr>
            <a:xfrm>
              <a:off x="3356725" y="4454475"/>
              <a:ext cx="479550" cy="20850"/>
            </a:xfrm>
            <a:custGeom>
              <a:avLst/>
              <a:gdLst/>
              <a:ahLst/>
              <a:cxnLst/>
              <a:rect l="l" t="t" r="r" b="b"/>
              <a:pathLst>
                <a:path w="19182" h="834" extrusionOk="0">
                  <a:moveTo>
                    <a:pt x="9574" y="0"/>
                  </a:moveTo>
                  <a:cubicBezTo>
                    <a:pt x="8007" y="0"/>
                    <a:pt x="6372" y="67"/>
                    <a:pt x="4771" y="100"/>
                  </a:cubicBezTo>
                  <a:cubicBezTo>
                    <a:pt x="3203" y="133"/>
                    <a:pt x="1569" y="267"/>
                    <a:pt x="1" y="434"/>
                  </a:cubicBezTo>
                  <a:cubicBezTo>
                    <a:pt x="1569" y="600"/>
                    <a:pt x="3203" y="667"/>
                    <a:pt x="4771" y="767"/>
                  </a:cubicBezTo>
                  <a:cubicBezTo>
                    <a:pt x="6372" y="834"/>
                    <a:pt x="8007" y="834"/>
                    <a:pt x="9574" y="834"/>
                  </a:cubicBezTo>
                  <a:cubicBezTo>
                    <a:pt x="11176" y="834"/>
                    <a:pt x="12777" y="801"/>
                    <a:pt x="14378" y="767"/>
                  </a:cubicBezTo>
                  <a:cubicBezTo>
                    <a:pt x="15946" y="734"/>
                    <a:pt x="17580" y="600"/>
                    <a:pt x="19181" y="434"/>
                  </a:cubicBezTo>
                  <a:cubicBezTo>
                    <a:pt x="17580" y="267"/>
                    <a:pt x="15946" y="167"/>
                    <a:pt x="14378" y="100"/>
                  </a:cubicBezTo>
                  <a:cubicBezTo>
                    <a:pt x="12743" y="67"/>
                    <a:pt x="11176" y="0"/>
                    <a:pt x="95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6"/>
            <p:cNvSpPr/>
            <p:nvPr/>
          </p:nvSpPr>
          <p:spPr>
            <a:xfrm>
              <a:off x="1463725" y="2978400"/>
              <a:ext cx="359450" cy="10875"/>
            </a:xfrm>
            <a:custGeom>
              <a:avLst/>
              <a:gdLst/>
              <a:ahLst/>
              <a:cxnLst/>
              <a:rect l="l" t="t" r="r" b="b"/>
              <a:pathLst>
                <a:path w="14378" h="435" extrusionOk="0">
                  <a:moveTo>
                    <a:pt x="14377" y="1"/>
                  </a:moveTo>
                  <a:lnTo>
                    <a:pt x="14377" y="1"/>
                  </a:lnTo>
                  <a:cubicBezTo>
                    <a:pt x="9574" y="68"/>
                    <a:pt x="4770" y="134"/>
                    <a:pt x="0" y="201"/>
                  </a:cubicBezTo>
                  <a:cubicBezTo>
                    <a:pt x="4670" y="301"/>
                    <a:pt x="9340" y="368"/>
                    <a:pt x="14010" y="434"/>
                  </a:cubicBezTo>
                  <a:cubicBezTo>
                    <a:pt x="14110" y="301"/>
                    <a:pt x="14244" y="134"/>
                    <a:pt x="1437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6"/>
            <p:cNvSpPr/>
            <p:nvPr/>
          </p:nvSpPr>
          <p:spPr>
            <a:xfrm>
              <a:off x="5836000" y="2981750"/>
              <a:ext cx="293575" cy="5025"/>
            </a:xfrm>
            <a:custGeom>
              <a:avLst/>
              <a:gdLst/>
              <a:ahLst/>
              <a:cxnLst/>
              <a:rect l="l" t="t" r="r" b="b"/>
              <a:pathLst>
                <a:path w="11743" h="201" extrusionOk="0">
                  <a:moveTo>
                    <a:pt x="1" y="0"/>
                  </a:moveTo>
                  <a:lnTo>
                    <a:pt x="134" y="200"/>
                  </a:lnTo>
                  <a:lnTo>
                    <a:pt x="11742" y="67"/>
                  </a:lnTo>
                  <a:lnTo>
                    <a:pt x="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6"/>
            <p:cNvSpPr/>
            <p:nvPr/>
          </p:nvSpPr>
          <p:spPr>
            <a:xfrm>
              <a:off x="1484575" y="3020100"/>
              <a:ext cx="305225" cy="8375"/>
            </a:xfrm>
            <a:custGeom>
              <a:avLst/>
              <a:gdLst/>
              <a:ahLst/>
              <a:cxnLst/>
              <a:rect l="l" t="t" r="r" b="b"/>
              <a:pathLst>
                <a:path w="12209" h="335" extrusionOk="0">
                  <a:moveTo>
                    <a:pt x="12209" y="1"/>
                  </a:moveTo>
                  <a:lnTo>
                    <a:pt x="12209" y="1"/>
                  </a:lnTo>
                  <a:cubicBezTo>
                    <a:pt x="8106" y="67"/>
                    <a:pt x="4070" y="101"/>
                    <a:pt x="0" y="167"/>
                  </a:cubicBezTo>
                  <a:cubicBezTo>
                    <a:pt x="3970" y="268"/>
                    <a:pt x="7939" y="301"/>
                    <a:pt x="11942" y="334"/>
                  </a:cubicBezTo>
                  <a:cubicBezTo>
                    <a:pt x="12042" y="268"/>
                    <a:pt x="12109" y="134"/>
                    <a:pt x="1220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6"/>
            <p:cNvSpPr/>
            <p:nvPr/>
          </p:nvSpPr>
          <p:spPr>
            <a:xfrm>
              <a:off x="5896875" y="3023450"/>
              <a:ext cx="232700" cy="4175"/>
            </a:xfrm>
            <a:custGeom>
              <a:avLst/>
              <a:gdLst/>
              <a:ahLst/>
              <a:cxnLst/>
              <a:rect l="l" t="t" r="r" b="b"/>
              <a:pathLst>
                <a:path w="9308" h="167" extrusionOk="0">
                  <a:moveTo>
                    <a:pt x="1" y="0"/>
                  </a:moveTo>
                  <a:lnTo>
                    <a:pt x="1" y="0"/>
                  </a:lnTo>
                  <a:cubicBezTo>
                    <a:pt x="68" y="33"/>
                    <a:pt x="168" y="134"/>
                    <a:pt x="301" y="167"/>
                  </a:cubicBezTo>
                  <a:lnTo>
                    <a:pt x="9307" y="67"/>
                  </a:lnTo>
                  <a:lnTo>
                    <a:pt x="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6"/>
            <p:cNvSpPr/>
            <p:nvPr/>
          </p:nvSpPr>
          <p:spPr>
            <a:xfrm>
              <a:off x="5983600" y="3065125"/>
              <a:ext cx="137625" cy="1700"/>
            </a:xfrm>
            <a:custGeom>
              <a:avLst/>
              <a:gdLst/>
              <a:ahLst/>
              <a:cxnLst/>
              <a:rect l="l" t="t" r="r" b="b"/>
              <a:pathLst>
                <a:path w="5505" h="68" extrusionOk="0">
                  <a:moveTo>
                    <a:pt x="1" y="1"/>
                  </a:moveTo>
                  <a:lnTo>
                    <a:pt x="1" y="1"/>
                  </a:lnTo>
                  <a:cubicBezTo>
                    <a:pt x="68" y="34"/>
                    <a:pt x="168" y="68"/>
                    <a:pt x="201" y="68"/>
                  </a:cubicBezTo>
                  <a:lnTo>
                    <a:pt x="5505" y="34"/>
                  </a:lnTo>
                  <a:lnTo>
                    <a:pt x="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6"/>
            <p:cNvSpPr/>
            <p:nvPr/>
          </p:nvSpPr>
          <p:spPr>
            <a:xfrm>
              <a:off x="1497900" y="3061800"/>
              <a:ext cx="263550" cy="8375"/>
            </a:xfrm>
            <a:custGeom>
              <a:avLst/>
              <a:gdLst/>
              <a:ahLst/>
              <a:cxnLst/>
              <a:rect l="l" t="t" r="r" b="b"/>
              <a:pathLst>
                <a:path w="10542" h="335" extrusionOk="0">
                  <a:moveTo>
                    <a:pt x="10542" y="1"/>
                  </a:moveTo>
                  <a:lnTo>
                    <a:pt x="10542" y="1"/>
                  </a:lnTo>
                  <a:cubicBezTo>
                    <a:pt x="7039" y="67"/>
                    <a:pt x="3503" y="101"/>
                    <a:pt x="1" y="167"/>
                  </a:cubicBezTo>
                  <a:cubicBezTo>
                    <a:pt x="3437" y="267"/>
                    <a:pt x="6906" y="301"/>
                    <a:pt x="10375" y="334"/>
                  </a:cubicBezTo>
                  <a:cubicBezTo>
                    <a:pt x="10408" y="201"/>
                    <a:pt x="10508" y="134"/>
                    <a:pt x="1054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6"/>
            <p:cNvSpPr/>
            <p:nvPr/>
          </p:nvSpPr>
          <p:spPr>
            <a:xfrm>
              <a:off x="1512075" y="3103500"/>
              <a:ext cx="226875" cy="6700"/>
            </a:xfrm>
            <a:custGeom>
              <a:avLst/>
              <a:gdLst/>
              <a:ahLst/>
              <a:cxnLst/>
              <a:rect l="l" t="t" r="r" b="b"/>
              <a:pathLst>
                <a:path w="9075" h="268" extrusionOk="0">
                  <a:moveTo>
                    <a:pt x="9074" y="0"/>
                  </a:moveTo>
                  <a:lnTo>
                    <a:pt x="9074" y="0"/>
                  </a:lnTo>
                  <a:cubicBezTo>
                    <a:pt x="6072" y="67"/>
                    <a:pt x="3003" y="100"/>
                    <a:pt x="1" y="134"/>
                  </a:cubicBezTo>
                  <a:cubicBezTo>
                    <a:pt x="2970" y="167"/>
                    <a:pt x="5905" y="201"/>
                    <a:pt x="8841" y="267"/>
                  </a:cubicBezTo>
                  <a:cubicBezTo>
                    <a:pt x="8907" y="201"/>
                    <a:pt x="8974" y="134"/>
                    <a:pt x="90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6"/>
            <p:cNvSpPr/>
            <p:nvPr/>
          </p:nvSpPr>
          <p:spPr>
            <a:xfrm>
              <a:off x="6041975" y="3106825"/>
              <a:ext cx="72575" cy="875"/>
            </a:xfrm>
            <a:custGeom>
              <a:avLst/>
              <a:gdLst/>
              <a:ahLst/>
              <a:cxnLst/>
              <a:rect l="l" t="t" r="r" b="b"/>
              <a:pathLst>
                <a:path w="2903" h="35" extrusionOk="0">
                  <a:moveTo>
                    <a:pt x="1" y="1"/>
                  </a:moveTo>
                  <a:cubicBezTo>
                    <a:pt x="34" y="1"/>
                    <a:pt x="68" y="34"/>
                    <a:pt x="68" y="34"/>
                  </a:cubicBezTo>
                  <a:lnTo>
                    <a:pt x="2903"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6"/>
            <p:cNvSpPr/>
            <p:nvPr/>
          </p:nvSpPr>
          <p:spPr>
            <a:xfrm>
              <a:off x="6069500" y="3148525"/>
              <a:ext cx="39225" cy="25"/>
            </a:xfrm>
            <a:custGeom>
              <a:avLst/>
              <a:gdLst/>
              <a:ahLst/>
              <a:cxnLst/>
              <a:rect l="l" t="t" r="r" b="b"/>
              <a:pathLst>
                <a:path w="1569" h="1" extrusionOk="0">
                  <a:moveTo>
                    <a:pt x="1" y="1"/>
                  </a:moveTo>
                  <a:lnTo>
                    <a:pt x="1" y="1"/>
                  </a:lnTo>
                  <a:lnTo>
                    <a:pt x="1569"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6"/>
            <p:cNvSpPr/>
            <p:nvPr/>
          </p:nvSpPr>
          <p:spPr>
            <a:xfrm>
              <a:off x="1532100" y="3146850"/>
              <a:ext cx="157625" cy="3375"/>
            </a:xfrm>
            <a:custGeom>
              <a:avLst/>
              <a:gdLst/>
              <a:ahLst/>
              <a:cxnLst/>
              <a:rect l="l" t="t" r="r" b="b"/>
              <a:pathLst>
                <a:path w="6305" h="135" extrusionOk="0">
                  <a:moveTo>
                    <a:pt x="6305" y="1"/>
                  </a:moveTo>
                  <a:lnTo>
                    <a:pt x="6305" y="1"/>
                  </a:lnTo>
                  <a:cubicBezTo>
                    <a:pt x="4203" y="34"/>
                    <a:pt x="2069" y="34"/>
                    <a:pt x="0" y="68"/>
                  </a:cubicBezTo>
                  <a:cubicBezTo>
                    <a:pt x="2035" y="101"/>
                    <a:pt x="4070" y="134"/>
                    <a:pt x="6138" y="134"/>
                  </a:cubicBezTo>
                  <a:cubicBezTo>
                    <a:pt x="6172" y="101"/>
                    <a:pt x="6205" y="34"/>
                    <a:pt x="630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6"/>
            <p:cNvSpPr/>
            <p:nvPr/>
          </p:nvSpPr>
          <p:spPr>
            <a:xfrm>
              <a:off x="6056175" y="3189400"/>
              <a:ext cx="50875" cy="850"/>
            </a:xfrm>
            <a:custGeom>
              <a:avLst/>
              <a:gdLst/>
              <a:ahLst/>
              <a:cxnLst/>
              <a:rect l="l" t="t" r="r" b="b"/>
              <a:pathLst>
                <a:path w="2035" h="34" extrusionOk="0">
                  <a:moveTo>
                    <a:pt x="0" y="0"/>
                  </a:moveTo>
                  <a:cubicBezTo>
                    <a:pt x="0" y="0"/>
                    <a:pt x="0" y="34"/>
                    <a:pt x="0" y="0"/>
                  </a:cubicBezTo>
                  <a:lnTo>
                    <a:pt x="2035"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6"/>
            <p:cNvSpPr/>
            <p:nvPr/>
          </p:nvSpPr>
          <p:spPr>
            <a:xfrm>
              <a:off x="1544600" y="3188550"/>
              <a:ext cx="79250" cy="1700"/>
            </a:xfrm>
            <a:custGeom>
              <a:avLst/>
              <a:gdLst/>
              <a:ahLst/>
              <a:cxnLst/>
              <a:rect l="l" t="t" r="r" b="b"/>
              <a:pathLst>
                <a:path w="3170" h="68" extrusionOk="0">
                  <a:moveTo>
                    <a:pt x="3170" y="1"/>
                  </a:moveTo>
                  <a:cubicBezTo>
                    <a:pt x="2136" y="1"/>
                    <a:pt x="1102" y="34"/>
                    <a:pt x="1" y="34"/>
                  </a:cubicBezTo>
                  <a:cubicBezTo>
                    <a:pt x="935" y="34"/>
                    <a:pt x="1835" y="68"/>
                    <a:pt x="2769" y="68"/>
                  </a:cubicBezTo>
                  <a:cubicBezTo>
                    <a:pt x="2936" y="68"/>
                    <a:pt x="3036" y="34"/>
                    <a:pt x="317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6"/>
            <p:cNvSpPr/>
            <p:nvPr/>
          </p:nvSpPr>
          <p:spPr>
            <a:xfrm>
              <a:off x="2615375" y="3231100"/>
              <a:ext cx="62575" cy="11700"/>
            </a:xfrm>
            <a:custGeom>
              <a:avLst/>
              <a:gdLst/>
              <a:ahLst/>
              <a:cxnLst/>
              <a:rect l="l" t="t" r="r" b="b"/>
              <a:pathLst>
                <a:path w="2503" h="468" extrusionOk="0">
                  <a:moveTo>
                    <a:pt x="234" y="0"/>
                  </a:moveTo>
                  <a:cubicBezTo>
                    <a:pt x="167" y="167"/>
                    <a:pt x="67" y="300"/>
                    <a:pt x="0" y="467"/>
                  </a:cubicBezTo>
                  <a:lnTo>
                    <a:pt x="2502" y="467"/>
                  </a:lnTo>
                  <a:cubicBezTo>
                    <a:pt x="1802" y="167"/>
                    <a:pt x="1034" y="0"/>
                    <a:pt x="2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6"/>
            <p:cNvSpPr/>
            <p:nvPr/>
          </p:nvSpPr>
          <p:spPr>
            <a:xfrm>
              <a:off x="4997075" y="3219425"/>
              <a:ext cx="98425" cy="21700"/>
            </a:xfrm>
            <a:custGeom>
              <a:avLst/>
              <a:gdLst/>
              <a:ahLst/>
              <a:cxnLst/>
              <a:rect l="l" t="t" r="r" b="b"/>
              <a:pathLst>
                <a:path w="3937" h="868" extrusionOk="0">
                  <a:moveTo>
                    <a:pt x="1435" y="0"/>
                  </a:moveTo>
                  <a:cubicBezTo>
                    <a:pt x="968" y="334"/>
                    <a:pt x="501" y="634"/>
                    <a:pt x="0" y="867"/>
                  </a:cubicBezTo>
                  <a:lnTo>
                    <a:pt x="3937" y="834"/>
                  </a:lnTo>
                  <a:cubicBezTo>
                    <a:pt x="3770" y="767"/>
                    <a:pt x="3636" y="667"/>
                    <a:pt x="3503" y="567"/>
                  </a:cubicBezTo>
                  <a:cubicBezTo>
                    <a:pt x="3136" y="367"/>
                    <a:pt x="2802" y="167"/>
                    <a:pt x="24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6"/>
            <p:cNvSpPr/>
            <p:nvPr/>
          </p:nvSpPr>
          <p:spPr>
            <a:xfrm>
              <a:off x="6009475" y="3230250"/>
              <a:ext cx="76725" cy="875"/>
            </a:xfrm>
            <a:custGeom>
              <a:avLst/>
              <a:gdLst/>
              <a:ahLst/>
              <a:cxnLst/>
              <a:rect l="l" t="t" r="r" b="b"/>
              <a:pathLst>
                <a:path w="3069" h="35" extrusionOk="0">
                  <a:moveTo>
                    <a:pt x="33" y="1"/>
                  </a:moveTo>
                  <a:lnTo>
                    <a:pt x="0" y="34"/>
                  </a:lnTo>
                  <a:lnTo>
                    <a:pt x="3069"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6"/>
            <p:cNvSpPr/>
            <p:nvPr/>
          </p:nvSpPr>
          <p:spPr>
            <a:xfrm>
              <a:off x="5968600" y="3270275"/>
              <a:ext cx="125950" cy="2525"/>
            </a:xfrm>
            <a:custGeom>
              <a:avLst/>
              <a:gdLst/>
              <a:ahLst/>
              <a:cxnLst/>
              <a:rect l="l" t="t" r="r" b="b"/>
              <a:pathLst>
                <a:path w="5038" h="101" extrusionOk="0">
                  <a:moveTo>
                    <a:pt x="167" y="1"/>
                  </a:moveTo>
                  <a:cubicBezTo>
                    <a:pt x="134" y="68"/>
                    <a:pt x="34" y="68"/>
                    <a:pt x="1" y="101"/>
                  </a:cubicBezTo>
                  <a:lnTo>
                    <a:pt x="5037" y="34"/>
                  </a:lnTo>
                  <a:lnTo>
                    <a:pt x="167"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6"/>
            <p:cNvSpPr/>
            <p:nvPr/>
          </p:nvSpPr>
          <p:spPr>
            <a:xfrm>
              <a:off x="4946200" y="3261100"/>
              <a:ext cx="200175" cy="23375"/>
            </a:xfrm>
            <a:custGeom>
              <a:avLst/>
              <a:gdLst/>
              <a:ahLst/>
              <a:cxnLst/>
              <a:rect l="l" t="t" r="r" b="b"/>
              <a:pathLst>
                <a:path w="8007" h="935" extrusionOk="0">
                  <a:moveTo>
                    <a:pt x="501" y="1"/>
                  </a:moveTo>
                  <a:cubicBezTo>
                    <a:pt x="368" y="268"/>
                    <a:pt x="201" y="535"/>
                    <a:pt x="34" y="835"/>
                  </a:cubicBezTo>
                  <a:cubicBezTo>
                    <a:pt x="34" y="868"/>
                    <a:pt x="1" y="868"/>
                    <a:pt x="1" y="935"/>
                  </a:cubicBezTo>
                  <a:lnTo>
                    <a:pt x="8006" y="835"/>
                  </a:lnTo>
                  <a:lnTo>
                    <a:pt x="8006" y="768"/>
                  </a:lnTo>
                  <a:cubicBezTo>
                    <a:pt x="7739" y="501"/>
                    <a:pt x="7439" y="268"/>
                    <a:pt x="7106" y="34"/>
                  </a:cubicBezTo>
                  <a:lnTo>
                    <a:pt x="50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6"/>
            <p:cNvSpPr/>
            <p:nvPr/>
          </p:nvSpPr>
          <p:spPr>
            <a:xfrm>
              <a:off x="2593700" y="3260275"/>
              <a:ext cx="152625" cy="25050"/>
            </a:xfrm>
            <a:custGeom>
              <a:avLst/>
              <a:gdLst/>
              <a:ahLst/>
              <a:cxnLst/>
              <a:rect l="l" t="t" r="r" b="b"/>
              <a:pathLst>
                <a:path w="6105" h="1002" extrusionOk="0">
                  <a:moveTo>
                    <a:pt x="3903" y="1"/>
                  </a:moveTo>
                  <a:lnTo>
                    <a:pt x="500" y="34"/>
                  </a:lnTo>
                  <a:cubicBezTo>
                    <a:pt x="334" y="334"/>
                    <a:pt x="167" y="601"/>
                    <a:pt x="0" y="968"/>
                  </a:cubicBezTo>
                  <a:lnTo>
                    <a:pt x="3903" y="1001"/>
                  </a:lnTo>
                  <a:lnTo>
                    <a:pt x="6104" y="1001"/>
                  </a:lnTo>
                  <a:cubicBezTo>
                    <a:pt x="5604" y="601"/>
                    <a:pt x="5170" y="301"/>
                    <a:pt x="470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6"/>
            <p:cNvSpPr/>
            <p:nvPr/>
          </p:nvSpPr>
          <p:spPr>
            <a:xfrm>
              <a:off x="2570350" y="3301150"/>
              <a:ext cx="230175" cy="25875"/>
            </a:xfrm>
            <a:custGeom>
              <a:avLst/>
              <a:gdLst/>
              <a:ahLst/>
              <a:cxnLst/>
              <a:rect l="l" t="t" r="r" b="b"/>
              <a:pathLst>
                <a:path w="9207" h="1035" extrusionOk="0">
                  <a:moveTo>
                    <a:pt x="7872" y="0"/>
                  </a:moveTo>
                  <a:cubicBezTo>
                    <a:pt x="6905" y="0"/>
                    <a:pt x="5938" y="0"/>
                    <a:pt x="4970" y="33"/>
                  </a:cubicBezTo>
                  <a:lnTo>
                    <a:pt x="534" y="67"/>
                  </a:lnTo>
                  <a:cubicBezTo>
                    <a:pt x="367" y="367"/>
                    <a:pt x="200" y="667"/>
                    <a:pt x="0" y="934"/>
                  </a:cubicBezTo>
                  <a:lnTo>
                    <a:pt x="4970" y="1001"/>
                  </a:lnTo>
                  <a:cubicBezTo>
                    <a:pt x="6371" y="1001"/>
                    <a:pt x="7806" y="1034"/>
                    <a:pt x="9207" y="1034"/>
                  </a:cubicBezTo>
                  <a:cubicBezTo>
                    <a:pt x="9007" y="867"/>
                    <a:pt x="8840" y="734"/>
                    <a:pt x="8673" y="600"/>
                  </a:cubicBezTo>
                  <a:cubicBezTo>
                    <a:pt x="8373" y="400"/>
                    <a:pt x="8139" y="200"/>
                    <a:pt x="787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6"/>
            <p:cNvSpPr/>
            <p:nvPr/>
          </p:nvSpPr>
          <p:spPr>
            <a:xfrm>
              <a:off x="5904400" y="3311150"/>
              <a:ext cx="170975" cy="3350"/>
            </a:xfrm>
            <a:custGeom>
              <a:avLst/>
              <a:gdLst/>
              <a:ahLst/>
              <a:cxnLst/>
              <a:rect l="l" t="t" r="r" b="b"/>
              <a:pathLst>
                <a:path w="6839" h="134" extrusionOk="0">
                  <a:moveTo>
                    <a:pt x="0" y="0"/>
                  </a:moveTo>
                  <a:cubicBezTo>
                    <a:pt x="0" y="34"/>
                    <a:pt x="33" y="100"/>
                    <a:pt x="33" y="134"/>
                  </a:cubicBezTo>
                  <a:lnTo>
                    <a:pt x="6838" y="100"/>
                  </a:lnTo>
                  <a:lnTo>
                    <a:pt x="0"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6"/>
            <p:cNvSpPr/>
            <p:nvPr/>
          </p:nvSpPr>
          <p:spPr>
            <a:xfrm>
              <a:off x="4917850" y="3301150"/>
              <a:ext cx="254375" cy="23375"/>
            </a:xfrm>
            <a:custGeom>
              <a:avLst/>
              <a:gdLst/>
              <a:ahLst/>
              <a:cxnLst/>
              <a:rect l="l" t="t" r="r" b="b"/>
              <a:pathLst>
                <a:path w="10175" h="935" extrusionOk="0">
                  <a:moveTo>
                    <a:pt x="668" y="0"/>
                  </a:moveTo>
                  <a:cubicBezTo>
                    <a:pt x="467" y="334"/>
                    <a:pt x="267" y="634"/>
                    <a:pt x="0" y="934"/>
                  </a:cubicBezTo>
                  <a:lnTo>
                    <a:pt x="10174" y="867"/>
                  </a:lnTo>
                  <a:cubicBezTo>
                    <a:pt x="10008" y="667"/>
                    <a:pt x="9774" y="434"/>
                    <a:pt x="9641" y="267"/>
                  </a:cubicBezTo>
                  <a:cubicBezTo>
                    <a:pt x="9607" y="200"/>
                    <a:pt x="9541" y="167"/>
                    <a:pt x="9474" y="67"/>
                  </a:cubicBezTo>
                  <a:lnTo>
                    <a:pt x="668"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6"/>
            <p:cNvSpPr/>
            <p:nvPr/>
          </p:nvSpPr>
          <p:spPr>
            <a:xfrm>
              <a:off x="5913550" y="3352850"/>
              <a:ext cx="146800" cy="3350"/>
            </a:xfrm>
            <a:custGeom>
              <a:avLst/>
              <a:gdLst/>
              <a:ahLst/>
              <a:cxnLst/>
              <a:rect l="l" t="t" r="r" b="b"/>
              <a:pathLst>
                <a:path w="5872" h="134" extrusionOk="0">
                  <a:moveTo>
                    <a:pt x="1" y="0"/>
                  </a:moveTo>
                  <a:lnTo>
                    <a:pt x="1" y="134"/>
                  </a:lnTo>
                  <a:lnTo>
                    <a:pt x="5872" y="100"/>
                  </a:lnTo>
                  <a:lnTo>
                    <a:pt x="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6"/>
            <p:cNvSpPr/>
            <p:nvPr/>
          </p:nvSpPr>
          <p:spPr>
            <a:xfrm>
              <a:off x="4878650" y="3342825"/>
              <a:ext cx="312750" cy="22550"/>
            </a:xfrm>
            <a:custGeom>
              <a:avLst/>
              <a:gdLst/>
              <a:ahLst/>
              <a:cxnLst/>
              <a:rect l="l" t="t" r="r" b="b"/>
              <a:pathLst>
                <a:path w="12510" h="902" extrusionOk="0">
                  <a:moveTo>
                    <a:pt x="1001" y="1"/>
                  </a:moveTo>
                  <a:cubicBezTo>
                    <a:pt x="668" y="334"/>
                    <a:pt x="334" y="601"/>
                    <a:pt x="1" y="902"/>
                  </a:cubicBezTo>
                  <a:lnTo>
                    <a:pt x="12510" y="835"/>
                  </a:lnTo>
                  <a:cubicBezTo>
                    <a:pt x="12376" y="568"/>
                    <a:pt x="12276" y="334"/>
                    <a:pt x="12243" y="68"/>
                  </a:cubicBezTo>
                  <a:lnTo>
                    <a:pt x="100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6"/>
            <p:cNvSpPr/>
            <p:nvPr/>
          </p:nvSpPr>
          <p:spPr>
            <a:xfrm>
              <a:off x="2541150" y="3341175"/>
              <a:ext cx="321100" cy="26700"/>
            </a:xfrm>
            <a:custGeom>
              <a:avLst/>
              <a:gdLst/>
              <a:ahLst/>
              <a:cxnLst/>
              <a:rect l="l" t="t" r="r" b="b"/>
              <a:pathLst>
                <a:path w="12844" h="1068" extrusionOk="0">
                  <a:moveTo>
                    <a:pt x="11209" y="0"/>
                  </a:moveTo>
                  <a:cubicBezTo>
                    <a:pt x="9607" y="0"/>
                    <a:pt x="7940" y="67"/>
                    <a:pt x="6305" y="67"/>
                  </a:cubicBezTo>
                  <a:lnTo>
                    <a:pt x="634" y="100"/>
                  </a:lnTo>
                  <a:cubicBezTo>
                    <a:pt x="468" y="334"/>
                    <a:pt x="301" y="601"/>
                    <a:pt x="67" y="834"/>
                  </a:cubicBezTo>
                  <a:cubicBezTo>
                    <a:pt x="34" y="901"/>
                    <a:pt x="34" y="934"/>
                    <a:pt x="1" y="968"/>
                  </a:cubicBezTo>
                  <a:lnTo>
                    <a:pt x="6305" y="1001"/>
                  </a:lnTo>
                  <a:cubicBezTo>
                    <a:pt x="8473" y="1068"/>
                    <a:pt x="10642" y="1068"/>
                    <a:pt x="12843" y="1068"/>
                  </a:cubicBezTo>
                  <a:cubicBezTo>
                    <a:pt x="12309" y="701"/>
                    <a:pt x="11776" y="400"/>
                    <a:pt x="1120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6"/>
            <p:cNvSpPr/>
            <p:nvPr/>
          </p:nvSpPr>
          <p:spPr>
            <a:xfrm>
              <a:off x="1768100" y="3392025"/>
              <a:ext cx="117600" cy="7550"/>
            </a:xfrm>
            <a:custGeom>
              <a:avLst/>
              <a:gdLst/>
              <a:ahLst/>
              <a:cxnLst/>
              <a:rect l="l" t="t" r="r" b="b"/>
              <a:pathLst>
                <a:path w="4704" h="302" extrusionOk="0">
                  <a:moveTo>
                    <a:pt x="4537" y="1"/>
                  </a:moveTo>
                  <a:cubicBezTo>
                    <a:pt x="3069" y="34"/>
                    <a:pt x="1602" y="34"/>
                    <a:pt x="167" y="68"/>
                  </a:cubicBezTo>
                  <a:cubicBezTo>
                    <a:pt x="101" y="101"/>
                    <a:pt x="67" y="201"/>
                    <a:pt x="1" y="234"/>
                  </a:cubicBezTo>
                  <a:cubicBezTo>
                    <a:pt x="1568" y="268"/>
                    <a:pt x="3103" y="268"/>
                    <a:pt x="4704" y="301"/>
                  </a:cubicBezTo>
                  <a:cubicBezTo>
                    <a:pt x="4604" y="234"/>
                    <a:pt x="4570" y="101"/>
                    <a:pt x="453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6"/>
            <p:cNvSpPr/>
            <p:nvPr/>
          </p:nvSpPr>
          <p:spPr>
            <a:xfrm>
              <a:off x="5916900" y="3394550"/>
              <a:ext cx="130125" cy="2525"/>
            </a:xfrm>
            <a:custGeom>
              <a:avLst/>
              <a:gdLst/>
              <a:ahLst/>
              <a:cxnLst/>
              <a:rect l="l" t="t" r="r" b="b"/>
              <a:pathLst>
                <a:path w="5205" h="101" extrusionOk="0">
                  <a:moveTo>
                    <a:pt x="0" y="0"/>
                  </a:moveTo>
                  <a:lnTo>
                    <a:pt x="0" y="100"/>
                  </a:lnTo>
                  <a:lnTo>
                    <a:pt x="5204" y="33"/>
                  </a:lnTo>
                  <a:lnTo>
                    <a:pt x="0"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6"/>
            <p:cNvSpPr/>
            <p:nvPr/>
          </p:nvSpPr>
          <p:spPr>
            <a:xfrm>
              <a:off x="4821125" y="3382875"/>
              <a:ext cx="403625" cy="24200"/>
            </a:xfrm>
            <a:custGeom>
              <a:avLst/>
              <a:gdLst/>
              <a:ahLst/>
              <a:cxnLst/>
              <a:rect l="l" t="t" r="r" b="b"/>
              <a:pathLst>
                <a:path w="16145" h="968" extrusionOk="0">
                  <a:moveTo>
                    <a:pt x="1401" y="0"/>
                  </a:moveTo>
                  <a:cubicBezTo>
                    <a:pt x="967" y="334"/>
                    <a:pt x="500" y="667"/>
                    <a:pt x="0" y="967"/>
                  </a:cubicBezTo>
                  <a:lnTo>
                    <a:pt x="16145" y="834"/>
                  </a:lnTo>
                  <a:cubicBezTo>
                    <a:pt x="16045" y="667"/>
                    <a:pt x="15978" y="467"/>
                    <a:pt x="15911" y="267"/>
                  </a:cubicBezTo>
                  <a:cubicBezTo>
                    <a:pt x="15845" y="234"/>
                    <a:pt x="15745" y="167"/>
                    <a:pt x="15711" y="133"/>
                  </a:cubicBezTo>
                  <a:lnTo>
                    <a:pt x="140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6"/>
            <p:cNvSpPr/>
            <p:nvPr/>
          </p:nvSpPr>
          <p:spPr>
            <a:xfrm>
              <a:off x="2511975" y="3382025"/>
              <a:ext cx="448675" cy="25875"/>
            </a:xfrm>
            <a:custGeom>
              <a:avLst/>
              <a:gdLst/>
              <a:ahLst/>
              <a:cxnLst/>
              <a:rect l="l" t="t" r="r" b="b"/>
              <a:pathLst>
                <a:path w="17947" h="1035" extrusionOk="0">
                  <a:moveTo>
                    <a:pt x="15111" y="1"/>
                  </a:moveTo>
                  <a:cubicBezTo>
                    <a:pt x="12642" y="1"/>
                    <a:pt x="10141" y="34"/>
                    <a:pt x="7672" y="34"/>
                  </a:cubicBezTo>
                  <a:lnTo>
                    <a:pt x="634" y="101"/>
                  </a:lnTo>
                  <a:cubicBezTo>
                    <a:pt x="400" y="368"/>
                    <a:pt x="200" y="634"/>
                    <a:pt x="0" y="935"/>
                  </a:cubicBezTo>
                  <a:lnTo>
                    <a:pt x="7706" y="1001"/>
                  </a:lnTo>
                  <a:cubicBezTo>
                    <a:pt x="11141" y="1035"/>
                    <a:pt x="14510" y="1035"/>
                    <a:pt x="17946" y="1035"/>
                  </a:cubicBezTo>
                  <a:cubicBezTo>
                    <a:pt x="16879" y="801"/>
                    <a:pt x="15978" y="468"/>
                    <a:pt x="1511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6"/>
            <p:cNvSpPr/>
            <p:nvPr/>
          </p:nvSpPr>
          <p:spPr>
            <a:xfrm>
              <a:off x="1674700" y="3432075"/>
              <a:ext cx="175150" cy="8350"/>
            </a:xfrm>
            <a:custGeom>
              <a:avLst/>
              <a:gdLst/>
              <a:ahLst/>
              <a:cxnLst/>
              <a:rect l="l" t="t" r="r" b="b"/>
              <a:pathLst>
                <a:path w="7006" h="334" extrusionOk="0">
                  <a:moveTo>
                    <a:pt x="7006" y="0"/>
                  </a:moveTo>
                  <a:lnTo>
                    <a:pt x="7006" y="0"/>
                  </a:lnTo>
                  <a:cubicBezTo>
                    <a:pt x="4671" y="33"/>
                    <a:pt x="2336" y="67"/>
                    <a:pt x="1" y="167"/>
                  </a:cubicBezTo>
                  <a:cubicBezTo>
                    <a:pt x="2235" y="200"/>
                    <a:pt x="4470" y="300"/>
                    <a:pt x="6672" y="334"/>
                  </a:cubicBezTo>
                  <a:lnTo>
                    <a:pt x="7006"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6"/>
            <p:cNvSpPr/>
            <p:nvPr/>
          </p:nvSpPr>
          <p:spPr>
            <a:xfrm>
              <a:off x="4746050" y="3421225"/>
              <a:ext cx="549600" cy="28375"/>
            </a:xfrm>
            <a:custGeom>
              <a:avLst/>
              <a:gdLst/>
              <a:ahLst/>
              <a:cxnLst/>
              <a:rect l="l" t="t" r="r" b="b"/>
              <a:pathLst>
                <a:path w="21984" h="1135" extrusionOk="0">
                  <a:moveTo>
                    <a:pt x="19815" y="0"/>
                  </a:moveTo>
                  <a:cubicBezTo>
                    <a:pt x="19248" y="0"/>
                    <a:pt x="18681" y="67"/>
                    <a:pt x="18147" y="67"/>
                  </a:cubicBezTo>
                  <a:cubicBezTo>
                    <a:pt x="16379" y="101"/>
                    <a:pt x="14645" y="201"/>
                    <a:pt x="12843" y="301"/>
                  </a:cubicBezTo>
                  <a:lnTo>
                    <a:pt x="7706" y="267"/>
                  </a:lnTo>
                  <a:lnTo>
                    <a:pt x="1469" y="267"/>
                  </a:lnTo>
                  <a:cubicBezTo>
                    <a:pt x="1302" y="367"/>
                    <a:pt x="1068" y="434"/>
                    <a:pt x="902" y="534"/>
                  </a:cubicBezTo>
                  <a:cubicBezTo>
                    <a:pt x="635" y="634"/>
                    <a:pt x="268" y="801"/>
                    <a:pt x="1" y="934"/>
                  </a:cubicBezTo>
                  <a:lnTo>
                    <a:pt x="7740" y="934"/>
                  </a:lnTo>
                  <a:lnTo>
                    <a:pt x="14411" y="901"/>
                  </a:lnTo>
                  <a:cubicBezTo>
                    <a:pt x="15679" y="968"/>
                    <a:pt x="16913" y="1035"/>
                    <a:pt x="18181" y="1068"/>
                  </a:cubicBezTo>
                  <a:cubicBezTo>
                    <a:pt x="19415" y="1101"/>
                    <a:pt x="20716" y="1135"/>
                    <a:pt x="21983" y="1135"/>
                  </a:cubicBezTo>
                  <a:cubicBezTo>
                    <a:pt x="21650" y="934"/>
                    <a:pt x="21383" y="734"/>
                    <a:pt x="21083" y="467"/>
                  </a:cubicBezTo>
                  <a:cubicBezTo>
                    <a:pt x="21049" y="467"/>
                    <a:pt x="21049" y="434"/>
                    <a:pt x="21049" y="434"/>
                  </a:cubicBezTo>
                  <a:cubicBezTo>
                    <a:pt x="20582" y="401"/>
                    <a:pt x="20182" y="267"/>
                    <a:pt x="1981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6"/>
            <p:cNvSpPr/>
            <p:nvPr/>
          </p:nvSpPr>
          <p:spPr>
            <a:xfrm>
              <a:off x="2477775" y="3420400"/>
              <a:ext cx="802275" cy="31700"/>
            </a:xfrm>
            <a:custGeom>
              <a:avLst/>
              <a:gdLst/>
              <a:ahLst/>
              <a:cxnLst/>
              <a:rect l="l" t="t" r="r" b="b"/>
              <a:pathLst>
                <a:path w="32091" h="1268" extrusionOk="0">
                  <a:moveTo>
                    <a:pt x="21883" y="0"/>
                  </a:moveTo>
                  <a:cubicBezTo>
                    <a:pt x="14844" y="0"/>
                    <a:pt x="7839" y="67"/>
                    <a:pt x="801" y="134"/>
                  </a:cubicBezTo>
                  <a:cubicBezTo>
                    <a:pt x="534" y="467"/>
                    <a:pt x="234" y="801"/>
                    <a:pt x="0" y="1134"/>
                  </a:cubicBezTo>
                  <a:cubicBezTo>
                    <a:pt x="9307" y="1234"/>
                    <a:pt x="18580" y="1234"/>
                    <a:pt x="27887" y="1268"/>
                  </a:cubicBezTo>
                  <a:lnTo>
                    <a:pt x="32090" y="1268"/>
                  </a:lnTo>
                  <a:cubicBezTo>
                    <a:pt x="31556" y="934"/>
                    <a:pt x="31189" y="467"/>
                    <a:pt x="31056" y="0"/>
                  </a:cubicBezTo>
                  <a:lnTo>
                    <a:pt x="28688" y="0"/>
                  </a:lnTo>
                  <a:cubicBezTo>
                    <a:pt x="27616" y="163"/>
                    <a:pt x="26496" y="238"/>
                    <a:pt x="25376" y="238"/>
                  </a:cubicBezTo>
                  <a:cubicBezTo>
                    <a:pt x="24195" y="238"/>
                    <a:pt x="23012" y="154"/>
                    <a:pt x="2188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6"/>
            <p:cNvSpPr/>
            <p:nvPr/>
          </p:nvSpPr>
          <p:spPr>
            <a:xfrm>
              <a:off x="5913550" y="3435400"/>
              <a:ext cx="113450" cy="1700"/>
            </a:xfrm>
            <a:custGeom>
              <a:avLst/>
              <a:gdLst/>
              <a:ahLst/>
              <a:cxnLst/>
              <a:rect l="l" t="t" r="r" b="b"/>
              <a:pathLst>
                <a:path w="4538" h="68" extrusionOk="0">
                  <a:moveTo>
                    <a:pt x="1" y="1"/>
                  </a:moveTo>
                  <a:lnTo>
                    <a:pt x="1" y="67"/>
                  </a:lnTo>
                  <a:lnTo>
                    <a:pt x="4538" y="34"/>
                  </a:lnTo>
                  <a:lnTo>
                    <a:pt x="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6"/>
            <p:cNvSpPr/>
            <p:nvPr/>
          </p:nvSpPr>
          <p:spPr>
            <a:xfrm>
              <a:off x="1743075" y="3472100"/>
              <a:ext cx="79250" cy="10025"/>
            </a:xfrm>
            <a:custGeom>
              <a:avLst/>
              <a:gdLst/>
              <a:ahLst/>
              <a:cxnLst/>
              <a:rect l="l" t="t" r="r" b="b"/>
              <a:pathLst>
                <a:path w="3170" h="401" extrusionOk="0">
                  <a:moveTo>
                    <a:pt x="3170" y="0"/>
                  </a:moveTo>
                  <a:lnTo>
                    <a:pt x="3170" y="0"/>
                  </a:lnTo>
                  <a:cubicBezTo>
                    <a:pt x="2102" y="67"/>
                    <a:pt x="1068" y="100"/>
                    <a:pt x="1" y="200"/>
                  </a:cubicBezTo>
                  <a:lnTo>
                    <a:pt x="68" y="200"/>
                  </a:lnTo>
                  <a:cubicBezTo>
                    <a:pt x="1035" y="267"/>
                    <a:pt x="2036" y="367"/>
                    <a:pt x="3003" y="401"/>
                  </a:cubicBezTo>
                  <a:cubicBezTo>
                    <a:pt x="3070" y="267"/>
                    <a:pt x="3103" y="167"/>
                    <a:pt x="31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6"/>
            <p:cNvSpPr/>
            <p:nvPr/>
          </p:nvSpPr>
          <p:spPr>
            <a:xfrm>
              <a:off x="5899375" y="3477100"/>
              <a:ext cx="99275" cy="1700"/>
            </a:xfrm>
            <a:custGeom>
              <a:avLst/>
              <a:gdLst/>
              <a:ahLst/>
              <a:cxnLst/>
              <a:rect l="l" t="t" r="r" b="b"/>
              <a:pathLst>
                <a:path w="3971" h="68" extrusionOk="0">
                  <a:moveTo>
                    <a:pt x="68" y="0"/>
                  </a:moveTo>
                  <a:cubicBezTo>
                    <a:pt x="68" y="34"/>
                    <a:pt x="1" y="34"/>
                    <a:pt x="1" y="67"/>
                  </a:cubicBezTo>
                  <a:lnTo>
                    <a:pt x="3970" y="34"/>
                  </a:lnTo>
                  <a:lnTo>
                    <a:pt x="68"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6"/>
            <p:cNvSpPr/>
            <p:nvPr/>
          </p:nvSpPr>
          <p:spPr>
            <a:xfrm>
              <a:off x="2447750" y="3462925"/>
              <a:ext cx="944025" cy="27550"/>
            </a:xfrm>
            <a:custGeom>
              <a:avLst/>
              <a:gdLst/>
              <a:ahLst/>
              <a:cxnLst/>
              <a:rect l="l" t="t" r="r" b="b"/>
              <a:pathLst>
                <a:path w="37761" h="1102" extrusionOk="0">
                  <a:moveTo>
                    <a:pt x="34292" y="0"/>
                  </a:moveTo>
                  <a:cubicBezTo>
                    <a:pt x="33058" y="0"/>
                    <a:pt x="31857" y="67"/>
                    <a:pt x="30589" y="67"/>
                  </a:cubicBezTo>
                  <a:cubicBezTo>
                    <a:pt x="27520" y="100"/>
                    <a:pt x="24418" y="200"/>
                    <a:pt x="21383" y="267"/>
                  </a:cubicBezTo>
                  <a:lnTo>
                    <a:pt x="12943" y="267"/>
                  </a:lnTo>
                  <a:lnTo>
                    <a:pt x="3837" y="301"/>
                  </a:lnTo>
                  <a:cubicBezTo>
                    <a:pt x="2736" y="234"/>
                    <a:pt x="1702" y="200"/>
                    <a:pt x="601" y="134"/>
                  </a:cubicBezTo>
                  <a:cubicBezTo>
                    <a:pt x="401" y="434"/>
                    <a:pt x="201" y="701"/>
                    <a:pt x="1" y="968"/>
                  </a:cubicBezTo>
                  <a:cubicBezTo>
                    <a:pt x="901" y="934"/>
                    <a:pt x="1869" y="901"/>
                    <a:pt x="2769" y="868"/>
                  </a:cubicBezTo>
                  <a:lnTo>
                    <a:pt x="12943" y="901"/>
                  </a:lnTo>
                  <a:lnTo>
                    <a:pt x="25285" y="934"/>
                  </a:lnTo>
                  <a:cubicBezTo>
                    <a:pt x="27087" y="968"/>
                    <a:pt x="28855" y="1034"/>
                    <a:pt x="30622" y="1034"/>
                  </a:cubicBezTo>
                  <a:cubicBezTo>
                    <a:pt x="33024" y="1068"/>
                    <a:pt x="35393" y="1101"/>
                    <a:pt x="37761" y="1101"/>
                  </a:cubicBezTo>
                  <a:cubicBezTo>
                    <a:pt x="36527" y="834"/>
                    <a:pt x="35393" y="467"/>
                    <a:pt x="3429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6"/>
            <p:cNvSpPr/>
            <p:nvPr/>
          </p:nvSpPr>
          <p:spPr>
            <a:xfrm>
              <a:off x="3712825" y="3465425"/>
              <a:ext cx="241025" cy="25875"/>
            </a:xfrm>
            <a:custGeom>
              <a:avLst/>
              <a:gdLst/>
              <a:ahLst/>
              <a:cxnLst/>
              <a:rect l="l" t="t" r="r" b="b"/>
              <a:pathLst>
                <a:path w="9641" h="1035" extrusionOk="0">
                  <a:moveTo>
                    <a:pt x="3870" y="0"/>
                  </a:moveTo>
                  <a:cubicBezTo>
                    <a:pt x="2602" y="467"/>
                    <a:pt x="1301" y="801"/>
                    <a:pt x="0" y="1034"/>
                  </a:cubicBezTo>
                  <a:lnTo>
                    <a:pt x="6905" y="1001"/>
                  </a:lnTo>
                  <a:cubicBezTo>
                    <a:pt x="7839" y="1001"/>
                    <a:pt x="8707" y="1001"/>
                    <a:pt x="9641" y="968"/>
                  </a:cubicBezTo>
                  <a:cubicBezTo>
                    <a:pt x="8140" y="834"/>
                    <a:pt x="6638" y="634"/>
                    <a:pt x="5104" y="501"/>
                  </a:cubicBezTo>
                  <a:cubicBezTo>
                    <a:pt x="4604" y="467"/>
                    <a:pt x="4170" y="267"/>
                    <a:pt x="38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6"/>
            <p:cNvSpPr/>
            <p:nvPr/>
          </p:nvSpPr>
          <p:spPr>
            <a:xfrm>
              <a:off x="4620125" y="3462075"/>
              <a:ext cx="735550" cy="29225"/>
            </a:xfrm>
            <a:custGeom>
              <a:avLst/>
              <a:gdLst/>
              <a:ahLst/>
              <a:cxnLst/>
              <a:rect l="l" t="t" r="r" b="b"/>
              <a:pathLst>
                <a:path w="29422" h="1169" extrusionOk="0">
                  <a:moveTo>
                    <a:pt x="27721" y="1"/>
                  </a:moveTo>
                  <a:cubicBezTo>
                    <a:pt x="26853" y="1"/>
                    <a:pt x="26020" y="34"/>
                    <a:pt x="25119" y="101"/>
                  </a:cubicBezTo>
                  <a:cubicBezTo>
                    <a:pt x="23551" y="134"/>
                    <a:pt x="22017" y="201"/>
                    <a:pt x="20416" y="335"/>
                  </a:cubicBezTo>
                  <a:lnTo>
                    <a:pt x="12076" y="301"/>
                  </a:lnTo>
                  <a:lnTo>
                    <a:pt x="2403" y="268"/>
                  </a:lnTo>
                  <a:cubicBezTo>
                    <a:pt x="1602" y="501"/>
                    <a:pt x="835" y="768"/>
                    <a:pt x="1" y="935"/>
                  </a:cubicBezTo>
                  <a:lnTo>
                    <a:pt x="12043" y="868"/>
                  </a:lnTo>
                  <a:lnTo>
                    <a:pt x="21283" y="835"/>
                  </a:lnTo>
                  <a:cubicBezTo>
                    <a:pt x="22550" y="935"/>
                    <a:pt x="23851" y="968"/>
                    <a:pt x="25086" y="1035"/>
                  </a:cubicBezTo>
                  <a:lnTo>
                    <a:pt x="28855" y="1168"/>
                  </a:lnTo>
                  <a:lnTo>
                    <a:pt x="29422" y="1168"/>
                  </a:lnTo>
                  <a:cubicBezTo>
                    <a:pt x="29222" y="1002"/>
                    <a:pt x="28955" y="835"/>
                    <a:pt x="28721" y="668"/>
                  </a:cubicBezTo>
                  <a:cubicBezTo>
                    <a:pt x="28388" y="468"/>
                    <a:pt x="28054" y="201"/>
                    <a:pt x="277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6"/>
            <p:cNvSpPr/>
            <p:nvPr/>
          </p:nvSpPr>
          <p:spPr>
            <a:xfrm>
              <a:off x="5862700" y="3517950"/>
              <a:ext cx="110925" cy="1700"/>
            </a:xfrm>
            <a:custGeom>
              <a:avLst/>
              <a:gdLst/>
              <a:ahLst/>
              <a:cxnLst/>
              <a:rect l="l" t="t" r="r" b="b"/>
              <a:pathLst>
                <a:path w="4437" h="68" extrusionOk="0">
                  <a:moveTo>
                    <a:pt x="100" y="1"/>
                  </a:moveTo>
                  <a:cubicBezTo>
                    <a:pt x="67" y="34"/>
                    <a:pt x="34" y="34"/>
                    <a:pt x="0" y="68"/>
                  </a:cubicBezTo>
                  <a:lnTo>
                    <a:pt x="4437" y="34"/>
                  </a:lnTo>
                  <a:lnTo>
                    <a:pt x="100"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6"/>
            <p:cNvSpPr/>
            <p:nvPr/>
          </p:nvSpPr>
          <p:spPr>
            <a:xfrm>
              <a:off x="1728900" y="3517950"/>
              <a:ext cx="86750" cy="1700"/>
            </a:xfrm>
            <a:custGeom>
              <a:avLst/>
              <a:gdLst/>
              <a:ahLst/>
              <a:cxnLst/>
              <a:rect l="l" t="t" r="r" b="b"/>
              <a:pathLst>
                <a:path w="3470" h="68" extrusionOk="0">
                  <a:moveTo>
                    <a:pt x="3470" y="1"/>
                  </a:moveTo>
                  <a:lnTo>
                    <a:pt x="1" y="34"/>
                  </a:lnTo>
                  <a:lnTo>
                    <a:pt x="3470" y="68"/>
                  </a:lnTo>
                  <a:lnTo>
                    <a:pt x="3470"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6"/>
            <p:cNvSpPr/>
            <p:nvPr/>
          </p:nvSpPr>
          <p:spPr>
            <a:xfrm>
              <a:off x="2413550" y="3502950"/>
              <a:ext cx="2978000" cy="31725"/>
            </a:xfrm>
            <a:custGeom>
              <a:avLst/>
              <a:gdLst/>
              <a:ahLst/>
              <a:cxnLst/>
              <a:rect l="l" t="t" r="r" b="b"/>
              <a:pathLst>
                <a:path w="119120" h="1269" extrusionOk="0">
                  <a:moveTo>
                    <a:pt x="118052" y="0"/>
                  </a:moveTo>
                  <a:cubicBezTo>
                    <a:pt x="116951" y="34"/>
                    <a:pt x="115850" y="34"/>
                    <a:pt x="114716" y="67"/>
                  </a:cubicBezTo>
                  <a:cubicBezTo>
                    <a:pt x="113315" y="134"/>
                    <a:pt x="111948" y="201"/>
                    <a:pt x="110513" y="334"/>
                  </a:cubicBezTo>
                  <a:lnTo>
                    <a:pt x="99939" y="334"/>
                  </a:lnTo>
                  <a:lnTo>
                    <a:pt x="82260" y="301"/>
                  </a:lnTo>
                  <a:cubicBezTo>
                    <a:pt x="81415" y="371"/>
                    <a:pt x="80580" y="414"/>
                    <a:pt x="79749" y="414"/>
                  </a:cubicBezTo>
                  <a:cubicBezTo>
                    <a:pt x="79004" y="414"/>
                    <a:pt x="78264" y="380"/>
                    <a:pt x="77523" y="301"/>
                  </a:cubicBezTo>
                  <a:lnTo>
                    <a:pt x="74588" y="301"/>
                  </a:lnTo>
                  <a:cubicBezTo>
                    <a:pt x="73820" y="467"/>
                    <a:pt x="73053" y="501"/>
                    <a:pt x="72286" y="501"/>
                  </a:cubicBezTo>
                  <a:cubicBezTo>
                    <a:pt x="71774" y="501"/>
                    <a:pt x="71263" y="486"/>
                    <a:pt x="70751" y="486"/>
                  </a:cubicBezTo>
                  <a:cubicBezTo>
                    <a:pt x="70496" y="486"/>
                    <a:pt x="70240" y="490"/>
                    <a:pt x="69984" y="501"/>
                  </a:cubicBezTo>
                  <a:cubicBezTo>
                    <a:pt x="69841" y="505"/>
                    <a:pt x="69697" y="507"/>
                    <a:pt x="69555" y="507"/>
                  </a:cubicBezTo>
                  <a:cubicBezTo>
                    <a:pt x="68539" y="507"/>
                    <a:pt x="67555" y="401"/>
                    <a:pt x="66649" y="167"/>
                  </a:cubicBezTo>
                  <a:lnTo>
                    <a:pt x="66382" y="167"/>
                  </a:lnTo>
                  <a:cubicBezTo>
                    <a:pt x="63780" y="134"/>
                    <a:pt x="61111" y="67"/>
                    <a:pt x="58476" y="67"/>
                  </a:cubicBezTo>
                  <a:lnTo>
                    <a:pt x="50537" y="34"/>
                  </a:lnTo>
                  <a:lnTo>
                    <a:pt x="49436" y="34"/>
                  </a:lnTo>
                  <a:cubicBezTo>
                    <a:pt x="48335" y="167"/>
                    <a:pt x="47268" y="234"/>
                    <a:pt x="46134" y="301"/>
                  </a:cubicBezTo>
                  <a:cubicBezTo>
                    <a:pt x="45949" y="305"/>
                    <a:pt x="45764" y="307"/>
                    <a:pt x="45580" y="307"/>
                  </a:cubicBezTo>
                  <a:cubicBezTo>
                    <a:pt x="44336" y="307"/>
                    <a:pt x="43109" y="212"/>
                    <a:pt x="41831" y="67"/>
                  </a:cubicBezTo>
                  <a:cubicBezTo>
                    <a:pt x="39462" y="134"/>
                    <a:pt x="37094" y="134"/>
                    <a:pt x="34759" y="167"/>
                  </a:cubicBezTo>
                  <a:cubicBezTo>
                    <a:pt x="32257" y="201"/>
                    <a:pt x="29789" y="234"/>
                    <a:pt x="27287" y="334"/>
                  </a:cubicBezTo>
                  <a:lnTo>
                    <a:pt x="15078" y="367"/>
                  </a:lnTo>
                  <a:lnTo>
                    <a:pt x="1635" y="467"/>
                  </a:lnTo>
                  <a:cubicBezTo>
                    <a:pt x="1269" y="401"/>
                    <a:pt x="935" y="401"/>
                    <a:pt x="568" y="367"/>
                  </a:cubicBezTo>
                  <a:cubicBezTo>
                    <a:pt x="401" y="568"/>
                    <a:pt x="168" y="801"/>
                    <a:pt x="1" y="1001"/>
                  </a:cubicBezTo>
                  <a:cubicBezTo>
                    <a:pt x="401" y="968"/>
                    <a:pt x="735" y="968"/>
                    <a:pt x="1102" y="901"/>
                  </a:cubicBezTo>
                  <a:lnTo>
                    <a:pt x="15012" y="1001"/>
                  </a:lnTo>
                  <a:lnTo>
                    <a:pt x="29789" y="1035"/>
                  </a:lnTo>
                  <a:cubicBezTo>
                    <a:pt x="31423" y="1101"/>
                    <a:pt x="33025" y="1135"/>
                    <a:pt x="34692" y="1135"/>
                  </a:cubicBezTo>
                  <a:cubicBezTo>
                    <a:pt x="37328" y="1168"/>
                    <a:pt x="39996" y="1201"/>
                    <a:pt x="42631" y="1201"/>
                  </a:cubicBezTo>
                  <a:lnTo>
                    <a:pt x="50537" y="1268"/>
                  </a:lnTo>
                  <a:lnTo>
                    <a:pt x="58476" y="1201"/>
                  </a:lnTo>
                  <a:cubicBezTo>
                    <a:pt x="61111" y="1168"/>
                    <a:pt x="63780" y="1168"/>
                    <a:pt x="66382" y="1068"/>
                  </a:cubicBezTo>
                  <a:cubicBezTo>
                    <a:pt x="67482" y="1068"/>
                    <a:pt x="68550" y="1035"/>
                    <a:pt x="69617" y="1001"/>
                  </a:cubicBezTo>
                  <a:lnTo>
                    <a:pt x="99906" y="901"/>
                  </a:lnTo>
                  <a:lnTo>
                    <a:pt x="111047" y="868"/>
                  </a:lnTo>
                  <a:cubicBezTo>
                    <a:pt x="112248" y="968"/>
                    <a:pt x="113515" y="1035"/>
                    <a:pt x="114716" y="1068"/>
                  </a:cubicBezTo>
                  <a:cubicBezTo>
                    <a:pt x="115850" y="1135"/>
                    <a:pt x="116918" y="1168"/>
                    <a:pt x="118052" y="1201"/>
                  </a:cubicBezTo>
                  <a:lnTo>
                    <a:pt x="119053" y="1201"/>
                  </a:lnTo>
                  <a:cubicBezTo>
                    <a:pt x="119119" y="968"/>
                    <a:pt x="119053" y="701"/>
                    <a:pt x="119019" y="467"/>
                  </a:cubicBezTo>
                  <a:cubicBezTo>
                    <a:pt x="118819" y="301"/>
                    <a:pt x="118619" y="167"/>
                    <a:pt x="1183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6"/>
            <p:cNvSpPr/>
            <p:nvPr/>
          </p:nvSpPr>
          <p:spPr>
            <a:xfrm>
              <a:off x="5862700" y="3559650"/>
              <a:ext cx="75900" cy="875"/>
            </a:xfrm>
            <a:custGeom>
              <a:avLst/>
              <a:gdLst/>
              <a:ahLst/>
              <a:cxnLst/>
              <a:rect l="l" t="t" r="r" b="b"/>
              <a:pathLst>
                <a:path w="3036" h="35" extrusionOk="0">
                  <a:moveTo>
                    <a:pt x="0" y="1"/>
                  </a:moveTo>
                  <a:lnTo>
                    <a:pt x="0" y="34"/>
                  </a:lnTo>
                  <a:lnTo>
                    <a:pt x="3036"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6"/>
            <p:cNvSpPr/>
            <p:nvPr/>
          </p:nvSpPr>
          <p:spPr>
            <a:xfrm>
              <a:off x="2377700" y="3541300"/>
              <a:ext cx="3012175" cy="33400"/>
            </a:xfrm>
            <a:custGeom>
              <a:avLst/>
              <a:gdLst/>
              <a:ahLst/>
              <a:cxnLst/>
              <a:rect l="l" t="t" r="r" b="b"/>
              <a:pathLst>
                <a:path w="120487" h="1336" extrusionOk="0">
                  <a:moveTo>
                    <a:pt x="53072" y="1"/>
                  </a:moveTo>
                  <a:lnTo>
                    <a:pt x="46334" y="68"/>
                  </a:lnTo>
                  <a:cubicBezTo>
                    <a:pt x="44065" y="101"/>
                    <a:pt x="41830" y="101"/>
                    <a:pt x="39562" y="168"/>
                  </a:cubicBezTo>
                  <a:cubicBezTo>
                    <a:pt x="37694" y="234"/>
                    <a:pt x="35759" y="268"/>
                    <a:pt x="33891" y="334"/>
                  </a:cubicBezTo>
                  <a:lnTo>
                    <a:pt x="16979" y="401"/>
                  </a:lnTo>
                  <a:lnTo>
                    <a:pt x="1035" y="468"/>
                  </a:lnTo>
                  <a:cubicBezTo>
                    <a:pt x="868" y="468"/>
                    <a:pt x="701" y="435"/>
                    <a:pt x="501" y="435"/>
                  </a:cubicBezTo>
                  <a:cubicBezTo>
                    <a:pt x="334" y="635"/>
                    <a:pt x="167" y="801"/>
                    <a:pt x="1" y="1002"/>
                  </a:cubicBezTo>
                  <a:cubicBezTo>
                    <a:pt x="234" y="1002"/>
                    <a:pt x="534" y="968"/>
                    <a:pt x="801" y="968"/>
                  </a:cubicBezTo>
                  <a:lnTo>
                    <a:pt x="16979" y="1035"/>
                  </a:lnTo>
                  <a:lnTo>
                    <a:pt x="35259" y="1102"/>
                  </a:lnTo>
                  <a:cubicBezTo>
                    <a:pt x="36693" y="1135"/>
                    <a:pt x="38161" y="1168"/>
                    <a:pt x="39562" y="1202"/>
                  </a:cubicBezTo>
                  <a:cubicBezTo>
                    <a:pt x="41830" y="1268"/>
                    <a:pt x="44065" y="1302"/>
                    <a:pt x="46334" y="1302"/>
                  </a:cubicBezTo>
                  <a:lnTo>
                    <a:pt x="53072" y="1335"/>
                  </a:lnTo>
                  <a:lnTo>
                    <a:pt x="59843" y="1302"/>
                  </a:lnTo>
                  <a:cubicBezTo>
                    <a:pt x="62078" y="1268"/>
                    <a:pt x="64347" y="1268"/>
                    <a:pt x="66581" y="1168"/>
                  </a:cubicBezTo>
                  <a:cubicBezTo>
                    <a:pt x="67682" y="1135"/>
                    <a:pt x="68750" y="1135"/>
                    <a:pt x="69850" y="1102"/>
                  </a:cubicBezTo>
                  <a:lnTo>
                    <a:pt x="100572" y="1002"/>
                  </a:lnTo>
                  <a:lnTo>
                    <a:pt x="113415" y="935"/>
                  </a:lnTo>
                  <a:cubicBezTo>
                    <a:pt x="114582" y="1002"/>
                    <a:pt x="115717" y="1102"/>
                    <a:pt x="116884" y="1135"/>
                  </a:cubicBezTo>
                  <a:cubicBezTo>
                    <a:pt x="117885" y="1168"/>
                    <a:pt x="118819" y="1202"/>
                    <a:pt x="119819" y="1268"/>
                  </a:cubicBezTo>
                  <a:lnTo>
                    <a:pt x="120453" y="1268"/>
                  </a:lnTo>
                  <a:cubicBezTo>
                    <a:pt x="120453" y="902"/>
                    <a:pt x="120487" y="468"/>
                    <a:pt x="120487" y="68"/>
                  </a:cubicBezTo>
                  <a:lnTo>
                    <a:pt x="120487" y="68"/>
                  </a:lnTo>
                  <a:lnTo>
                    <a:pt x="119819" y="134"/>
                  </a:lnTo>
                  <a:cubicBezTo>
                    <a:pt x="118819" y="168"/>
                    <a:pt x="117885" y="168"/>
                    <a:pt x="116884" y="201"/>
                  </a:cubicBezTo>
                  <a:cubicBezTo>
                    <a:pt x="115616" y="268"/>
                    <a:pt x="114416" y="334"/>
                    <a:pt x="113148" y="468"/>
                  </a:cubicBezTo>
                  <a:lnTo>
                    <a:pt x="100572" y="401"/>
                  </a:lnTo>
                  <a:lnTo>
                    <a:pt x="71352" y="301"/>
                  </a:lnTo>
                  <a:lnTo>
                    <a:pt x="66581" y="168"/>
                  </a:lnTo>
                  <a:lnTo>
                    <a:pt x="59843" y="68"/>
                  </a:lnTo>
                  <a:lnTo>
                    <a:pt x="53072"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6"/>
            <p:cNvSpPr/>
            <p:nvPr/>
          </p:nvSpPr>
          <p:spPr>
            <a:xfrm>
              <a:off x="1756425" y="3559650"/>
              <a:ext cx="57575" cy="1700"/>
            </a:xfrm>
            <a:custGeom>
              <a:avLst/>
              <a:gdLst/>
              <a:ahLst/>
              <a:cxnLst/>
              <a:rect l="l" t="t" r="r" b="b"/>
              <a:pathLst>
                <a:path w="2303" h="68" extrusionOk="0">
                  <a:moveTo>
                    <a:pt x="2302" y="1"/>
                  </a:moveTo>
                  <a:lnTo>
                    <a:pt x="1" y="34"/>
                  </a:lnTo>
                  <a:lnTo>
                    <a:pt x="2302" y="67"/>
                  </a:lnTo>
                  <a:lnTo>
                    <a:pt x="2302"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6"/>
            <p:cNvSpPr/>
            <p:nvPr/>
          </p:nvSpPr>
          <p:spPr>
            <a:xfrm>
              <a:off x="5867700" y="3599675"/>
              <a:ext cx="55900" cy="2525"/>
            </a:xfrm>
            <a:custGeom>
              <a:avLst/>
              <a:gdLst/>
              <a:ahLst/>
              <a:cxnLst/>
              <a:rect l="l" t="t" r="r" b="b"/>
              <a:pathLst>
                <a:path w="2236" h="101" extrusionOk="0">
                  <a:moveTo>
                    <a:pt x="0" y="1"/>
                  </a:moveTo>
                  <a:lnTo>
                    <a:pt x="0" y="101"/>
                  </a:lnTo>
                  <a:lnTo>
                    <a:pt x="2235" y="34"/>
                  </a:lnTo>
                  <a:lnTo>
                    <a:pt x="0"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6"/>
            <p:cNvSpPr/>
            <p:nvPr/>
          </p:nvSpPr>
          <p:spPr>
            <a:xfrm>
              <a:off x="2329325" y="3584675"/>
              <a:ext cx="3063900" cy="30875"/>
            </a:xfrm>
            <a:custGeom>
              <a:avLst/>
              <a:gdLst/>
              <a:ahLst/>
              <a:cxnLst/>
              <a:rect l="l" t="t" r="r" b="b"/>
              <a:pathLst>
                <a:path w="122556" h="1235" extrusionOk="0">
                  <a:moveTo>
                    <a:pt x="55974" y="0"/>
                  </a:moveTo>
                  <a:lnTo>
                    <a:pt x="50337" y="34"/>
                  </a:lnTo>
                  <a:cubicBezTo>
                    <a:pt x="48469" y="67"/>
                    <a:pt x="46601" y="67"/>
                    <a:pt x="44699" y="167"/>
                  </a:cubicBezTo>
                  <a:cubicBezTo>
                    <a:pt x="43365" y="201"/>
                    <a:pt x="41998" y="234"/>
                    <a:pt x="40663" y="267"/>
                  </a:cubicBezTo>
                  <a:lnTo>
                    <a:pt x="19682" y="334"/>
                  </a:lnTo>
                  <a:lnTo>
                    <a:pt x="1435" y="401"/>
                  </a:lnTo>
                  <a:cubicBezTo>
                    <a:pt x="1235" y="367"/>
                    <a:pt x="968" y="367"/>
                    <a:pt x="768" y="367"/>
                  </a:cubicBezTo>
                  <a:lnTo>
                    <a:pt x="1" y="1001"/>
                  </a:lnTo>
                  <a:lnTo>
                    <a:pt x="1402" y="868"/>
                  </a:lnTo>
                  <a:lnTo>
                    <a:pt x="19682" y="934"/>
                  </a:lnTo>
                  <a:lnTo>
                    <a:pt x="40963" y="1001"/>
                  </a:lnTo>
                  <a:lnTo>
                    <a:pt x="44699" y="1101"/>
                  </a:lnTo>
                  <a:cubicBezTo>
                    <a:pt x="46601" y="1168"/>
                    <a:pt x="48469" y="1201"/>
                    <a:pt x="50337" y="1201"/>
                  </a:cubicBezTo>
                  <a:lnTo>
                    <a:pt x="55974" y="1235"/>
                  </a:lnTo>
                  <a:lnTo>
                    <a:pt x="61612" y="1201"/>
                  </a:lnTo>
                  <a:cubicBezTo>
                    <a:pt x="63480" y="1168"/>
                    <a:pt x="65348" y="1168"/>
                    <a:pt x="67216" y="1068"/>
                  </a:cubicBezTo>
                  <a:cubicBezTo>
                    <a:pt x="68216" y="1035"/>
                    <a:pt x="69217" y="1035"/>
                    <a:pt x="70218" y="1001"/>
                  </a:cubicBezTo>
                  <a:lnTo>
                    <a:pt x="102407" y="901"/>
                  </a:lnTo>
                  <a:lnTo>
                    <a:pt x="115984" y="834"/>
                  </a:lnTo>
                  <a:cubicBezTo>
                    <a:pt x="117018" y="934"/>
                    <a:pt x="118052" y="1001"/>
                    <a:pt x="119086" y="1068"/>
                  </a:cubicBezTo>
                  <a:cubicBezTo>
                    <a:pt x="120253" y="1101"/>
                    <a:pt x="121388" y="1168"/>
                    <a:pt x="122555" y="1201"/>
                  </a:cubicBezTo>
                  <a:cubicBezTo>
                    <a:pt x="122555" y="1035"/>
                    <a:pt x="122488" y="768"/>
                    <a:pt x="122488" y="534"/>
                  </a:cubicBezTo>
                  <a:cubicBezTo>
                    <a:pt x="122422" y="367"/>
                    <a:pt x="122422" y="201"/>
                    <a:pt x="122422" y="34"/>
                  </a:cubicBezTo>
                  <a:cubicBezTo>
                    <a:pt x="121354" y="67"/>
                    <a:pt x="120253" y="67"/>
                    <a:pt x="119186" y="167"/>
                  </a:cubicBezTo>
                  <a:cubicBezTo>
                    <a:pt x="118085" y="201"/>
                    <a:pt x="117051" y="267"/>
                    <a:pt x="115984" y="401"/>
                  </a:cubicBezTo>
                  <a:lnTo>
                    <a:pt x="102474" y="334"/>
                  </a:lnTo>
                  <a:lnTo>
                    <a:pt x="70551" y="234"/>
                  </a:lnTo>
                  <a:cubicBezTo>
                    <a:pt x="69450" y="201"/>
                    <a:pt x="68350" y="167"/>
                    <a:pt x="67216" y="167"/>
                  </a:cubicBezTo>
                  <a:lnTo>
                    <a:pt x="61612" y="34"/>
                  </a:lnTo>
                  <a:lnTo>
                    <a:pt x="55974"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6"/>
            <p:cNvSpPr/>
            <p:nvPr/>
          </p:nvSpPr>
          <p:spPr>
            <a:xfrm>
              <a:off x="5716750" y="3640550"/>
              <a:ext cx="45900" cy="4200"/>
            </a:xfrm>
            <a:custGeom>
              <a:avLst/>
              <a:gdLst/>
              <a:ahLst/>
              <a:cxnLst/>
              <a:rect l="l" t="t" r="r" b="b"/>
              <a:pathLst>
                <a:path w="1836" h="168" extrusionOk="0">
                  <a:moveTo>
                    <a:pt x="1" y="0"/>
                  </a:moveTo>
                  <a:lnTo>
                    <a:pt x="1" y="167"/>
                  </a:lnTo>
                  <a:lnTo>
                    <a:pt x="1835" y="167"/>
                  </a:lnTo>
                  <a:cubicBezTo>
                    <a:pt x="1835" y="101"/>
                    <a:pt x="1769" y="34"/>
                    <a:pt x="176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6"/>
            <p:cNvSpPr/>
            <p:nvPr/>
          </p:nvSpPr>
          <p:spPr>
            <a:xfrm>
              <a:off x="2045800" y="3626375"/>
              <a:ext cx="3364925" cy="30875"/>
            </a:xfrm>
            <a:custGeom>
              <a:avLst/>
              <a:gdLst/>
              <a:ahLst/>
              <a:cxnLst/>
              <a:rect l="l" t="t" r="r" b="b"/>
              <a:pathLst>
                <a:path w="134597" h="1235" extrusionOk="0">
                  <a:moveTo>
                    <a:pt x="67382" y="0"/>
                  </a:moveTo>
                  <a:lnTo>
                    <a:pt x="63479" y="34"/>
                  </a:lnTo>
                  <a:cubicBezTo>
                    <a:pt x="62178" y="67"/>
                    <a:pt x="60844" y="67"/>
                    <a:pt x="59543" y="167"/>
                  </a:cubicBezTo>
                  <a:cubicBezTo>
                    <a:pt x="58776" y="200"/>
                    <a:pt x="58009" y="200"/>
                    <a:pt x="57208" y="234"/>
                  </a:cubicBezTo>
                  <a:lnTo>
                    <a:pt x="32324" y="267"/>
                  </a:lnTo>
                  <a:lnTo>
                    <a:pt x="12009" y="401"/>
                  </a:lnTo>
                  <a:lnTo>
                    <a:pt x="11509" y="401"/>
                  </a:lnTo>
                  <a:cubicBezTo>
                    <a:pt x="11008" y="367"/>
                    <a:pt x="10508" y="267"/>
                    <a:pt x="10008" y="234"/>
                  </a:cubicBezTo>
                  <a:cubicBezTo>
                    <a:pt x="9307" y="601"/>
                    <a:pt x="8507" y="834"/>
                    <a:pt x="7739" y="834"/>
                  </a:cubicBezTo>
                  <a:cubicBezTo>
                    <a:pt x="7339" y="834"/>
                    <a:pt x="7072" y="734"/>
                    <a:pt x="6772" y="567"/>
                  </a:cubicBezTo>
                  <a:lnTo>
                    <a:pt x="6739" y="567"/>
                  </a:lnTo>
                  <a:cubicBezTo>
                    <a:pt x="6434" y="750"/>
                    <a:pt x="6046" y="905"/>
                    <a:pt x="5599" y="905"/>
                  </a:cubicBezTo>
                  <a:cubicBezTo>
                    <a:pt x="5557" y="905"/>
                    <a:pt x="5514" y="904"/>
                    <a:pt x="5471" y="901"/>
                  </a:cubicBezTo>
                  <a:cubicBezTo>
                    <a:pt x="4470" y="834"/>
                    <a:pt x="3169" y="734"/>
                    <a:pt x="2002" y="401"/>
                  </a:cubicBezTo>
                  <a:cubicBezTo>
                    <a:pt x="1468" y="501"/>
                    <a:pt x="934" y="601"/>
                    <a:pt x="434" y="901"/>
                  </a:cubicBezTo>
                  <a:cubicBezTo>
                    <a:pt x="301" y="1001"/>
                    <a:pt x="134" y="1068"/>
                    <a:pt x="0" y="1101"/>
                  </a:cubicBezTo>
                  <a:cubicBezTo>
                    <a:pt x="1235" y="1168"/>
                    <a:pt x="2436" y="1201"/>
                    <a:pt x="3603" y="1201"/>
                  </a:cubicBezTo>
                  <a:cubicBezTo>
                    <a:pt x="5137" y="1201"/>
                    <a:pt x="6672" y="1168"/>
                    <a:pt x="8273" y="1068"/>
                  </a:cubicBezTo>
                  <a:cubicBezTo>
                    <a:pt x="9340" y="1001"/>
                    <a:pt x="10475" y="901"/>
                    <a:pt x="11575" y="768"/>
                  </a:cubicBezTo>
                  <a:lnTo>
                    <a:pt x="11976" y="768"/>
                  </a:lnTo>
                  <a:lnTo>
                    <a:pt x="32290" y="901"/>
                  </a:lnTo>
                  <a:lnTo>
                    <a:pt x="56774" y="934"/>
                  </a:lnTo>
                  <a:lnTo>
                    <a:pt x="59510" y="1068"/>
                  </a:lnTo>
                  <a:cubicBezTo>
                    <a:pt x="60811" y="1101"/>
                    <a:pt x="62145" y="1168"/>
                    <a:pt x="63446" y="1201"/>
                  </a:cubicBezTo>
                  <a:lnTo>
                    <a:pt x="67349" y="1235"/>
                  </a:lnTo>
                  <a:lnTo>
                    <a:pt x="71285" y="1201"/>
                  </a:lnTo>
                  <a:cubicBezTo>
                    <a:pt x="72552" y="1168"/>
                    <a:pt x="73887" y="1168"/>
                    <a:pt x="75187" y="1101"/>
                  </a:cubicBezTo>
                  <a:cubicBezTo>
                    <a:pt x="75955" y="1068"/>
                    <a:pt x="76689" y="1068"/>
                    <a:pt x="77456" y="1034"/>
                  </a:cubicBezTo>
                  <a:lnTo>
                    <a:pt x="113481" y="934"/>
                  </a:lnTo>
                  <a:lnTo>
                    <a:pt x="127892" y="868"/>
                  </a:lnTo>
                  <a:cubicBezTo>
                    <a:pt x="128726" y="1001"/>
                    <a:pt x="129593" y="1068"/>
                    <a:pt x="130427" y="1101"/>
                  </a:cubicBezTo>
                  <a:cubicBezTo>
                    <a:pt x="131761" y="1201"/>
                    <a:pt x="133095" y="1235"/>
                    <a:pt x="134430" y="1235"/>
                  </a:cubicBezTo>
                  <a:lnTo>
                    <a:pt x="134597" y="1235"/>
                  </a:lnTo>
                  <a:cubicBezTo>
                    <a:pt x="134396" y="868"/>
                    <a:pt x="134196" y="434"/>
                    <a:pt x="134063" y="34"/>
                  </a:cubicBezTo>
                  <a:cubicBezTo>
                    <a:pt x="132862" y="34"/>
                    <a:pt x="131661" y="67"/>
                    <a:pt x="130427" y="167"/>
                  </a:cubicBezTo>
                  <a:cubicBezTo>
                    <a:pt x="129593" y="200"/>
                    <a:pt x="128826" y="267"/>
                    <a:pt x="127992" y="401"/>
                  </a:cubicBezTo>
                  <a:lnTo>
                    <a:pt x="113481" y="334"/>
                  </a:lnTo>
                  <a:lnTo>
                    <a:pt x="76989" y="234"/>
                  </a:lnTo>
                  <a:cubicBezTo>
                    <a:pt x="76388" y="200"/>
                    <a:pt x="75821" y="200"/>
                    <a:pt x="75221" y="167"/>
                  </a:cubicBezTo>
                  <a:cubicBezTo>
                    <a:pt x="73953" y="100"/>
                    <a:pt x="72619" y="67"/>
                    <a:pt x="71318" y="34"/>
                  </a:cubicBezTo>
                  <a:lnTo>
                    <a:pt x="67382"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6"/>
            <p:cNvSpPr/>
            <p:nvPr/>
          </p:nvSpPr>
          <p:spPr>
            <a:xfrm>
              <a:off x="5710925" y="3681400"/>
              <a:ext cx="79250" cy="3375"/>
            </a:xfrm>
            <a:custGeom>
              <a:avLst/>
              <a:gdLst/>
              <a:ahLst/>
              <a:cxnLst/>
              <a:rect l="l" t="t" r="r" b="b"/>
              <a:pathLst>
                <a:path w="3170" h="135" extrusionOk="0">
                  <a:moveTo>
                    <a:pt x="67" y="1"/>
                  </a:moveTo>
                  <a:cubicBezTo>
                    <a:pt x="67" y="34"/>
                    <a:pt x="0" y="68"/>
                    <a:pt x="0" y="134"/>
                  </a:cubicBezTo>
                  <a:lnTo>
                    <a:pt x="3169" y="68"/>
                  </a:lnTo>
                  <a:cubicBezTo>
                    <a:pt x="3136" y="68"/>
                    <a:pt x="3136" y="68"/>
                    <a:pt x="3102" y="34"/>
                  </a:cubicBezTo>
                  <a:lnTo>
                    <a:pt x="67"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6"/>
            <p:cNvSpPr/>
            <p:nvPr/>
          </p:nvSpPr>
          <p:spPr>
            <a:xfrm>
              <a:off x="1859825" y="3668075"/>
              <a:ext cx="3590925" cy="35050"/>
            </a:xfrm>
            <a:custGeom>
              <a:avLst/>
              <a:gdLst/>
              <a:ahLst/>
              <a:cxnLst/>
              <a:rect l="l" t="t" r="r" b="b"/>
              <a:pathLst>
                <a:path w="143637" h="1402" extrusionOk="0">
                  <a:moveTo>
                    <a:pt x="140835" y="0"/>
                  </a:moveTo>
                  <a:cubicBezTo>
                    <a:pt x="140034" y="0"/>
                    <a:pt x="139267" y="34"/>
                    <a:pt x="138466" y="100"/>
                  </a:cubicBezTo>
                  <a:cubicBezTo>
                    <a:pt x="137966" y="167"/>
                    <a:pt x="137466" y="234"/>
                    <a:pt x="136965" y="367"/>
                  </a:cubicBezTo>
                  <a:lnTo>
                    <a:pt x="120320" y="267"/>
                  </a:lnTo>
                  <a:lnTo>
                    <a:pt x="80225" y="200"/>
                  </a:lnTo>
                  <a:lnTo>
                    <a:pt x="79925" y="200"/>
                  </a:lnTo>
                  <a:cubicBezTo>
                    <a:pt x="79724" y="200"/>
                    <a:pt x="79491" y="167"/>
                    <a:pt x="79291" y="167"/>
                  </a:cubicBezTo>
                  <a:cubicBezTo>
                    <a:pt x="77790" y="67"/>
                    <a:pt x="76289" y="34"/>
                    <a:pt x="74788" y="34"/>
                  </a:cubicBezTo>
                  <a:cubicBezTo>
                    <a:pt x="73286" y="34"/>
                    <a:pt x="71785" y="67"/>
                    <a:pt x="70284" y="167"/>
                  </a:cubicBezTo>
                  <a:cubicBezTo>
                    <a:pt x="69951" y="167"/>
                    <a:pt x="69617" y="200"/>
                    <a:pt x="69284" y="234"/>
                  </a:cubicBezTo>
                  <a:lnTo>
                    <a:pt x="40096" y="334"/>
                  </a:lnTo>
                  <a:lnTo>
                    <a:pt x="20048" y="434"/>
                  </a:lnTo>
                  <a:lnTo>
                    <a:pt x="17113" y="501"/>
                  </a:lnTo>
                  <a:cubicBezTo>
                    <a:pt x="16179" y="367"/>
                    <a:pt x="15212" y="234"/>
                    <a:pt x="14211" y="200"/>
                  </a:cubicBezTo>
                  <a:cubicBezTo>
                    <a:pt x="12877" y="100"/>
                    <a:pt x="11542" y="67"/>
                    <a:pt x="10241" y="67"/>
                  </a:cubicBezTo>
                  <a:cubicBezTo>
                    <a:pt x="8907" y="67"/>
                    <a:pt x="7573" y="100"/>
                    <a:pt x="6272" y="200"/>
                  </a:cubicBezTo>
                  <a:cubicBezTo>
                    <a:pt x="5004" y="267"/>
                    <a:pt x="3737" y="401"/>
                    <a:pt x="2436" y="667"/>
                  </a:cubicBezTo>
                  <a:lnTo>
                    <a:pt x="1" y="701"/>
                  </a:lnTo>
                  <a:lnTo>
                    <a:pt x="2436" y="734"/>
                  </a:lnTo>
                  <a:cubicBezTo>
                    <a:pt x="3737" y="1001"/>
                    <a:pt x="5004" y="1101"/>
                    <a:pt x="6272" y="1201"/>
                  </a:cubicBezTo>
                  <a:cubicBezTo>
                    <a:pt x="7606" y="1268"/>
                    <a:pt x="8941" y="1335"/>
                    <a:pt x="10241" y="1335"/>
                  </a:cubicBezTo>
                  <a:cubicBezTo>
                    <a:pt x="11576" y="1335"/>
                    <a:pt x="12910" y="1268"/>
                    <a:pt x="14211" y="1201"/>
                  </a:cubicBezTo>
                  <a:cubicBezTo>
                    <a:pt x="15212" y="1101"/>
                    <a:pt x="16246" y="1034"/>
                    <a:pt x="17246" y="868"/>
                  </a:cubicBezTo>
                  <a:lnTo>
                    <a:pt x="20048" y="901"/>
                  </a:lnTo>
                  <a:lnTo>
                    <a:pt x="40096" y="1034"/>
                  </a:lnTo>
                  <a:lnTo>
                    <a:pt x="68650" y="1101"/>
                  </a:lnTo>
                  <a:lnTo>
                    <a:pt x="70284" y="1234"/>
                  </a:lnTo>
                  <a:cubicBezTo>
                    <a:pt x="71785" y="1335"/>
                    <a:pt x="73286" y="1368"/>
                    <a:pt x="74788" y="1368"/>
                  </a:cubicBezTo>
                  <a:cubicBezTo>
                    <a:pt x="76289" y="1368"/>
                    <a:pt x="77790" y="1335"/>
                    <a:pt x="79291" y="1234"/>
                  </a:cubicBezTo>
                  <a:cubicBezTo>
                    <a:pt x="79758" y="1201"/>
                    <a:pt x="80225" y="1201"/>
                    <a:pt x="80658" y="1168"/>
                  </a:cubicBezTo>
                  <a:lnTo>
                    <a:pt x="120353" y="1068"/>
                  </a:lnTo>
                  <a:lnTo>
                    <a:pt x="136865" y="1001"/>
                  </a:lnTo>
                  <a:cubicBezTo>
                    <a:pt x="137432" y="1101"/>
                    <a:pt x="137966" y="1201"/>
                    <a:pt x="138500" y="1268"/>
                  </a:cubicBezTo>
                  <a:cubicBezTo>
                    <a:pt x="139300" y="1368"/>
                    <a:pt x="140101" y="1401"/>
                    <a:pt x="140868" y="1401"/>
                  </a:cubicBezTo>
                  <a:cubicBezTo>
                    <a:pt x="141669" y="1401"/>
                    <a:pt x="142469" y="1368"/>
                    <a:pt x="143270" y="1268"/>
                  </a:cubicBezTo>
                  <a:cubicBezTo>
                    <a:pt x="143370" y="1268"/>
                    <a:pt x="143503" y="1234"/>
                    <a:pt x="143637" y="1234"/>
                  </a:cubicBezTo>
                  <a:cubicBezTo>
                    <a:pt x="143437" y="934"/>
                    <a:pt x="143203" y="834"/>
                    <a:pt x="143003" y="667"/>
                  </a:cubicBezTo>
                  <a:cubicBezTo>
                    <a:pt x="142769" y="501"/>
                    <a:pt x="142603" y="267"/>
                    <a:pt x="142369" y="34"/>
                  </a:cubicBezTo>
                  <a:cubicBezTo>
                    <a:pt x="141869" y="0"/>
                    <a:pt x="141335" y="0"/>
                    <a:pt x="1408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6"/>
            <p:cNvSpPr/>
            <p:nvPr/>
          </p:nvSpPr>
          <p:spPr>
            <a:xfrm>
              <a:off x="1828150" y="2256950"/>
              <a:ext cx="142625" cy="94125"/>
            </a:xfrm>
            <a:custGeom>
              <a:avLst/>
              <a:gdLst/>
              <a:ahLst/>
              <a:cxnLst/>
              <a:rect l="l" t="t" r="r" b="b"/>
              <a:pathLst>
                <a:path w="5705" h="3765" extrusionOk="0">
                  <a:moveTo>
                    <a:pt x="3184" y="487"/>
                  </a:moveTo>
                  <a:cubicBezTo>
                    <a:pt x="3340" y="487"/>
                    <a:pt x="3492" y="494"/>
                    <a:pt x="3636" y="505"/>
                  </a:cubicBezTo>
                  <a:cubicBezTo>
                    <a:pt x="3670" y="505"/>
                    <a:pt x="3703" y="505"/>
                    <a:pt x="3770" y="572"/>
                  </a:cubicBezTo>
                  <a:cubicBezTo>
                    <a:pt x="3636" y="805"/>
                    <a:pt x="3336" y="939"/>
                    <a:pt x="3036" y="972"/>
                  </a:cubicBezTo>
                  <a:cubicBezTo>
                    <a:pt x="2961" y="985"/>
                    <a:pt x="2818" y="1006"/>
                    <a:pt x="2672" y="1006"/>
                  </a:cubicBezTo>
                  <a:cubicBezTo>
                    <a:pt x="2425" y="1006"/>
                    <a:pt x="2172" y="944"/>
                    <a:pt x="2235" y="672"/>
                  </a:cubicBezTo>
                  <a:lnTo>
                    <a:pt x="2235" y="605"/>
                  </a:lnTo>
                  <a:cubicBezTo>
                    <a:pt x="2546" y="516"/>
                    <a:pt x="2873" y="487"/>
                    <a:pt x="3184" y="487"/>
                  </a:cubicBezTo>
                  <a:close/>
                  <a:moveTo>
                    <a:pt x="2002" y="905"/>
                  </a:moveTo>
                  <a:cubicBezTo>
                    <a:pt x="2035" y="1072"/>
                    <a:pt x="2168" y="1139"/>
                    <a:pt x="2335" y="1239"/>
                  </a:cubicBezTo>
                  <a:cubicBezTo>
                    <a:pt x="2235" y="1239"/>
                    <a:pt x="2168" y="1239"/>
                    <a:pt x="2135" y="1172"/>
                  </a:cubicBezTo>
                  <a:cubicBezTo>
                    <a:pt x="2102" y="1139"/>
                    <a:pt x="2035" y="1139"/>
                    <a:pt x="2035" y="1106"/>
                  </a:cubicBezTo>
                  <a:lnTo>
                    <a:pt x="2035" y="1072"/>
                  </a:lnTo>
                  <a:lnTo>
                    <a:pt x="2002" y="972"/>
                  </a:lnTo>
                  <a:lnTo>
                    <a:pt x="2002" y="905"/>
                  </a:lnTo>
                  <a:close/>
                  <a:moveTo>
                    <a:pt x="3903" y="1106"/>
                  </a:moveTo>
                  <a:cubicBezTo>
                    <a:pt x="3870" y="1172"/>
                    <a:pt x="3836" y="1239"/>
                    <a:pt x="3803" y="1306"/>
                  </a:cubicBezTo>
                  <a:cubicBezTo>
                    <a:pt x="3703" y="1339"/>
                    <a:pt x="3670" y="1406"/>
                    <a:pt x="3603" y="1406"/>
                  </a:cubicBezTo>
                  <a:cubicBezTo>
                    <a:pt x="3703" y="1306"/>
                    <a:pt x="3836" y="1239"/>
                    <a:pt x="3903" y="1106"/>
                  </a:cubicBezTo>
                  <a:close/>
                  <a:moveTo>
                    <a:pt x="1034" y="1839"/>
                  </a:moveTo>
                  <a:lnTo>
                    <a:pt x="1101" y="1906"/>
                  </a:lnTo>
                  <a:lnTo>
                    <a:pt x="1101" y="1940"/>
                  </a:lnTo>
                  <a:cubicBezTo>
                    <a:pt x="1034" y="1906"/>
                    <a:pt x="1001" y="1906"/>
                    <a:pt x="968" y="1839"/>
                  </a:cubicBezTo>
                  <a:close/>
                  <a:moveTo>
                    <a:pt x="2202" y="2073"/>
                  </a:moveTo>
                  <a:cubicBezTo>
                    <a:pt x="2302" y="2073"/>
                    <a:pt x="2335" y="2106"/>
                    <a:pt x="2435" y="2106"/>
                  </a:cubicBezTo>
                  <a:lnTo>
                    <a:pt x="2435" y="2173"/>
                  </a:lnTo>
                  <a:lnTo>
                    <a:pt x="2469" y="2273"/>
                  </a:lnTo>
                  <a:cubicBezTo>
                    <a:pt x="2335" y="2273"/>
                    <a:pt x="2168" y="2206"/>
                    <a:pt x="2035" y="2206"/>
                  </a:cubicBezTo>
                  <a:cubicBezTo>
                    <a:pt x="2135" y="2173"/>
                    <a:pt x="2168" y="2140"/>
                    <a:pt x="2202" y="2073"/>
                  </a:cubicBezTo>
                  <a:close/>
                  <a:moveTo>
                    <a:pt x="4137" y="1639"/>
                  </a:moveTo>
                  <a:lnTo>
                    <a:pt x="4137" y="1639"/>
                  </a:lnTo>
                  <a:cubicBezTo>
                    <a:pt x="4103" y="1739"/>
                    <a:pt x="4036" y="1773"/>
                    <a:pt x="4003" y="1839"/>
                  </a:cubicBezTo>
                  <a:cubicBezTo>
                    <a:pt x="3703" y="2140"/>
                    <a:pt x="3303" y="2240"/>
                    <a:pt x="2869" y="2273"/>
                  </a:cubicBezTo>
                  <a:lnTo>
                    <a:pt x="2635" y="2273"/>
                  </a:lnTo>
                  <a:cubicBezTo>
                    <a:pt x="2602" y="2240"/>
                    <a:pt x="2602" y="2173"/>
                    <a:pt x="2535" y="2140"/>
                  </a:cubicBezTo>
                  <a:cubicBezTo>
                    <a:pt x="3036" y="2140"/>
                    <a:pt x="3536" y="2006"/>
                    <a:pt x="3870" y="1739"/>
                  </a:cubicBezTo>
                  <a:cubicBezTo>
                    <a:pt x="3970" y="1673"/>
                    <a:pt x="4036" y="1673"/>
                    <a:pt x="4137" y="1639"/>
                  </a:cubicBezTo>
                  <a:close/>
                  <a:moveTo>
                    <a:pt x="4570" y="1206"/>
                  </a:moveTo>
                  <a:cubicBezTo>
                    <a:pt x="4737" y="1639"/>
                    <a:pt x="4604" y="2173"/>
                    <a:pt x="3903" y="2440"/>
                  </a:cubicBezTo>
                  <a:cubicBezTo>
                    <a:pt x="3628" y="2550"/>
                    <a:pt x="3332" y="2600"/>
                    <a:pt x="3038" y="2600"/>
                  </a:cubicBezTo>
                  <a:cubicBezTo>
                    <a:pt x="2799" y="2600"/>
                    <a:pt x="2560" y="2567"/>
                    <a:pt x="2335" y="2507"/>
                  </a:cubicBezTo>
                  <a:cubicBezTo>
                    <a:pt x="2310" y="2507"/>
                    <a:pt x="2249" y="2488"/>
                    <a:pt x="2205" y="2479"/>
                  </a:cubicBezTo>
                  <a:lnTo>
                    <a:pt x="2205" y="2479"/>
                  </a:lnTo>
                  <a:cubicBezTo>
                    <a:pt x="2429" y="2513"/>
                    <a:pt x="2681" y="2573"/>
                    <a:pt x="2902" y="2573"/>
                  </a:cubicBezTo>
                  <a:cubicBezTo>
                    <a:pt x="3403" y="2573"/>
                    <a:pt x="3970" y="2373"/>
                    <a:pt x="4303" y="2006"/>
                  </a:cubicBezTo>
                  <a:cubicBezTo>
                    <a:pt x="4470" y="1839"/>
                    <a:pt x="4637" y="1506"/>
                    <a:pt x="4570" y="1206"/>
                  </a:cubicBezTo>
                  <a:close/>
                  <a:moveTo>
                    <a:pt x="3153" y="1"/>
                  </a:moveTo>
                  <a:cubicBezTo>
                    <a:pt x="2008" y="1"/>
                    <a:pt x="714" y="562"/>
                    <a:pt x="200" y="1439"/>
                  </a:cubicBezTo>
                  <a:cubicBezTo>
                    <a:pt x="167" y="1473"/>
                    <a:pt x="134" y="1573"/>
                    <a:pt x="100" y="1639"/>
                  </a:cubicBezTo>
                  <a:cubicBezTo>
                    <a:pt x="34" y="1773"/>
                    <a:pt x="0" y="1906"/>
                    <a:pt x="0" y="1973"/>
                  </a:cubicBezTo>
                  <a:cubicBezTo>
                    <a:pt x="0" y="2073"/>
                    <a:pt x="34" y="2140"/>
                    <a:pt x="134" y="2140"/>
                  </a:cubicBezTo>
                  <a:cubicBezTo>
                    <a:pt x="348" y="3230"/>
                    <a:pt x="1386" y="3765"/>
                    <a:pt x="2457" y="3765"/>
                  </a:cubicBezTo>
                  <a:cubicBezTo>
                    <a:pt x="3386" y="3765"/>
                    <a:pt x="4339" y="3363"/>
                    <a:pt x="4804" y="2573"/>
                  </a:cubicBezTo>
                  <a:lnTo>
                    <a:pt x="4770" y="2507"/>
                  </a:lnTo>
                  <a:cubicBezTo>
                    <a:pt x="4240" y="3037"/>
                    <a:pt x="3314" y="3361"/>
                    <a:pt x="2456" y="3361"/>
                  </a:cubicBezTo>
                  <a:cubicBezTo>
                    <a:pt x="1586" y="3361"/>
                    <a:pt x="786" y="3029"/>
                    <a:pt x="534" y="2240"/>
                  </a:cubicBezTo>
                  <a:lnTo>
                    <a:pt x="534" y="2240"/>
                  </a:lnTo>
                  <a:cubicBezTo>
                    <a:pt x="868" y="2473"/>
                    <a:pt x="1368" y="2673"/>
                    <a:pt x="1668" y="2807"/>
                  </a:cubicBezTo>
                  <a:cubicBezTo>
                    <a:pt x="2087" y="2974"/>
                    <a:pt x="2545" y="3050"/>
                    <a:pt x="2993" y="3050"/>
                  </a:cubicBezTo>
                  <a:cubicBezTo>
                    <a:pt x="3259" y="3050"/>
                    <a:pt x="3521" y="3023"/>
                    <a:pt x="3770" y="2974"/>
                  </a:cubicBezTo>
                  <a:cubicBezTo>
                    <a:pt x="4870" y="2740"/>
                    <a:pt x="5704" y="1573"/>
                    <a:pt x="4770" y="572"/>
                  </a:cubicBezTo>
                  <a:cubicBezTo>
                    <a:pt x="4387" y="177"/>
                    <a:pt x="3794" y="1"/>
                    <a:pt x="315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6"/>
            <p:cNvSpPr/>
            <p:nvPr/>
          </p:nvSpPr>
          <p:spPr>
            <a:xfrm>
              <a:off x="1920700" y="2327100"/>
              <a:ext cx="41725" cy="28375"/>
            </a:xfrm>
            <a:custGeom>
              <a:avLst/>
              <a:gdLst/>
              <a:ahLst/>
              <a:cxnLst/>
              <a:rect l="l" t="t" r="r" b="b"/>
              <a:pathLst>
                <a:path w="1669" h="1135" extrusionOk="0">
                  <a:moveTo>
                    <a:pt x="1635" y="1"/>
                  </a:moveTo>
                  <a:cubicBezTo>
                    <a:pt x="1235" y="501"/>
                    <a:pt x="668" y="868"/>
                    <a:pt x="68" y="1035"/>
                  </a:cubicBezTo>
                  <a:cubicBezTo>
                    <a:pt x="1" y="1035"/>
                    <a:pt x="1" y="1135"/>
                    <a:pt x="68" y="1135"/>
                  </a:cubicBezTo>
                  <a:cubicBezTo>
                    <a:pt x="735" y="968"/>
                    <a:pt x="1335" y="635"/>
                    <a:pt x="166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6"/>
            <p:cNvSpPr/>
            <p:nvPr/>
          </p:nvSpPr>
          <p:spPr>
            <a:xfrm>
              <a:off x="1952900" y="2337400"/>
              <a:ext cx="21850" cy="21150"/>
            </a:xfrm>
            <a:custGeom>
              <a:avLst/>
              <a:gdLst/>
              <a:ahLst/>
              <a:cxnLst/>
              <a:rect l="l" t="t" r="r" b="b"/>
              <a:pathLst>
                <a:path w="874" h="846" extrusionOk="0">
                  <a:moveTo>
                    <a:pt x="822" y="0"/>
                  </a:moveTo>
                  <a:cubicBezTo>
                    <a:pt x="810" y="0"/>
                    <a:pt x="797" y="7"/>
                    <a:pt x="781" y="22"/>
                  </a:cubicBezTo>
                  <a:cubicBezTo>
                    <a:pt x="481" y="89"/>
                    <a:pt x="214" y="423"/>
                    <a:pt x="47" y="690"/>
                  </a:cubicBezTo>
                  <a:cubicBezTo>
                    <a:pt x="1" y="760"/>
                    <a:pt x="68" y="846"/>
                    <a:pt x="136" y="846"/>
                  </a:cubicBezTo>
                  <a:cubicBezTo>
                    <a:pt x="165" y="846"/>
                    <a:pt x="194" y="830"/>
                    <a:pt x="214" y="790"/>
                  </a:cubicBezTo>
                  <a:cubicBezTo>
                    <a:pt x="314" y="690"/>
                    <a:pt x="447" y="556"/>
                    <a:pt x="514" y="456"/>
                  </a:cubicBezTo>
                  <a:cubicBezTo>
                    <a:pt x="648" y="356"/>
                    <a:pt x="781" y="256"/>
                    <a:pt x="848" y="123"/>
                  </a:cubicBezTo>
                  <a:cubicBezTo>
                    <a:pt x="873" y="71"/>
                    <a:pt x="860" y="0"/>
                    <a:pt x="82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6"/>
            <p:cNvSpPr/>
            <p:nvPr/>
          </p:nvSpPr>
          <p:spPr>
            <a:xfrm>
              <a:off x="1813975" y="2292850"/>
              <a:ext cx="17525" cy="33450"/>
            </a:xfrm>
            <a:custGeom>
              <a:avLst/>
              <a:gdLst/>
              <a:ahLst/>
              <a:cxnLst/>
              <a:rect l="l" t="t" r="r" b="b"/>
              <a:pathLst>
                <a:path w="701" h="1338" extrusionOk="0">
                  <a:moveTo>
                    <a:pt x="103" y="0"/>
                  </a:moveTo>
                  <a:cubicBezTo>
                    <a:pt x="74" y="0"/>
                    <a:pt x="46" y="11"/>
                    <a:pt x="34" y="37"/>
                  </a:cubicBezTo>
                  <a:cubicBezTo>
                    <a:pt x="0" y="303"/>
                    <a:pt x="0" y="570"/>
                    <a:pt x="100" y="804"/>
                  </a:cubicBezTo>
                  <a:cubicBezTo>
                    <a:pt x="234" y="1004"/>
                    <a:pt x="367" y="1237"/>
                    <a:pt x="601" y="1337"/>
                  </a:cubicBezTo>
                  <a:cubicBezTo>
                    <a:pt x="667" y="1337"/>
                    <a:pt x="701" y="1304"/>
                    <a:pt x="701" y="1237"/>
                  </a:cubicBezTo>
                  <a:cubicBezTo>
                    <a:pt x="667" y="1037"/>
                    <a:pt x="434" y="904"/>
                    <a:pt x="367" y="737"/>
                  </a:cubicBezTo>
                  <a:cubicBezTo>
                    <a:pt x="234" y="537"/>
                    <a:pt x="200" y="303"/>
                    <a:pt x="200" y="70"/>
                  </a:cubicBezTo>
                  <a:cubicBezTo>
                    <a:pt x="200" y="29"/>
                    <a:pt x="149" y="0"/>
                    <a:pt x="10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6"/>
            <p:cNvSpPr/>
            <p:nvPr/>
          </p:nvSpPr>
          <p:spPr>
            <a:xfrm>
              <a:off x="1795500" y="2297750"/>
              <a:ext cx="19325" cy="26600"/>
            </a:xfrm>
            <a:custGeom>
              <a:avLst/>
              <a:gdLst/>
              <a:ahLst/>
              <a:cxnLst/>
              <a:rect l="l" t="t" r="r" b="b"/>
              <a:pathLst>
                <a:path w="773" h="1064" extrusionOk="0">
                  <a:moveTo>
                    <a:pt x="133" y="0"/>
                  </a:moveTo>
                  <a:cubicBezTo>
                    <a:pt x="66" y="0"/>
                    <a:pt x="0" y="78"/>
                    <a:pt x="72" y="174"/>
                  </a:cubicBezTo>
                  <a:cubicBezTo>
                    <a:pt x="205" y="474"/>
                    <a:pt x="372" y="841"/>
                    <a:pt x="672" y="1041"/>
                  </a:cubicBezTo>
                  <a:cubicBezTo>
                    <a:pt x="688" y="1057"/>
                    <a:pt x="703" y="1064"/>
                    <a:pt x="715" y="1064"/>
                  </a:cubicBezTo>
                  <a:cubicBezTo>
                    <a:pt x="753" y="1064"/>
                    <a:pt x="773" y="1000"/>
                    <a:pt x="773" y="975"/>
                  </a:cubicBezTo>
                  <a:cubicBezTo>
                    <a:pt x="739" y="808"/>
                    <a:pt x="606" y="674"/>
                    <a:pt x="506" y="541"/>
                  </a:cubicBezTo>
                  <a:cubicBezTo>
                    <a:pt x="439" y="374"/>
                    <a:pt x="306" y="207"/>
                    <a:pt x="205" y="41"/>
                  </a:cubicBezTo>
                  <a:cubicBezTo>
                    <a:pt x="187" y="12"/>
                    <a:pt x="160" y="0"/>
                    <a:pt x="13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6"/>
            <p:cNvSpPr/>
            <p:nvPr/>
          </p:nvSpPr>
          <p:spPr>
            <a:xfrm>
              <a:off x="1783650" y="2308375"/>
              <a:ext cx="9175" cy="5500"/>
            </a:xfrm>
            <a:custGeom>
              <a:avLst/>
              <a:gdLst/>
              <a:ahLst/>
              <a:cxnLst/>
              <a:rect l="l" t="t" r="r" b="b"/>
              <a:pathLst>
                <a:path w="367" h="220" extrusionOk="0">
                  <a:moveTo>
                    <a:pt x="152" y="1"/>
                  </a:moveTo>
                  <a:cubicBezTo>
                    <a:pt x="53" y="1"/>
                    <a:pt x="0" y="132"/>
                    <a:pt x="112" y="216"/>
                  </a:cubicBezTo>
                  <a:cubicBezTo>
                    <a:pt x="123" y="219"/>
                    <a:pt x="133" y="220"/>
                    <a:pt x="143" y="220"/>
                  </a:cubicBezTo>
                  <a:cubicBezTo>
                    <a:pt x="264" y="220"/>
                    <a:pt x="366" y="47"/>
                    <a:pt x="212" y="16"/>
                  </a:cubicBezTo>
                  <a:cubicBezTo>
                    <a:pt x="191" y="5"/>
                    <a:pt x="171" y="1"/>
                    <a:pt x="15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6"/>
            <p:cNvSpPr/>
            <p:nvPr/>
          </p:nvSpPr>
          <p:spPr>
            <a:xfrm>
              <a:off x="2149850" y="2579100"/>
              <a:ext cx="302700" cy="144550"/>
            </a:xfrm>
            <a:custGeom>
              <a:avLst/>
              <a:gdLst/>
              <a:ahLst/>
              <a:cxnLst/>
              <a:rect l="l" t="t" r="r" b="b"/>
              <a:pathLst>
                <a:path w="12108" h="5782" extrusionOk="0">
                  <a:moveTo>
                    <a:pt x="167" y="1"/>
                  </a:moveTo>
                  <a:cubicBezTo>
                    <a:pt x="67" y="1"/>
                    <a:pt x="0" y="147"/>
                    <a:pt x="108" y="228"/>
                  </a:cubicBezTo>
                  <a:cubicBezTo>
                    <a:pt x="1409" y="1095"/>
                    <a:pt x="1843" y="3030"/>
                    <a:pt x="2944" y="4131"/>
                  </a:cubicBezTo>
                  <a:cubicBezTo>
                    <a:pt x="3844" y="5098"/>
                    <a:pt x="4845" y="5699"/>
                    <a:pt x="6246" y="5765"/>
                  </a:cubicBezTo>
                  <a:cubicBezTo>
                    <a:pt x="6416" y="5776"/>
                    <a:pt x="6588" y="5781"/>
                    <a:pt x="6761" y="5781"/>
                  </a:cubicBezTo>
                  <a:cubicBezTo>
                    <a:pt x="8802" y="5781"/>
                    <a:pt x="11038" y="5042"/>
                    <a:pt x="12083" y="3197"/>
                  </a:cubicBezTo>
                  <a:cubicBezTo>
                    <a:pt x="12108" y="3148"/>
                    <a:pt x="12061" y="3117"/>
                    <a:pt x="12021" y="3117"/>
                  </a:cubicBezTo>
                  <a:cubicBezTo>
                    <a:pt x="12006" y="3117"/>
                    <a:pt x="11992" y="3121"/>
                    <a:pt x="11983" y="3130"/>
                  </a:cubicBezTo>
                  <a:cubicBezTo>
                    <a:pt x="10628" y="4441"/>
                    <a:pt x="8756" y="5441"/>
                    <a:pt x="6878" y="5441"/>
                  </a:cubicBezTo>
                  <a:cubicBezTo>
                    <a:pt x="5935" y="5441"/>
                    <a:pt x="4992" y="5189"/>
                    <a:pt x="4111" y="4598"/>
                  </a:cubicBezTo>
                  <a:cubicBezTo>
                    <a:pt x="2343" y="3430"/>
                    <a:pt x="1976" y="1062"/>
                    <a:pt x="242" y="28"/>
                  </a:cubicBezTo>
                  <a:cubicBezTo>
                    <a:pt x="216" y="9"/>
                    <a:pt x="191" y="1"/>
                    <a:pt x="1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6"/>
            <p:cNvSpPr/>
            <p:nvPr/>
          </p:nvSpPr>
          <p:spPr>
            <a:xfrm>
              <a:off x="2279250" y="2677350"/>
              <a:ext cx="189375" cy="77875"/>
            </a:xfrm>
            <a:custGeom>
              <a:avLst/>
              <a:gdLst/>
              <a:ahLst/>
              <a:cxnLst/>
              <a:rect l="l" t="t" r="r" b="b"/>
              <a:pathLst>
                <a:path w="7575" h="3115" extrusionOk="0">
                  <a:moveTo>
                    <a:pt x="7508" y="1"/>
                  </a:moveTo>
                  <a:cubicBezTo>
                    <a:pt x="6738" y="1469"/>
                    <a:pt x="4335" y="2798"/>
                    <a:pt x="2330" y="2798"/>
                  </a:cubicBezTo>
                  <a:cubicBezTo>
                    <a:pt x="1556" y="2798"/>
                    <a:pt x="841" y="2600"/>
                    <a:pt x="303" y="2136"/>
                  </a:cubicBezTo>
                  <a:cubicBezTo>
                    <a:pt x="264" y="2105"/>
                    <a:pt x="225" y="2092"/>
                    <a:pt x="190" y="2092"/>
                  </a:cubicBezTo>
                  <a:cubicBezTo>
                    <a:pt x="75" y="2092"/>
                    <a:pt x="0" y="2233"/>
                    <a:pt x="103" y="2336"/>
                  </a:cubicBezTo>
                  <a:cubicBezTo>
                    <a:pt x="694" y="2878"/>
                    <a:pt x="1516" y="3114"/>
                    <a:pt x="2402" y="3114"/>
                  </a:cubicBezTo>
                  <a:cubicBezTo>
                    <a:pt x="4513" y="3114"/>
                    <a:pt x="6987" y="1773"/>
                    <a:pt x="7575" y="34"/>
                  </a:cubicBezTo>
                  <a:lnTo>
                    <a:pt x="7508"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6"/>
            <p:cNvSpPr/>
            <p:nvPr/>
          </p:nvSpPr>
          <p:spPr>
            <a:xfrm>
              <a:off x="2376875" y="2588325"/>
              <a:ext cx="143750" cy="176075"/>
            </a:xfrm>
            <a:custGeom>
              <a:avLst/>
              <a:gdLst/>
              <a:ahLst/>
              <a:cxnLst/>
              <a:rect l="l" t="t" r="r" b="b"/>
              <a:pathLst>
                <a:path w="5750" h="7043" extrusionOk="0">
                  <a:moveTo>
                    <a:pt x="5321" y="1"/>
                  </a:moveTo>
                  <a:cubicBezTo>
                    <a:pt x="5296" y="1"/>
                    <a:pt x="5271" y="9"/>
                    <a:pt x="5271" y="26"/>
                  </a:cubicBezTo>
                  <a:cubicBezTo>
                    <a:pt x="4937" y="3195"/>
                    <a:pt x="3503" y="6397"/>
                    <a:pt x="34" y="6898"/>
                  </a:cubicBezTo>
                  <a:cubicBezTo>
                    <a:pt x="0" y="6898"/>
                    <a:pt x="0" y="6998"/>
                    <a:pt x="34" y="6998"/>
                  </a:cubicBezTo>
                  <a:cubicBezTo>
                    <a:pt x="201" y="7028"/>
                    <a:pt x="366" y="7042"/>
                    <a:pt x="529" y="7042"/>
                  </a:cubicBezTo>
                  <a:cubicBezTo>
                    <a:pt x="3438" y="7042"/>
                    <a:pt x="5750" y="2458"/>
                    <a:pt x="5371" y="26"/>
                  </a:cubicBezTo>
                  <a:cubicBezTo>
                    <a:pt x="5371" y="9"/>
                    <a:pt x="5346" y="1"/>
                    <a:pt x="53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6"/>
            <p:cNvSpPr/>
            <p:nvPr/>
          </p:nvSpPr>
          <p:spPr>
            <a:xfrm>
              <a:off x="2210300" y="2521675"/>
              <a:ext cx="233300" cy="175125"/>
            </a:xfrm>
            <a:custGeom>
              <a:avLst/>
              <a:gdLst/>
              <a:ahLst/>
              <a:cxnLst/>
              <a:rect l="l" t="t" r="r" b="b"/>
              <a:pathLst>
                <a:path w="9332" h="7005" extrusionOk="0">
                  <a:moveTo>
                    <a:pt x="8663" y="1"/>
                  </a:moveTo>
                  <a:cubicBezTo>
                    <a:pt x="8590" y="1"/>
                    <a:pt x="8511" y="62"/>
                    <a:pt x="8531" y="123"/>
                  </a:cubicBezTo>
                  <a:cubicBezTo>
                    <a:pt x="8932" y="2192"/>
                    <a:pt x="8431" y="4960"/>
                    <a:pt x="6496" y="6094"/>
                  </a:cubicBezTo>
                  <a:cubicBezTo>
                    <a:pt x="5968" y="6396"/>
                    <a:pt x="5276" y="6541"/>
                    <a:pt x="4571" y="6541"/>
                  </a:cubicBezTo>
                  <a:cubicBezTo>
                    <a:pt x="3718" y="6541"/>
                    <a:pt x="2848" y="6329"/>
                    <a:pt x="2227" y="5928"/>
                  </a:cubicBezTo>
                  <a:cubicBezTo>
                    <a:pt x="1059" y="5194"/>
                    <a:pt x="826" y="3759"/>
                    <a:pt x="92" y="2625"/>
                  </a:cubicBezTo>
                  <a:cubicBezTo>
                    <a:pt x="83" y="2616"/>
                    <a:pt x="72" y="2612"/>
                    <a:pt x="60" y="2612"/>
                  </a:cubicBezTo>
                  <a:cubicBezTo>
                    <a:pt x="30" y="2612"/>
                    <a:pt x="1" y="2643"/>
                    <a:pt x="25" y="2692"/>
                  </a:cubicBezTo>
                  <a:cubicBezTo>
                    <a:pt x="492" y="4093"/>
                    <a:pt x="826" y="5694"/>
                    <a:pt x="2227" y="6428"/>
                  </a:cubicBezTo>
                  <a:cubicBezTo>
                    <a:pt x="2927" y="6788"/>
                    <a:pt x="3820" y="7004"/>
                    <a:pt x="4688" y="7004"/>
                  </a:cubicBezTo>
                  <a:cubicBezTo>
                    <a:pt x="5268" y="7004"/>
                    <a:pt x="5836" y="6908"/>
                    <a:pt x="6330" y="6695"/>
                  </a:cubicBezTo>
                  <a:cubicBezTo>
                    <a:pt x="8698" y="5661"/>
                    <a:pt x="9332" y="2392"/>
                    <a:pt x="8765" y="90"/>
                  </a:cubicBezTo>
                  <a:cubicBezTo>
                    <a:pt x="8752" y="25"/>
                    <a:pt x="8709" y="1"/>
                    <a:pt x="866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6"/>
            <p:cNvSpPr/>
            <p:nvPr/>
          </p:nvSpPr>
          <p:spPr>
            <a:xfrm>
              <a:off x="2178400" y="2561450"/>
              <a:ext cx="32425" cy="22700"/>
            </a:xfrm>
            <a:custGeom>
              <a:avLst/>
              <a:gdLst/>
              <a:ahLst/>
              <a:cxnLst/>
              <a:rect l="l" t="t" r="r" b="b"/>
              <a:pathLst>
                <a:path w="1297" h="908" extrusionOk="0">
                  <a:moveTo>
                    <a:pt x="0" y="0"/>
                  </a:moveTo>
                  <a:lnTo>
                    <a:pt x="0" y="67"/>
                  </a:lnTo>
                  <a:cubicBezTo>
                    <a:pt x="434" y="267"/>
                    <a:pt x="834" y="567"/>
                    <a:pt x="1168" y="901"/>
                  </a:cubicBezTo>
                  <a:cubicBezTo>
                    <a:pt x="1172" y="905"/>
                    <a:pt x="1178" y="908"/>
                    <a:pt x="1185" y="908"/>
                  </a:cubicBezTo>
                  <a:cubicBezTo>
                    <a:pt x="1226" y="908"/>
                    <a:pt x="1297" y="829"/>
                    <a:pt x="1268" y="801"/>
                  </a:cubicBezTo>
                  <a:cubicBezTo>
                    <a:pt x="868" y="467"/>
                    <a:pt x="501" y="234"/>
                    <a:pt x="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6"/>
            <p:cNvSpPr/>
            <p:nvPr/>
          </p:nvSpPr>
          <p:spPr>
            <a:xfrm>
              <a:off x="2097825" y="2577675"/>
              <a:ext cx="25425" cy="23150"/>
            </a:xfrm>
            <a:custGeom>
              <a:avLst/>
              <a:gdLst/>
              <a:ahLst/>
              <a:cxnLst/>
              <a:rect l="l" t="t" r="r" b="b"/>
              <a:pathLst>
                <a:path w="1017" h="926" extrusionOk="0">
                  <a:moveTo>
                    <a:pt x="101" y="0"/>
                  </a:moveTo>
                  <a:cubicBezTo>
                    <a:pt x="34" y="0"/>
                    <a:pt x="0" y="98"/>
                    <a:pt x="54" y="152"/>
                  </a:cubicBezTo>
                  <a:cubicBezTo>
                    <a:pt x="321" y="419"/>
                    <a:pt x="588" y="752"/>
                    <a:pt x="922" y="919"/>
                  </a:cubicBezTo>
                  <a:cubicBezTo>
                    <a:pt x="931" y="924"/>
                    <a:pt x="940" y="926"/>
                    <a:pt x="947" y="926"/>
                  </a:cubicBezTo>
                  <a:cubicBezTo>
                    <a:pt x="996" y="926"/>
                    <a:pt x="1017" y="848"/>
                    <a:pt x="988" y="819"/>
                  </a:cubicBezTo>
                  <a:cubicBezTo>
                    <a:pt x="721" y="519"/>
                    <a:pt x="388" y="319"/>
                    <a:pt x="154" y="18"/>
                  </a:cubicBezTo>
                  <a:cubicBezTo>
                    <a:pt x="135" y="6"/>
                    <a:pt x="117" y="0"/>
                    <a:pt x="10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6"/>
            <p:cNvSpPr/>
            <p:nvPr/>
          </p:nvSpPr>
          <p:spPr>
            <a:xfrm>
              <a:off x="2089100" y="2537525"/>
              <a:ext cx="15000" cy="9075"/>
            </a:xfrm>
            <a:custGeom>
              <a:avLst/>
              <a:gdLst/>
              <a:ahLst/>
              <a:cxnLst/>
              <a:rect l="l" t="t" r="r" b="b"/>
              <a:pathLst>
                <a:path w="600" h="363" extrusionOk="0">
                  <a:moveTo>
                    <a:pt x="196" y="1"/>
                  </a:moveTo>
                  <a:cubicBezTo>
                    <a:pt x="70" y="1"/>
                    <a:pt x="1" y="200"/>
                    <a:pt x="170" y="257"/>
                  </a:cubicBezTo>
                  <a:cubicBezTo>
                    <a:pt x="203" y="257"/>
                    <a:pt x="237" y="290"/>
                    <a:pt x="337" y="290"/>
                  </a:cubicBezTo>
                  <a:cubicBezTo>
                    <a:pt x="370" y="290"/>
                    <a:pt x="437" y="357"/>
                    <a:pt x="503" y="357"/>
                  </a:cubicBezTo>
                  <a:cubicBezTo>
                    <a:pt x="511" y="360"/>
                    <a:pt x="517" y="362"/>
                    <a:pt x="524" y="362"/>
                  </a:cubicBezTo>
                  <a:cubicBezTo>
                    <a:pt x="577" y="362"/>
                    <a:pt x="600" y="249"/>
                    <a:pt x="570" y="190"/>
                  </a:cubicBezTo>
                  <a:cubicBezTo>
                    <a:pt x="537" y="123"/>
                    <a:pt x="503" y="90"/>
                    <a:pt x="437" y="90"/>
                  </a:cubicBezTo>
                  <a:cubicBezTo>
                    <a:pt x="403" y="57"/>
                    <a:pt x="370" y="57"/>
                    <a:pt x="270" y="23"/>
                  </a:cubicBezTo>
                  <a:cubicBezTo>
                    <a:pt x="244" y="8"/>
                    <a:pt x="219" y="1"/>
                    <a:pt x="19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6"/>
            <p:cNvSpPr/>
            <p:nvPr/>
          </p:nvSpPr>
          <p:spPr>
            <a:xfrm>
              <a:off x="2553400" y="3179450"/>
              <a:ext cx="35300" cy="77300"/>
            </a:xfrm>
            <a:custGeom>
              <a:avLst/>
              <a:gdLst/>
              <a:ahLst/>
              <a:cxnLst/>
              <a:rect l="l" t="t" r="r" b="b"/>
              <a:pathLst>
                <a:path w="1412" h="3092" extrusionOk="0">
                  <a:moveTo>
                    <a:pt x="144" y="0"/>
                  </a:moveTo>
                  <a:cubicBezTo>
                    <a:pt x="71" y="0"/>
                    <a:pt x="1" y="66"/>
                    <a:pt x="44" y="131"/>
                  </a:cubicBezTo>
                  <a:cubicBezTo>
                    <a:pt x="244" y="598"/>
                    <a:pt x="545" y="1032"/>
                    <a:pt x="711" y="1466"/>
                  </a:cubicBezTo>
                  <a:cubicBezTo>
                    <a:pt x="945" y="2033"/>
                    <a:pt x="1012" y="2533"/>
                    <a:pt x="1012" y="3067"/>
                  </a:cubicBezTo>
                  <a:cubicBezTo>
                    <a:pt x="1012" y="3083"/>
                    <a:pt x="1028" y="3092"/>
                    <a:pt x="1045" y="3092"/>
                  </a:cubicBezTo>
                  <a:cubicBezTo>
                    <a:pt x="1062" y="3092"/>
                    <a:pt x="1078" y="3083"/>
                    <a:pt x="1078" y="3067"/>
                  </a:cubicBezTo>
                  <a:cubicBezTo>
                    <a:pt x="1412" y="2033"/>
                    <a:pt x="711" y="965"/>
                    <a:pt x="244" y="65"/>
                  </a:cubicBezTo>
                  <a:cubicBezTo>
                    <a:pt x="221" y="19"/>
                    <a:pt x="182" y="0"/>
                    <a:pt x="14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6"/>
            <p:cNvSpPr/>
            <p:nvPr/>
          </p:nvSpPr>
          <p:spPr>
            <a:xfrm>
              <a:off x="2550325" y="3240250"/>
              <a:ext cx="3350" cy="5050"/>
            </a:xfrm>
            <a:custGeom>
              <a:avLst/>
              <a:gdLst/>
              <a:ahLst/>
              <a:cxnLst/>
              <a:rect l="l" t="t" r="r" b="b"/>
              <a:pathLst>
                <a:path w="134" h="202" extrusionOk="0">
                  <a:moveTo>
                    <a:pt x="1" y="1"/>
                  </a:moveTo>
                  <a:cubicBezTo>
                    <a:pt x="1" y="101"/>
                    <a:pt x="67" y="168"/>
                    <a:pt x="134" y="201"/>
                  </a:cubicBezTo>
                  <a:lnTo>
                    <a:pt x="134" y="201"/>
                  </a:lnTo>
                  <a:cubicBezTo>
                    <a:pt x="67" y="168"/>
                    <a:pt x="1" y="101"/>
                    <a:pt x="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6"/>
            <p:cNvSpPr/>
            <p:nvPr/>
          </p:nvSpPr>
          <p:spPr>
            <a:xfrm>
              <a:off x="2542450" y="3202900"/>
              <a:ext cx="13750" cy="23550"/>
            </a:xfrm>
            <a:custGeom>
              <a:avLst/>
              <a:gdLst/>
              <a:ahLst/>
              <a:cxnLst/>
              <a:rect l="l" t="t" r="r" b="b"/>
              <a:pathLst>
                <a:path w="550" h="942" extrusionOk="0">
                  <a:moveTo>
                    <a:pt x="114" y="0"/>
                  </a:moveTo>
                  <a:cubicBezTo>
                    <a:pt x="39" y="0"/>
                    <a:pt x="1" y="55"/>
                    <a:pt x="49" y="127"/>
                  </a:cubicBezTo>
                  <a:cubicBezTo>
                    <a:pt x="215" y="361"/>
                    <a:pt x="282" y="628"/>
                    <a:pt x="416" y="895"/>
                  </a:cubicBezTo>
                  <a:cubicBezTo>
                    <a:pt x="416" y="925"/>
                    <a:pt x="443" y="941"/>
                    <a:pt x="472" y="941"/>
                  </a:cubicBezTo>
                  <a:cubicBezTo>
                    <a:pt x="509" y="941"/>
                    <a:pt x="549" y="916"/>
                    <a:pt x="549" y="861"/>
                  </a:cubicBezTo>
                  <a:cubicBezTo>
                    <a:pt x="482" y="561"/>
                    <a:pt x="382" y="294"/>
                    <a:pt x="215" y="27"/>
                  </a:cubicBezTo>
                  <a:cubicBezTo>
                    <a:pt x="178" y="9"/>
                    <a:pt x="144" y="0"/>
                    <a:pt x="11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6"/>
            <p:cNvSpPr/>
            <p:nvPr/>
          </p:nvSpPr>
          <p:spPr>
            <a:xfrm>
              <a:off x="2170900" y="2863875"/>
              <a:ext cx="64800" cy="150500"/>
            </a:xfrm>
            <a:custGeom>
              <a:avLst/>
              <a:gdLst/>
              <a:ahLst/>
              <a:cxnLst/>
              <a:rect l="l" t="t" r="r" b="b"/>
              <a:pathLst>
                <a:path w="2592" h="6020" extrusionOk="0">
                  <a:moveTo>
                    <a:pt x="1049" y="1"/>
                  </a:moveTo>
                  <a:cubicBezTo>
                    <a:pt x="1012" y="1"/>
                    <a:pt x="978" y="23"/>
                    <a:pt x="967" y="79"/>
                  </a:cubicBezTo>
                  <a:cubicBezTo>
                    <a:pt x="300" y="1847"/>
                    <a:pt x="0" y="5316"/>
                    <a:pt x="2335" y="6016"/>
                  </a:cubicBezTo>
                  <a:cubicBezTo>
                    <a:pt x="2348" y="6019"/>
                    <a:pt x="2360" y="6020"/>
                    <a:pt x="2371" y="6020"/>
                  </a:cubicBezTo>
                  <a:cubicBezTo>
                    <a:pt x="2516" y="6020"/>
                    <a:pt x="2592" y="5839"/>
                    <a:pt x="2468" y="5716"/>
                  </a:cubicBezTo>
                  <a:cubicBezTo>
                    <a:pt x="1568" y="5015"/>
                    <a:pt x="1001" y="4382"/>
                    <a:pt x="801" y="3181"/>
                  </a:cubicBezTo>
                  <a:cubicBezTo>
                    <a:pt x="634" y="2180"/>
                    <a:pt x="801" y="1146"/>
                    <a:pt x="1168" y="179"/>
                  </a:cubicBezTo>
                  <a:cubicBezTo>
                    <a:pt x="1212" y="90"/>
                    <a:pt x="1123" y="1"/>
                    <a:pt x="104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6"/>
            <p:cNvSpPr/>
            <p:nvPr/>
          </p:nvSpPr>
          <p:spPr>
            <a:xfrm>
              <a:off x="2200075" y="2905850"/>
              <a:ext cx="41725" cy="86775"/>
            </a:xfrm>
            <a:custGeom>
              <a:avLst/>
              <a:gdLst/>
              <a:ahLst/>
              <a:cxnLst/>
              <a:rect l="l" t="t" r="r" b="b"/>
              <a:pathLst>
                <a:path w="1669" h="3471" extrusionOk="0">
                  <a:moveTo>
                    <a:pt x="414" y="1"/>
                  </a:moveTo>
                  <a:cubicBezTo>
                    <a:pt x="386" y="1"/>
                    <a:pt x="356" y="12"/>
                    <a:pt x="334" y="34"/>
                  </a:cubicBezTo>
                  <a:cubicBezTo>
                    <a:pt x="1" y="668"/>
                    <a:pt x="101" y="1402"/>
                    <a:pt x="334" y="2069"/>
                  </a:cubicBezTo>
                  <a:cubicBezTo>
                    <a:pt x="498" y="2528"/>
                    <a:pt x="984" y="3471"/>
                    <a:pt x="1571" y="3471"/>
                  </a:cubicBezTo>
                  <a:cubicBezTo>
                    <a:pt x="1581" y="3471"/>
                    <a:pt x="1592" y="3470"/>
                    <a:pt x="1602" y="3470"/>
                  </a:cubicBezTo>
                  <a:cubicBezTo>
                    <a:pt x="1668" y="3470"/>
                    <a:pt x="1668" y="3370"/>
                    <a:pt x="1635" y="3336"/>
                  </a:cubicBezTo>
                  <a:cubicBezTo>
                    <a:pt x="1502" y="3103"/>
                    <a:pt x="1268" y="3003"/>
                    <a:pt x="1101" y="2769"/>
                  </a:cubicBezTo>
                  <a:cubicBezTo>
                    <a:pt x="901" y="2536"/>
                    <a:pt x="734" y="2269"/>
                    <a:pt x="601" y="2002"/>
                  </a:cubicBezTo>
                  <a:cubicBezTo>
                    <a:pt x="334" y="1402"/>
                    <a:pt x="234" y="701"/>
                    <a:pt x="501" y="134"/>
                  </a:cubicBezTo>
                  <a:cubicBezTo>
                    <a:pt x="523" y="45"/>
                    <a:pt x="471" y="1"/>
                    <a:pt x="41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6"/>
            <p:cNvSpPr/>
            <p:nvPr/>
          </p:nvSpPr>
          <p:spPr>
            <a:xfrm>
              <a:off x="2218425" y="2918150"/>
              <a:ext cx="30050" cy="50275"/>
            </a:xfrm>
            <a:custGeom>
              <a:avLst/>
              <a:gdLst/>
              <a:ahLst/>
              <a:cxnLst/>
              <a:rect l="l" t="t" r="r" b="b"/>
              <a:pathLst>
                <a:path w="1202" h="2011" extrusionOk="0">
                  <a:moveTo>
                    <a:pt x="134" y="1"/>
                  </a:moveTo>
                  <a:cubicBezTo>
                    <a:pt x="84" y="1"/>
                    <a:pt x="34" y="26"/>
                    <a:pt x="34" y="76"/>
                  </a:cubicBezTo>
                  <a:cubicBezTo>
                    <a:pt x="0" y="543"/>
                    <a:pt x="67" y="1010"/>
                    <a:pt x="267" y="1377"/>
                  </a:cubicBezTo>
                  <a:cubicBezTo>
                    <a:pt x="434" y="1677"/>
                    <a:pt x="734" y="2011"/>
                    <a:pt x="1068" y="2011"/>
                  </a:cubicBezTo>
                  <a:cubicBezTo>
                    <a:pt x="1168" y="2011"/>
                    <a:pt x="1201" y="1877"/>
                    <a:pt x="1101" y="1844"/>
                  </a:cubicBezTo>
                  <a:cubicBezTo>
                    <a:pt x="1001" y="1710"/>
                    <a:pt x="868" y="1677"/>
                    <a:pt x="734" y="1577"/>
                  </a:cubicBezTo>
                  <a:cubicBezTo>
                    <a:pt x="567" y="1443"/>
                    <a:pt x="501" y="1310"/>
                    <a:pt x="401" y="1077"/>
                  </a:cubicBezTo>
                  <a:cubicBezTo>
                    <a:pt x="267" y="743"/>
                    <a:pt x="234" y="409"/>
                    <a:pt x="234" y="76"/>
                  </a:cubicBezTo>
                  <a:cubicBezTo>
                    <a:pt x="234" y="26"/>
                    <a:pt x="184" y="1"/>
                    <a:pt x="1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6"/>
            <p:cNvSpPr/>
            <p:nvPr/>
          </p:nvSpPr>
          <p:spPr>
            <a:xfrm>
              <a:off x="2237075" y="2927500"/>
              <a:ext cx="16400" cy="20900"/>
            </a:xfrm>
            <a:custGeom>
              <a:avLst/>
              <a:gdLst/>
              <a:ahLst/>
              <a:cxnLst/>
              <a:rect l="l" t="t" r="r" b="b"/>
              <a:pathLst>
                <a:path w="656" h="836" extrusionOk="0">
                  <a:moveTo>
                    <a:pt x="94" y="1"/>
                  </a:moveTo>
                  <a:cubicBezTo>
                    <a:pt x="48" y="1"/>
                    <a:pt x="0" y="37"/>
                    <a:pt x="22" y="102"/>
                  </a:cubicBezTo>
                  <a:cubicBezTo>
                    <a:pt x="122" y="369"/>
                    <a:pt x="288" y="769"/>
                    <a:pt x="522" y="836"/>
                  </a:cubicBezTo>
                  <a:cubicBezTo>
                    <a:pt x="589" y="836"/>
                    <a:pt x="655" y="803"/>
                    <a:pt x="622" y="769"/>
                  </a:cubicBezTo>
                  <a:cubicBezTo>
                    <a:pt x="522" y="669"/>
                    <a:pt x="422" y="602"/>
                    <a:pt x="322" y="469"/>
                  </a:cubicBezTo>
                  <a:cubicBezTo>
                    <a:pt x="255" y="336"/>
                    <a:pt x="188" y="202"/>
                    <a:pt x="155" y="35"/>
                  </a:cubicBezTo>
                  <a:cubicBezTo>
                    <a:pt x="143" y="12"/>
                    <a:pt x="119" y="1"/>
                    <a:pt x="9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6"/>
            <p:cNvSpPr/>
            <p:nvPr/>
          </p:nvSpPr>
          <p:spPr>
            <a:xfrm>
              <a:off x="2254900" y="2919100"/>
              <a:ext cx="18575" cy="14700"/>
            </a:xfrm>
            <a:custGeom>
              <a:avLst/>
              <a:gdLst/>
              <a:ahLst/>
              <a:cxnLst/>
              <a:rect l="l" t="t" r="r" b="b"/>
              <a:pathLst>
                <a:path w="743" h="588" extrusionOk="0">
                  <a:moveTo>
                    <a:pt x="173" y="0"/>
                  </a:moveTo>
                  <a:cubicBezTo>
                    <a:pt x="92" y="0"/>
                    <a:pt x="0" y="66"/>
                    <a:pt x="42" y="171"/>
                  </a:cubicBezTo>
                  <a:cubicBezTo>
                    <a:pt x="76" y="338"/>
                    <a:pt x="143" y="505"/>
                    <a:pt x="309" y="538"/>
                  </a:cubicBezTo>
                  <a:cubicBezTo>
                    <a:pt x="356" y="573"/>
                    <a:pt x="406" y="588"/>
                    <a:pt x="458" y="588"/>
                  </a:cubicBezTo>
                  <a:cubicBezTo>
                    <a:pt x="555" y="588"/>
                    <a:pt x="656" y="537"/>
                    <a:pt x="743" y="471"/>
                  </a:cubicBezTo>
                  <a:cubicBezTo>
                    <a:pt x="743" y="471"/>
                    <a:pt x="743" y="438"/>
                    <a:pt x="710" y="371"/>
                  </a:cubicBezTo>
                  <a:cubicBezTo>
                    <a:pt x="610" y="338"/>
                    <a:pt x="543" y="338"/>
                    <a:pt x="443" y="338"/>
                  </a:cubicBezTo>
                  <a:cubicBezTo>
                    <a:pt x="376" y="305"/>
                    <a:pt x="309" y="171"/>
                    <a:pt x="276" y="71"/>
                  </a:cubicBezTo>
                  <a:cubicBezTo>
                    <a:pt x="264" y="22"/>
                    <a:pt x="220" y="0"/>
                    <a:pt x="17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6"/>
            <p:cNvSpPr/>
            <p:nvPr/>
          </p:nvSpPr>
          <p:spPr>
            <a:xfrm>
              <a:off x="1921425" y="3594500"/>
              <a:ext cx="20150" cy="31475"/>
            </a:xfrm>
            <a:custGeom>
              <a:avLst/>
              <a:gdLst/>
              <a:ahLst/>
              <a:cxnLst/>
              <a:rect l="l" t="t" r="r" b="b"/>
              <a:pathLst>
                <a:path w="806" h="1259" extrusionOk="0">
                  <a:moveTo>
                    <a:pt x="145" y="0"/>
                  </a:moveTo>
                  <a:cubicBezTo>
                    <a:pt x="66" y="0"/>
                    <a:pt x="0" y="79"/>
                    <a:pt x="72" y="175"/>
                  </a:cubicBezTo>
                  <a:cubicBezTo>
                    <a:pt x="305" y="508"/>
                    <a:pt x="606" y="842"/>
                    <a:pt x="739" y="1209"/>
                  </a:cubicBezTo>
                  <a:cubicBezTo>
                    <a:pt x="739" y="1242"/>
                    <a:pt x="756" y="1259"/>
                    <a:pt x="772" y="1259"/>
                  </a:cubicBezTo>
                  <a:cubicBezTo>
                    <a:pt x="789" y="1259"/>
                    <a:pt x="806" y="1242"/>
                    <a:pt x="806" y="1209"/>
                  </a:cubicBezTo>
                  <a:cubicBezTo>
                    <a:pt x="806" y="708"/>
                    <a:pt x="539" y="375"/>
                    <a:pt x="239" y="41"/>
                  </a:cubicBezTo>
                  <a:cubicBezTo>
                    <a:pt x="210" y="13"/>
                    <a:pt x="177" y="0"/>
                    <a:pt x="14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6"/>
            <p:cNvSpPr/>
            <p:nvPr/>
          </p:nvSpPr>
          <p:spPr>
            <a:xfrm>
              <a:off x="1910350" y="3605000"/>
              <a:ext cx="16225" cy="22225"/>
            </a:xfrm>
            <a:custGeom>
              <a:avLst/>
              <a:gdLst/>
              <a:ahLst/>
              <a:cxnLst/>
              <a:rect l="l" t="t" r="r" b="b"/>
              <a:pathLst>
                <a:path w="649" h="889" extrusionOk="0">
                  <a:moveTo>
                    <a:pt x="168" y="0"/>
                  </a:moveTo>
                  <a:cubicBezTo>
                    <a:pt x="89" y="0"/>
                    <a:pt x="0" y="102"/>
                    <a:pt x="48" y="222"/>
                  </a:cubicBezTo>
                  <a:cubicBezTo>
                    <a:pt x="181" y="422"/>
                    <a:pt x="315" y="755"/>
                    <a:pt x="548" y="889"/>
                  </a:cubicBezTo>
                  <a:cubicBezTo>
                    <a:pt x="582" y="889"/>
                    <a:pt x="648" y="889"/>
                    <a:pt x="648" y="855"/>
                  </a:cubicBezTo>
                  <a:cubicBezTo>
                    <a:pt x="582" y="555"/>
                    <a:pt x="382" y="255"/>
                    <a:pt x="248" y="55"/>
                  </a:cubicBezTo>
                  <a:cubicBezTo>
                    <a:pt x="229" y="17"/>
                    <a:pt x="199" y="0"/>
                    <a:pt x="16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6"/>
            <p:cNvSpPr/>
            <p:nvPr/>
          </p:nvSpPr>
          <p:spPr>
            <a:xfrm>
              <a:off x="1904325" y="3525550"/>
              <a:ext cx="69775" cy="42075"/>
            </a:xfrm>
            <a:custGeom>
              <a:avLst/>
              <a:gdLst/>
              <a:ahLst/>
              <a:cxnLst/>
              <a:rect l="l" t="t" r="r" b="b"/>
              <a:pathLst>
                <a:path w="2791" h="1683" extrusionOk="0">
                  <a:moveTo>
                    <a:pt x="2243" y="0"/>
                  </a:moveTo>
                  <a:cubicBezTo>
                    <a:pt x="1293" y="0"/>
                    <a:pt x="364" y="714"/>
                    <a:pt x="22" y="1598"/>
                  </a:cubicBezTo>
                  <a:cubicBezTo>
                    <a:pt x="1" y="1640"/>
                    <a:pt x="47" y="1683"/>
                    <a:pt x="91" y="1683"/>
                  </a:cubicBezTo>
                  <a:cubicBezTo>
                    <a:pt x="117" y="1683"/>
                    <a:pt x="143" y="1668"/>
                    <a:pt x="156" y="1632"/>
                  </a:cubicBezTo>
                  <a:cubicBezTo>
                    <a:pt x="422" y="1098"/>
                    <a:pt x="756" y="698"/>
                    <a:pt x="1290" y="431"/>
                  </a:cubicBezTo>
                  <a:cubicBezTo>
                    <a:pt x="1757" y="231"/>
                    <a:pt x="2257" y="297"/>
                    <a:pt x="2724" y="197"/>
                  </a:cubicBezTo>
                  <a:cubicBezTo>
                    <a:pt x="2757" y="197"/>
                    <a:pt x="2791" y="97"/>
                    <a:pt x="2724" y="64"/>
                  </a:cubicBezTo>
                  <a:cubicBezTo>
                    <a:pt x="2565" y="20"/>
                    <a:pt x="2404" y="0"/>
                    <a:pt x="224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6"/>
            <p:cNvSpPr/>
            <p:nvPr/>
          </p:nvSpPr>
          <p:spPr>
            <a:xfrm>
              <a:off x="1888100" y="3445675"/>
              <a:ext cx="12625" cy="28950"/>
            </a:xfrm>
            <a:custGeom>
              <a:avLst/>
              <a:gdLst/>
              <a:ahLst/>
              <a:cxnLst/>
              <a:rect l="l" t="t" r="r" b="b"/>
              <a:pathLst>
                <a:path w="505" h="1158" extrusionOk="0">
                  <a:moveTo>
                    <a:pt x="138" y="0"/>
                  </a:moveTo>
                  <a:cubicBezTo>
                    <a:pt x="61" y="0"/>
                    <a:pt x="1" y="87"/>
                    <a:pt x="71" y="157"/>
                  </a:cubicBezTo>
                  <a:cubicBezTo>
                    <a:pt x="171" y="323"/>
                    <a:pt x="237" y="557"/>
                    <a:pt x="271" y="757"/>
                  </a:cubicBezTo>
                  <a:cubicBezTo>
                    <a:pt x="304" y="890"/>
                    <a:pt x="304" y="1124"/>
                    <a:pt x="438" y="1157"/>
                  </a:cubicBezTo>
                  <a:lnTo>
                    <a:pt x="471" y="1157"/>
                  </a:lnTo>
                  <a:cubicBezTo>
                    <a:pt x="504" y="1091"/>
                    <a:pt x="504" y="1057"/>
                    <a:pt x="471" y="957"/>
                  </a:cubicBezTo>
                  <a:cubicBezTo>
                    <a:pt x="471" y="824"/>
                    <a:pt x="438" y="757"/>
                    <a:pt x="438" y="624"/>
                  </a:cubicBezTo>
                  <a:cubicBezTo>
                    <a:pt x="404" y="390"/>
                    <a:pt x="371" y="223"/>
                    <a:pt x="237" y="57"/>
                  </a:cubicBezTo>
                  <a:cubicBezTo>
                    <a:pt x="207" y="16"/>
                    <a:pt x="171" y="0"/>
                    <a:pt x="13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6"/>
            <p:cNvSpPr/>
            <p:nvPr/>
          </p:nvSpPr>
          <p:spPr>
            <a:xfrm>
              <a:off x="1904700" y="3448925"/>
              <a:ext cx="13525" cy="15700"/>
            </a:xfrm>
            <a:custGeom>
              <a:avLst/>
              <a:gdLst/>
              <a:ahLst/>
              <a:cxnLst/>
              <a:rect l="l" t="t" r="r" b="b"/>
              <a:pathLst>
                <a:path w="541" h="628" extrusionOk="0">
                  <a:moveTo>
                    <a:pt x="152" y="0"/>
                  </a:moveTo>
                  <a:cubicBezTo>
                    <a:pt x="70" y="0"/>
                    <a:pt x="1" y="62"/>
                    <a:pt x="74" y="160"/>
                  </a:cubicBezTo>
                  <a:cubicBezTo>
                    <a:pt x="107" y="260"/>
                    <a:pt x="207" y="327"/>
                    <a:pt x="241" y="460"/>
                  </a:cubicBezTo>
                  <a:cubicBezTo>
                    <a:pt x="274" y="460"/>
                    <a:pt x="274" y="560"/>
                    <a:pt x="374" y="627"/>
                  </a:cubicBezTo>
                  <a:lnTo>
                    <a:pt x="441" y="627"/>
                  </a:lnTo>
                  <a:cubicBezTo>
                    <a:pt x="541" y="527"/>
                    <a:pt x="441" y="427"/>
                    <a:pt x="407" y="327"/>
                  </a:cubicBezTo>
                  <a:cubicBezTo>
                    <a:pt x="374" y="193"/>
                    <a:pt x="274" y="127"/>
                    <a:pt x="241" y="27"/>
                  </a:cubicBezTo>
                  <a:cubicBezTo>
                    <a:pt x="214" y="9"/>
                    <a:pt x="182" y="0"/>
                    <a:pt x="1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6"/>
            <p:cNvSpPr/>
            <p:nvPr/>
          </p:nvSpPr>
          <p:spPr>
            <a:xfrm>
              <a:off x="2128350" y="3506400"/>
              <a:ext cx="276650" cy="125825"/>
            </a:xfrm>
            <a:custGeom>
              <a:avLst/>
              <a:gdLst/>
              <a:ahLst/>
              <a:cxnLst/>
              <a:rect l="l" t="t" r="r" b="b"/>
              <a:pathLst>
                <a:path w="11066" h="5033" extrusionOk="0">
                  <a:moveTo>
                    <a:pt x="11012" y="1"/>
                  </a:moveTo>
                  <a:cubicBezTo>
                    <a:pt x="10999" y="1"/>
                    <a:pt x="10986" y="9"/>
                    <a:pt x="10975" y="29"/>
                  </a:cubicBezTo>
                  <a:cubicBezTo>
                    <a:pt x="9541" y="1864"/>
                    <a:pt x="7806" y="3498"/>
                    <a:pt x="5505" y="4166"/>
                  </a:cubicBezTo>
                  <a:cubicBezTo>
                    <a:pt x="3703" y="4666"/>
                    <a:pt x="1835" y="4499"/>
                    <a:pt x="34" y="4933"/>
                  </a:cubicBezTo>
                  <a:cubicBezTo>
                    <a:pt x="1" y="4933"/>
                    <a:pt x="1" y="5033"/>
                    <a:pt x="34" y="5033"/>
                  </a:cubicBezTo>
                  <a:cubicBezTo>
                    <a:pt x="474" y="4945"/>
                    <a:pt x="927" y="4928"/>
                    <a:pt x="1382" y="4928"/>
                  </a:cubicBezTo>
                  <a:cubicBezTo>
                    <a:pt x="1669" y="4928"/>
                    <a:pt x="1958" y="4935"/>
                    <a:pt x="2244" y="4935"/>
                  </a:cubicBezTo>
                  <a:cubicBezTo>
                    <a:pt x="2534" y="4935"/>
                    <a:pt x="2821" y="4928"/>
                    <a:pt x="3103" y="4899"/>
                  </a:cubicBezTo>
                  <a:cubicBezTo>
                    <a:pt x="4170" y="4833"/>
                    <a:pt x="5305" y="4566"/>
                    <a:pt x="6339" y="4199"/>
                  </a:cubicBezTo>
                  <a:cubicBezTo>
                    <a:pt x="8407" y="3398"/>
                    <a:pt x="9808" y="1831"/>
                    <a:pt x="11042" y="63"/>
                  </a:cubicBezTo>
                  <a:cubicBezTo>
                    <a:pt x="11065" y="40"/>
                    <a:pt x="11040" y="1"/>
                    <a:pt x="1101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6"/>
            <p:cNvSpPr/>
            <p:nvPr/>
          </p:nvSpPr>
          <p:spPr>
            <a:xfrm>
              <a:off x="2289525" y="3546150"/>
              <a:ext cx="55550" cy="40325"/>
            </a:xfrm>
            <a:custGeom>
              <a:avLst/>
              <a:gdLst/>
              <a:ahLst/>
              <a:cxnLst/>
              <a:rect l="l" t="t" r="r" b="b"/>
              <a:pathLst>
                <a:path w="2222" h="1613" extrusionOk="0">
                  <a:moveTo>
                    <a:pt x="2121" y="0"/>
                  </a:moveTo>
                  <a:cubicBezTo>
                    <a:pt x="2112" y="0"/>
                    <a:pt x="2103" y="2"/>
                    <a:pt x="2093" y="7"/>
                  </a:cubicBezTo>
                  <a:cubicBezTo>
                    <a:pt x="1760" y="241"/>
                    <a:pt x="1493" y="507"/>
                    <a:pt x="1159" y="774"/>
                  </a:cubicBezTo>
                  <a:cubicBezTo>
                    <a:pt x="826" y="1041"/>
                    <a:pt x="492" y="1241"/>
                    <a:pt x="92" y="1441"/>
                  </a:cubicBezTo>
                  <a:cubicBezTo>
                    <a:pt x="1" y="1472"/>
                    <a:pt x="75" y="1613"/>
                    <a:pt x="190" y="1613"/>
                  </a:cubicBezTo>
                  <a:cubicBezTo>
                    <a:pt x="201" y="1613"/>
                    <a:pt x="213" y="1611"/>
                    <a:pt x="225" y="1608"/>
                  </a:cubicBezTo>
                  <a:cubicBezTo>
                    <a:pt x="892" y="1208"/>
                    <a:pt x="1760" y="808"/>
                    <a:pt x="2193" y="107"/>
                  </a:cubicBezTo>
                  <a:cubicBezTo>
                    <a:pt x="2222" y="78"/>
                    <a:pt x="2177" y="0"/>
                    <a:pt x="212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6"/>
            <p:cNvSpPr/>
            <p:nvPr/>
          </p:nvSpPr>
          <p:spPr>
            <a:xfrm>
              <a:off x="2308475" y="3533925"/>
              <a:ext cx="29225" cy="24100"/>
            </a:xfrm>
            <a:custGeom>
              <a:avLst/>
              <a:gdLst/>
              <a:ahLst/>
              <a:cxnLst/>
              <a:rect l="l" t="t" r="r" b="b"/>
              <a:pathLst>
                <a:path w="1169" h="964" extrusionOk="0">
                  <a:moveTo>
                    <a:pt x="1132" y="1"/>
                  </a:moveTo>
                  <a:cubicBezTo>
                    <a:pt x="1122" y="1"/>
                    <a:pt x="1112" y="8"/>
                    <a:pt x="1102" y="29"/>
                  </a:cubicBezTo>
                  <a:cubicBezTo>
                    <a:pt x="802" y="396"/>
                    <a:pt x="468" y="696"/>
                    <a:pt x="68" y="896"/>
                  </a:cubicBezTo>
                  <a:cubicBezTo>
                    <a:pt x="1" y="930"/>
                    <a:pt x="68" y="963"/>
                    <a:pt x="101" y="963"/>
                  </a:cubicBezTo>
                  <a:cubicBezTo>
                    <a:pt x="501" y="763"/>
                    <a:pt x="968" y="496"/>
                    <a:pt x="1168" y="62"/>
                  </a:cubicBezTo>
                  <a:cubicBezTo>
                    <a:pt x="1168" y="39"/>
                    <a:pt x="1153" y="1"/>
                    <a:pt x="113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6"/>
            <p:cNvSpPr/>
            <p:nvPr/>
          </p:nvSpPr>
          <p:spPr>
            <a:xfrm>
              <a:off x="2314450" y="3525475"/>
              <a:ext cx="9075" cy="9350"/>
            </a:xfrm>
            <a:custGeom>
              <a:avLst/>
              <a:gdLst/>
              <a:ahLst/>
              <a:cxnLst/>
              <a:rect l="l" t="t" r="r" b="b"/>
              <a:pathLst>
                <a:path w="363" h="374" extrusionOk="0">
                  <a:moveTo>
                    <a:pt x="329" y="0"/>
                  </a:moveTo>
                  <a:cubicBezTo>
                    <a:pt x="229" y="100"/>
                    <a:pt x="162" y="167"/>
                    <a:pt x="29" y="267"/>
                  </a:cubicBezTo>
                  <a:cubicBezTo>
                    <a:pt x="0" y="296"/>
                    <a:pt x="21" y="374"/>
                    <a:pt x="48" y="374"/>
                  </a:cubicBezTo>
                  <a:cubicBezTo>
                    <a:pt x="53" y="374"/>
                    <a:pt x="58" y="372"/>
                    <a:pt x="62" y="367"/>
                  </a:cubicBezTo>
                  <a:cubicBezTo>
                    <a:pt x="162" y="267"/>
                    <a:pt x="262" y="200"/>
                    <a:pt x="362" y="67"/>
                  </a:cubicBezTo>
                  <a:lnTo>
                    <a:pt x="329"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6"/>
            <p:cNvSpPr/>
            <p:nvPr/>
          </p:nvSpPr>
          <p:spPr>
            <a:xfrm>
              <a:off x="2311100" y="3511950"/>
              <a:ext cx="2950" cy="2925"/>
            </a:xfrm>
            <a:custGeom>
              <a:avLst/>
              <a:gdLst/>
              <a:ahLst/>
              <a:cxnLst/>
              <a:rect l="l" t="t" r="r" b="b"/>
              <a:pathLst>
                <a:path w="118" h="117" extrusionOk="0">
                  <a:moveTo>
                    <a:pt x="49" y="1"/>
                  </a:moveTo>
                  <a:cubicBezTo>
                    <a:pt x="21" y="1"/>
                    <a:pt x="1" y="79"/>
                    <a:pt x="29" y="107"/>
                  </a:cubicBezTo>
                  <a:cubicBezTo>
                    <a:pt x="35" y="114"/>
                    <a:pt x="43" y="116"/>
                    <a:pt x="50" y="116"/>
                  </a:cubicBezTo>
                  <a:cubicBezTo>
                    <a:pt x="83" y="116"/>
                    <a:pt x="117" y="62"/>
                    <a:pt x="63" y="7"/>
                  </a:cubicBezTo>
                  <a:cubicBezTo>
                    <a:pt x="58" y="3"/>
                    <a:pt x="53" y="1"/>
                    <a:pt x="4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6"/>
            <p:cNvSpPr/>
            <p:nvPr/>
          </p:nvSpPr>
          <p:spPr>
            <a:xfrm>
              <a:off x="1796100" y="3147850"/>
              <a:ext cx="28725" cy="83800"/>
            </a:xfrm>
            <a:custGeom>
              <a:avLst/>
              <a:gdLst/>
              <a:ahLst/>
              <a:cxnLst/>
              <a:rect l="l" t="t" r="r" b="b"/>
              <a:pathLst>
                <a:path w="1149" h="3352" extrusionOk="0">
                  <a:moveTo>
                    <a:pt x="74" y="0"/>
                  </a:moveTo>
                  <a:cubicBezTo>
                    <a:pt x="37" y="0"/>
                    <a:pt x="1" y="47"/>
                    <a:pt x="48" y="94"/>
                  </a:cubicBezTo>
                  <a:cubicBezTo>
                    <a:pt x="648" y="1095"/>
                    <a:pt x="615" y="2129"/>
                    <a:pt x="615" y="3297"/>
                  </a:cubicBezTo>
                  <a:cubicBezTo>
                    <a:pt x="615" y="3336"/>
                    <a:pt x="661" y="3352"/>
                    <a:pt x="706" y="3352"/>
                  </a:cubicBezTo>
                  <a:cubicBezTo>
                    <a:pt x="737" y="3352"/>
                    <a:pt x="768" y="3344"/>
                    <a:pt x="782" y="3330"/>
                  </a:cubicBezTo>
                  <a:cubicBezTo>
                    <a:pt x="1149" y="2196"/>
                    <a:pt x="715" y="928"/>
                    <a:pt x="115" y="28"/>
                  </a:cubicBezTo>
                  <a:cubicBezTo>
                    <a:pt x="105" y="8"/>
                    <a:pt x="89" y="0"/>
                    <a:pt x="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6"/>
            <p:cNvSpPr/>
            <p:nvPr/>
          </p:nvSpPr>
          <p:spPr>
            <a:xfrm>
              <a:off x="1822025" y="3176975"/>
              <a:ext cx="8650" cy="27100"/>
            </a:xfrm>
            <a:custGeom>
              <a:avLst/>
              <a:gdLst/>
              <a:ahLst/>
              <a:cxnLst/>
              <a:rect l="l" t="t" r="r" b="b"/>
              <a:pathLst>
                <a:path w="346" h="1084" extrusionOk="0">
                  <a:moveTo>
                    <a:pt x="164" y="1"/>
                  </a:moveTo>
                  <a:cubicBezTo>
                    <a:pt x="90" y="1"/>
                    <a:pt x="1" y="75"/>
                    <a:pt x="45" y="164"/>
                  </a:cubicBezTo>
                  <a:cubicBezTo>
                    <a:pt x="78" y="330"/>
                    <a:pt x="112" y="430"/>
                    <a:pt x="112" y="597"/>
                  </a:cubicBezTo>
                  <a:cubicBezTo>
                    <a:pt x="112" y="731"/>
                    <a:pt x="112" y="897"/>
                    <a:pt x="179" y="1031"/>
                  </a:cubicBezTo>
                  <a:cubicBezTo>
                    <a:pt x="179" y="1051"/>
                    <a:pt x="203" y="1084"/>
                    <a:pt x="230" y="1084"/>
                  </a:cubicBezTo>
                  <a:cubicBezTo>
                    <a:pt x="247" y="1084"/>
                    <a:pt x="265" y="1070"/>
                    <a:pt x="279" y="1031"/>
                  </a:cubicBezTo>
                  <a:cubicBezTo>
                    <a:pt x="345" y="897"/>
                    <a:pt x="345" y="731"/>
                    <a:pt x="345" y="564"/>
                  </a:cubicBezTo>
                  <a:cubicBezTo>
                    <a:pt x="345" y="397"/>
                    <a:pt x="279" y="230"/>
                    <a:pt x="245" y="64"/>
                  </a:cubicBezTo>
                  <a:cubicBezTo>
                    <a:pt x="234" y="19"/>
                    <a:pt x="201" y="1"/>
                    <a:pt x="16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6"/>
            <p:cNvSpPr/>
            <p:nvPr/>
          </p:nvSpPr>
          <p:spPr>
            <a:xfrm>
              <a:off x="1647650" y="3344325"/>
              <a:ext cx="17900" cy="27300"/>
            </a:xfrm>
            <a:custGeom>
              <a:avLst/>
              <a:gdLst/>
              <a:ahLst/>
              <a:cxnLst/>
              <a:rect l="l" t="t" r="r" b="b"/>
              <a:pathLst>
                <a:path w="716" h="1092" extrusionOk="0">
                  <a:moveTo>
                    <a:pt x="142" y="0"/>
                  </a:moveTo>
                  <a:cubicBezTo>
                    <a:pt x="73" y="0"/>
                    <a:pt x="1" y="79"/>
                    <a:pt x="48" y="174"/>
                  </a:cubicBezTo>
                  <a:cubicBezTo>
                    <a:pt x="249" y="441"/>
                    <a:pt x="515" y="708"/>
                    <a:pt x="649" y="1042"/>
                  </a:cubicBezTo>
                  <a:cubicBezTo>
                    <a:pt x="649" y="1075"/>
                    <a:pt x="666" y="1092"/>
                    <a:pt x="682" y="1092"/>
                  </a:cubicBezTo>
                  <a:cubicBezTo>
                    <a:pt x="699" y="1092"/>
                    <a:pt x="716" y="1075"/>
                    <a:pt x="716" y="1042"/>
                  </a:cubicBezTo>
                  <a:cubicBezTo>
                    <a:pt x="716" y="842"/>
                    <a:pt x="682" y="708"/>
                    <a:pt x="582" y="541"/>
                  </a:cubicBezTo>
                  <a:lnTo>
                    <a:pt x="215" y="41"/>
                  </a:lnTo>
                  <a:cubicBezTo>
                    <a:pt x="196" y="13"/>
                    <a:pt x="169" y="0"/>
                    <a:pt x="14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6"/>
            <p:cNvSpPr/>
            <p:nvPr/>
          </p:nvSpPr>
          <p:spPr>
            <a:xfrm>
              <a:off x="1637050" y="3352325"/>
              <a:ext cx="15150" cy="20550"/>
            </a:xfrm>
            <a:custGeom>
              <a:avLst/>
              <a:gdLst/>
              <a:ahLst/>
              <a:cxnLst/>
              <a:rect l="l" t="t" r="r" b="b"/>
              <a:pathLst>
                <a:path w="606" h="822" extrusionOk="0">
                  <a:moveTo>
                    <a:pt x="171" y="0"/>
                  </a:moveTo>
                  <a:cubicBezTo>
                    <a:pt x="82" y="0"/>
                    <a:pt x="1" y="102"/>
                    <a:pt x="72" y="221"/>
                  </a:cubicBezTo>
                  <a:cubicBezTo>
                    <a:pt x="172" y="421"/>
                    <a:pt x="272" y="722"/>
                    <a:pt x="506" y="822"/>
                  </a:cubicBezTo>
                  <a:cubicBezTo>
                    <a:pt x="573" y="822"/>
                    <a:pt x="606" y="755"/>
                    <a:pt x="606" y="722"/>
                  </a:cubicBezTo>
                  <a:cubicBezTo>
                    <a:pt x="573" y="622"/>
                    <a:pt x="506" y="488"/>
                    <a:pt x="472" y="388"/>
                  </a:cubicBezTo>
                  <a:cubicBezTo>
                    <a:pt x="406" y="255"/>
                    <a:pt x="339" y="188"/>
                    <a:pt x="272" y="55"/>
                  </a:cubicBezTo>
                  <a:cubicBezTo>
                    <a:pt x="244" y="16"/>
                    <a:pt x="207" y="0"/>
                    <a:pt x="17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6"/>
            <p:cNvSpPr/>
            <p:nvPr/>
          </p:nvSpPr>
          <p:spPr>
            <a:xfrm>
              <a:off x="1633700" y="3285425"/>
              <a:ext cx="59375" cy="36425"/>
            </a:xfrm>
            <a:custGeom>
              <a:avLst/>
              <a:gdLst/>
              <a:ahLst/>
              <a:cxnLst/>
              <a:rect l="l" t="t" r="r" b="b"/>
              <a:pathLst>
                <a:path w="2375" h="1457" extrusionOk="0">
                  <a:moveTo>
                    <a:pt x="1861" y="1"/>
                  </a:moveTo>
                  <a:cubicBezTo>
                    <a:pt x="1051" y="1"/>
                    <a:pt x="236" y="575"/>
                    <a:pt x="39" y="1363"/>
                  </a:cubicBezTo>
                  <a:cubicBezTo>
                    <a:pt x="1" y="1421"/>
                    <a:pt x="29" y="1457"/>
                    <a:pt x="67" y="1457"/>
                  </a:cubicBezTo>
                  <a:cubicBezTo>
                    <a:pt x="94" y="1457"/>
                    <a:pt x="125" y="1438"/>
                    <a:pt x="139" y="1396"/>
                  </a:cubicBezTo>
                  <a:cubicBezTo>
                    <a:pt x="373" y="963"/>
                    <a:pt x="707" y="562"/>
                    <a:pt x="1140" y="362"/>
                  </a:cubicBezTo>
                  <a:cubicBezTo>
                    <a:pt x="1540" y="195"/>
                    <a:pt x="1941" y="295"/>
                    <a:pt x="2308" y="162"/>
                  </a:cubicBezTo>
                  <a:cubicBezTo>
                    <a:pt x="2374" y="162"/>
                    <a:pt x="2374" y="62"/>
                    <a:pt x="2308" y="62"/>
                  </a:cubicBezTo>
                  <a:cubicBezTo>
                    <a:pt x="2162" y="20"/>
                    <a:pt x="2012" y="1"/>
                    <a:pt x="186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6"/>
            <p:cNvSpPr/>
            <p:nvPr/>
          </p:nvSpPr>
          <p:spPr>
            <a:xfrm>
              <a:off x="1618500" y="3216350"/>
              <a:ext cx="13700" cy="25325"/>
            </a:xfrm>
            <a:custGeom>
              <a:avLst/>
              <a:gdLst/>
              <a:ahLst/>
              <a:cxnLst/>
              <a:rect l="l" t="t" r="r" b="b"/>
              <a:pathLst>
                <a:path w="548" h="1013" extrusionOk="0">
                  <a:moveTo>
                    <a:pt x="135" y="0"/>
                  </a:moveTo>
                  <a:cubicBezTo>
                    <a:pt x="68" y="0"/>
                    <a:pt x="0" y="86"/>
                    <a:pt x="47" y="156"/>
                  </a:cubicBezTo>
                  <a:cubicBezTo>
                    <a:pt x="180" y="323"/>
                    <a:pt x="214" y="557"/>
                    <a:pt x="247" y="757"/>
                  </a:cubicBezTo>
                  <a:cubicBezTo>
                    <a:pt x="247" y="813"/>
                    <a:pt x="295" y="1013"/>
                    <a:pt x="370" y="1013"/>
                  </a:cubicBezTo>
                  <a:cubicBezTo>
                    <a:pt x="384" y="1013"/>
                    <a:pt x="398" y="1006"/>
                    <a:pt x="414" y="990"/>
                  </a:cubicBezTo>
                  <a:cubicBezTo>
                    <a:pt x="547" y="957"/>
                    <a:pt x="414" y="657"/>
                    <a:pt x="414" y="557"/>
                  </a:cubicBezTo>
                  <a:cubicBezTo>
                    <a:pt x="381" y="390"/>
                    <a:pt x="347" y="223"/>
                    <a:pt x="214" y="56"/>
                  </a:cubicBezTo>
                  <a:cubicBezTo>
                    <a:pt x="194" y="16"/>
                    <a:pt x="165" y="0"/>
                    <a:pt x="1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6"/>
            <p:cNvSpPr/>
            <p:nvPr/>
          </p:nvSpPr>
          <p:spPr>
            <a:xfrm>
              <a:off x="1633725" y="3217575"/>
              <a:ext cx="10975" cy="15200"/>
            </a:xfrm>
            <a:custGeom>
              <a:avLst/>
              <a:gdLst/>
              <a:ahLst/>
              <a:cxnLst/>
              <a:rect l="l" t="t" r="r" b="b"/>
              <a:pathLst>
                <a:path w="439" h="608" extrusionOk="0">
                  <a:moveTo>
                    <a:pt x="145" y="0"/>
                  </a:moveTo>
                  <a:cubicBezTo>
                    <a:pt x="65" y="0"/>
                    <a:pt x="0" y="79"/>
                    <a:pt x="72" y="174"/>
                  </a:cubicBezTo>
                  <a:cubicBezTo>
                    <a:pt x="138" y="274"/>
                    <a:pt x="239" y="408"/>
                    <a:pt x="272" y="574"/>
                  </a:cubicBezTo>
                  <a:lnTo>
                    <a:pt x="305" y="608"/>
                  </a:lnTo>
                  <a:lnTo>
                    <a:pt x="405" y="608"/>
                  </a:lnTo>
                  <a:cubicBezTo>
                    <a:pt x="439" y="574"/>
                    <a:pt x="439" y="541"/>
                    <a:pt x="439" y="508"/>
                  </a:cubicBezTo>
                  <a:cubicBezTo>
                    <a:pt x="405" y="341"/>
                    <a:pt x="305" y="207"/>
                    <a:pt x="239" y="41"/>
                  </a:cubicBezTo>
                  <a:cubicBezTo>
                    <a:pt x="210" y="12"/>
                    <a:pt x="176" y="0"/>
                    <a:pt x="14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6"/>
            <p:cNvSpPr/>
            <p:nvPr/>
          </p:nvSpPr>
          <p:spPr>
            <a:xfrm>
              <a:off x="1961450" y="3302575"/>
              <a:ext cx="47525" cy="35225"/>
            </a:xfrm>
            <a:custGeom>
              <a:avLst/>
              <a:gdLst/>
              <a:ahLst/>
              <a:cxnLst/>
              <a:rect l="l" t="t" r="r" b="b"/>
              <a:pathLst>
                <a:path w="1901" h="1409" extrusionOk="0">
                  <a:moveTo>
                    <a:pt x="1828" y="1"/>
                  </a:moveTo>
                  <a:cubicBezTo>
                    <a:pt x="1820" y="1"/>
                    <a:pt x="1813" y="4"/>
                    <a:pt x="1807" y="10"/>
                  </a:cubicBezTo>
                  <a:cubicBezTo>
                    <a:pt x="1506" y="177"/>
                    <a:pt x="1273" y="443"/>
                    <a:pt x="973" y="644"/>
                  </a:cubicBezTo>
                  <a:cubicBezTo>
                    <a:pt x="673" y="844"/>
                    <a:pt x="372" y="1010"/>
                    <a:pt x="105" y="1211"/>
                  </a:cubicBezTo>
                  <a:cubicBezTo>
                    <a:pt x="1" y="1289"/>
                    <a:pt x="60" y="1408"/>
                    <a:pt x="139" y="1408"/>
                  </a:cubicBezTo>
                  <a:cubicBezTo>
                    <a:pt x="161" y="1408"/>
                    <a:pt x="184" y="1399"/>
                    <a:pt x="206" y="1377"/>
                  </a:cubicBezTo>
                  <a:cubicBezTo>
                    <a:pt x="806" y="1044"/>
                    <a:pt x="1540" y="677"/>
                    <a:pt x="1873" y="110"/>
                  </a:cubicBezTo>
                  <a:cubicBezTo>
                    <a:pt x="1901" y="55"/>
                    <a:pt x="1861" y="1"/>
                    <a:pt x="182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6"/>
            <p:cNvSpPr/>
            <p:nvPr/>
          </p:nvSpPr>
          <p:spPr>
            <a:xfrm>
              <a:off x="1978250" y="3292800"/>
              <a:ext cx="25050" cy="20875"/>
            </a:xfrm>
            <a:custGeom>
              <a:avLst/>
              <a:gdLst/>
              <a:ahLst/>
              <a:cxnLst/>
              <a:rect l="l" t="t" r="r" b="b"/>
              <a:pathLst>
                <a:path w="1002" h="835" extrusionOk="0">
                  <a:moveTo>
                    <a:pt x="935" y="0"/>
                  </a:moveTo>
                  <a:cubicBezTo>
                    <a:pt x="668" y="334"/>
                    <a:pt x="367" y="568"/>
                    <a:pt x="34" y="734"/>
                  </a:cubicBezTo>
                  <a:cubicBezTo>
                    <a:pt x="1" y="734"/>
                    <a:pt x="34" y="834"/>
                    <a:pt x="101" y="834"/>
                  </a:cubicBezTo>
                  <a:cubicBezTo>
                    <a:pt x="468" y="668"/>
                    <a:pt x="834" y="434"/>
                    <a:pt x="1001" y="34"/>
                  </a:cubicBezTo>
                  <a:cubicBezTo>
                    <a:pt x="1001" y="34"/>
                    <a:pt x="968" y="0"/>
                    <a:pt x="9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6"/>
            <p:cNvSpPr/>
            <p:nvPr/>
          </p:nvSpPr>
          <p:spPr>
            <a:xfrm>
              <a:off x="3020325" y="3027050"/>
              <a:ext cx="117100" cy="233275"/>
            </a:xfrm>
            <a:custGeom>
              <a:avLst/>
              <a:gdLst/>
              <a:ahLst/>
              <a:cxnLst/>
              <a:rect l="l" t="t" r="r" b="b"/>
              <a:pathLst>
                <a:path w="4684" h="9331" extrusionOk="0">
                  <a:moveTo>
                    <a:pt x="138" y="1"/>
                  </a:moveTo>
                  <a:cubicBezTo>
                    <a:pt x="70" y="1"/>
                    <a:pt x="0" y="95"/>
                    <a:pt x="47" y="190"/>
                  </a:cubicBezTo>
                  <a:cubicBezTo>
                    <a:pt x="881" y="1691"/>
                    <a:pt x="1882" y="3058"/>
                    <a:pt x="2649" y="4626"/>
                  </a:cubicBezTo>
                  <a:cubicBezTo>
                    <a:pt x="3383" y="6194"/>
                    <a:pt x="3316" y="7628"/>
                    <a:pt x="2683" y="9229"/>
                  </a:cubicBezTo>
                  <a:cubicBezTo>
                    <a:pt x="2661" y="9294"/>
                    <a:pt x="2709" y="9331"/>
                    <a:pt x="2746" y="9331"/>
                  </a:cubicBezTo>
                  <a:cubicBezTo>
                    <a:pt x="2766" y="9331"/>
                    <a:pt x="2783" y="9320"/>
                    <a:pt x="2783" y="9296"/>
                  </a:cubicBezTo>
                  <a:cubicBezTo>
                    <a:pt x="4684" y="5860"/>
                    <a:pt x="1882" y="2958"/>
                    <a:pt x="214" y="56"/>
                  </a:cubicBezTo>
                  <a:cubicBezTo>
                    <a:pt x="195" y="17"/>
                    <a:pt x="166" y="1"/>
                    <a:pt x="13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6"/>
            <p:cNvSpPr/>
            <p:nvPr/>
          </p:nvSpPr>
          <p:spPr>
            <a:xfrm>
              <a:off x="3049500" y="3108775"/>
              <a:ext cx="49575" cy="114375"/>
            </a:xfrm>
            <a:custGeom>
              <a:avLst/>
              <a:gdLst/>
              <a:ahLst/>
              <a:cxnLst/>
              <a:rect l="l" t="t" r="r" b="b"/>
              <a:pathLst>
                <a:path w="1983" h="4575" extrusionOk="0">
                  <a:moveTo>
                    <a:pt x="139" y="1"/>
                  </a:moveTo>
                  <a:cubicBezTo>
                    <a:pt x="70" y="1"/>
                    <a:pt x="1" y="95"/>
                    <a:pt x="48" y="190"/>
                  </a:cubicBezTo>
                  <a:cubicBezTo>
                    <a:pt x="1015" y="1457"/>
                    <a:pt x="1315" y="3025"/>
                    <a:pt x="982" y="4559"/>
                  </a:cubicBezTo>
                  <a:cubicBezTo>
                    <a:pt x="982" y="4559"/>
                    <a:pt x="997" y="4574"/>
                    <a:pt x="1016" y="4574"/>
                  </a:cubicBezTo>
                  <a:cubicBezTo>
                    <a:pt x="1026" y="4574"/>
                    <a:pt x="1037" y="4571"/>
                    <a:pt x="1049" y="4559"/>
                  </a:cubicBezTo>
                  <a:cubicBezTo>
                    <a:pt x="1983" y="3259"/>
                    <a:pt x="1115" y="1124"/>
                    <a:pt x="215" y="56"/>
                  </a:cubicBezTo>
                  <a:cubicBezTo>
                    <a:pt x="195" y="17"/>
                    <a:pt x="167" y="1"/>
                    <a:pt x="13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6"/>
            <p:cNvSpPr/>
            <p:nvPr/>
          </p:nvSpPr>
          <p:spPr>
            <a:xfrm>
              <a:off x="3041650" y="3143800"/>
              <a:ext cx="20725" cy="41650"/>
            </a:xfrm>
            <a:custGeom>
              <a:avLst/>
              <a:gdLst/>
              <a:ahLst/>
              <a:cxnLst/>
              <a:rect l="l" t="t" r="r" b="b"/>
              <a:pathLst>
                <a:path w="829" h="1666" extrusionOk="0">
                  <a:moveTo>
                    <a:pt x="159" y="1"/>
                  </a:moveTo>
                  <a:cubicBezTo>
                    <a:pt x="73" y="1"/>
                    <a:pt x="1" y="95"/>
                    <a:pt x="95" y="190"/>
                  </a:cubicBezTo>
                  <a:cubicBezTo>
                    <a:pt x="429" y="623"/>
                    <a:pt x="562" y="1057"/>
                    <a:pt x="629" y="1591"/>
                  </a:cubicBezTo>
                  <a:cubicBezTo>
                    <a:pt x="629" y="1641"/>
                    <a:pt x="670" y="1666"/>
                    <a:pt x="712" y="1666"/>
                  </a:cubicBezTo>
                  <a:cubicBezTo>
                    <a:pt x="754" y="1666"/>
                    <a:pt x="795" y="1641"/>
                    <a:pt x="795" y="1591"/>
                  </a:cubicBezTo>
                  <a:cubicBezTo>
                    <a:pt x="829" y="1024"/>
                    <a:pt x="629" y="490"/>
                    <a:pt x="262" y="56"/>
                  </a:cubicBezTo>
                  <a:cubicBezTo>
                    <a:pt x="232" y="17"/>
                    <a:pt x="195" y="1"/>
                    <a:pt x="15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6"/>
            <p:cNvSpPr/>
            <p:nvPr/>
          </p:nvSpPr>
          <p:spPr>
            <a:xfrm>
              <a:off x="2894750" y="3285825"/>
              <a:ext cx="167425" cy="45325"/>
            </a:xfrm>
            <a:custGeom>
              <a:avLst/>
              <a:gdLst/>
              <a:ahLst/>
              <a:cxnLst/>
              <a:rect l="l" t="t" r="r" b="b"/>
              <a:pathLst>
                <a:path w="6697" h="1813" extrusionOk="0">
                  <a:moveTo>
                    <a:pt x="6578" y="0"/>
                  </a:moveTo>
                  <a:cubicBezTo>
                    <a:pt x="6561" y="0"/>
                    <a:pt x="6546" y="4"/>
                    <a:pt x="6538" y="13"/>
                  </a:cubicBezTo>
                  <a:cubicBezTo>
                    <a:pt x="5330" y="1150"/>
                    <a:pt x="3752" y="1479"/>
                    <a:pt x="2162" y="1479"/>
                  </a:cubicBezTo>
                  <a:cubicBezTo>
                    <a:pt x="1513" y="1479"/>
                    <a:pt x="862" y="1424"/>
                    <a:pt x="234" y="1347"/>
                  </a:cubicBezTo>
                  <a:cubicBezTo>
                    <a:pt x="33" y="1347"/>
                    <a:pt x="0" y="1614"/>
                    <a:pt x="167" y="1647"/>
                  </a:cubicBezTo>
                  <a:cubicBezTo>
                    <a:pt x="855" y="1726"/>
                    <a:pt x="1673" y="1813"/>
                    <a:pt x="2505" y="1813"/>
                  </a:cubicBezTo>
                  <a:cubicBezTo>
                    <a:pt x="4132" y="1813"/>
                    <a:pt x="5811" y="1481"/>
                    <a:pt x="6671" y="113"/>
                  </a:cubicBezTo>
                  <a:cubicBezTo>
                    <a:pt x="6696" y="38"/>
                    <a:pt x="6628" y="0"/>
                    <a:pt x="657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6"/>
            <p:cNvSpPr/>
            <p:nvPr/>
          </p:nvSpPr>
          <p:spPr>
            <a:xfrm>
              <a:off x="2973350" y="3291125"/>
              <a:ext cx="34825" cy="14375"/>
            </a:xfrm>
            <a:custGeom>
              <a:avLst/>
              <a:gdLst/>
              <a:ahLst/>
              <a:cxnLst/>
              <a:rect l="l" t="t" r="r" b="b"/>
              <a:pathLst>
                <a:path w="1393" h="575" extrusionOk="0">
                  <a:moveTo>
                    <a:pt x="1259" y="1"/>
                  </a:moveTo>
                  <a:cubicBezTo>
                    <a:pt x="859" y="1"/>
                    <a:pt x="392" y="201"/>
                    <a:pt x="58" y="434"/>
                  </a:cubicBezTo>
                  <a:cubicBezTo>
                    <a:pt x="1" y="492"/>
                    <a:pt x="43" y="574"/>
                    <a:pt x="119" y="574"/>
                  </a:cubicBezTo>
                  <a:cubicBezTo>
                    <a:pt x="132" y="574"/>
                    <a:pt x="145" y="572"/>
                    <a:pt x="158" y="568"/>
                  </a:cubicBezTo>
                  <a:cubicBezTo>
                    <a:pt x="525" y="301"/>
                    <a:pt x="892" y="201"/>
                    <a:pt x="1326" y="134"/>
                  </a:cubicBezTo>
                  <a:cubicBezTo>
                    <a:pt x="1393" y="134"/>
                    <a:pt x="1359" y="67"/>
                    <a:pt x="125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6"/>
            <p:cNvSpPr/>
            <p:nvPr/>
          </p:nvSpPr>
          <p:spPr>
            <a:xfrm>
              <a:off x="3078250" y="3198150"/>
              <a:ext cx="167575" cy="147325"/>
            </a:xfrm>
            <a:custGeom>
              <a:avLst/>
              <a:gdLst/>
              <a:ahLst/>
              <a:cxnLst/>
              <a:rect l="l" t="t" r="r" b="b"/>
              <a:pathLst>
                <a:path w="6703" h="5893" extrusionOk="0">
                  <a:moveTo>
                    <a:pt x="6603" y="0"/>
                  </a:moveTo>
                  <a:cubicBezTo>
                    <a:pt x="6570" y="0"/>
                    <a:pt x="6537" y="17"/>
                    <a:pt x="6537" y="50"/>
                  </a:cubicBezTo>
                  <a:cubicBezTo>
                    <a:pt x="6242" y="3062"/>
                    <a:pt x="3377" y="5624"/>
                    <a:pt x="370" y="5624"/>
                  </a:cubicBezTo>
                  <a:cubicBezTo>
                    <a:pt x="313" y="5624"/>
                    <a:pt x="256" y="5623"/>
                    <a:pt x="199" y="5621"/>
                  </a:cubicBezTo>
                  <a:cubicBezTo>
                    <a:pt x="181" y="5615"/>
                    <a:pt x="164" y="5612"/>
                    <a:pt x="149" y="5612"/>
                  </a:cubicBezTo>
                  <a:cubicBezTo>
                    <a:pt x="0" y="5612"/>
                    <a:pt x="17" y="5888"/>
                    <a:pt x="199" y="5888"/>
                  </a:cubicBezTo>
                  <a:cubicBezTo>
                    <a:pt x="273" y="5891"/>
                    <a:pt x="348" y="5893"/>
                    <a:pt x="423" y="5893"/>
                  </a:cubicBezTo>
                  <a:cubicBezTo>
                    <a:pt x="3492" y="5893"/>
                    <a:pt x="6703" y="3242"/>
                    <a:pt x="6670" y="50"/>
                  </a:cubicBezTo>
                  <a:cubicBezTo>
                    <a:pt x="6670" y="17"/>
                    <a:pt x="6637" y="0"/>
                    <a:pt x="660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6"/>
            <p:cNvSpPr/>
            <p:nvPr/>
          </p:nvSpPr>
          <p:spPr>
            <a:xfrm>
              <a:off x="3253625" y="3185425"/>
              <a:ext cx="17250" cy="48625"/>
            </a:xfrm>
            <a:custGeom>
              <a:avLst/>
              <a:gdLst/>
              <a:ahLst/>
              <a:cxnLst/>
              <a:rect l="l" t="t" r="r" b="b"/>
              <a:pathLst>
                <a:path w="690" h="1945" extrusionOk="0">
                  <a:moveTo>
                    <a:pt x="453" y="1"/>
                  </a:moveTo>
                  <a:cubicBezTo>
                    <a:pt x="396" y="1"/>
                    <a:pt x="322" y="45"/>
                    <a:pt x="322" y="126"/>
                  </a:cubicBezTo>
                  <a:cubicBezTo>
                    <a:pt x="456" y="726"/>
                    <a:pt x="222" y="1327"/>
                    <a:pt x="22" y="1860"/>
                  </a:cubicBezTo>
                  <a:cubicBezTo>
                    <a:pt x="1" y="1903"/>
                    <a:pt x="46" y="1945"/>
                    <a:pt x="91" y="1945"/>
                  </a:cubicBezTo>
                  <a:cubicBezTo>
                    <a:pt x="117" y="1945"/>
                    <a:pt x="143" y="1931"/>
                    <a:pt x="155" y="1894"/>
                  </a:cubicBezTo>
                  <a:cubicBezTo>
                    <a:pt x="489" y="1360"/>
                    <a:pt x="689" y="726"/>
                    <a:pt x="522" y="59"/>
                  </a:cubicBezTo>
                  <a:cubicBezTo>
                    <a:pt x="522" y="20"/>
                    <a:pt x="491" y="1"/>
                    <a:pt x="45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6"/>
            <p:cNvSpPr/>
            <p:nvPr/>
          </p:nvSpPr>
          <p:spPr>
            <a:xfrm>
              <a:off x="3303075" y="3393700"/>
              <a:ext cx="51175" cy="32500"/>
            </a:xfrm>
            <a:custGeom>
              <a:avLst/>
              <a:gdLst/>
              <a:ahLst/>
              <a:cxnLst/>
              <a:rect l="l" t="t" r="r" b="b"/>
              <a:pathLst>
                <a:path w="2047" h="1300" extrusionOk="0">
                  <a:moveTo>
                    <a:pt x="1880" y="1"/>
                  </a:moveTo>
                  <a:cubicBezTo>
                    <a:pt x="1546" y="67"/>
                    <a:pt x="1313" y="334"/>
                    <a:pt x="1013" y="501"/>
                  </a:cubicBezTo>
                  <a:cubicBezTo>
                    <a:pt x="713" y="701"/>
                    <a:pt x="379" y="901"/>
                    <a:pt x="79" y="1101"/>
                  </a:cubicBezTo>
                  <a:cubicBezTo>
                    <a:pt x="0" y="1180"/>
                    <a:pt x="45" y="1299"/>
                    <a:pt x="132" y="1299"/>
                  </a:cubicBezTo>
                  <a:cubicBezTo>
                    <a:pt x="156" y="1299"/>
                    <a:pt x="183" y="1290"/>
                    <a:pt x="212" y="1268"/>
                  </a:cubicBezTo>
                  <a:cubicBezTo>
                    <a:pt x="546" y="1068"/>
                    <a:pt x="846" y="901"/>
                    <a:pt x="1180" y="701"/>
                  </a:cubicBezTo>
                  <a:cubicBezTo>
                    <a:pt x="1480" y="534"/>
                    <a:pt x="1747" y="368"/>
                    <a:pt x="1980" y="134"/>
                  </a:cubicBezTo>
                  <a:cubicBezTo>
                    <a:pt x="2047" y="67"/>
                    <a:pt x="1980" y="1"/>
                    <a:pt x="188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6"/>
            <p:cNvSpPr/>
            <p:nvPr/>
          </p:nvSpPr>
          <p:spPr>
            <a:xfrm>
              <a:off x="3350075" y="3416225"/>
              <a:ext cx="11700" cy="7900"/>
            </a:xfrm>
            <a:custGeom>
              <a:avLst/>
              <a:gdLst/>
              <a:ahLst/>
              <a:cxnLst/>
              <a:rect l="l" t="t" r="r" b="b"/>
              <a:pathLst>
                <a:path w="468" h="316" extrusionOk="0">
                  <a:moveTo>
                    <a:pt x="133" y="0"/>
                  </a:moveTo>
                  <a:cubicBezTo>
                    <a:pt x="100" y="0"/>
                    <a:pt x="33" y="67"/>
                    <a:pt x="0" y="100"/>
                  </a:cubicBezTo>
                  <a:lnTo>
                    <a:pt x="0" y="200"/>
                  </a:lnTo>
                  <a:lnTo>
                    <a:pt x="67" y="301"/>
                  </a:lnTo>
                  <a:cubicBezTo>
                    <a:pt x="89" y="312"/>
                    <a:pt x="111" y="315"/>
                    <a:pt x="133" y="315"/>
                  </a:cubicBezTo>
                  <a:cubicBezTo>
                    <a:pt x="178" y="315"/>
                    <a:pt x="222" y="301"/>
                    <a:pt x="267" y="301"/>
                  </a:cubicBezTo>
                  <a:lnTo>
                    <a:pt x="334" y="267"/>
                  </a:lnTo>
                  <a:lnTo>
                    <a:pt x="367" y="267"/>
                  </a:lnTo>
                  <a:lnTo>
                    <a:pt x="467" y="167"/>
                  </a:lnTo>
                  <a:lnTo>
                    <a:pt x="367" y="67"/>
                  </a:lnTo>
                  <a:cubicBezTo>
                    <a:pt x="334" y="0"/>
                    <a:pt x="300" y="0"/>
                    <a:pt x="26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6"/>
            <p:cNvSpPr/>
            <p:nvPr/>
          </p:nvSpPr>
          <p:spPr>
            <a:xfrm>
              <a:off x="3875450" y="3460900"/>
              <a:ext cx="38375" cy="9100"/>
            </a:xfrm>
            <a:custGeom>
              <a:avLst/>
              <a:gdLst/>
              <a:ahLst/>
              <a:cxnLst/>
              <a:rect l="l" t="t" r="r" b="b"/>
              <a:pathLst>
                <a:path w="1535" h="364" extrusionOk="0">
                  <a:moveTo>
                    <a:pt x="1286" y="1"/>
                  </a:moveTo>
                  <a:cubicBezTo>
                    <a:pt x="1137" y="1"/>
                    <a:pt x="985" y="24"/>
                    <a:pt x="867" y="48"/>
                  </a:cubicBezTo>
                  <a:cubicBezTo>
                    <a:pt x="721" y="97"/>
                    <a:pt x="556" y="128"/>
                    <a:pt x="387" y="128"/>
                  </a:cubicBezTo>
                  <a:cubicBezTo>
                    <a:pt x="325" y="128"/>
                    <a:pt x="263" y="124"/>
                    <a:pt x="200" y="115"/>
                  </a:cubicBezTo>
                  <a:cubicBezTo>
                    <a:pt x="33" y="115"/>
                    <a:pt x="0" y="348"/>
                    <a:pt x="167" y="348"/>
                  </a:cubicBezTo>
                  <a:cubicBezTo>
                    <a:pt x="286" y="357"/>
                    <a:pt x="415" y="364"/>
                    <a:pt x="547" y="364"/>
                  </a:cubicBezTo>
                  <a:cubicBezTo>
                    <a:pt x="897" y="364"/>
                    <a:pt x="1268" y="318"/>
                    <a:pt x="1534" y="148"/>
                  </a:cubicBezTo>
                  <a:cubicBezTo>
                    <a:pt x="1534" y="148"/>
                    <a:pt x="1501" y="15"/>
                    <a:pt x="1468" y="15"/>
                  </a:cubicBezTo>
                  <a:cubicBezTo>
                    <a:pt x="1409" y="5"/>
                    <a:pt x="1348" y="1"/>
                    <a:pt x="128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6"/>
            <p:cNvSpPr/>
            <p:nvPr/>
          </p:nvSpPr>
          <p:spPr>
            <a:xfrm>
              <a:off x="2954425" y="3215575"/>
              <a:ext cx="405325" cy="180350"/>
            </a:xfrm>
            <a:custGeom>
              <a:avLst/>
              <a:gdLst/>
              <a:ahLst/>
              <a:cxnLst/>
              <a:rect l="l" t="t" r="r" b="b"/>
              <a:pathLst>
                <a:path w="16213" h="7214" extrusionOk="0">
                  <a:moveTo>
                    <a:pt x="16000" y="1"/>
                  </a:moveTo>
                  <a:cubicBezTo>
                    <a:pt x="15977" y="1"/>
                    <a:pt x="15959" y="8"/>
                    <a:pt x="15959" y="21"/>
                  </a:cubicBezTo>
                  <a:cubicBezTo>
                    <a:pt x="15255" y="5389"/>
                    <a:pt x="10252" y="6972"/>
                    <a:pt x="5356" y="6972"/>
                  </a:cubicBezTo>
                  <a:cubicBezTo>
                    <a:pt x="3529" y="6972"/>
                    <a:pt x="1716" y="6752"/>
                    <a:pt x="148" y="6425"/>
                  </a:cubicBezTo>
                  <a:cubicBezTo>
                    <a:pt x="130" y="6416"/>
                    <a:pt x="113" y="6412"/>
                    <a:pt x="98" y="6412"/>
                  </a:cubicBezTo>
                  <a:cubicBezTo>
                    <a:pt x="9" y="6412"/>
                    <a:pt x="0" y="6568"/>
                    <a:pt x="115" y="6625"/>
                  </a:cubicBezTo>
                  <a:cubicBezTo>
                    <a:pt x="1604" y="6967"/>
                    <a:pt x="3552" y="7214"/>
                    <a:pt x="5573" y="7214"/>
                  </a:cubicBezTo>
                  <a:cubicBezTo>
                    <a:pt x="10660" y="7214"/>
                    <a:pt x="16212" y="5649"/>
                    <a:pt x="16093" y="87"/>
                  </a:cubicBezTo>
                  <a:cubicBezTo>
                    <a:pt x="16093" y="24"/>
                    <a:pt x="16039" y="1"/>
                    <a:pt x="1600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6"/>
            <p:cNvSpPr/>
            <p:nvPr/>
          </p:nvSpPr>
          <p:spPr>
            <a:xfrm>
              <a:off x="3325375" y="3218575"/>
              <a:ext cx="53900" cy="110275"/>
            </a:xfrm>
            <a:custGeom>
              <a:avLst/>
              <a:gdLst/>
              <a:ahLst/>
              <a:cxnLst/>
              <a:rect l="l" t="t" r="r" b="b"/>
              <a:pathLst>
                <a:path w="2156" h="4411" extrusionOk="0">
                  <a:moveTo>
                    <a:pt x="1822" y="1"/>
                  </a:moveTo>
                  <a:lnTo>
                    <a:pt x="1822" y="1"/>
                  </a:lnTo>
                  <a:cubicBezTo>
                    <a:pt x="2022" y="1402"/>
                    <a:pt x="1255" y="3403"/>
                    <a:pt x="87" y="4237"/>
                  </a:cubicBezTo>
                  <a:cubicBezTo>
                    <a:pt x="1" y="4324"/>
                    <a:pt x="64" y="4410"/>
                    <a:pt x="148" y="4410"/>
                  </a:cubicBezTo>
                  <a:cubicBezTo>
                    <a:pt x="161" y="4410"/>
                    <a:pt x="174" y="4408"/>
                    <a:pt x="187" y="4404"/>
                  </a:cubicBezTo>
                  <a:cubicBezTo>
                    <a:pt x="1488" y="3537"/>
                    <a:pt x="2156" y="1535"/>
                    <a:pt x="1922" y="34"/>
                  </a:cubicBezTo>
                  <a:lnTo>
                    <a:pt x="1822"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6"/>
            <p:cNvSpPr/>
            <p:nvPr/>
          </p:nvSpPr>
          <p:spPr>
            <a:xfrm>
              <a:off x="3363400" y="3223575"/>
              <a:ext cx="25050" cy="78425"/>
            </a:xfrm>
            <a:custGeom>
              <a:avLst/>
              <a:gdLst/>
              <a:ahLst/>
              <a:cxnLst/>
              <a:rect l="l" t="t" r="r" b="b"/>
              <a:pathLst>
                <a:path w="1002" h="3137" extrusionOk="0">
                  <a:moveTo>
                    <a:pt x="768" y="1"/>
                  </a:moveTo>
                  <a:cubicBezTo>
                    <a:pt x="901" y="1135"/>
                    <a:pt x="668" y="2169"/>
                    <a:pt x="1" y="3070"/>
                  </a:cubicBezTo>
                  <a:lnTo>
                    <a:pt x="67" y="3136"/>
                  </a:lnTo>
                  <a:cubicBezTo>
                    <a:pt x="968" y="2369"/>
                    <a:pt x="1001" y="1035"/>
                    <a:pt x="8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6"/>
            <p:cNvSpPr/>
            <p:nvPr/>
          </p:nvSpPr>
          <p:spPr>
            <a:xfrm>
              <a:off x="3390250" y="3251100"/>
              <a:ext cx="16550" cy="38000"/>
            </a:xfrm>
            <a:custGeom>
              <a:avLst/>
              <a:gdLst/>
              <a:ahLst/>
              <a:cxnLst/>
              <a:rect l="l" t="t" r="r" b="b"/>
              <a:pathLst>
                <a:path w="662" h="1520" extrusionOk="0">
                  <a:moveTo>
                    <a:pt x="561" y="1"/>
                  </a:moveTo>
                  <a:cubicBezTo>
                    <a:pt x="495" y="501"/>
                    <a:pt x="328" y="935"/>
                    <a:pt x="28" y="1368"/>
                  </a:cubicBezTo>
                  <a:cubicBezTo>
                    <a:pt x="1" y="1422"/>
                    <a:pt x="39" y="1520"/>
                    <a:pt x="108" y="1520"/>
                  </a:cubicBezTo>
                  <a:cubicBezTo>
                    <a:pt x="124" y="1520"/>
                    <a:pt x="142" y="1514"/>
                    <a:pt x="161" y="1502"/>
                  </a:cubicBezTo>
                  <a:cubicBezTo>
                    <a:pt x="495" y="1035"/>
                    <a:pt x="661" y="568"/>
                    <a:pt x="661" y="34"/>
                  </a:cubicBezTo>
                  <a:lnTo>
                    <a:pt x="56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6"/>
            <p:cNvSpPr/>
            <p:nvPr/>
          </p:nvSpPr>
          <p:spPr>
            <a:xfrm>
              <a:off x="1537100" y="1216300"/>
              <a:ext cx="4554950" cy="2537275"/>
            </a:xfrm>
            <a:custGeom>
              <a:avLst/>
              <a:gdLst/>
              <a:ahLst/>
              <a:cxnLst/>
              <a:rect l="l" t="t" r="r" b="b"/>
              <a:pathLst>
                <a:path w="182198" h="101491" extrusionOk="0">
                  <a:moveTo>
                    <a:pt x="98438" y="9074"/>
                  </a:moveTo>
                  <a:lnTo>
                    <a:pt x="98438" y="9074"/>
                  </a:lnTo>
                  <a:cubicBezTo>
                    <a:pt x="98804" y="9441"/>
                    <a:pt x="99138" y="9841"/>
                    <a:pt x="99438" y="10242"/>
                  </a:cubicBezTo>
                  <a:cubicBezTo>
                    <a:pt x="99405" y="10342"/>
                    <a:pt x="99405" y="10408"/>
                    <a:pt x="99405" y="10509"/>
                  </a:cubicBezTo>
                  <a:cubicBezTo>
                    <a:pt x="99138" y="10042"/>
                    <a:pt x="98804" y="9575"/>
                    <a:pt x="98438" y="9074"/>
                  </a:cubicBezTo>
                  <a:close/>
                  <a:moveTo>
                    <a:pt x="99872" y="11009"/>
                  </a:moveTo>
                  <a:cubicBezTo>
                    <a:pt x="99905" y="11109"/>
                    <a:pt x="99905" y="11209"/>
                    <a:pt x="99905" y="11342"/>
                  </a:cubicBezTo>
                  <a:cubicBezTo>
                    <a:pt x="99872" y="11242"/>
                    <a:pt x="99805" y="11176"/>
                    <a:pt x="99738" y="11076"/>
                  </a:cubicBezTo>
                  <a:lnTo>
                    <a:pt x="99805" y="11009"/>
                  </a:lnTo>
                  <a:close/>
                  <a:moveTo>
                    <a:pt x="100205" y="11242"/>
                  </a:moveTo>
                  <a:cubicBezTo>
                    <a:pt x="100306" y="11376"/>
                    <a:pt x="100406" y="11543"/>
                    <a:pt x="100506" y="11676"/>
                  </a:cubicBezTo>
                  <a:lnTo>
                    <a:pt x="100472" y="11709"/>
                  </a:lnTo>
                  <a:cubicBezTo>
                    <a:pt x="100406" y="11809"/>
                    <a:pt x="100406" y="11943"/>
                    <a:pt x="100372" y="12076"/>
                  </a:cubicBezTo>
                  <a:lnTo>
                    <a:pt x="100339" y="12043"/>
                  </a:lnTo>
                  <a:cubicBezTo>
                    <a:pt x="100306" y="11910"/>
                    <a:pt x="100239" y="11843"/>
                    <a:pt x="100172" y="11743"/>
                  </a:cubicBezTo>
                  <a:cubicBezTo>
                    <a:pt x="100205" y="11576"/>
                    <a:pt x="100205" y="11409"/>
                    <a:pt x="100205" y="11242"/>
                  </a:cubicBezTo>
                  <a:close/>
                  <a:moveTo>
                    <a:pt x="100572" y="11876"/>
                  </a:moveTo>
                  <a:cubicBezTo>
                    <a:pt x="101240" y="13044"/>
                    <a:pt x="101640" y="14411"/>
                    <a:pt x="102374" y="15545"/>
                  </a:cubicBezTo>
                  <a:lnTo>
                    <a:pt x="102307" y="15545"/>
                  </a:lnTo>
                  <a:cubicBezTo>
                    <a:pt x="102240" y="15612"/>
                    <a:pt x="102174" y="15712"/>
                    <a:pt x="102140" y="15779"/>
                  </a:cubicBezTo>
                  <a:cubicBezTo>
                    <a:pt x="102073" y="15746"/>
                    <a:pt x="102040" y="15646"/>
                    <a:pt x="102007" y="15579"/>
                  </a:cubicBezTo>
                  <a:cubicBezTo>
                    <a:pt x="101973" y="15512"/>
                    <a:pt x="101907" y="15379"/>
                    <a:pt x="101873" y="15279"/>
                  </a:cubicBezTo>
                  <a:cubicBezTo>
                    <a:pt x="101907" y="15212"/>
                    <a:pt x="101973" y="15112"/>
                    <a:pt x="101973" y="15045"/>
                  </a:cubicBezTo>
                  <a:cubicBezTo>
                    <a:pt x="101973" y="14970"/>
                    <a:pt x="101917" y="14933"/>
                    <a:pt x="101861" y="14933"/>
                  </a:cubicBezTo>
                  <a:cubicBezTo>
                    <a:pt x="101842" y="14933"/>
                    <a:pt x="101823" y="14937"/>
                    <a:pt x="101807" y="14945"/>
                  </a:cubicBezTo>
                  <a:lnTo>
                    <a:pt x="101740" y="15012"/>
                  </a:lnTo>
                  <a:cubicBezTo>
                    <a:pt x="101740" y="14778"/>
                    <a:pt x="101707" y="14578"/>
                    <a:pt x="101640" y="14345"/>
                  </a:cubicBezTo>
                  <a:lnTo>
                    <a:pt x="101640" y="14278"/>
                  </a:lnTo>
                  <a:cubicBezTo>
                    <a:pt x="101640" y="14245"/>
                    <a:pt x="101573" y="14211"/>
                    <a:pt x="101540" y="14211"/>
                  </a:cubicBezTo>
                  <a:cubicBezTo>
                    <a:pt x="101517" y="14188"/>
                    <a:pt x="101462" y="14149"/>
                    <a:pt x="101419" y="14149"/>
                  </a:cubicBezTo>
                  <a:cubicBezTo>
                    <a:pt x="101400" y="14149"/>
                    <a:pt x="101383" y="14157"/>
                    <a:pt x="101373" y="14178"/>
                  </a:cubicBezTo>
                  <a:cubicBezTo>
                    <a:pt x="101340" y="13944"/>
                    <a:pt x="101206" y="13711"/>
                    <a:pt x="101139" y="13511"/>
                  </a:cubicBezTo>
                  <a:cubicBezTo>
                    <a:pt x="101139" y="13344"/>
                    <a:pt x="101073" y="13110"/>
                    <a:pt x="101039" y="12944"/>
                  </a:cubicBezTo>
                  <a:cubicBezTo>
                    <a:pt x="101039" y="12931"/>
                    <a:pt x="101030" y="12924"/>
                    <a:pt x="101019" y="12924"/>
                  </a:cubicBezTo>
                  <a:cubicBezTo>
                    <a:pt x="101000" y="12924"/>
                    <a:pt x="100973" y="12947"/>
                    <a:pt x="100973" y="13010"/>
                  </a:cubicBezTo>
                  <a:cubicBezTo>
                    <a:pt x="101006" y="13077"/>
                    <a:pt x="101006" y="13177"/>
                    <a:pt x="101006" y="13244"/>
                  </a:cubicBezTo>
                  <a:lnTo>
                    <a:pt x="100873" y="13010"/>
                  </a:lnTo>
                  <a:cubicBezTo>
                    <a:pt x="100906" y="12877"/>
                    <a:pt x="100906" y="12743"/>
                    <a:pt x="100906" y="12610"/>
                  </a:cubicBezTo>
                  <a:cubicBezTo>
                    <a:pt x="100906" y="12577"/>
                    <a:pt x="100881" y="12560"/>
                    <a:pt x="100856" y="12560"/>
                  </a:cubicBezTo>
                  <a:cubicBezTo>
                    <a:pt x="100831" y="12560"/>
                    <a:pt x="100806" y="12577"/>
                    <a:pt x="100806" y="12610"/>
                  </a:cubicBezTo>
                  <a:cubicBezTo>
                    <a:pt x="100806" y="12643"/>
                    <a:pt x="100806" y="12743"/>
                    <a:pt x="100739" y="12777"/>
                  </a:cubicBezTo>
                  <a:cubicBezTo>
                    <a:pt x="100706" y="12677"/>
                    <a:pt x="100639" y="12577"/>
                    <a:pt x="100572" y="12443"/>
                  </a:cubicBezTo>
                  <a:cubicBezTo>
                    <a:pt x="100639" y="12243"/>
                    <a:pt x="100572" y="12076"/>
                    <a:pt x="100572" y="11876"/>
                  </a:cubicBezTo>
                  <a:close/>
                  <a:moveTo>
                    <a:pt x="102407" y="15545"/>
                  </a:moveTo>
                  <a:cubicBezTo>
                    <a:pt x="102540" y="15746"/>
                    <a:pt x="102707" y="15946"/>
                    <a:pt x="102874" y="16179"/>
                  </a:cubicBezTo>
                  <a:cubicBezTo>
                    <a:pt x="103007" y="16279"/>
                    <a:pt x="103141" y="16446"/>
                    <a:pt x="103308" y="16546"/>
                  </a:cubicBezTo>
                  <a:cubicBezTo>
                    <a:pt x="102907" y="16413"/>
                    <a:pt x="102540" y="16213"/>
                    <a:pt x="102240" y="15912"/>
                  </a:cubicBezTo>
                  <a:cubicBezTo>
                    <a:pt x="102307" y="15846"/>
                    <a:pt x="102374" y="15712"/>
                    <a:pt x="102407" y="15579"/>
                  </a:cubicBezTo>
                  <a:lnTo>
                    <a:pt x="102407" y="15545"/>
                  </a:lnTo>
                  <a:close/>
                  <a:moveTo>
                    <a:pt x="101973" y="16613"/>
                  </a:moveTo>
                  <a:lnTo>
                    <a:pt x="102007" y="16646"/>
                  </a:lnTo>
                  <a:cubicBezTo>
                    <a:pt x="101973" y="16713"/>
                    <a:pt x="101873" y="16746"/>
                    <a:pt x="101840" y="16746"/>
                  </a:cubicBezTo>
                  <a:cubicBezTo>
                    <a:pt x="101873" y="16746"/>
                    <a:pt x="101907" y="16680"/>
                    <a:pt x="101973" y="16613"/>
                  </a:cubicBezTo>
                  <a:close/>
                  <a:moveTo>
                    <a:pt x="102540" y="16613"/>
                  </a:moveTo>
                  <a:cubicBezTo>
                    <a:pt x="102841" y="16780"/>
                    <a:pt x="103174" y="16946"/>
                    <a:pt x="103508" y="17080"/>
                  </a:cubicBezTo>
                  <a:cubicBezTo>
                    <a:pt x="103174" y="17113"/>
                    <a:pt x="102874" y="17113"/>
                    <a:pt x="102574" y="17113"/>
                  </a:cubicBezTo>
                  <a:lnTo>
                    <a:pt x="102574" y="17013"/>
                  </a:lnTo>
                  <a:cubicBezTo>
                    <a:pt x="102540" y="16913"/>
                    <a:pt x="102507" y="16780"/>
                    <a:pt x="102474" y="16646"/>
                  </a:cubicBezTo>
                  <a:lnTo>
                    <a:pt x="102540" y="16613"/>
                  </a:lnTo>
                  <a:close/>
                  <a:moveTo>
                    <a:pt x="101673" y="16046"/>
                  </a:moveTo>
                  <a:cubicBezTo>
                    <a:pt x="101707" y="16079"/>
                    <a:pt x="101707" y="16179"/>
                    <a:pt x="101740" y="16213"/>
                  </a:cubicBezTo>
                  <a:cubicBezTo>
                    <a:pt x="101673" y="16346"/>
                    <a:pt x="101573" y="16413"/>
                    <a:pt x="101540" y="16546"/>
                  </a:cubicBezTo>
                  <a:lnTo>
                    <a:pt x="101573" y="16580"/>
                  </a:lnTo>
                  <a:cubicBezTo>
                    <a:pt x="101473" y="16713"/>
                    <a:pt x="101240" y="16846"/>
                    <a:pt x="101306" y="17047"/>
                  </a:cubicBezTo>
                  <a:lnTo>
                    <a:pt x="101340" y="17080"/>
                  </a:lnTo>
                  <a:cubicBezTo>
                    <a:pt x="101406" y="17080"/>
                    <a:pt x="101506" y="17047"/>
                    <a:pt x="101573" y="17013"/>
                  </a:cubicBezTo>
                  <a:cubicBezTo>
                    <a:pt x="101573" y="17040"/>
                    <a:pt x="101617" y="17089"/>
                    <a:pt x="101669" y="17089"/>
                  </a:cubicBezTo>
                  <a:cubicBezTo>
                    <a:pt x="101681" y="17089"/>
                    <a:pt x="101694" y="17086"/>
                    <a:pt x="101707" y="17080"/>
                  </a:cubicBezTo>
                  <a:cubicBezTo>
                    <a:pt x="101840" y="17047"/>
                    <a:pt x="101973" y="16946"/>
                    <a:pt x="102073" y="16880"/>
                  </a:cubicBezTo>
                  <a:lnTo>
                    <a:pt x="102207" y="17113"/>
                  </a:lnTo>
                  <a:cubicBezTo>
                    <a:pt x="101973" y="17180"/>
                    <a:pt x="101707" y="17180"/>
                    <a:pt x="101473" y="17213"/>
                  </a:cubicBezTo>
                  <a:cubicBezTo>
                    <a:pt x="101006" y="17280"/>
                    <a:pt x="100572" y="17413"/>
                    <a:pt x="100139" y="17547"/>
                  </a:cubicBezTo>
                  <a:cubicBezTo>
                    <a:pt x="100172" y="17514"/>
                    <a:pt x="100205" y="17514"/>
                    <a:pt x="100239" y="17514"/>
                  </a:cubicBezTo>
                  <a:cubicBezTo>
                    <a:pt x="101039" y="17113"/>
                    <a:pt x="101506" y="16613"/>
                    <a:pt x="101673" y="16046"/>
                  </a:cubicBezTo>
                  <a:close/>
                  <a:moveTo>
                    <a:pt x="129593" y="20249"/>
                  </a:moveTo>
                  <a:cubicBezTo>
                    <a:pt x="129660" y="20349"/>
                    <a:pt x="129660" y="20416"/>
                    <a:pt x="129693" y="20516"/>
                  </a:cubicBezTo>
                  <a:lnTo>
                    <a:pt x="129727" y="20549"/>
                  </a:lnTo>
                  <a:cubicBezTo>
                    <a:pt x="129593" y="20516"/>
                    <a:pt x="129493" y="20516"/>
                    <a:pt x="129360" y="20449"/>
                  </a:cubicBezTo>
                  <a:cubicBezTo>
                    <a:pt x="129493" y="20382"/>
                    <a:pt x="129560" y="20349"/>
                    <a:pt x="129593" y="20249"/>
                  </a:cubicBezTo>
                  <a:close/>
                  <a:moveTo>
                    <a:pt x="110199" y="485"/>
                  </a:moveTo>
                  <a:cubicBezTo>
                    <a:pt x="111807" y="485"/>
                    <a:pt x="113386" y="739"/>
                    <a:pt x="114849" y="1502"/>
                  </a:cubicBezTo>
                  <a:cubicBezTo>
                    <a:pt x="117484" y="2870"/>
                    <a:pt x="119519" y="5105"/>
                    <a:pt x="121654" y="7073"/>
                  </a:cubicBezTo>
                  <a:cubicBezTo>
                    <a:pt x="123889" y="9208"/>
                    <a:pt x="126724" y="10842"/>
                    <a:pt x="128092" y="13711"/>
                  </a:cubicBezTo>
                  <a:cubicBezTo>
                    <a:pt x="128159" y="13778"/>
                    <a:pt x="128192" y="13844"/>
                    <a:pt x="128192" y="13911"/>
                  </a:cubicBezTo>
                  <a:cubicBezTo>
                    <a:pt x="128426" y="14678"/>
                    <a:pt x="128559" y="15512"/>
                    <a:pt x="128726" y="16279"/>
                  </a:cubicBezTo>
                  <a:cubicBezTo>
                    <a:pt x="128926" y="17380"/>
                    <a:pt x="129059" y="18548"/>
                    <a:pt x="129393" y="19582"/>
                  </a:cubicBezTo>
                  <a:cubicBezTo>
                    <a:pt x="129226" y="19849"/>
                    <a:pt x="128993" y="20049"/>
                    <a:pt x="128592" y="20182"/>
                  </a:cubicBezTo>
                  <a:lnTo>
                    <a:pt x="128225" y="20282"/>
                  </a:lnTo>
                  <a:lnTo>
                    <a:pt x="128159" y="20282"/>
                  </a:lnTo>
                  <a:cubicBezTo>
                    <a:pt x="128078" y="20279"/>
                    <a:pt x="127998" y="20278"/>
                    <a:pt x="127918" y="20278"/>
                  </a:cubicBezTo>
                  <a:cubicBezTo>
                    <a:pt x="127075" y="20278"/>
                    <a:pt x="126285" y="20433"/>
                    <a:pt x="125524" y="20616"/>
                  </a:cubicBezTo>
                  <a:cubicBezTo>
                    <a:pt x="124356" y="20616"/>
                    <a:pt x="123189" y="20516"/>
                    <a:pt x="122154" y="20416"/>
                  </a:cubicBezTo>
                  <a:cubicBezTo>
                    <a:pt x="121220" y="20349"/>
                    <a:pt x="120353" y="20215"/>
                    <a:pt x="119419" y="20049"/>
                  </a:cubicBezTo>
                  <a:cubicBezTo>
                    <a:pt x="117351" y="19348"/>
                    <a:pt x="115149" y="18881"/>
                    <a:pt x="112981" y="18448"/>
                  </a:cubicBezTo>
                  <a:cubicBezTo>
                    <a:pt x="111413" y="18181"/>
                    <a:pt x="109879" y="17947"/>
                    <a:pt x="108378" y="17747"/>
                  </a:cubicBezTo>
                  <a:lnTo>
                    <a:pt x="106643" y="17380"/>
                  </a:lnTo>
                  <a:lnTo>
                    <a:pt x="106577" y="17347"/>
                  </a:lnTo>
                  <a:cubicBezTo>
                    <a:pt x="105009" y="16680"/>
                    <a:pt x="103675" y="16513"/>
                    <a:pt x="102707" y="14845"/>
                  </a:cubicBezTo>
                  <a:cubicBezTo>
                    <a:pt x="101973" y="13511"/>
                    <a:pt x="101573" y="12043"/>
                    <a:pt x="100639" y="10842"/>
                  </a:cubicBezTo>
                  <a:cubicBezTo>
                    <a:pt x="100539" y="10709"/>
                    <a:pt x="100472" y="10609"/>
                    <a:pt x="100372" y="10509"/>
                  </a:cubicBezTo>
                  <a:cubicBezTo>
                    <a:pt x="100372" y="10342"/>
                    <a:pt x="100306" y="10175"/>
                    <a:pt x="100072" y="10075"/>
                  </a:cubicBezTo>
                  <a:lnTo>
                    <a:pt x="100005" y="10042"/>
                  </a:lnTo>
                  <a:cubicBezTo>
                    <a:pt x="99205" y="9108"/>
                    <a:pt x="98371" y="8240"/>
                    <a:pt x="97570" y="7373"/>
                  </a:cubicBezTo>
                  <a:cubicBezTo>
                    <a:pt x="97303" y="7039"/>
                    <a:pt x="96736" y="6539"/>
                    <a:pt x="96236" y="6005"/>
                  </a:cubicBezTo>
                  <a:cubicBezTo>
                    <a:pt x="96036" y="5738"/>
                    <a:pt x="95836" y="5438"/>
                    <a:pt x="95636" y="5205"/>
                  </a:cubicBezTo>
                  <a:cubicBezTo>
                    <a:pt x="95335" y="4771"/>
                    <a:pt x="95169" y="4404"/>
                    <a:pt x="95169" y="4071"/>
                  </a:cubicBezTo>
                  <a:cubicBezTo>
                    <a:pt x="95202" y="2870"/>
                    <a:pt x="98204" y="2770"/>
                    <a:pt x="99138" y="2503"/>
                  </a:cubicBezTo>
                  <a:cubicBezTo>
                    <a:pt x="100939" y="1936"/>
                    <a:pt x="102807" y="1435"/>
                    <a:pt x="104709" y="1102"/>
                  </a:cubicBezTo>
                  <a:cubicBezTo>
                    <a:pt x="106488" y="817"/>
                    <a:pt x="108362" y="485"/>
                    <a:pt x="110199" y="485"/>
                  </a:cubicBezTo>
                  <a:close/>
                  <a:moveTo>
                    <a:pt x="130160" y="20516"/>
                  </a:moveTo>
                  <a:cubicBezTo>
                    <a:pt x="130160" y="20549"/>
                    <a:pt x="130194" y="20582"/>
                    <a:pt x="130227" y="20616"/>
                  </a:cubicBezTo>
                  <a:cubicBezTo>
                    <a:pt x="130194" y="20616"/>
                    <a:pt x="130093" y="20582"/>
                    <a:pt x="130060" y="20582"/>
                  </a:cubicBezTo>
                  <a:lnTo>
                    <a:pt x="130160" y="20516"/>
                  </a:lnTo>
                  <a:close/>
                  <a:moveTo>
                    <a:pt x="121254" y="20883"/>
                  </a:moveTo>
                  <a:lnTo>
                    <a:pt x="121254" y="20883"/>
                  </a:lnTo>
                  <a:cubicBezTo>
                    <a:pt x="121921" y="20949"/>
                    <a:pt x="122588" y="21049"/>
                    <a:pt x="123289" y="21083"/>
                  </a:cubicBezTo>
                  <a:cubicBezTo>
                    <a:pt x="123422" y="21083"/>
                    <a:pt x="123555" y="21083"/>
                    <a:pt x="123722" y="21116"/>
                  </a:cubicBezTo>
                  <a:cubicBezTo>
                    <a:pt x="123155" y="21216"/>
                    <a:pt x="122588" y="21350"/>
                    <a:pt x="122021" y="21350"/>
                  </a:cubicBezTo>
                  <a:cubicBezTo>
                    <a:pt x="121954" y="21350"/>
                    <a:pt x="121921" y="21383"/>
                    <a:pt x="121888" y="21383"/>
                  </a:cubicBezTo>
                  <a:cubicBezTo>
                    <a:pt x="121687" y="21183"/>
                    <a:pt x="121454" y="20983"/>
                    <a:pt x="121254" y="20883"/>
                  </a:cubicBezTo>
                  <a:close/>
                  <a:moveTo>
                    <a:pt x="86896" y="23718"/>
                  </a:moveTo>
                  <a:lnTo>
                    <a:pt x="86896" y="23718"/>
                  </a:lnTo>
                  <a:cubicBezTo>
                    <a:pt x="86863" y="23751"/>
                    <a:pt x="86796" y="23785"/>
                    <a:pt x="86729" y="23851"/>
                  </a:cubicBezTo>
                  <a:lnTo>
                    <a:pt x="86696" y="23785"/>
                  </a:lnTo>
                  <a:cubicBezTo>
                    <a:pt x="86796" y="23751"/>
                    <a:pt x="86829" y="23751"/>
                    <a:pt x="86896" y="23718"/>
                  </a:cubicBezTo>
                  <a:close/>
                  <a:moveTo>
                    <a:pt x="88530" y="23218"/>
                  </a:moveTo>
                  <a:cubicBezTo>
                    <a:pt x="88330" y="23451"/>
                    <a:pt x="88164" y="23751"/>
                    <a:pt x="88030" y="24052"/>
                  </a:cubicBezTo>
                  <a:lnTo>
                    <a:pt x="87897" y="24052"/>
                  </a:lnTo>
                  <a:cubicBezTo>
                    <a:pt x="87963" y="23685"/>
                    <a:pt x="88197" y="23418"/>
                    <a:pt x="88530" y="23218"/>
                  </a:cubicBezTo>
                  <a:close/>
                  <a:moveTo>
                    <a:pt x="81815" y="194"/>
                  </a:moveTo>
                  <a:cubicBezTo>
                    <a:pt x="82053" y="194"/>
                    <a:pt x="82290" y="207"/>
                    <a:pt x="82526" y="235"/>
                  </a:cubicBezTo>
                  <a:cubicBezTo>
                    <a:pt x="84061" y="435"/>
                    <a:pt x="85528" y="1169"/>
                    <a:pt x="86996" y="1736"/>
                  </a:cubicBezTo>
                  <a:cubicBezTo>
                    <a:pt x="88631" y="2436"/>
                    <a:pt x="90298" y="2836"/>
                    <a:pt x="91966" y="3403"/>
                  </a:cubicBezTo>
                  <a:cubicBezTo>
                    <a:pt x="94134" y="4171"/>
                    <a:pt x="95335" y="5538"/>
                    <a:pt x="96636" y="7340"/>
                  </a:cubicBezTo>
                  <a:cubicBezTo>
                    <a:pt x="97670" y="8774"/>
                    <a:pt x="98671" y="10275"/>
                    <a:pt x="99672" y="11843"/>
                  </a:cubicBezTo>
                  <a:cubicBezTo>
                    <a:pt x="100306" y="12777"/>
                    <a:pt x="100739" y="13844"/>
                    <a:pt x="101206" y="14878"/>
                  </a:cubicBezTo>
                  <a:lnTo>
                    <a:pt x="101039" y="15045"/>
                  </a:lnTo>
                  <a:cubicBezTo>
                    <a:pt x="101014" y="15070"/>
                    <a:pt x="101027" y="15134"/>
                    <a:pt x="101079" y="15134"/>
                  </a:cubicBezTo>
                  <a:cubicBezTo>
                    <a:pt x="101095" y="15134"/>
                    <a:pt x="101115" y="15128"/>
                    <a:pt x="101139" y="15112"/>
                  </a:cubicBezTo>
                  <a:cubicBezTo>
                    <a:pt x="101206" y="15112"/>
                    <a:pt x="101240" y="15078"/>
                    <a:pt x="101306" y="15045"/>
                  </a:cubicBezTo>
                  <a:lnTo>
                    <a:pt x="101306" y="15045"/>
                  </a:lnTo>
                  <a:cubicBezTo>
                    <a:pt x="101406" y="17213"/>
                    <a:pt x="98571" y="17614"/>
                    <a:pt x="96903" y="18347"/>
                  </a:cubicBezTo>
                  <a:cubicBezTo>
                    <a:pt x="95369" y="19015"/>
                    <a:pt x="93868" y="19715"/>
                    <a:pt x="92400" y="20516"/>
                  </a:cubicBezTo>
                  <a:cubicBezTo>
                    <a:pt x="91666" y="20883"/>
                    <a:pt x="90932" y="21283"/>
                    <a:pt x="90198" y="21683"/>
                  </a:cubicBezTo>
                  <a:cubicBezTo>
                    <a:pt x="89998" y="21750"/>
                    <a:pt x="89831" y="21850"/>
                    <a:pt x="89598" y="21950"/>
                  </a:cubicBezTo>
                  <a:cubicBezTo>
                    <a:pt x="89531" y="22017"/>
                    <a:pt x="89398" y="22083"/>
                    <a:pt x="89231" y="22184"/>
                  </a:cubicBezTo>
                  <a:cubicBezTo>
                    <a:pt x="87663" y="22917"/>
                    <a:pt x="86029" y="23585"/>
                    <a:pt x="84261" y="23918"/>
                  </a:cubicBezTo>
                  <a:cubicBezTo>
                    <a:pt x="83123" y="24110"/>
                    <a:pt x="81951" y="24172"/>
                    <a:pt x="80764" y="24172"/>
                  </a:cubicBezTo>
                  <a:cubicBezTo>
                    <a:pt x="78646" y="24172"/>
                    <a:pt x="76482" y="23973"/>
                    <a:pt x="74387" y="23951"/>
                  </a:cubicBezTo>
                  <a:cubicBezTo>
                    <a:pt x="73727" y="23951"/>
                    <a:pt x="72683" y="24062"/>
                    <a:pt x="71688" y="24062"/>
                  </a:cubicBezTo>
                  <a:cubicBezTo>
                    <a:pt x="70875" y="24062"/>
                    <a:pt x="70094" y="23988"/>
                    <a:pt x="69584" y="23718"/>
                  </a:cubicBezTo>
                  <a:cubicBezTo>
                    <a:pt x="68149" y="22884"/>
                    <a:pt x="68183" y="20149"/>
                    <a:pt x="67649" y="18748"/>
                  </a:cubicBezTo>
                  <a:cubicBezTo>
                    <a:pt x="66848" y="16780"/>
                    <a:pt x="65381" y="15112"/>
                    <a:pt x="63980" y="13544"/>
                  </a:cubicBezTo>
                  <a:cubicBezTo>
                    <a:pt x="63646" y="13110"/>
                    <a:pt x="63312" y="12710"/>
                    <a:pt x="62912" y="12377"/>
                  </a:cubicBezTo>
                  <a:cubicBezTo>
                    <a:pt x="61478" y="10542"/>
                    <a:pt x="63279" y="9208"/>
                    <a:pt x="64847" y="8340"/>
                  </a:cubicBezTo>
                  <a:cubicBezTo>
                    <a:pt x="66315" y="7540"/>
                    <a:pt x="67682" y="6672"/>
                    <a:pt x="69117" y="5772"/>
                  </a:cubicBezTo>
                  <a:cubicBezTo>
                    <a:pt x="71785" y="4171"/>
                    <a:pt x="74554" y="2503"/>
                    <a:pt x="77489" y="1269"/>
                  </a:cubicBezTo>
                  <a:cubicBezTo>
                    <a:pt x="78839" y="694"/>
                    <a:pt x="80338" y="194"/>
                    <a:pt x="81815" y="194"/>
                  </a:cubicBezTo>
                  <a:close/>
                  <a:moveTo>
                    <a:pt x="85662" y="24085"/>
                  </a:moveTo>
                  <a:lnTo>
                    <a:pt x="85662" y="24085"/>
                  </a:lnTo>
                  <a:cubicBezTo>
                    <a:pt x="85628" y="24185"/>
                    <a:pt x="85495" y="24218"/>
                    <a:pt x="85362" y="24252"/>
                  </a:cubicBezTo>
                  <a:lnTo>
                    <a:pt x="85295" y="24285"/>
                  </a:lnTo>
                  <a:cubicBezTo>
                    <a:pt x="85128" y="24285"/>
                    <a:pt x="84961" y="24285"/>
                    <a:pt x="84728" y="24318"/>
                  </a:cubicBezTo>
                  <a:cubicBezTo>
                    <a:pt x="85028" y="24252"/>
                    <a:pt x="85362" y="24218"/>
                    <a:pt x="85662" y="24085"/>
                  </a:cubicBezTo>
                  <a:close/>
                  <a:moveTo>
                    <a:pt x="65214" y="15746"/>
                  </a:moveTo>
                  <a:lnTo>
                    <a:pt x="65214" y="15746"/>
                  </a:lnTo>
                  <a:cubicBezTo>
                    <a:pt x="65647" y="16278"/>
                    <a:pt x="66046" y="16878"/>
                    <a:pt x="66379" y="17444"/>
                  </a:cubicBezTo>
                  <a:lnTo>
                    <a:pt x="66379" y="17444"/>
                  </a:lnTo>
                  <a:cubicBezTo>
                    <a:pt x="66328" y="18397"/>
                    <a:pt x="66984" y="19158"/>
                    <a:pt x="67182" y="20082"/>
                  </a:cubicBezTo>
                  <a:cubicBezTo>
                    <a:pt x="67182" y="20110"/>
                    <a:pt x="67206" y="20121"/>
                    <a:pt x="67233" y="20121"/>
                  </a:cubicBezTo>
                  <a:cubicBezTo>
                    <a:pt x="67271" y="20121"/>
                    <a:pt x="67315" y="20101"/>
                    <a:pt x="67315" y="20082"/>
                  </a:cubicBezTo>
                  <a:cubicBezTo>
                    <a:pt x="67482" y="19248"/>
                    <a:pt x="66715" y="18614"/>
                    <a:pt x="66648" y="17847"/>
                  </a:cubicBezTo>
                  <a:lnTo>
                    <a:pt x="66648" y="17847"/>
                  </a:lnTo>
                  <a:cubicBezTo>
                    <a:pt x="66848" y="18214"/>
                    <a:pt x="67015" y="18548"/>
                    <a:pt x="67149" y="18915"/>
                  </a:cubicBezTo>
                  <a:cubicBezTo>
                    <a:pt x="67682" y="20349"/>
                    <a:pt x="67649" y="22083"/>
                    <a:pt x="68483" y="23384"/>
                  </a:cubicBezTo>
                  <a:lnTo>
                    <a:pt x="68483" y="23418"/>
                  </a:lnTo>
                  <a:cubicBezTo>
                    <a:pt x="68383" y="23785"/>
                    <a:pt x="68216" y="24218"/>
                    <a:pt x="68049" y="24585"/>
                  </a:cubicBezTo>
                  <a:cubicBezTo>
                    <a:pt x="67882" y="24885"/>
                    <a:pt x="67649" y="25086"/>
                    <a:pt x="67382" y="25352"/>
                  </a:cubicBezTo>
                  <a:cubicBezTo>
                    <a:pt x="68716" y="23451"/>
                    <a:pt x="67849" y="21550"/>
                    <a:pt x="66815" y="19315"/>
                  </a:cubicBezTo>
                  <a:cubicBezTo>
                    <a:pt x="66348" y="18314"/>
                    <a:pt x="65848" y="17047"/>
                    <a:pt x="65214" y="15746"/>
                  </a:cubicBezTo>
                  <a:close/>
                  <a:moveTo>
                    <a:pt x="68650" y="23484"/>
                  </a:moveTo>
                  <a:cubicBezTo>
                    <a:pt x="68783" y="23685"/>
                    <a:pt x="68950" y="23785"/>
                    <a:pt x="69050" y="23918"/>
                  </a:cubicBezTo>
                  <a:cubicBezTo>
                    <a:pt x="68883" y="24252"/>
                    <a:pt x="68683" y="24585"/>
                    <a:pt x="68650" y="24919"/>
                  </a:cubicBezTo>
                  <a:cubicBezTo>
                    <a:pt x="68650" y="24958"/>
                    <a:pt x="68672" y="24974"/>
                    <a:pt x="68705" y="24974"/>
                  </a:cubicBezTo>
                  <a:cubicBezTo>
                    <a:pt x="68728" y="24974"/>
                    <a:pt x="68755" y="24966"/>
                    <a:pt x="68783" y="24952"/>
                  </a:cubicBezTo>
                  <a:cubicBezTo>
                    <a:pt x="69017" y="24719"/>
                    <a:pt x="69150" y="24318"/>
                    <a:pt x="69283" y="24052"/>
                  </a:cubicBezTo>
                  <a:cubicBezTo>
                    <a:pt x="69817" y="24318"/>
                    <a:pt x="70484" y="24385"/>
                    <a:pt x="71185" y="24385"/>
                  </a:cubicBezTo>
                  <a:lnTo>
                    <a:pt x="71218" y="24385"/>
                  </a:lnTo>
                  <a:cubicBezTo>
                    <a:pt x="69617" y="24619"/>
                    <a:pt x="68216" y="25286"/>
                    <a:pt x="66782" y="26453"/>
                  </a:cubicBezTo>
                  <a:cubicBezTo>
                    <a:pt x="65180" y="27721"/>
                    <a:pt x="63479" y="28855"/>
                    <a:pt x="61878" y="30056"/>
                  </a:cubicBezTo>
                  <a:cubicBezTo>
                    <a:pt x="63379" y="28688"/>
                    <a:pt x="65014" y="27521"/>
                    <a:pt x="66515" y="26120"/>
                  </a:cubicBezTo>
                  <a:cubicBezTo>
                    <a:pt x="66815" y="25953"/>
                    <a:pt x="66982" y="25753"/>
                    <a:pt x="67149" y="25519"/>
                  </a:cubicBezTo>
                  <a:cubicBezTo>
                    <a:pt x="67149" y="25546"/>
                    <a:pt x="67192" y="25595"/>
                    <a:pt x="67262" y="25595"/>
                  </a:cubicBezTo>
                  <a:cubicBezTo>
                    <a:pt x="67278" y="25595"/>
                    <a:pt x="67296" y="25592"/>
                    <a:pt x="67315" y="25586"/>
                  </a:cubicBezTo>
                  <a:cubicBezTo>
                    <a:pt x="68116" y="25386"/>
                    <a:pt x="68550" y="24285"/>
                    <a:pt x="68650" y="23484"/>
                  </a:cubicBezTo>
                  <a:close/>
                  <a:moveTo>
                    <a:pt x="128948" y="11904"/>
                  </a:moveTo>
                  <a:cubicBezTo>
                    <a:pt x="129569" y="11904"/>
                    <a:pt x="130560" y="12405"/>
                    <a:pt x="131094" y="12710"/>
                  </a:cubicBezTo>
                  <a:cubicBezTo>
                    <a:pt x="132195" y="13277"/>
                    <a:pt x="133362" y="13744"/>
                    <a:pt x="134397" y="14445"/>
                  </a:cubicBezTo>
                  <a:cubicBezTo>
                    <a:pt x="136932" y="16213"/>
                    <a:pt x="137365" y="19181"/>
                    <a:pt x="138299" y="21883"/>
                  </a:cubicBezTo>
                  <a:cubicBezTo>
                    <a:pt x="139200" y="24218"/>
                    <a:pt x="140534" y="26353"/>
                    <a:pt x="141935" y="28388"/>
                  </a:cubicBezTo>
                  <a:cubicBezTo>
                    <a:pt x="142135" y="28722"/>
                    <a:pt x="143870" y="30590"/>
                    <a:pt x="143770" y="31090"/>
                  </a:cubicBezTo>
                  <a:cubicBezTo>
                    <a:pt x="143737" y="31424"/>
                    <a:pt x="143603" y="31590"/>
                    <a:pt x="143536" y="31724"/>
                  </a:cubicBezTo>
                  <a:cubicBezTo>
                    <a:pt x="143370" y="31724"/>
                    <a:pt x="143203" y="31724"/>
                    <a:pt x="143069" y="31790"/>
                  </a:cubicBezTo>
                  <a:cubicBezTo>
                    <a:pt x="142569" y="31624"/>
                    <a:pt x="141935" y="30856"/>
                    <a:pt x="141802" y="30690"/>
                  </a:cubicBezTo>
                  <a:cubicBezTo>
                    <a:pt x="141402" y="30256"/>
                    <a:pt x="140935" y="29889"/>
                    <a:pt x="140534" y="29455"/>
                  </a:cubicBezTo>
                  <a:cubicBezTo>
                    <a:pt x="139700" y="28621"/>
                    <a:pt x="138866" y="27754"/>
                    <a:pt x="138066" y="26920"/>
                  </a:cubicBezTo>
                  <a:cubicBezTo>
                    <a:pt x="136732" y="25386"/>
                    <a:pt x="135531" y="23718"/>
                    <a:pt x="133930" y="22417"/>
                  </a:cubicBezTo>
                  <a:cubicBezTo>
                    <a:pt x="133229" y="21817"/>
                    <a:pt x="132462" y="21416"/>
                    <a:pt x="131628" y="21083"/>
                  </a:cubicBezTo>
                  <a:cubicBezTo>
                    <a:pt x="130694" y="20449"/>
                    <a:pt x="130394" y="19782"/>
                    <a:pt x="130194" y="18915"/>
                  </a:cubicBezTo>
                  <a:cubicBezTo>
                    <a:pt x="130227" y="18381"/>
                    <a:pt x="130093" y="17780"/>
                    <a:pt x="129960" y="17213"/>
                  </a:cubicBezTo>
                  <a:cubicBezTo>
                    <a:pt x="129727" y="16079"/>
                    <a:pt x="129293" y="14878"/>
                    <a:pt x="128759" y="13744"/>
                  </a:cubicBezTo>
                  <a:cubicBezTo>
                    <a:pt x="128692" y="13511"/>
                    <a:pt x="128592" y="13277"/>
                    <a:pt x="128526" y="13044"/>
                  </a:cubicBezTo>
                  <a:cubicBezTo>
                    <a:pt x="128225" y="12186"/>
                    <a:pt x="128483" y="11904"/>
                    <a:pt x="128948" y="11904"/>
                  </a:cubicBezTo>
                  <a:close/>
                  <a:moveTo>
                    <a:pt x="43161" y="35193"/>
                  </a:moveTo>
                  <a:cubicBezTo>
                    <a:pt x="43657" y="35193"/>
                    <a:pt x="44149" y="35260"/>
                    <a:pt x="44632" y="35393"/>
                  </a:cubicBezTo>
                  <a:cubicBezTo>
                    <a:pt x="44377" y="35367"/>
                    <a:pt x="44121" y="35354"/>
                    <a:pt x="43865" y="35354"/>
                  </a:cubicBezTo>
                  <a:cubicBezTo>
                    <a:pt x="42814" y="35354"/>
                    <a:pt x="41768" y="35578"/>
                    <a:pt x="40830" y="36060"/>
                  </a:cubicBezTo>
                  <a:cubicBezTo>
                    <a:pt x="40997" y="35860"/>
                    <a:pt x="41130" y="35693"/>
                    <a:pt x="41230" y="35460"/>
                  </a:cubicBezTo>
                  <a:lnTo>
                    <a:pt x="41330" y="35460"/>
                  </a:lnTo>
                  <a:lnTo>
                    <a:pt x="41397" y="35526"/>
                  </a:lnTo>
                  <a:cubicBezTo>
                    <a:pt x="41415" y="35531"/>
                    <a:pt x="41433" y="35533"/>
                    <a:pt x="41450" y="35533"/>
                  </a:cubicBezTo>
                  <a:cubicBezTo>
                    <a:pt x="41556" y="35533"/>
                    <a:pt x="41635" y="35451"/>
                    <a:pt x="41664" y="35393"/>
                  </a:cubicBezTo>
                  <a:cubicBezTo>
                    <a:pt x="42164" y="35260"/>
                    <a:pt x="42664" y="35193"/>
                    <a:pt x="43161" y="35193"/>
                  </a:cubicBezTo>
                  <a:close/>
                  <a:moveTo>
                    <a:pt x="39825" y="29316"/>
                  </a:moveTo>
                  <a:cubicBezTo>
                    <a:pt x="40065" y="29316"/>
                    <a:pt x="40301" y="29339"/>
                    <a:pt x="40530" y="29389"/>
                  </a:cubicBezTo>
                  <a:cubicBezTo>
                    <a:pt x="39362" y="31123"/>
                    <a:pt x="40129" y="33392"/>
                    <a:pt x="38862" y="35093"/>
                  </a:cubicBezTo>
                  <a:cubicBezTo>
                    <a:pt x="37761" y="35760"/>
                    <a:pt x="36693" y="36627"/>
                    <a:pt x="36026" y="37661"/>
                  </a:cubicBezTo>
                  <a:cubicBezTo>
                    <a:pt x="35960" y="37728"/>
                    <a:pt x="35926" y="37761"/>
                    <a:pt x="35826" y="37828"/>
                  </a:cubicBezTo>
                  <a:cubicBezTo>
                    <a:pt x="35302" y="38252"/>
                    <a:pt x="34778" y="38583"/>
                    <a:pt x="34142" y="38583"/>
                  </a:cubicBezTo>
                  <a:cubicBezTo>
                    <a:pt x="33928" y="38583"/>
                    <a:pt x="33701" y="38546"/>
                    <a:pt x="33458" y="38462"/>
                  </a:cubicBezTo>
                  <a:cubicBezTo>
                    <a:pt x="32591" y="38128"/>
                    <a:pt x="31823" y="37094"/>
                    <a:pt x="31623" y="36227"/>
                  </a:cubicBezTo>
                  <a:cubicBezTo>
                    <a:pt x="31123" y="34125"/>
                    <a:pt x="33458" y="32324"/>
                    <a:pt x="34992" y="31290"/>
                  </a:cubicBezTo>
                  <a:cubicBezTo>
                    <a:pt x="36248" y="30443"/>
                    <a:pt x="38142" y="29316"/>
                    <a:pt x="39825" y="29316"/>
                  </a:cubicBezTo>
                  <a:close/>
                  <a:moveTo>
                    <a:pt x="14211" y="38729"/>
                  </a:moveTo>
                  <a:cubicBezTo>
                    <a:pt x="14311" y="38729"/>
                    <a:pt x="14411" y="38762"/>
                    <a:pt x="14511" y="38762"/>
                  </a:cubicBezTo>
                  <a:lnTo>
                    <a:pt x="14511" y="38829"/>
                  </a:lnTo>
                  <a:cubicBezTo>
                    <a:pt x="14344" y="38862"/>
                    <a:pt x="14277" y="38862"/>
                    <a:pt x="14177" y="38896"/>
                  </a:cubicBezTo>
                  <a:lnTo>
                    <a:pt x="14177" y="38762"/>
                  </a:lnTo>
                  <a:lnTo>
                    <a:pt x="14211" y="38729"/>
                  </a:lnTo>
                  <a:close/>
                  <a:moveTo>
                    <a:pt x="13744" y="38595"/>
                  </a:moveTo>
                  <a:cubicBezTo>
                    <a:pt x="13810" y="38595"/>
                    <a:pt x="13844" y="38629"/>
                    <a:pt x="13944" y="38629"/>
                  </a:cubicBezTo>
                  <a:cubicBezTo>
                    <a:pt x="13911" y="38729"/>
                    <a:pt x="13911" y="38795"/>
                    <a:pt x="13944" y="38896"/>
                  </a:cubicBezTo>
                  <a:cubicBezTo>
                    <a:pt x="13810" y="38929"/>
                    <a:pt x="13744" y="38929"/>
                    <a:pt x="13610" y="38962"/>
                  </a:cubicBezTo>
                  <a:cubicBezTo>
                    <a:pt x="13644" y="38795"/>
                    <a:pt x="13677" y="38695"/>
                    <a:pt x="13744" y="38595"/>
                  </a:cubicBezTo>
                  <a:close/>
                  <a:moveTo>
                    <a:pt x="12676" y="38429"/>
                  </a:moveTo>
                  <a:lnTo>
                    <a:pt x="13444" y="38562"/>
                  </a:lnTo>
                  <a:cubicBezTo>
                    <a:pt x="13343" y="38695"/>
                    <a:pt x="13310" y="38862"/>
                    <a:pt x="13343" y="39029"/>
                  </a:cubicBezTo>
                  <a:lnTo>
                    <a:pt x="12843" y="39129"/>
                  </a:lnTo>
                  <a:cubicBezTo>
                    <a:pt x="12843" y="38962"/>
                    <a:pt x="12843" y="38862"/>
                    <a:pt x="13010" y="38729"/>
                  </a:cubicBezTo>
                  <a:cubicBezTo>
                    <a:pt x="13088" y="38650"/>
                    <a:pt x="13044" y="38531"/>
                    <a:pt x="12973" y="38531"/>
                  </a:cubicBezTo>
                  <a:cubicBezTo>
                    <a:pt x="12953" y="38531"/>
                    <a:pt x="12932" y="38540"/>
                    <a:pt x="12910" y="38562"/>
                  </a:cubicBezTo>
                  <a:cubicBezTo>
                    <a:pt x="12676" y="38729"/>
                    <a:pt x="12610" y="38929"/>
                    <a:pt x="12676" y="39196"/>
                  </a:cubicBezTo>
                  <a:cubicBezTo>
                    <a:pt x="12576" y="39229"/>
                    <a:pt x="12443" y="39262"/>
                    <a:pt x="12309" y="39262"/>
                  </a:cubicBezTo>
                  <a:cubicBezTo>
                    <a:pt x="12309" y="39129"/>
                    <a:pt x="12276" y="39062"/>
                    <a:pt x="12309" y="38929"/>
                  </a:cubicBezTo>
                  <a:cubicBezTo>
                    <a:pt x="12343" y="38795"/>
                    <a:pt x="12443" y="38695"/>
                    <a:pt x="12576" y="38562"/>
                  </a:cubicBezTo>
                  <a:cubicBezTo>
                    <a:pt x="12610" y="38529"/>
                    <a:pt x="12610" y="38462"/>
                    <a:pt x="12576" y="38429"/>
                  </a:cubicBezTo>
                  <a:close/>
                  <a:moveTo>
                    <a:pt x="12409" y="38429"/>
                  </a:moveTo>
                  <a:cubicBezTo>
                    <a:pt x="12176" y="38629"/>
                    <a:pt x="11976" y="39062"/>
                    <a:pt x="12143" y="39296"/>
                  </a:cubicBezTo>
                  <a:cubicBezTo>
                    <a:pt x="11909" y="39396"/>
                    <a:pt x="11642" y="39463"/>
                    <a:pt x="11442" y="39563"/>
                  </a:cubicBezTo>
                  <a:cubicBezTo>
                    <a:pt x="11475" y="39396"/>
                    <a:pt x="11442" y="39229"/>
                    <a:pt x="11475" y="39062"/>
                  </a:cubicBezTo>
                  <a:cubicBezTo>
                    <a:pt x="11576" y="38862"/>
                    <a:pt x="11676" y="38629"/>
                    <a:pt x="11909" y="38562"/>
                  </a:cubicBezTo>
                  <a:cubicBezTo>
                    <a:pt x="11942" y="38529"/>
                    <a:pt x="11976" y="38462"/>
                    <a:pt x="11976" y="38429"/>
                  </a:cubicBezTo>
                  <a:close/>
                  <a:moveTo>
                    <a:pt x="60389" y="11825"/>
                  </a:moveTo>
                  <a:cubicBezTo>
                    <a:pt x="61239" y="11825"/>
                    <a:pt x="61964" y="12151"/>
                    <a:pt x="62612" y="12710"/>
                  </a:cubicBezTo>
                  <a:cubicBezTo>
                    <a:pt x="62812" y="12944"/>
                    <a:pt x="63046" y="13210"/>
                    <a:pt x="63279" y="13411"/>
                  </a:cubicBezTo>
                  <a:lnTo>
                    <a:pt x="63446" y="13577"/>
                  </a:lnTo>
                  <a:cubicBezTo>
                    <a:pt x="64880" y="15412"/>
                    <a:pt x="65814" y="18247"/>
                    <a:pt x="66515" y="19782"/>
                  </a:cubicBezTo>
                  <a:cubicBezTo>
                    <a:pt x="67048" y="20949"/>
                    <a:pt x="67849" y="22284"/>
                    <a:pt x="67616" y="23618"/>
                  </a:cubicBezTo>
                  <a:cubicBezTo>
                    <a:pt x="67215" y="25586"/>
                    <a:pt x="64880" y="26820"/>
                    <a:pt x="63479" y="28021"/>
                  </a:cubicBezTo>
                  <a:cubicBezTo>
                    <a:pt x="60877" y="30189"/>
                    <a:pt x="58676" y="32558"/>
                    <a:pt x="56875" y="35426"/>
                  </a:cubicBezTo>
                  <a:cubicBezTo>
                    <a:pt x="56307" y="36394"/>
                    <a:pt x="55707" y="37361"/>
                    <a:pt x="55140" y="38362"/>
                  </a:cubicBezTo>
                  <a:cubicBezTo>
                    <a:pt x="54722" y="39048"/>
                    <a:pt x="54411" y="40109"/>
                    <a:pt x="53633" y="40109"/>
                  </a:cubicBezTo>
                  <a:cubicBezTo>
                    <a:pt x="53541" y="40109"/>
                    <a:pt x="53444" y="40095"/>
                    <a:pt x="53339" y="40063"/>
                  </a:cubicBezTo>
                  <a:cubicBezTo>
                    <a:pt x="51971" y="38429"/>
                    <a:pt x="50337" y="37128"/>
                    <a:pt x="48302" y="36260"/>
                  </a:cubicBezTo>
                  <a:cubicBezTo>
                    <a:pt x="47801" y="36060"/>
                    <a:pt x="47301" y="35893"/>
                    <a:pt x="46767" y="35727"/>
                  </a:cubicBezTo>
                  <a:cubicBezTo>
                    <a:pt x="45629" y="35169"/>
                    <a:pt x="44458" y="34805"/>
                    <a:pt x="43232" y="34805"/>
                  </a:cubicBezTo>
                  <a:cubicBezTo>
                    <a:pt x="42698" y="34805"/>
                    <a:pt x="42153" y="34874"/>
                    <a:pt x="41597" y="35026"/>
                  </a:cubicBezTo>
                  <a:cubicBezTo>
                    <a:pt x="41530" y="34959"/>
                    <a:pt x="41530" y="34959"/>
                    <a:pt x="41497" y="34959"/>
                  </a:cubicBezTo>
                  <a:cubicBezTo>
                    <a:pt x="41330" y="34926"/>
                    <a:pt x="41163" y="34859"/>
                    <a:pt x="41030" y="34759"/>
                  </a:cubicBezTo>
                  <a:cubicBezTo>
                    <a:pt x="40863" y="34559"/>
                    <a:pt x="40696" y="34292"/>
                    <a:pt x="40496" y="34092"/>
                  </a:cubicBezTo>
                  <a:lnTo>
                    <a:pt x="40429" y="34059"/>
                  </a:lnTo>
                  <a:cubicBezTo>
                    <a:pt x="39529" y="31790"/>
                    <a:pt x="42798" y="26553"/>
                    <a:pt x="43598" y="25252"/>
                  </a:cubicBezTo>
                  <a:cubicBezTo>
                    <a:pt x="45967" y="21250"/>
                    <a:pt x="48635" y="18114"/>
                    <a:pt x="52638" y="15679"/>
                  </a:cubicBezTo>
                  <a:cubicBezTo>
                    <a:pt x="54806" y="14345"/>
                    <a:pt x="57475" y="12110"/>
                    <a:pt x="60043" y="11843"/>
                  </a:cubicBezTo>
                  <a:cubicBezTo>
                    <a:pt x="60161" y="11831"/>
                    <a:pt x="60276" y="11825"/>
                    <a:pt x="60389" y="11825"/>
                  </a:cubicBezTo>
                  <a:close/>
                  <a:moveTo>
                    <a:pt x="54006" y="40764"/>
                  </a:moveTo>
                  <a:cubicBezTo>
                    <a:pt x="54006" y="40797"/>
                    <a:pt x="54006" y="40864"/>
                    <a:pt x="54039" y="40897"/>
                  </a:cubicBezTo>
                  <a:cubicBezTo>
                    <a:pt x="54006" y="40864"/>
                    <a:pt x="54006" y="40797"/>
                    <a:pt x="53972" y="40764"/>
                  </a:cubicBezTo>
                  <a:close/>
                  <a:moveTo>
                    <a:pt x="39996" y="34226"/>
                  </a:moveTo>
                  <a:cubicBezTo>
                    <a:pt x="40129" y="34592"/>
                    <a:pt x="40363" y="34893"/>
                    <a:pt x="40696" y="35126"/>
                  </a:cubicBezTo>
                  <a:cubicBezTo>
                    <a:pt x="40730" y="35393"/>
                    <a:pt x="40663" y="35593"/>
                    <a:pt x="40396" y="35960"/>
                  </a:cubicBezTo>
                  <a:cubicBezTo>
                    <a:pt x="39962" y="36594"/>
                    <a:pt x="39262" y="37061"/>
                    <a:pt x="38662" y="37595"/>
                  </a:cubicBezTo>
                  <a:cubicBezTo>
                    <a:pt x="38061" y="38195"/>
                    <a:pt x="37794" y="38762"/>
                    <a:pt x="37494" y="39429"/>
                  </a:cubicBezTo>
                  <a:cubicBezTo>
                    <a:pt x="37994" y="37928"/>
                    <a:pt x="39062" y="36727"/>
                    <a:pt x="40396" y="35627"/>
                  </a:cubicBezTo>
                  <a:cubicBezTo>
                    <a:pt x="40511" y="35569"/>
                    <a:pt x="40428" y="35413"/>
                    <a:pt x="40339" y="35413"/>
                  </a:cubicBezTo>
                  <a:cubicBezTo>
                    <a:pt x="40325" y="35413"/>
                    <a:pt x="40310" y="35417"/>
                    <a:pt x="40296" y="35426"/>
                  </a:cubicBezTo>
                  <a:cubicBezTo>
                    <a:pt x="38061" y="36927"/>
                    <a:pt x="36827" y="39096"/>
                    <a:pt x="36693" y="41464"/>
                  </a:cubicBezTo>
                  <a:cubicBezTo>
                    <a:pt x="36593" y="41698"/>
                    <a:pt x="36460" y="41931"/>
                    <a:pt x="36327" y="41931"/>
                  </a:cubicBezTo>
                  <a:cubicBezTo>
                    <a:pt x="36160" y="41931"/>
                    <a:pt x="35793" y="40964"/>
                    <a:pt x="35759" y="40764"/>
                  </a:cubicBezTo>
                  <a:cubicBezTo>
                    <a:pt x="35459" y="39863"/>
                    <a:pt x="35659" y="39029"/>
                    <a:pt x="36160" y="38228"/>
                  </a:cubicBezTo>
                  <a:cubicBezTo>
                    <a:pt x="36293" y="38128"/>
                    <a:pt x="36360" y="38062"/>
                    <a:pt x="36493" y="37962"/>
                  </a:cubicBezTo>
                  <a:cubicBezTo>
                    <a:pt x="37527" y="37194"/>
                    <a:pt x="38762" y="36260"/>
                    <a:pt x="39495" y="35193"/>
                  </a:cubicBezTo>
                  <a:cubicBezTo>
                    <a:pt x="39696" y="35059"/>
                    <a:pt x="39862" y="34959"/>
                    <a:pt x="40096" y="34893"/>
                  </a:cubicBezTo>
                  <a:cubicBezTo>
                    <a:pt x="40270" y="34805"/>
                    <a:pt x="40191" y="34541"/>
                    <a:pt x="40035" y="34541"/>
                  </a:cubicBezTo>
                  <a:cubicBezTo>
                    <a:pt x="40013" y="34541"/>
                    <a:pt x="39988" y="34546"/>
                    <a:pt x="39962" y="34559"/>
                  </a:cubicBezTo>
                  <a:cubicBezTo>
                    <a:pt x="39929" y="34592"/>
                    <a:pt x="39862" y="34592"/>
                    <a:pt x="39829" y="34626"/>
                  </a:cubicBezTo>
                  <a:cubicBezTo>
                    <a:pt x="39896" y="34526"/>
                    <a:pt x="39962" y="34359"/>
                    <a:pt x="39996" y="34226"/>
                  </a:cubicBezTo>
                  <a:close/>
                  <a:moveTo>
                    <a:pt x="54840" y="39896"/>
                  </a:moveTo>
                  <a:lnTo>
                    <a:pt x="54840" y="39896"/>
                  </a:lnTo>
                  <a:cubicBezTo>
                    <a:pt x="54806" y="40096"/>
                    <a:pt x="54740" y="40297"/>
                    <a:pt x="54740" y="40463"/>
                  </a:cubicBezTo>
                  <a:cubicBezTo>
                    <a:pt x="54729" y="40441"/>
                    <a:pt x="54706" y="40430"/>
                    <a:pt x="54682" y="40430"/>
                  </a:cubicBezTo>
                  <a:cubicBezTo>
                    <a:pt x="54632" y="40430"/>
                    <a:pt x="54573" y="40474"/>
                    <a:pt x="54573" y="40563"/>
                  </a:cubicBezTo>
                  <a:cubicBezTo>
                    <a:pt x="54573" y="40864"/>
                    <a:pt x="54640" y="41197"/>
                    <a:pt x="54740" y="41431"/>
                  </a:cubicBezTo>
                  <a:lnTo>
                    <a:pt x="54806" y="41464"/>
                  </a:lnTo>
                  <a:cubicBezTo>
                    <a:pt x="54840" y="41764"/>
                    <a:pt x="54906" y="42098"/>
                    <a:pt x="55040" y="42431"/>
                  </a:cubicBezTo>
                  <a:lnTo>
                    <a:pt x="55073" y="42531"/>
                  </a:lnTo>
                  <a:cubicBezTo>
                    <a:pt x="54973" y="42298"/>
                    <a:pt x="54840" y="42098"/>
                    <a:pt x="54706" y="41931"/>
                  </a:cubicBezTo>
                  <a:cubicBezTo>
                    <a:pt x="54806" y="41898"/>
                    <a:pt x="54840" y="41864"/>
                    <a:pt x="54806" y="41798"/>
                  </a:cubicBezTo>
                  <a:cubicBezTo>
                    <a:pt x="54773" y="41698"/>
                    <a:pt x="54673" y="41597"/>
                    <a:pt x="54640" y="41464"/>
                  </a:cubicBezTo>
                  <a:cubicBezTo>
                    <a:pt x="54540" y="41297"/>
                    <a:pt x="54540" y="41130"/>
                    <a:pt x="54506" y="40964"/>
                  </a:cubicBezTo>
                  <a:cubicBezTo>
                    <a:pt x="54506" y="40764"/>
                    <a:pt x="54506" y="40563"/>
                    <a:pt x="54540" y="40363"/>
                  </a:cubicBezTo>
                  <a:cubicBezTo>
                    <a:pt x="54673" y="40196"/>
                    <a:pt x="54740" y="40030"/>
                    <a:pt x="54840" y="39896"/>
                  </a:cubicBezTo>
                  <a:close/>
                  <a:moveTo>
                    <a:pt x="56280" y="44649"/>
                  </a:moveTo>
                  <a:lnTo>
                    <a:pt x="56280" y="44649"/>
                  </a:lnTo>
                  <a:cubicBezTo>
                    <a:pt x="56315" y="44740"/>
                    <a:pt x="56378" y="44807"/>
                    <a:pt x="56441" y="44933"/>
                  </a:cubicBezTo>
                  <a:cubicBezTo>
                    <a:pt x="56307" y="44933"/>
                    <a:pt x="56141" y="44967"/>
                    <a:pt x="55974" y="45067"/>
                  </a:cubicBezTo>
                  <a:cubicBezTo>
                    <a:pt x="56007" y="45033"/>
                    <a:pt x="56007" y="44967"/>
                    <a:pt x="56007" y="44933"/>
                  </a:cubicBezTo>
                  <a:cubicBezTo>
                    <a:pt x="56022" y="44936"/>
                    <a:pt x="56036" y="44937"/>
                    <a:pt x="56051" y="44937"/>
                  </a:cubicBezTo>
                  <a:cubicBezTo>
                    <a:pt x="56196" y="44937"/>
                    <a:pt x="56326" y="44795"/>
                    <a:pt x="56280" y="44649"/>
                  </a:cubicBezTo>
                  <a:close/>
                  <a:moveTo>
                    <a:pt x="55640" y="44399"/>
                  </a:moveTo>
                  <a:cubicBezTo>
                    <a:pt x="55707" y="44533"/>
                    <a:pt x="55774" y="44600"/>
                    <a:pt x="55807" y="44733"/>
                  </a:cubicBezTo>
                  <a:cubicBezTo>
                    <a:pt x="55674" y="44866"/>
                    <a:pt x="55540" y="44967"/>
                    <a:pt x="55440" y="45067"/>
                  </a:cubicBezTo>
                  <a:cubicBezTo>
                    <a:pt x="55073" y="45200"/>
                    <a:pt x="54773" y="45367"/>
                    <a:pt x="54373" y="45467"/>
                  </a:cubicBezTo>
                  <a:cubicBezTo>
                    <a:pt x="54873" y="45200"/>
                    <a:pt x="55373" y="44866"/>
                    <a:pt x="55640" y="44399"/>
                  </a:cubicBezTo>
                  <a:close/>
                  <a:moveTo>
                    <a:pt x="56608" y="45067"/>
                  </a:moveTo>
                  <a:cubicBezTo>
                    <a:pt x="56674" y="45233"/>
                    <a:pt x="56808" y="45367"/>
                    <a:pt x="56875" y="45534"/>
                  </a:cubicBezTo>
                  <a:cubicBezTo>
                    <a:pt x="55173" y="46201"/>
                    <a:pt x="53339" y="46768"/>
                    <a:pt x="51637" y="47568"/>
                  </a:cubicBezTo>
                  <a:cubicBezTo>
                    <a:pt x="52772" y="46968"/>
                    <a:pt x="53972" y="46434"/>
                    <a:pt x="55040" y="45700"/>
                  </a:cubicBezTo>
                  <a:cubicBezTo>
                    <a:pt x="55540" y="45467"/>
                    <a:pt x="56041" y="45267"/>
                    <a:pt x="56541" y="45100"/>
                  </a:cubicBezTo>
                  <a:lnTo>
                    <a:pt x="56608" y="45067"/>
                  </a:lnTo>
                  <a:close/>
                  <a:moveTo>
                    <a:pt x="52838" y="46401"/>
                  </a:moveTo>
                  <a:cubicBezTo>
                    <a:pt x="51537" y="47035"/>
                    <a:pt x="50303" y="47735"/>
                    <a:pt x="49102" y="48402"/>
                  </a:cubicBezTo>
                  <a:cubicBezTo>
                    <a:pt x="48602" y="48636"/>
                    <a:pt x="47968" y="48969"/>
                    <a:pt x="47334" y="49370"/>
                  </a:cubicBezTo>
                  <a:cubicBezTo>
                    <a:pt x="47168" y="49403"/>
                    <a:pt x="47034" y="49436"/>
                    <a:pt x="46867" y="49470"/>
                  </a:cubicBezTo>
                  <a:cubicBezTo>
                    <a:pt x="47535" y="49036"/>
                    <a:pt x="48268" y="48602"/>
                    <a:pt x="49002" y="48202"/>
                  </a:cubicBezTo>
                  <a:cubicBezTo>
                    <a:pt x="50270" y="47535"/>
                    <a:pt x="51537" y="46935"/>
                    <a:pt x="52838" y="46401"/>
                  </a:cubicBezTo>
                  <a:close/>
                  <a:moveTo>
                    <a:pt x="36693" y="48803"/>
                  </a:moveTo>
                  <a:cubicBezTo>
                    <a:pt x="36693" y="48969"/>
                    <a:pt x="36760" y="49136"/>
                    <a:pt x="36794" y="49303"/>
                  </a:cubicBezTo>
                  <a:cubicBezTo>
                    <a:pt x="36760" y="49270"/>
                    <a:pt x="36693" y="49270"/>
                    <a:pt x="36627" y="49270"/>
                  </a:cubicBezTo>
                  <a:cubicBezTo>
                    <a:pt x="36582" y="49258"/>
                    <a:pt x="36538" y="49255"/>
                    <a:pt x="36493" y="49255"/>
                  </a:cubicBezTo>
                  <a:cubicBezTo>
                    <a:pt x="36404" y="49255"/>
                    <a:pt x="36315" y="49270"/>
                    <a:pt x="36226" y="49270"/>
                  </a:cubicBezTo>
                  <a:cubicBezTo>
                    <a:pt x="36060" y="49303"/>
                    <a:pt x="35926" y="49436"/>
                    <a:pt x="35793" y="49570"/>
                  </a:cubicBezTo>
                  <a:cubicBezTo>
                    <a:pt x="35860" y="49270"/>
                    <a:pt x="36193" y="49036"/>
                    <a:pt x="36693" y="48803"/>
                  </a:cubicBezTo>
                  <a:close/>
                  <a:moveTo>
                    <a:pt x="46170" y="49584"/>
                  </a:moveTo>
                  <a:cubicBezTo>
                    <a:pt x="46134" y="49618"/>
                    <a:pt x="46098" y="49660"/>
                    <a:pt x="46033" y="49703"/>
                  </a:cubicBezTo>
                  <a:lnTo>
                    <a:pt x="45967" y="49737"/>
                  </a:lnTo>
                  <a:cubicBezTo>
                    <a:pt x="46016" y="49663"/>
                    <a:pt x="46102" y="49625"/>
                    <a:pt x="46170" y="49584"/>
                  </a:cubicBezTo>
                  <a:close/>
                  <a:moveTo>
                    <a:pt x="40296" y="48736"/>
                  </a:moveTo>
                  <a:lnTo>
                    <a:pt x="40296" y="48736"/>
                  </a:lnTo>
                  <a:cubicBezTo>
                    <a:pt x="40463" y="48869"/>
                    <a:pt x="40630" y="48969"/>
                    <a:pt x="40796" y="49069"/>
                  </a:cubicBezTo>
                  <a:cubicBezTo>
                    <a:pt x="40997" y="49203"/>
                    <a:pt x="41163" y="49270"/>
                    <a:pt x="41363" y="49370"/>
                  </a:cubicBezTo>
                  <a:cubicBezTo>
                    <a:pt x="41363" y="49419"/>
                    <a:pt x="41417" y="49449"/>
                    <a:pt x="41472" y="49449"/>
                  </a:cubicBezTo>
                  <a:cubicBezTo>
                    <a:pt x="41492" y="49449"/>
                    <a:pt x="41512" y="49445"/>
                    <a:pt x="41530" y="49436"/>
                  </a:cubicBezTo>
                  <a:lnTo>
                    <a:pt x="41931" y="49570"/>
                  </a:lnTo>
                  <a:cubicBezTo>
                    <a:pt x="41764" y="49603"/>
                    <a:pt x="41597" y="49637"/>
                    <a:pt x="41497" y="49703"/>
                  </a:cubicBezTo>
                  <a:cubicBezTo>
                    <a:pt x="41464" y="49703"/>
                    <a:pt x="41464" y="49737"/>
                    <a:pt x="41464" y="49770"/>
                  </a:cubicBezTo>
                  <a:cubicBezTo>
                    <a:pt x="41097" y="49370"/>
                    <a:pt x="40663" y="49036"/>
                    <a:pt x="40296" y="48736"/>
                  </a:cubicBezTo>
                  <a:close/>
                  <a:moveTo>
                    <a:pt x="44274" y="35828"/>
                  </a:moveTo>
                  <a:cubicBezTo>
                    <a:pt x="44951" y="35828"/>
                    <a:pt x="45634" y="35915"/>
                    <a:pt x="46300" y="36094"/>
                  </a:cubicBezTo>
                  <a:cubicBezTo>
                    <a:pt x="46634" y="36160"/>
                    <a:pt x="46967" y="36260"/>
                    <a:pt x="47268" y="36394"/>
                  </a:cubicBezTo>
                  <a:cubicBezTo>
                    <a:pt x="47334" y="36427"/>
                    <a:pt x="47434" y="36460"/>
                    <a:pt x="47501" y="36561"/>
                  </a:cubicBezTo>
                  <a:cubicBezTo>
                    <a:pt x="49336" y="37595"/>
                    <a:pt x="51170" y="38795"/>
                    <a:pt x="52772" y="40163"/>
                  </a:cubicBezTo>
                  <a:cubicBezTo>
                    <a:pt x="52805" y="40230"/>
                    <a:pt x="52872" y="40263"/>
                    <a:pt x="52938" y="40330"/>
                  </a:cubicBezTo>
                  <a:cubicBezTo>
                    <a:pt x="53872" y="41464"/>
                    <a:pt x="54706" y="42732"/>
                    <a:pt x="55440" y="44099"/>
                  </a:cubicBezTo>
                  <a:cubicBezTo>
                    <a:pt x="54940" y="45333"/>
                    <a:pt x="51771" y="46301"/>
                    <a:pt x="50937" y="46601"/>
                  </a:cubicBezTo>
                  <a:cubicBezTo>
                    <a:pt x="48835" y="47335"/>
                    <a:pt x="47134" y="48636"/>
                    <a:pt x="45266" y="49803"/>
                  </a:cubicBezTo>
                  <a:cubicBezTo>
                    <a:pt x="44933" y="49803"/>
                    <a:pt x="44632" y="49803"/>
                    <a:pt x="44299" y="49770"/>
                  </a:cubicBezTo>
                  <a:cubicBezTo>
                    <a:pt x="44199" y="49670"/>
                    <a:pt x="44099" y="49570"/>
                    <a:pt x="43932" y="49470"/>
                  </a:cubicBezTo>
                  <a:cubicBezTo>
                    <a:pt x="43565" y="49303"/>
                    <a:pt x="43265" y="49270"/>
                    <a:pt x="42865" y="49236"/>
                  </a:cubicBezTo>
                  <a:cubicBezTo>
                    <a:pt x="42631" y="49136"/>
                    <a:pt x="42364" y="49069"/>
                    <a:pt x="42131" y="49069"/>
                  </a:cubicBezTo>
                  <a:lnTo>
                    <a:pt x="41997" y="49069"/>
                  </a:lnTo>
                  <a:cubicBezTo>
                    <a:pt x="41964" y="49069"/>
                    <a:pt x="41897" y="49003"/>
                    <a:pt x="41864" y="49003"/>
                  </a:cubicBezTo>
                  <a:cubicBezTo>
                    <a:pt x="40730" y="48569"/>
                    <a:pt x="39962" y="47702"/>
                    <a:pt x="39195" y="46734"/>
                  </a:cubicBezTo>
                  <a:cubicBezTo>
                    <a:pt x="38328" y="45634"/>
                    <a:pt x="37794" y="44500"/>
                    <a:pt x="37494" y="43232"/>
                  </a:cubicBezTo>
                  <a:cubicBezTo>
                    <a:pt x="37461" y="42632"/>
                    <a:pt x="37427" y="42064"/>
                    <a:pt x="37494" y="41431"/>
                  </a:cubicBezTo>
                  <a:cubicBezTo>
                    <a:pt x="37908" y="37841"/>
                    <a:pt x="41020" y="35828"/>
                    <a:pt x="44274" y="35828"/>
                  </a:cubicBezTo>
                  <a:close/>
                  <a:moveTo>
                    <a:pt x="42331" y="49770"/>
                  </a:moveTo>
                  <a:cubicBezTo>
                    <a:pt x="42464" y="49770"/>
                    <a:pt x="42564" y="49803"/>
                    <a:pt x="42664" y="49837"/>
                  </a:cubicBezTo>
                  <a:lnTo>
                    <a:pt x="42731" y="49903"/>
                  </a:lnTo>
                  <a:lnTo>
                    <a:pt x="42782" y="49920"/>
                  </a:lnTo>
                  <a:lnTo>
                    <a:pt x="42782" y="49920"/>
                  </a:lnTo>
                  <a:cubicBezTo>
                    <a:pt x="42695" y="49908"/>
                    <a:pt x="42609" y="49903"/>
                    <a:pt x="42531" y="49903"/>
                  </a:cubicBezTo>
                  <a:cubicBezTo>
                    <a:pt x="42197" y="49903"/>
                    <a:pt x="41964" y="50037"/>
                    <a:pt x="41797" y="50270"/>
                  </a:cubicBezTo>
                  <a:cubicBezTo>
                    <a:pt x="41664" y="50104"/>
                    <a:pt x="41597" y="49970"/>
                    <a:pt x="41464" y="49837"/>
                  </a:cubicBezTo>
                  <a:cubicBezTo>
                    <a:pt x="41730" y="49803"/>
                    <a:pt x="42031" y="49770"/>
                    <a:pt x="42331" y="49770"/>
                  </a:cubicBezTo>
                  <a:close/>
                  <a:moveTo>
                    <a:pt x="45533" y="50204"/>
                  </a:moveTo>
                  <a:lnTo>
                    <a:pt x="45400" y="50270"/>
                  </a:lnTo>
                  <a:lnTo>
                    <a:pt x="45400" y="50204"/>
                  </a:lnTo>
                  <a:close/>
                  <a:moveTo>
                    <a:pt x="36660" y="49436"/>
                  </a:moveTo>
                  <a:cubicBezTo>
                    <a:pt x="36760" y="49436"/>
                    <a:pt x="36827" y="49470"/>
                    <a:pt x="36860" y="49470"/>
                  </a:cubicBezTo>
                  <a:cubicBezTo>
                    <a:pt x="36894" y="49570"/>
                    <a:pt x="36960" y="49703"/>
                    <a:pt x="36994" y="49770"/>
                  </a:cubicBezTo>
                  <a:cubicBezTo>
                    <a:pt x="36897" y="49756"/>
                    <a:pt x="36800" y="49748"/>
                    <a:pt x="36713" y="49748"/>
                  </a:cubicBezTo>
                  <a:cubicBezTo>
                    <a:pt x="36590" y="49748"/>
                    <a:pt x="36485" y="49764"/>
                    <a:pt x="36427" y="49803"/>
                  </a:cubicBezTo>
                  <a:cubicBezTo>
                    <a:pt x="36193" y="49903"/>
                    <a:pt x="36026" y="50070"/>
                    <a:pt x="35926" y="50304"/>
                  </a:cubicBezTo>
                  <a:cubicBezTo>
                    <a:pt x="35926" y="50270"/>
                    <a:pt x="35860" y="50237"/>
                    <a:pt x="35860" y="50204"/>
                  </a:cubicBezTo>
                  <a:cubicBezTo>
                    <a:pt x="35826" y="50104"/>
                    <a:pt x="35793" y="49970"/>
                    <a:pt x="35793" y="49903"/>
                  </a:cubicBezTo>
                  <a:lnTo>
                    <a:pt x="35826" y="49870"/>
                  </a:lnTo>
                  <a:cubicBezTo>
                    <a:pt x="35960" y="49637"/>
                    <a:pt x="36126" y="49470"/>
                    <a:pt x="36360" y="49436"/>
                  </a:cubicBezTo>
                  <a:close/>
                  <a:moveTo>
                    <a:pt x="36689" y="49987"/>
                  </a:moveTo>
                  <a:cubicBezTo>
                    <a:pt x="36752" y="49987"/>
                    <a:pt x="36810" y="50003"/>
                    <a:pt x="36860" y="50037"/>
                  </a:cubicBezTo>
                  <a:cubicBezTo>
                    <a:pt x="36994" y="50070"/>
                    <a:pt x="37094" y="50137"/>
                    <a:pt x="37160" y="50204"/>
                  </a:cubicBezTo>
                  <a:cubicBezTo>
                    <a:pt x="37261" y="50370"/>
                    <a:pt x="37294" y="50470"/>
                    <a:pt x="37361" y="50604"/>
                  </a:cubicBezTo>
                  <a:cubicBezTo>
                    <a:pt x="37261" y="50604"/>
                    <a:pt x="37127" y="50537"/>
                    <a:pt x="36994" y="50537"/>
                  </a:cubicBezTo>
                  <a:cubicBezTo>
                    <a:pt x="36943" y="50527"/>
                    <a:pt x="36894" y="50522"/>
                    <a:pt x="36845" y="50522"/>
                  </a:cubicBezTo>
                  <a:cubicBezTo>
                    <a:pt x="36572" y="50522"/>
                    <a:pt x="36330" y="50673"/>
                    <a:pt x="36160" y="50871"/>
                  </a:cubicBezTo>
                  <a:cubicBezTo>
                    <a:pt x="36126" y="50737"/>
                    <a:pt x="36093" y="50637"/>
                    <a:pt x="36026" y="50537"/>
                  </a:cubicBezTo>
                  <a:lnTo>
                    <a:pt x="35993" y="50470"/>
                  </a:lnTo>
                  <a:cubicBezTo>
                    <a:pt x="36093" y="50270"/>
                    <a:pt x="36260" y="50104"/>
                    <a:pt x="36493" y="50037"/>
                  </a:cubicBezTo>
                  <a:cubicBezTo>
                    <a:pt x="36560" y="50003"/>
                    <a:pt x="36627" y="49987"/>
                    <a:pt x="36689" y="49987"/>
                  </a:cubicBezTo>
                  <a:close/>
                  <a:moveTo>
                    <a:pt x="43128" y="50036"/>
                  </a:moveTo>
                  <a:lnTo>
                    <a:pt x="43131" y="50037"/>
                  </a:lnTo>
                  <a:lnTo>
                    <a:pt x="43165" y="50037"/>
                  </a:lnTo>
                  <a:cubicBezTo>
                    <a:pt x="43298" y="50070"/>
                    <a:pt x="43365" y="50070"/>
                    <a:pt x="43498" y="50104"/>
                  </a:cubicBezTo>
                  <a:cubicBezTo>
                    <a:pt x="43865" y="50304"/>
                    <a:pt x="43999" y="50604"/>
                    <a:pt x="44165" y="50904"/>
                  </a:cubicBezTo>
                  <a:cubicBezTo>
                    <a:pt x="44199" y="50971"/>
                    <a:pt x="44199" y="51038"/>
                    <a:pt x="44232" y="51104"/>
                  </a:cubicBezTo>
                  <a:cubicBezTo>
                    <a:pt x="44199" y="51038"/>
                    <a:pt x="44165" y="50971"/>
                    <a:pt x="44032" y="50937"/>
                  </a:cubicBezTo>
                  <a:cubicBezTo>
                    <a:pt x="43965" y="50804"/>
                    <a:pt x="43698" y="50804"/>
                    <a:pt x="43498" y="50804"/>
                  </a:cubicBezTo>
                  <a:cubicBezTo>
                    <a:pt x="43432" y="50604"/>
                    <a:pt x="42998" y="50470"/>
                    <a:pt x="42831" y="50437"/>
                  </a:cubicBezTo>
                  <a:cubicBezTo>
                    <a:pt x="42754" y="50420"/>
                    <a:pt x="42681" y="50412"/>
                    <a:pt x="42610" y="50412"/>
                  </a:cubicBezTo>
                  <a:cubicBezTo>
                    <a:pt x="42408" y="50412"/>
                    <a:pt x="42229" y="50480"/>
                    <a:pt x="42031" y="50604"/>
                  </a:cubicBezTo>
                  <a:lnTo>
                    <a:pt x="41964" y="50470"/>
                  </a:lnTo>
                  <a:lnTo>
                    <a:pt x="42031" y="50437"/>
                  </a:lnTo>
                  <a:cubicBezTo>
                    <a:pt x="42142" y="50298"/>
                    <a:pt x="42346" y="50229"/>
                    <a:pt x="42526" y="50229"/>
                  </a:cubicBezTo>
                  <a:cubicBezTo>
                    <a:pt x="42562" y="50229"/>
                    <a:pt x="42598" y="50231"/>
                    <a:pt x="42631" y="50237"/>
                  </a:cubicBezTo>
                  <a:cubicBezTo>
                    <a:pt x="42831" y="50237"/>
                    <a:pt x="42998" y="50404"/>
                    <a:pt x="43165" y="50437"/>
                  </a:cubicBezTo>
                  <a:cubicBezTo>
                    <a:pt x="43265" y="50437"/>
                    <a:pt x="43298" y="50404"/>
                    <a:pt x="43298" y="50304"/>
                  </a:cubicBezTo>
                  <a:cubicBezTo>
                    <a:pt x="43286" y="50182"/>
                    <a:pt x="43221" y="50096"/>
                    <a:pt x="43128" y="50036"/>
                  </a:cubicBezTo>
                  <a:close/>
                  <a:moveTo>
                    <a:pt x="42498" y="51271"/>
                  </a:moveTo>
                  <a:cubicBezTo>
                    <a:pt x="42499" y="51276"/>
                    <a:pt x="42500" y="51281"/>
                    <a:pt x="42502" y="51286"/>
                  </a:cubicBezTo>
                  <a:lnTo>
                    <a:pt x="42502" y="51286"/>
                  </a:lnTo>
                  <a:lnTo>
                    <a:pt x="42531" y="51271"/>
                  </a:lnTo>
                  <a:close/>
                  <a:moveTo>
                    <a:pt x="36911" y="50800"/>
                  </a:moveTo>
                  <a:cubicBezTo>
                    <a:pt x="36938" y="50800"/>
                    <a:pt x="36965" y="50801"/>
                    <a:pt x="36994" y="50804"/>
                  </a:cubicBezTo>
                  <a:cubicBezTo>
                    <a:pt x="37294" y="50871"/>
                    <a:pt x="37461" y="51138"/>
                    <a:pt x="37661" y="51371"/>
                  </a:cubicBezTo>
                  <a:lnTo>
                    <a:pt x="37694" y="51371"/>
                  </a:lnTo>
                  <a:cubicBezTo>
                    <a:pt x="37728" y="51471"/>
                    <a:pt x="37828" y="51605"/>
                    <a:pt x="37861" y="51738"/>
                  </a:cubicBezTo>
                  <a:cubicBezTo>
                    <a:pt x="37761" y="51571"/>
                    <a:pt x="37527" y="51438"/>
                    <a:pt x="37294" y="51438"/>
                  </a:cubicBezTo>
                  <a:cubicBezTo>
                    <a:pt x="36960" y="51438"/>
                    <a:pt x="36660" y="51638"/>
                    <a:pt x="36460" y="51905"/>
                  </a:cubicBezTo>
                  <a:cubicBezTo>
                    <a:pt x="36427" y="51805"/>
                    <a:pt x="36427" y="51638"/>
                    <a:pt x="36360" y="51538"/>
                  </a:cubicBezTo>
                  <a:cubicBezTo>
                    <a:pt x="36327" y="51404"/>
                    <a:pt x="36293" y="51304"/>
                    <a:pt x="36260" y="51204"/>
                  </a:cubicBezTo>
                  <a:cubicBezTo>
                    <a:pt x="36412" y="50960"/>
                    <a:pt x="36621" y="50800"/>
                    <a:pt x="36911" y="50800"/>
                  </a:cubicBezTo>
                  <a:close/>
                  <a:moveTo>
                    <a:pt x="39344" y="51969"/>
                  </a:moveTo>
                  <a:cubicBezTo>
                    <a:pt x="39339" y="51970"/>
                    <a:pt x="39334" y="51971"/>
                    <a:pt x="39329" y="51972"/>
                  </a:cubicBezTo>
                  <a:cubicBezTo>
                    <a:pt x="39360" y="52049"/>
                    <a:pt x="39392" y="52126"/>
                    <a:pt x="39424" y="52203"/>
                  </a:cubicBezTo>
                  <a:lnTo>
                    <a:pt x="39424" y="52203"/>
                  </a:lnTo>
                  <a:cubicBezTo>
                    <a:pt x="39398" y="52125"/>
                    <a:pt x="39371" y="52047"/>
                    <a:pt x="39344" y="51969"/>
                  </a:cubicBezTo>
                  <a:close/>
                  <a:moveTo>
                    <a:pt x="43893" y="52094"/>
                  </a:moveTo>
                  <a:cubicBezTo>
                    <a:pt x="44245" y="52094"/>
                    <a:pt x="44575" y="52323"/>
                    <a:pt x="44933" y="52472"/>
                  </a:cubicBezTo>
                  <a:lnTo>
                    <a:pt x="45033" y="52739"/>
                  </a:lnTo>
                  <a:cubicBezTo>
                    <a:pt x="44866" y="52705"/>
                    <a:pt x="44766" y="52705"/>
                    <a:pt x="44632" y="52705"/>
                  </a:cubicBezTo>
                  <a:cubicBezTo>
                    <a:pt x="44432" y="52705"/>
                    <a:pt x="44199" y="52705"/>
                    <a:pt x="43999" y="52739"/>
                  </a:cubicBezTo>
                  <a:lnTo>
                    <a:pt x="43765" y="52105"/>
                  </a:lnTo>
                  <a:cubicBezTo>
                    <a:pt x="43808" y="52098"/>
                    <a:pt x="43851" y="52094"/>
                    <a:pt x="43893" y="52094"/>
                  </a:cubicBezTo>
                  <a:close/>
                  <a:moveTo>
                    <a:pt x="40550" y="54463"/>
                  </a:moveTo>
                  <a:cubicBezTo>
                    <a:pt x="40466" y="54463"/>
                    <a:pt x="40381" y="54478"/>
                    <a:pt x="40301" y="54499"/>
                  </a:cubicBezTo>
                  <a:lnTo>
                    <a:pt x="40301" y="54499"/>
                  </a:lnTo>
                  <a:cubicBezTo>
                    <a:pt x="40288" y="54494"/>
                    <a:pt x="40275" y="54486"/>
                    <a:pt x="40263" y="54473"/>
                  </a:cubicBezTo>
                  <a:lnTo>
                    <a:pt x="40263" y="54473"/>
                  </a:lnTo>
                  <a:cubicBezTo>
                    <a:pt x="40264" y="54485"/>
                    <a:pt x="40266" y="54496"/>
                    <a:pt x="40267" y="54508"/>
                  </a:cubicBezTo>
                  <a:lnTo>
                    <a:pt x="40267" y="54508"/>
                  </a:lnTo>
                  <a:cubicBezTo>
                    <a:pt x="40278" y="54505"/>
                    <a:pt x="40289" y="54502"/>
                    <a:pt x="40301" y="54499"/>
                  </a:cubicBezTo>
                  <a:lnTo>
                    <a:pt x="40301" y="54499"/>
                  </a:lnTo>
                  <a:cubicBezTo>
                    <a:pt x="40321" y="54507"/>
                    <a:pt x="40342" y="54507"/>
                    <a:pt x="40363" y="54507"/>
                  </a:cubicBezTo>
                  <a:cubicBezTo>
                    <a:pt x="40440" y="54487"/>
                    <a:pt x="40528" y="54468"/>
                    <a:pt x="40621" y="54468"/>
                  </a:cubicBezTo>
                  <a:cubicBezTo>
                    <a:pt x="40625" y="54468"/>
                    <a:pt x="40629" y="54468"/>
                    <a:pt x="40633" y="54468"/>
                  </a:cubicBezTo>
                  <a:lnTo>
                    <a:pt x="40633" y="54468"/>
                  </a:lnTo>
                  <a:cubicBezTo>
                    <a:pt x="40606" y="54465"/>
                    <a:pt x="40578" y="54463"/>
                    <a:pt x="40550" y="54463"/>
                  </a:cubicBezTo>
                  <a:close/>
                  <a:moveTo>
                    <a:pt x="40633" y="54468"/>
                  </a:moveTo>
                  <a:cubicBezTo>
                    <a:pt x="40702" y="54478"/>
                    <a:pt x="40769" y="54500"/>
                    <a:pt x="40830" y="54540"/>
                  </a:cubicBezTo>
                  <a:cubicBezTo>
                    <a:pt x="40854" y="54540"/>
                    <a:pt x="40878" y="54557"/>
                    <a:pt x="40914" y="54579"/>
                  </a:cubicBezTo>
                  <a:lnTo>
                    <a:pt x="40914" y="54579"/>
                  </a:lnTo>
                  <a:cubicBezTo>
                    <a:pt x="40889" y="54552"/>
                    <a:pt x="40861" y="54528"/>
                    <a:pt x="40830" y="54507"/>
                  </a:cubicBezTo>
                  <a:cubicBezTo>
                    <a:pt x="40763" y="54480"/>
                    <a:pt x="40697" y="54469"/>
                    <a:pt x="40633" y="54468"/>
                  </a:cubicBezTo>
                  <a:close/>
                  <a:moveTo>
                    <a:pt x="44733" y="54657"/>
                  </a:moveTo>
                  <a:cubicBezTo>
                    <a:pt x="44799" y="54657"/>
                    <a:pt x="44866" y="54673"/>
                    <a:pt x="44933" y="54707"/>
                  </a:cubicBezTo>
                  <a:lnTo>
                    <a:pt x="44966" y="54740"/>
                  </a:lnTo>
                  <a:lnTo>
                    <a:pt x="44966" y="55474"/>
                  </a:lnTo>
                  <a:lnTo>
                    <a:pt x="44966" y="55541"/>
                  </a:lnTo>
                  <a:cubicBezTo>
                    <a:pt x="44833" y="55474"/>
                    <a:pt x="44699" y="55441"/>
                    <a:pt x="44566" y="55441"/>
                  </a:cubicBezTo>
                  <a:cubicBezTo>
                    <a:pt x="44632" y="55207"/>
                    <a:pt x="44566" y="54940"/>
                    <a:pt x="44532" y="54707"/>
                  </a:cubicBezTo>
                  <a:cubicBezTo>
                    <a:pt x="44599" y="54673"/>
                    <a:pt x="44666" y="54657"/>
                    <a:pt x="44733" y="54657"/>
                  </a:cubicBezTo>
                  <a:close/>
                  <a:moveTo>
                    <a:pt x="144103" y="32358"/>
                  </a:moveTo>
                  <a:cubicBezTo>
                    <a:pt x="144737" y="32424"/>
                    <a:pt x="145571" y="32758"/>
                    <a:pt x="145705" y="32791"/>
                  </a:cubicBezTo>
                  <a:cubicBezTo>
                    <a:pt x="146238" y="33091"/>
                    <a:pt x="146839" y="33358"/>
                    <a:pt x="147406" y="33625"/>
                  </a:cubicBezTo>
                  <a:cubicBezTo>
                    <a:pt x="149574" y="34726"/>
                    <a:pt x="151542" y="36194"/>
                    <a:pt x="152843" y="38262"/>
                  </a:cubicBezTo>
                  <a:cubicBezTo>
                    <a:pt x="154211" y="40530"/>
                    <a:pt x="155011" y="43299"/>
                    <a:pt x="155845" y="45867"/>
                  </a:cubicBezTo>
                  <a:cubicBezTo>
                    <a:pt x="156512" y="47802"/>
                    <a:pt x="156579" y="50137"/>
                    <a:pt x="157580" y="51972"/>
                  </a:cubicBezTo>
                  <a:cubicBezTo>
                    <a:pt x="155745" y="52305"/>
                    <a:pt x="154277" y="53473"/>
                    <a:pt x="152710" y="54473"/>
                  </a:cubicBezTo>
                  <a:cubicBezTo>
                    <a:pt x="151942" y="54940"/>
                    <a:pt x="151175" y="55407"/>
                    <a:pt x="150408" y="55774"/>
                  </a:cubicBezTo>
                  <a:cubicBezTo>
                    <a:pt x="150069" y="55954"/>
                    <a:pt x="149647" y="56228"/>
                    <a:pt x="149248" y="56228"/>
                  </a:cubicBezTo>
                  <a:cubicBezTo>
                    <a:pt x="148980" y="56228"/>
                    <a:pt x="148722" y="56104"/>
                    <a:pt x="148507" y="55741"/>
                  </a:cubicBezTo>
                  <a:cubicBezTo>
                    <a:pt x="148440" y="55641"/>
                    <a:pt x="148407" y="55574"/>
                    <a:pt x="148407" y="55474"/>
                  </a:cubicBezTo>
                  <a:cubicBezTo>
                    <a:pt x="149040" y="53006"/>
                    <a:pt x="147873" y="50070"/>
                    <a:pt x="147206" y="47635"/>
                  </a:cubicBezTo>
                  <a:cubicBezTo>
                    <a:pt x="146438" y="44933"/>
                    <a:pt x="146038" y="42165"/>
                    <a:pt x="145371" y="39429"/>
                  </a:cubicBezTo>
                  <a:cubicBezTo>
                    <a:pt x="144871" y="37328"/>
                    <a:pt x="144404" y="34826"/>
                    <a:pt x="143370" y="32925"/>
                  </a:cubicBezTo>
                  <a:lnTo>
                    <a:pt x="143370" y="32858"/>
                  </a:lnTo>
                  <a:cubicBezTo>
                    <a:pt x="143336" y="32758"/>
                    <a:pt x="143336" y="32724"/>
                    <a:pt x="143336" y="32624"/>
                  </a:cubicBezTo>
                  <a:cubicBezTo>
                    <a:pt x="143603" y="32624"/>
                    <a:pt x="143870" y="32524"/>
                    <a:pt x="144103" y="32358"/>
                  </a:cubicBezTo>
                  <a:close/>
                  <a:moveTo>
                    <a:pt x="148407" y="56308"/>
                  </a:moveTo>
                  <a:lnTo>
                    <a:pt x="148440" y="56375"/>
                  </a:lnTo>
                  <a:lnTo>
                    <a:pt x="148373" y="56375"/>
                  </a:lnTo>
                  <a:lnTo>
                    <a:pt x="148407" y="56308"/>
                  </a:lnTo>
                  <a:close/>
                  <a:moveTo>
                    <a:pt x="17413" y="56708"/>
                  </a:moveTo>
                  <a:lnTo>
                    <a:pt x="17413" y="56708"/>
                  </a:lnTo>
                  <a:cubicBezTo>
                    <a:pt x="17647" y="56742"/>
                    <a:pt x="17913" y="56775"/>
                    <a:pt x="18114" y="56775"/>
                  </a:cubicBezTo>
                  <a:cubicBezTo>
                    <a:pt x="18047" y="56875"/>
                    <a:pt x="17980" y="56942"/>
                    <a:pt x="17947" y="57042"/>
                  </a:cubicBezTo>
                  <a:cubicBezTo>
                    <a:pt x="17780" y="56908"/>
                    <a:pt x="17546" y="56808"/>
                    <a:pt x="17413" y="56708"/>
                  </a:cubicBezTo>
                  <a:close/>
                  <a:moveTo>
                    <a:pt x="19982" y="57109"/>
                  </a:moveTo>
                  <a:lnTo>
                    <a:pt x="19982" y="57109"/>
                  </a:lnTo>
                  <a:cubicBezTo>
                    <a:pt x="20082" y="57142"/>
                    <a:pt x="20148" y="57142"/>
                    <a:pt x="20248" y="57209"/>
                  </a:cubicBezTo>
                  <a:lnTo>
                    <a:pt x="20015" y="57209"/>
                  </a:lnTo>
                  <a:lnTo>
                    <a:pt x="19982" y="57109"/>
                  </a:lnTo>
                  <a:close/>
                  <a:moveTo>
                    <a:pt x="18981" y="56875"/>
                  </a:moveTo>
                  <a:cubicBezTo>
                    <a:pt x="19081" y="56875"/>
                    <a:pt x="19148" y="56908"/>
                    <a:pt x="19214" y="56908"/>
                  </a:cubicBezTo>
                  <a:cubicBezTo>
                    <a:pt x="18947" y="57042"/>
                    <a:pt x="18747" y="57209"/>
                    <a:pt x="18581" y="57409"/>
                  </a:cubicBezTo>
                  <a:lnTo>
                    <a:pt x="18180" y="57142"/>
                  </a:lnTo>
                  <a:cubicBezTo>
                    <a:pt x="18314" y="56908"/>
                    <a:pt x="18581" y="56908"/>
                    <a:pt x="18814" y="56875"/>
                  </a:cubicBezTo>
                  <a:close/>
                  <a:moveTo>
                    <a:pt x="148640" y="56542"/>
                  </a:moveTo>
                  <a:lnTo>
                    <a:pt x="148640" y="56542"/>
                  </a:lnTo>
                  <a:cubicBezTo>
                    <a:pt x="148774" y="56608"/>
                    <a:pt x="148907" y="56642"/>
                    <a:pt x="149040" y="56642"/>
                  </a:cubicBezTo>
                  <a:cubicBezTo>
                    <a:pt x="148473" y="56942"/>
                    <a:pt x="147906" y="57242"/>
                    <a:pt x="147306" y="57542"/>
                  </a:cubicBezTo>
                  <a:lnTo>
                    <a:pt x="147706" y="57042"/>
                  </a:lnTo>
                  <a:cubicBezTo>
                    <a:pt x="147739" y="57109"/>
                    <a:pt x="147773" y="57142"/>
                    <a:pt x="147873" y="57142"/>
                  </a:cubicBezTo>
                  <a:cubicBezTo>
                    <a:pt x="148006" y="57109"/>
                    <a:pt x="148073" y="57109"/>
                    <a:pt x="148173" y="57042"/>
                  </a:cubicBezTo>
                  <a:cubicBezTo>
                    <a:pt x="148240" y="56942"/>
                    <a:pt x="148273" y="56875"/>
                    <a:pt x="148373" y="56808"/>
                  </a:cubicBezTo>
                  <a:lnTo>
                    <a:pt x="148440" y="56775"/>
                  </a:lnTo>
                  <a:cubicBezTo>
                    <a:pt x="148507" y="56775"/>
                    <a:pt x="148573" y="56742"/>
                    <a:pt x="148507" y="56742"/>
                  </a:cubicBezTo>
                  <a:cubicBezTo>
                    <a:pt x="148540" y="56742"/>
                    <a:pt x="148607" y="56708"/>
                    <a:pt x="148640" y="56642"/>
                  </a:cubicBezTo>
                  <a:cubicBezTo>
                    <a:pt x="148707" y="56608"/>
                    <a:pt x="148707" y="56575"/>
                    <a:pt x="148640" y="56542"/>
                  </a:cubicBezTo>
                  <a:close/>
                  <a:moveTo>
                    <a:pt x="19429" y="57139"/>
                  </a:moveTo>
                  <a:cubicBezTo>
                    <a:pt x="19567" y="57139"/>
                    <a:pt x="19709" y="57173"/>
                    <a:pt x="19848" y="57242"/>
                  </a:cubicBezTo>
                  <a:cubicBezTo>
                    <a:pt x="19581" y="57309"/>
                    <a:pt x="19314" y="57542"/>
                    <a:pt x="19148" y="57776"/>
                  </a:cubicBezTo>
                  <a:cubicBezTo>
                    <a:pt x="19014" y="57709"/>
                    <a:pt x="18914" y="57609"/>
                    <a:pt x="18781" y="57475"/>
                  </a:cubicBezTo>
                  <a:cubicBezTo>
                    <a:pt x="18933" y="57258"/>
                    <a:pt x="19171" y="57139"/>
                    <a:pt x="19429" y="57139"/>
                  </a:cubicBezTo>
                  <a:close/>
                  <a:moveTo>
                    <a:pt x="95869" y="57576"/>
                  </a:moveTo>
                  <a:cubicBezTo>
                    <a:pt x="95902" y="57609"/>
                    <a:pt x="96002" y="57642"/>
                    <a:pt x="96036" y="57709"/>
                  </a:cubicBezTo>
                  <a:cubicBezTo>
                    <a:pt x="95869" y="57809"/>
                    <a:pt x="95802" y="57942"/>
                    <a:pt x="95702" y="58109"/>
                  </a:cubicBezTo>
                  <a:lnTo>
                    <a:pt x="95702" y="58043"/>
                  </a:lnTo>
                  <a:cubicBezTo>
                    <a:pt x="95802" y="57909"/>
                    <a:pt x="95836" y="57742"/>
                    <a:pt x="95869" y="57576"/>
                  </a:cubicBezTo>
                  <a:close/>
                  <a:moveTo>
                    <a:pt x="102947" y="17578"/>
                  </a:moveTo>
                  <a:cubicBezTo>
                    <a:pt x="104346" y="17578"/>
                    <a:pt x="105745" y="17890"/>
                    <a:pt x="107144" y="18081"/>
                  </a:cubicBezTo>
                  <a:cubicBezTo>
                    <a:pt x="108912" y="18481"/>
                    <a:pt x="110713" y="18915"/>
                    <a:pt x="112514" y="19281"/>
                  </a:cubicBezTo>
                  <a:cubicBezTo>
                    <a:pt x="110046" y="18881"/>
                    <a:pt x="107577" y="18414"/>
                    <a:pt x="105042" y="18314"/>
                  </a:cubicBezTo>
                  <a:cubicBezTo>
                    <a:pt x="104956" y="18312"/>
                    <a:pt x="104870" y="18311"/>
                    <a:pt x="104785" y="18311"/>
                  </a:cubicBezTo>
                  <a:cubicBezTo>
                    <a:pt x="101765" y="18311"/>
                    <a:pt x="99257" y="19438"/>
                    <a:pt x="96403" y="20249"/>
                  </a:cubicBezTo>
                  <a:cubicBezTo>
                    <a:pt x="94335" y="20883"/>
                    <a:pt x="87463" y="22250"/>
                    <a:pt x="88897" y="25719"/>
                  </a:cubicBezTo>
                  <a:cubicBezTo>
                    <a:pt x="88932" y="25789"/>
                    <a:pt x="88991" y="25818"/>
                    <a:pt x="89050" y="25818"/>
                  </a:cubicBezTo>
                  <a:cubicBezTo>
                    <a:pt x="89158" y="25818"/>
                    <a:pt x="89263" y="25716"/>
                    <a:pt x="89198" y="25586"/>
                  </a:cubicBezTo>
                  <a:cubicBezTo>
                    <a:pt x="87830" y="22150"/>
                    <a:pt x="95669" y="20716"/>
                    <a:pt x="97804" y="19982"/>
                  </a:cubicBezTo>
                  <a:cubicBezTo>
                    <a:pt x="99205" y="19548"/>
                    <a:pt x="100639" y="18948"/>
                    <a:pt x="102073" y="18648"/>
                  </a:cubicBezTo>
                  <a:cubicBezTo>
                    <a:pt x="102834" y="18492"/>
                    <a:pt x="103602" y="18438"/>
                    <a:pt x="104374" y="18438"/>
                  </a:cubicBezTo>
                  <a:cubicBezTo>
                    <a:pt x="105261" y="18438"/>
                    <a:pt x="106152" y="18510"/>
                    <a:pt x="107044" y="18581"/>
                  </a:cubicBezTo>
                  <a:cubicBezTo>
                    <a:pt x="109746" y="18814"/>
                    <a:pt x="112414" y="19648"/>
                    <a:pt x="115116" y="19748"/>
                  </a:cubicBezTo>
                  <a:cubicBezTo>
                    <a:pt x="116684" y="20049"/>
                    <a:pt x="118185" y="20382"/>
                    <a:pt x="119719" y="20616"/>
                  </a:cubicBezTo>
                  <a:cubicBezTo>
                    <a:pt x="120820" y="21049"/>
                    <a:pt x="121754" y="21717"/>
                    <a:pt x="122288" y="22884"/>
                  </a:cubicBezTo>
                  <a:cubicBezTo>
                    <a:pt x="123589" y="25753"/>
                    <a:pt x="123589" y="29522"/>
                    <a:pt x="123889" y="32591"/>
                  </a:cubicBezTo>
                  <a:cubicBezTo>
                    <a:pt x="124223" y="35927"/>
                    <a:pt x="124456" y="39262"/>
                    <a:pt x="124523" y="42598"/>
                  </a:cubicBezTo>
                  <a:cubicBezTo>
                    <a:pt x="124556" y="46101"/>
                    <a:pt x="124223" y="49536"/>
                    <a:pt x="123822" y="52972"/>
                  </a:cubicBezTo>
                  <a:cubicBezTo>
                    <a:pt x="123589" y="54573"/>
                    <a:pt x="123889" y="57075"/>
                    <a:pt x="122255" y="58043"/>
                  </a:cubicBezTo>
                  <a:cubicBezTo>
                    <a:pt x="121925" y="58231"/>
                    <a:pt x="121515" y="58300"/>
                    <a:pt x="121067" y="58300"/>
                  </a:cubicBezTo>
                  <a:cubicBezTo>
                    <a:pt x="119931" y="58300"/>
                    <a:pt x="118551" y="57857"/>
                    <a:pt x="117618" y="57809"/>
                  </a:cubicBezTo>
                  <a:cubicBezTo>
                    <a:pt x="114149" y="57709"/>
                    <a:pt x="110680" y="57442"/>
                    <a:pt x="107177" y="57409"/>
                  </a:cubicBezTo>
                  <a:cubicBezTo>
                    <a:pt x="106343" y="57409"/>
                    <a:pt x="105443" y="57375"/>
                    <a:pt x="104609" y="57309"/>
                  </a:cubicBezTo>
                  <a:cubicBezTo>
                    <a:pt x="103098" y="57090"/>
                    <a:pt x="101529" y="56872"/>
                    <a:pt x="99992" y="56872"/>
                  </a:cubicBezTo>
                  <a:cubicBezTo>
                    <a:pt x="98949" y="56872"/>
                    <a:pt x="97921" y="56972"/>
                    <a:pt x="96936" y="57242"/>
                  </a:cubicBezTo>
                  <a:cubicBezTo>
                    <a:pt x="96369" y="57109"/>
                    <a:pt x="95902" y="56875"/>
                    <a:pt x="95836" y="56408"/>
                  </a:cubicBezTo>
                  <a:cubicBezTo>
                    <a:pt x="95769" y="55808"/>
                    <a:pt x="95669" y="55241"/>
                    <a:pt x="95669" y="54774"/>
                  </a:cubicBezTo>
                  <a:cubicBezTo>
                    <a:pt x="95469" y="51771"/>
                    <a:pt x="95402" y="48736"/>
                    <a:pt x="95002" y="45734"/>
                  </a:cubicBezTo>
                  <a:cubicBezTo>
                    <a:pt x="94368" y="41464"/>
                    <a:pt x="93601" y="37094"/>
                    <a:pt x="92233" y="32958"/>
                  </a:cubicBezTo>
                  <a:cubicBezTo>
                    <a:pt x="92266" y="32925"/>
                    <a:pt x="92333" y="32891"/>
                    <a:pt x="92333" y="32791"/>
                  </a:cubicBezTo>
                  <a:cubicBezTo>
                    <a:pt x="92000" y="31257"/>
                    <a:pt x="91332" y="29689"/>
                    <a:pt x="90365" y="28421"/>
                  </a:cubicBezTo>
                  <a:cubicBezTo>
                    <a:pt x="89831" y="27287"/>
                    <a:pt x="89098" y="26120"/>
                    <a:pt x="88197" y="25286"/>
                  </a:cubicBezTo>
                  <a:cubicBezTo>
                    <a:pt x="88164" y="25219"/>
                    <a:pt x="88063" y="25086"/>
                    <a:pt x="88030" y="24952"/>
                  </a:cubicBezTo>
                  <a:cubicBezTo>
                    <a:pt x="88264" y="24885"/>
                    <a:pt x="88430" y="24552"/>
                    <a:pt x="88330" y="24285"/>
                  </a:cubicBezTo>
                  <a:cubicBezTo>
                    <a:pt x="88664" y="23618"/>
                    <a:pt x="89031" y="23084"/>
                    <a:pt x="89765" y="22617"/>
                  </a:cubicBezTo>
                  <a:cubicBezTo>
                    <a:pt x="89865" y="22584"/>
                    <a:pt x="89865" y="22450"/>
                    <a:pt x="89831" y="22384"/>
                  </a:cubicBezTo>
                  <a:cubicBezTo>
                    <a:pt x="90332" y="22117"/>
                    <a:pt x="90832" y="21883"/>
                    <a:pt x="91332" y="21583"/>
                  </a:cubicBezTo>
                  <a:cubicBezTo>
                    <a:pt x="92000" y="21350"/>
                    <a:pt x="92633" y="21083"/>
                    <a:pt x="93234" y="20849"/>
                  </a:cubicBezTo>
                  <a:cubicBezTo>
                    <a:pt x="96169" y="19615"/>
                    <a:pt x="99538" y="17714"/>
                    <a:pt x="102741" y="17580"/>
                  </a:cubicBezTo>
                  <a:cubicBezTo>
                    <a:pt x="102810" y="17579"/>
                    <a:pt x="102878" y="17578"/>
                    <a:pt x="102947" y="17578"/>
                  </a:cubicBezTo>
                  <a:close/>
                  <a:moveTo>
                    <a:pt x="110746" y="58043"/>
                  </a:moveTo>
                  <a:cubicBezTo>
                    <a:pt x="112081" y="58076"/>
                    <a:pt x="113482" y="58109"/>
                    <a:pt x="114816" y="58209"/>
                  </a:cubicBezTo>
                  <a:cubicBezTo>
                    <a:pt x="114749" y="58209"/>
                    <a:pt x="114649" y="58243"/>
                    <a:pt x="114549" y="58309"/>
                  </a:cubicBezTo>
                  <a:cubicBezTo>
                    <a:pt x="114460" y="58309"/>
                    <a:pt x="114371" y="58295"/>
                    <a:pt x="114282" y="58295"/>
                  </a:cubicBezTo>
                  <a:cubicBezTo>
                    <a:pt x="114238" y="58295"/>
                    <a:pt x="114193" y="58298"/>
                    <a:pt x="114149" y="58309"/>
                  </a:cubicBezTo>
                  <a:cubicBezTo>
                    <a:pt x="114079" y="58305"/>
                    <a:pt x="114009" y="58303"/>
                    <a:pt x="113939" y="58303"/>
                  </a:cubicBezTo>
                  <a:cubicBezTo>
                    <a:pt x="113508" y="58303"/>
                    <a:pt x="113074" y="58381"/>
                    <a:pt x="112614" y="58409"/>
                  </a:cubicBezTo>
                  <a:cubicBezTo>
                    <a:pt x="112548" y="58409"/>
                    <a:pt x="112514" y="58543"/>
                    <a:pt x="112548" y="58576"/>
                  </a:cubicBezTo>
                  <a:cubicBezTo>
                    <a:pt x="112381" y="58476"/>
                    <a:pt x="112214" y="58376"/>
                    <a:pt x="111981" y="58309"/>
                  </a:cubicBezTo>
                  <a:cubicBezTo>
                    <a:pt x="111580" y="58176"/>
                    <a:pt x="111180" y="58109"/>
                    <a:pt x="110746" y="58043"/>
                  </a:cubicBezTo>
                  <a:close/>
                  <a:moveTo>
                    <a:pt x="122588" y="58443"/>
                  </a:moveTo>
                  <a:lnTo>
                    <a:pt x="122655" y="58543"/>
                  </a:lnTo>
                  <a:lnTo>
                    <a:pt x="122688" y="58576"/>
                  </a:lnTo>
                  <a:cubicBezTo>
                    <a:pt x="122555" y="58576"/>
                    <a:pt x="122488" y="58576"/>
                    <a:pt x="122355" y="58543"/>
                  </a:cubicBezTo>
                  <a:cubicBezTo>
                    <a:pt x="122421" y="58543"/>
                    <a:pt x="122521" y="58476"/>
                    <a:pt x="122588" y="58443"/>
                  </a:cubicBezTo>
                  <a:close/>
                  <a:moveTo>
                    <a:pt x="113048" y="58610"/>
                  </a:moveTo>
                  <a:cubicBezTo>
                    <a:pt x="113015" y="58643"/>
                    <a:pt x="112981" y="58643"/>
                    <a:pt x="112915" y="58710"/>
                  </a:cubicBezTo>
                  <a:cubicBezTo>
                    <a:pt x="112881" y="58710"/>
                    <a:pt x="112848" y="58743"/>
                    <a:pt x="112848" y="58776"/>
                  </a:cubicBezTo>
                  <a:cubicBezTo>
                    <a:pt x="112781" y="58743"/>
                    <a:pt x="112714" y="58643"/>
                    <a:pt x="112614" y="58610"/>
                  </a:cubicBezTo>
                  <a:close/>
                  <a:moveTo>
                    <a:pt x="95335" y="58476"/>
                  </a:moveTo>
                  <a:lnTo>
                    <a:pt x="95335" y="58977"/>
                  </a:lnTo>
                  <a:cubicBezTo>
                    <a:pt x="95335" y="58985"/>
                    <a:pt x="95335" y="58993"/>
                    <a:pt x="95335" y="59002"/>
                  </a:cubicBezTo>
                  <a:lnTo>
                    <a:pt x="95335" y="59002"/>
                  </a:lnTo>
                  <a:cubicBezTo>
                    <a:pt x="95323" y="58984"/>
                    <a:pt x="95303" y="58970"/>
                    <a:pt x="95273" y="58970"/>
                  </a:cubicBezTo>
                  <a:cubicBezTo>
                    <a:pt x="95262" y="58970"/>
                    <a:pt x="95249" y="58972"/>
                    <a:pt x="95235" y="58977"/>
                  </a:cubicBezTo>
                  <a:lnTo>
                    <a:pt x="95202" y="58977"/>
                  </a:lnTo>
                  <a:cubicBezTo>
                    <a:pt x="95202" y="58810"/>
                    <a:pt x="95235" y="58643"/>
                    <a:pt x="95269" y="58543"/>
                  </a:cubicBezTo>
                  <a:lnTo>
                    <a:pt x="95335" y="58476"/>
                  </a:lnTo>
                  <a:close/>
                  <a:moveTo>
                    <a:pt x="94802" y="58810"/>
                  </a:moveTo>
                  <a:cubicBezTo>
                    <a:pt x="94802" y="58910"/>
                    <a:pt x="94802" y="58943"/>
                    <a:pt x="94835" y="59043"/>
                  </a:cubicBezTo>
                  <a:lnTo>
                    <a:pt x="94735" y="58977"/>
                  </a:lnTo>
                  <a:lnTo>
                    <a:pt x="94735" y="58876"/>
                  </a:lnTo>
                  <a:lnTo>
                    <a:pt x="94735" y="58810"/>
                  </a:lnTo>
                  <a:close/>
                  <a:moveTo>
                    <a:pt x="48202" y="58476"/>
                  </a:moveTo>
                  <a:cubicBezTo>
                    <a:pt x="48268" y="58543"/>
                    <a:pt x="48302" y="58610"/>
                    <a:pt x="48335" y="58643"/>
                  </a:cubicBezTo>
                  <a:cubicBezTo>
                    <a:pt x="48168" y="58776"/>
                    <a:pt x="48035" y="58943"/>
                    <a:pt x="48102" y="59143"/>
                  </a:cubicBezTo>
                  <a:lnTo>
                    <a:pt x="47835" y="59143"/>
                  </a:lnTo>
                  <a:lnTo>
                    <a:pt x="47868" y="59110"/>
                  </a:lnTo>
                  <a:cubicBezTo>
                    <a:pt x="47968" y="58977"/>
                    <a:pt x="47968" y="58876"/>
                    <a:pt x="48002" y="58743"/>
                  </a:cubicBezTo>
                  <a:cubicBezTo>
                    <a:pt x="48035" y="58610"/>
                    <a:pt x="48135" y="58543"/>
                    <a:pt x="48202" y="58476"/>
                  </a:cubicBezTo>
                  <a:close/>
                  <a:moveTo>
                    <a:pt x="95336" y="59076"/>
                  </a:moveTo>
                  <a:cubicBezTo>
                    <a:pt x="95337" y="59176"/>
                    <a:pt x="95344" y="59277"/>
                    <a:pt x="95369" y="59377"/>
                  </a:cubicBezTo>
                  <a:lnTo>
                    <a:pt x="95369" y="59410"/>
                  </a:lnTo>
                  <a:lnTo>
                    <a:pt x="95302" y="59310"/>
                  </a:lnTo>
                  <a:cubicBezTo>
                    <a:pt x="95369" y="59243"/>
                    <a:pt x="95302" y="59110"/>
                    <a:pt x="95335" y="59077"/>
                  </a:cubicBezTo>
                  <a:cubicBezTo>
                    <a:pt x="95336" y="59076"/>
                    <a:pt x="95336" y="59076"/>
                    <a:pt x="95336" y="59076"/>
                  </a:cubicBezTo>
                  <a:close/>
                  <a:moveTo>
                    <a:pt x="19948" y="59277"/>
                  </a:moveTo>
                  <a:lnTo>
                    <a:pt x="20082" y="59410"/>
                  </a:lnTo>
                  <a:lnTo>
                    <a:pt x="20082" y="59477"/>
                  </a:lnTo>
                  <a:cubicBezTo>
                    <a:pt x="20048" y="59460"/>
                    <a:pt x="20023" y="59452"/>
                    <a:pt x="20002" y="59452"/>
                  </a:cubicBezTo>
                  <a:cubicBezTo>
                    <a:pt x="19982" y="59452"/>
                    <a:pt x="19965" y="59460"/>
                    <a:pt x="19948" y="59477"/>
                  </a:cubicBezTo>
                  <a:lnTo>
                    <a:pt x="19848" y="59410"/>
                  </a:lnTo>
                  <a:cubicBezTo>
                    <a:pt x="19915" y="59377"/>
                    <a:pt x="19948" y="59310"/>
                    <a:pt x="19948" y="59277"/>
                  </a:cubicBezTo>
                  <a:close/>
                  <a:moveTo>
                    <a:pt x="114015" y="58643"/>
                  </a:moveTo>
                  <a:cubicBezTo>
                    <a:pt x="113715" y="58943"/>
                    <a:pt x="113515" y="59310"/>
                    <a:pt x="113415" y="59877"/>
                  </a:cubicBezTo>
                  <a:cubicBezTo>
                    <a:pt x="113315" y="59477"/>
                    <a:pt x="113181" y="59210"/>
                    <a:pt x="112981" y="58943"/>
                  </a:cubicBezTo>
                  <a:lnTo>
                    <a:pt x="113015" y="58943"/>
                  </a:lnTo>
                  <a:cubicBezTo>
                    <a:pt x="113348" y="58810"/>
                    <a:pt x="113648" y="58743"/>
                    <a:pt x="113982" y="58643"/>
                  </a:cubicBezTo>
                  <a:close/>
                  <a:moveTo>
                    <a:pt x="128759" y="59143"/>
                  </a:moveTo>
                  <a:lnTo>
                    <a:pt x="128859" y="59243"/>
                  </a:lnTo>
                  <a:cubicBezTo>
                    <a:pt x="128592" y="59243"/>
                    <a:pt x="128359" y="59277"/>
                    <a:pt x="128092" y="59377"/>
                  </a:cubicBezTo>
                  <a:cubicBezTo>
                    <a:pt x="127525" y="59577"/>
                    <a:pt x="127191" y="59944"/>
                    <a:pt x="126991" y="60444"/>
                  </a:cubicBezTo>
                  <a:lnTo>
                    <a:pt x="126858" y="60077"/>
                  </a:lnTo>
                  <a:cubicBezTo>
                    <a:pt x="126724" y="59777"/>
                    <a:pt x="126558" y="59577"/>
                    <a:pt x="126391" y="59377"/>
                  </a:cubicBezTo>
                  <a:cubicBezTo>
                    <a:pt x="127191" y="59310"/>
                    <a:pt x="127992" y="59210"/>
                    <a:pt x="128759" y="59143"/>
                  </a:cubicBezTo>
                  <a:close/>
                  <a:moveTo>
                    <a:pt x="20015" y="60411"/>
                  </a:moveTo>
                  <a:lnTo>
                    <a:pt x="20048" y="60444"/>
                  </a:lnTo>
                  <a:lnTo>
                    <a:pt x="19982" y="60511"/>
                  </a:lnTo>
                  <a:cubicBezTo>
                    <a:pt x="20015" y="60478"/>
                    <a:pt x="20015" y="60444"/>
                    <a:pt x="20015" y="60411"/>
                  </a:cubicBezTo>
                  <a:close/>
                  <a:moveTo>
                    <a:pt x="73747" y="24556"/>
                  </a:moveTo>
                  <a:cubicBezTo>
                    <a:pt x="74816" y="24556"/>
                    <a:pt x="75883" y="24635"/>
                    <a:pt x="76889" y="24685"/>
                  </a:cubicBezTo>
                  <a:cubicBezTo>
                    <a:pt x="78616" y="24759"/>
                    <a:pt x="80325" y="24925"/>
                    <a:pt x="82043" y="24925"/>
                  </a:cubicBezTo>
                  <a:cubicBezTo>
                    <a:pt x="82647" y="24925"/>
                    <a:pt x="83253" y="24904"/>
                    <a:pt x="83860" y="24852"/>
                  </a:cubicBezTo>
                  <a:cubicBezTo>
                    <a:pt x="84457" y="24784"/>
                    <a:pt x="85088" y="24681"/>
                    <a:pt x="85700" y="24681"/>
                  </a:cubicBezTo>
                  <a:cubicBezTo>
                    <a:pt x="86287" y="24681"/>
                    <a:pt x="86857" y="24776"/>
                    <a:pt x="87363" y="25086"/>
                  </a:cubicBezTo>
                  <a:cubicBezTo>
                    <a:pt x="87396" y="25119"/>
                    <a:pt x="87496" y="25152"/>
                    <a:pt x="87530" y="25219"/>
                  </a:cubicBezTo>
                  <a:cubicBezTo>
                    <a:pt x="87830" y="25886"/>
                    <a:pt x="88330" y="26553"/>
                    <a:pt x="88731" y="27087"/>
                  </a:cubicBezTo>
                  <a:cubicBezTo>
                    <a:pt x="89198" y="27687"/>
                    <a:pt x="89698" y="28221"/>
                    <a:pt x="90132" y="28788"/>
                  </a:cubicBezTo>
                  <a:cubicBezTo>
                    <a:pt x="92033" y="32691"/>
                    <a:pt x="92900" y="37094"/>
                    <a:pt x="93667" y="41297"/>
                  </a:cubicBezTo>
                  <a:cubicBezTo>
                    <a:pt x="94535" y="46201"/>
                    <a:pt x="94868" y="51104"/>
                    <a:pt x="95335" y="56041"/>
                  </a:cubicBezTo>
                  <a:cubicBezTo>
                    <a:pt x="95369" y="56708"/>
                    <a:pt x="95569" y="57442"/>
                    <a:pt x="95169" y="57942"/>
                  </a:cubicBezTo>
                  <a:cubicBezTo>
                    <a:pt x="94668" y="58476"/>
                    <a:pt x="93734" y="58543"/>
                    <a:pt x="93034" y="58643"/>
                  </a:cubicBezTo>
                  <a:cubicBezTo>
                    <a:pt x="91733" y="58943"/>
                    <a:pt x="90398" y="59210"/>
                    <a:pt x="89131" y="59444"/>
                  </a:cubicBezTo>
                  <a:cubicBezTo>
                    <a:pt x="87863" y="59677"/>
                    <a:pt x="86629" y="59911"/>
                    <a:pt x="85328" y="60077"/>
                  </a:cubicBezTo>
                  <a:cubicBezTo>
                    <a:pt x="84861" y="60244"/>
                    <a:pt x="84494" y="60277"/>
                    <a:pt x="84061" y="60311"/>
                  </a:cubicBezTo>
                  <a:cubicBezTo>
                    <a:pt x="82560" y="60444"/>
                    <a:pt x="80792" y="60277"/>
                    <a:pt x="79224" y="60611"/>
                  </a:cubicBezTo>
                  <a:cubicBezTo>
                    <a:pt x="77122" y="60611"/>
                    <a:pt x="74987" y="60444"/>
                    <a:pt x="72886" y="60111"/>
                  </a:cubicBezTo>
                  <a:cubicBezTo>
                    <a:pt x="71485" y="59911"/>
                    <a:pt x="70117" y="59610"/>
                    <a:pt x="68850" y="58876"/>
                  </a:cubicBezTo>
                  <a:cubicBezTo>
                    <a:pt x="67549" y="58076"/>
                    <a:pt x="66448" y="56975"/>
                    <a:pt x="65180" y="56108"/>
                  </a:cubicBezTo>
                  <a:cubicBezTo>
                    <a:pt x="64847" y="55708"/>
                    <a:pt x="64513" y="55274"/>
                    <a:pt x="64180" y="54807"/>
                  </a:cubicBezTo>
                  <a:cubicBezTo>
                    <a:pt x="63646" y="53039"/>
                    <a:pt x="62045" y="51304"/>
                    <a:pt x="60977" y="49903"/>
                  </a:cubicBezTo>
                  <a:cubicBezTo>
                    <a:pt x="60110" y="48769"/>
                    <a:pt x="59176" y="47635"/>
                    <a:pt x="58309" y="46468"/>
                  </a:cubicBezTo>
                  <a:cubicBezTo>
                    <a:pt x="58209" y="46368"/>
                    <a:pt x="58175" y="46267"/>
                    <a:pt x="58109" y="46134"/>
                  </a:cubicBezTo>
                  <a:cubicBezTo>
                    <a:pt x="57708" y="45567"/>
                    <a:pt x="57275" y="44933"/>
                    <a:pt x="56808" y="44266"/>
                  </a:cubicBezTo>
                  <a:cubicBezTo>
                    <a:pt x="56641" y="43966"/>
                    <a:pt x="56474" y="43732"/>
                    <a:pt x="56307" y="43432"/>
                  </a:cubicBezTo>
                  <a:cubicBezTo>
                    <a:pt x="56274" y="43399"/>
                    <a:pt x="56207" y="43365"/>
                    <a:pt x="56174" y="43365"/>
                  </a:cubicBezTo>
                  <a:cubicBezTo>
                    <a:pt x="55774" y="42632"/>
                    <a:pt x="55440" y="41931"/>
                    <a:pt x="55307" y="41130"/>
                  </a:cubicBezTo>
                  <a:cubicBezTo>
                    <a:pt x="55007" y="38896"/>
                    <a:pt x="57141" y="36194"/>
                    <a:pt x="58342" y="34426"/>
                  </a:cubicBezTo>
                  <a:cubicBezTo>
                    <a:pt x="59443" y="32891"/>
                    <a:pt x="60677" y="31724"/>
                    <a:pt x="62112" y="30623"/>
                  </a:cubicBezTo>
                  <a:lnTo>
                    <a:pt x="62112" y="30623"/>
                  </a:lnTo>
                  <a:cubicBezTo>
                    <a:pt x="59510" y="33592"/>
                    <a:pt x="56107" y="37928"/>
                    <a:pt x="57008" y="42098"/>
                  </a:cubicBezTo>
                  <a:cubicBezTo>
                    <a:pt x="57024" y="42177"/>
                    <a:pt x="57101" y="42219"/>
                    <a:pt x="57173" y="42219"/>
                  </a:cubicBezTo>
                  <a:cubicBezTo>
                    <a:pt x="57252" y="42219"/>
                    <a:pt x="57326" y="42169"/>
                    <a:pt x="57308" y="42064"/>
                  </a:cubicBezTo>
                  <a:cubicBezTo>
                    <a:pt x="56641" y="37761"/>
                    <a:pt x="59710" y="33558"/>
                    <a:pt x="62479" y="30556"/>
                  </a:cubicBezTo>
                  <a:lnTo>
                    <a:pt x="63212" y="29789"/>
                  </a:lnTo>
                  <a:cubicBezTo>
                    <a:pt x="63379" y="29689"/>
                    <a:pt x="63546" y="29589"/>
                    <a:pt x="63713" y="29455"/>
                  </a:cubicBezTo>
                  <a:cubicBezTo>
                    <a:pt x="64647" y="28855"/>
                    <a:pt x="65447" y="28188"/>
                    <a:pt x="66315" y="27454"/>
                  </a:cubicBezTo>
                  <a:cubicBezTo>
                    <a:pt x="68483" y="26186"/>
                    <a:pt x="70951" y="25519"/>
                    <a:pt x="73653" y="25352"/>
                  </a:cubicBezTo>
                  <a:cubicBezTo>
                    <a:pt x="74244" y="25314"/>
                    <a:pt x="74838" y="25298"/>
                    <a:pt x="75432" y="25298"/>
                  </a:cubicBezTo>
                  <a:cubicBezTo>
                    <a:pt x="76919" y="25298"/>
                    <a:pt x="78414" y="25400"/>
                    <a:pt x="79891" y="25519"/>
                  </a:cubicBezTo>
                  <a:cubicBezTo>
                    <a:pt x="82326" y="25719"/>
                    <a:pt x="84895" y="26086"/>
                    <a:pt x="86829" y="27621"/>
                  </a:cubicBezTo>
                  <a:cubicBezTo>
                    <a:pt x="89698" y="29956"/>
                    <a:pt x="89231" y="33859"/>
                    <a:pt x="90332" y="37061"/>
                  </a:cubicBezTo>
                  <a:cubicBezTo>
                    <a:pt x="90343" y="37105"/>
                    <a:pt x="90373" y="37124"/>
                    <a:pt x="90406" y="37124"/>
                  </a:cubicBezTo>
                  <a:cubicBezTo>
                    <a:pt x="90473" y="37124"/>
                    <a:pt x="90554" y="37050"/>
                    <a:pt x="90532" y="36961"/>
                  </a:cubicBezTo>
                  <a:cubicBezTo>
                    <a:pt x="89698" y="33558"/>
                    <a:pt x="89831" y="29422"/>
                    <a:pt x="86662" y="27087"/>
                  </a:cubicBezTo>
                  <a:cubicBezTo>
                    <a:pt x="84828" y="25753"/>
                    <a:pt x="82459" y="25419"/>
                    <a:pt x="80225" y="25252"/>
                  </a:cubicBezTo>
                  <a:cubicBezTo>
                    <a:pt x="78573" y="25134"/>
                    <a:pt x="76889" y="25017"/>
                    <a:pt x="75207" y="25017"/>
                  </a:cubicBezTo>
                  <a:cubicBezTo>
                    <a:pt x="74510" y="25017"/>
                    <a:pt x="73813" y="25037"/>
                    <a:pt x="73119" y="25086"/>
                  </a:cubicBezTo>
                  <a:cubicBezTo>
                    <a:pt x="71018" y="25252"/>
                    <a:pt x="69150" y="25719"/>
                    <a:pt x="67449" y="26553"/>
                  </a:cubicBezTo>
                  <a:lnTo>
                    <a:pt x="67449" y="26553"/>
                  </a:lnTo>
                  <a:cubicBezTo>
                    <a:pt x="67849" y="26253"/>
                    <a:pt x="68283" y="25920"/>
                    <a:pt x="68716" y="25686"/>
                  </a:cubicBezTo>
                  <a:cubicBezTo>
                    <a:pt x="70213" y="24772"/>
                    <a:pt x="71981" y="24556"/>
                    <a:pt x="73747" y="24556"/>
                  </a:cubicBezTo>
                  <a:close/>
                  <a:moveTo>
                    <a:pt x="128492" y="20849"/>
                  </a:moveTo>
                  <a:cubicBezTo>
                    <a:pt x="129326" y="20916"/>
                    <a:pt x="130194" y="21083"/>
                    <a:pt x="130994" y="21350"/>
                  </a:cubicBezTo>
                  <a:cubicBezTo>
                    <a:pt x="131861" y="22083"/>
                    <a:pt x="132996" y="22617"/>
                    <a:pt x="133829" y="23384"/>
                  </a:cubicBezTo>
                  <a:cubicBezTo>
                    <a:pt x="135998" y="25352"/>
                    <a:pt x="137866" y="27621"/>
                    <a:pt x="139900" y="29689"/>
                  </a:cubicBezTo>
                  <a:cubicBezTo>
                    <a:pt x="140067" y="29856"/>
                    <a:pt x="140267" y="30056"/>
                    <a:pt x="140501" y="30223"/>
                  </a:cubicBezTo>
                  <a:cubicBezTo>
                    <a:pt x="141101" y="30856"/>
                    <a:pt x="141702" y="31524"/>
                    <a:pt x="142202" y="32224"/>
                  </a:cubicBezTo>
                  <a:cubicBezTo>
                    <a:pt x="143403" y="33859"/>
                    <a:pt x="143737" y="35960"/>
                    <a:pt x="144337" y="37895"/>
                  </a:cubicBezTo>
                  <a:cubicBezTo>
                    <a:pt x="145037" y="40397"/>
                    <a:pt x="145504" y="42932"/>
                    <a:pt x="146038" y="45434"/>
                  </a:cubicBezTo>
                  <a:cubicBezTo>
                    <a:pt x="146872" y="49069"/>
                    <a:pt x="149841" y="54740"/>
                    <a:pt x="146405" y="57776"/>
                  </a:cubicBezTo>
                  <a:cubicBezTo>
                    <a:pt x="146372" y="57809"/>
                    <a:pt x="146338" y="57876"/>
                    <a:pt x="146338" y="57942"/>
                  </a:cubicBezTo>
                  <a:cubicBezTo>
                    <a:pt x="144504" y="58776"/>
                    <a:pt x="142669" y="59477"/>
                    <a:pt x="140768" y="60044"/>
                  </a:cubicBezTo>
                  <a:cubicBezTo>
                    <a:pt x="139400" y="60444"/>
                    <a:pt x="137766" y="60811"/>
                    <a:pt x="136198" y="60878"/>
                  </a:cubicBezTo>
                  <a:lnTo>
                    <a:pt x="136098" y="60811"/>
                  </a:lnTo>
                  <a:cubicBezTo>
                    <a:pt x="134563" y="60611"/>
                    <a:pt x="133162" y="60111"/>
                    <a:pt x="131661" y="59710"/>
                  </a:cubicBezTo>
                  <a:cubicBezTo>
                    <a:pt x="131595" y="59710"/>
                    <a:pt x="131528" y="59644"/>
                    <a:pt x="131494" y="59644"/>
                  </a:cubicBezTo>
                  <a:cubicBezTo>
                    <a:pt x="130718" y="59158"/>
                    <a:pt x="129878" y="58642"/>
                    <a:pt x="129068" y="58642"/>
                  </a:cubicBezTo>
                  <a:cubicBezTo>
                    <a:pt x="129043" y="58642"/>
                    <a:pt x="129018" y="58642"/>
                    <a:pt x="128993" y="58643"/>
                  </a:cubicBezTo>
                  <a:cubicBezTo>
                    <a:pt x="128893" y="58643"/>
                    <a:pt x="128826" y="58710"/>
                    <a:pt x="128759" y="58776"/>
                  </a:cubicBezTo>
                  <a:cubicBezTo>
                    <a:pt x="128682" y="58774"/>
                    <a:pt x="128605" y="58773"/>
                    <a:pt x="128527" y="58773"/>
                  </a:cubicBezTo>
                  <a:cubicBezTo>
                    <a:pt x="127594" y="58773"/>
                    <a:pt x="126606" y="58943"/>
                    <a:pt x="125590" y="58943"/>
                  </a:cubicBezTo>
                  <a:cubicBezTo>
                    <a:pt x="125057" y="58776"/>
                    <a:pt x="124489" y="58743"/>
                    <a:pt x="123856" y="58710"/>
                  </a:cubicBezTo>
                  <a:cubicBezTo>
                    <a:pt x="123555" y="58576"/>
                    <a:pt x="123255" y="58409"/>
                    <a:pt x="123022" y="58209"/>
                  </a:cubicBezTo>
                  <a:cubicBezTo>
                    <a:pt x="123189" y="58076"/>
                    <a:pt x="123322" y="57909"/>
                    <a:pt x="123422" y="57742"/>
                  </a:cubicBezTo>
                  <a:cubicBezTo>
                    <a:pt x="124389" y="56375"/>
                    <a:pt x="124256" y="54240"/>
                    <a:pt x="124523" y="52639"/>
                  </a:cubicBezTo>
                  <a:cubicBezTo>
                    <a:pt x="124823" y="50537"/>
                    <a:pt x="125023" y="48436"/>
                    <a:pt x="125090" y="46301"/>
                  </a:cubicBezTo>
                  <a:cubicBezTo>
                    <a:pt x="125257" y="41931"/>
                    <a:pt x="125023" y="37595"/>
                    <a:pt x="124556" y="33258"/>
                  </a:cubicBezTo>
                  <a:cubicBezTo>
                    <a:pt x="124356" y="31257"/>
                    <a:pt x="124089" y="29255"/>
                    <a:pt x="123856" y="27254"/>
                  </a:cubicBezTo>
                  <a:cubicBezTo>
                    <a:pt x="123656" y="25586"/>
                    <a:pt x="123355" y="23785"/>
                    <a:pt x="122555" y="22350"/>
                  </a:cubicBezTo>
                  <a:cubicBezTo>
                    <a:pt x="122488" y="22184"/>
                    <a:pt x="122355" y="22017"/>
                    <a:pt x="122221" y="21850"/>
                  </a:cubicBezTo>
                  <a:cubicBezTo>
                    <a:pt x="123222" y="21850"/>
                    <a:pt x="124223" y="21516"/>
                    <a:pt x="125190" y="21250"/>
                  </a:cubicBezTo>
                  <a:cubicBezTo>
                    <a:pt x="126324" y="21216"/>
                    <a:pt x="127492" y="21183"/>
                    <a:pt x="128492" y="20849"/>
                  </a:cubicBezTo>
                  <a:close/>
                  <a:moveTo>
                    <a:pt x="132062" y="60044"/>
                  </a:moveTo>
                  <a:cubicBezTo>
                    <a:pt x="133096" y="60311"/>
                    <a:pt x="134163" y="60644"/>
                    <a:pt x="134997" y="60911"/>
                  </a:cubicBezTo>
                  <a:cubicBezTo>
                    <a:pt x="134096" y="60811"/>
                    <a:pt x="133262" y="60644"/>
                    <a:pt x="132495" y="60277"/>
                  </a:cubicBezTo>
                  <a:cubicBezTo>
                    <a:pt x="132362" y="60211"/>
                    <a:pt x="132195" y="60111"/>
                    <a:pt x="132062" y="60044"/>
                  </a:cubicBezTo>
                  <a:close/>
                  <a:moveTo>
                    <a:pt x="19748" y="60911"/>
                  </a:moveTo>
                  <a:lnTo>
                    <a:pt x="19681" y="60978"/>
                  </a:lnTo>
                  <a:lnTo>
                    <a:pt x="19648" y="60911"/>
                  </a:lnTo>
                  <a:close/>
                  <a:moveTo>
                    <a:pt x="140234" y="60644"/>
                  </a:moveTo>
                  <a:lnTo>
                    <a:pt x="140234" y="60644"/>
                  </a:lnTo>
                  <a:cubicBezTo>
                    <a:pt x="140101" y="60778"/>
                    <a:pt x="140034" y="60911"/>
                    <a:pt x="139934" y="61078"/>
                  </a:cubicBezTo>
                  <a:cubicBezTo>
                    <a:pt x="139900" y="60978"/>
                    <a:pt x="139867" y="60878"/>
                    <a:pt x="139834" y="60778"/>
                  </a:cubicBezTo>
                  <a:cubicBezTo>
                    <a:pt x="139934" y="60744"/>
                    <a:pt x="140101" y="60711"/>
                    <a:pt x="140234" y="60644"/>
                  </a:cubicBezTo>
                  <a:close/>
                  <a:moveTo>
                    <a:pt x="18814" y="61045"/>
                  </a:moveTo>
                  <a:lnTo>
                    <a:pt x="18847" y="61078"/>
                  </a:lnTo>
                  <a:lnTo>
                    <a:pt x="18947" y="61145"/>
                  </a:lnTo>
                  <a:lnTo>
                    <a:pt x="18781" y="61145"/>
                  </a:lnTo>
                  <a:lnTo>
                    <a:pt x="18814" y="61045"/>
                  </a:lnTo>
                  <a:close/>
                  <a:moveTo>
                    <a:pt x="65781" y="56808"/>
                  </a:moveTo>
                  <a:cubicBezTo>
                    <a:pt x="67515" y="58243"/>
                    <a:pt x="69017" y="59744"/>
                    <a:pt x="71352" y="60277"/>
                  </a:cubicBezTo>
                  <a:cubicBezTo>
                    <a:pt x="73520" y="60811"/>
                    <a:pt x="75855" y="60978"/>
                    <a:pt x="78123" y="61045"/>
                  </a:cubicBezTo>
                  <a:cubicBezTo>
                    <a:pt x="78023" y="61078"/>
                    <a:pt x="77956" y="61111"/>
                    <a:pt x="77823" y="61145"/>
                  </a:cubicBezTo>
                  <a:cubicBezTo>
                    <a:pt x="77523" y="61312"/>
                    <a:pt x="77322" y="61478"/>
                    <a:pt x="77189" y="61712"/>
                  </a:cubicBezTo>
                  <a:cubicBezTo>
                    <a:pt x="76322" y="61612"/>
                    <a:pt x="75488" y="61545"/>
                    <a:pt x="74654" y="61478"/>
                  </a:cubicBezTo>
                  <a:cubicBezTo>
                    <a:pt x="71819" y="61278"/>
                    <a:pt x="69684" y="60111"/>
                    <a:pt x="67449" y="58409"/>
                  </a:cubicBezTo>
                  <a:cubicBezTo>
                    <a:pt x="66815" y="57909"/>
                    <a:pt x="66281" y="57409"/>
                    <a:pt x="65781" y="56875"/>
                  </a:cubicBezTo>
                  <a:lnTo>
                    <a:pt x="65781" y="56808"/>
                  </a:lnTo>
                  <a:close/>
                  <a:moveTo>
                    <a:pt x="18581" y="61478"/>
                  </a:moveTo>
                  <a:lnTo>
                    <a:pt x="18681" y="61879"/>
                  </a:lnTo>
                  <a:cubicBezTo>
                    <a:pt x="18614" y="61879"/>
                    <a:pt x="18514" y="61879"/>
                    <a:pt x="18380" y="61812"/>
                  </a:cubicBezTo>
                  <a:lnTo>
                    <a:pt x="18347" y="61812"/>
                  </a:lnTo>
                  <a:cubicBezTo>
                    <a:pt x="18447" y="61712"/>
                    <a:pt x="18480" y="61578"/>
                    <a:pt x="18581" y="61478"/>
                  </a:cubicBezTo>
                  <a:close/>
                  <a:moveTo>
                    <a:pt x="19414" y="61612"/>
                  </a:moveTo>
                  <a:cubicBezTo>
                    <a:pt x="19281" y="61745"/>
                    <a:pt x="19248" y="61879"/>
                    <a:pt x="19181" y="61945"/>
                  </a:cubicBezTo>
                  <a:cubicBezTo>
                    <a:pt x="19114" y="61812"/>
                    <a:pt x="19114" y="61745"/>
                    <a:pt x="19081" y="61612"/>
                  </a:cubicBezTo>
                  <a:close/>
                  <a:moveTo>
                    <a:pt x="50744" y="61613"/>
                  </a:moveTo>
                  <a:lnTo>
                    <a:pt x="51137" y="61979"/>
                  </a:lnTo>
                  <a:lnTo>
                    <a:pt x="50970" y="61979"/>
                  </a:lnTo>
                  <a:cubicBezTo>
                    <a:pt x="50890" y="61846"/>
                    <a:pt x="50832" y="61713"/>
                    <a:pt x="50744" y="61613"/>
                  </a:cubicBezTo>
                  <a:close/>
                  <a:moveTo>
                    <a:pt x="77022" y="62045"/>
                  </a:moveTo>
                  <a:cubicBezTo>
                    <a:pt x="76989" y="62112"/>
                    <a:pt x="76956" y="62212"/>
                    <a:pt x="76956" y="62279"/>
                  </a:cubicBezTo>
                  <a:cubicBezTo>
                    <a:pt x="76889" y="62212"/>
                    <a:pt x="76855" y="62112"/>
                    <a:pt x="76855" y="62045"/>
                  </a:cubicBezTo>
                  <a:close/>
                  <a:moveTo>
                    <a:pt x="51170" y="62279"/>
                  </a:moveTo>
                  <a:cubicBezTo>
                    <a:pt x="51304" y="62279"/>
                    <a:pt x="51371" y="62379"/>
                    <a:pt x="51504" y="62379"/>
                  </a:cubicBezTo>
                  <a:lnTo>
                    <a:pt x="51537" y="62379"/>
                  </a:lnTo>
                  <a:lnTo>
                    <a:pt x="51804" y="62612"/>
                  </a:lnTo>
                  <a:cubicBezTo>
                    <a:pt x="51749" y="62599"/>
                    <a:pt x="51705" y="62591"/>
                    <a:pt x="51666" y="62591"/>
                  </a:cubicBezTo>
                  <a:cubicBezTo>
                    <a:pt x="51610" y="62591"/>
                    <a:pt x="51563" y="62607"/>
                    <a:pt x="51504" y="62646"/>
                  </a:cubicBezTo>
                  <a:cubicBezTo>
                    <a:pt x="51437" y="62579"/>
                    <a:pt x="51337" y="62579"/>
                    <a:pt x="51304" y="62579"/>
                  </a:cubicBezTo>
                  <a:cubicBezTo>
                    <a:pt x="51271" y="62479"/>
                    <a:pt x="51170" y="62379"/>
                    <a:pt x="51137" y="62279"/>
                  </a:cubicBezTo>
                  <a:close/>
                  <a:moveTo>
                    <a:pt x="51829" y="62850"/>
                  </a:moveTo>
                  <a:cubicBezTo>
                    <a:pt x="51930" y="62850"/>
                    <a:pt x="52027" y="62879"/>
                    <a:pt x="52138" y="62879"/>
                  </a:cubicBezTo>
                  <a:cubicBezTo>
                    <a:pt x="52271" y="62946"/>
                    <a:pt x="52371" y="63079"/>
                    <a:pt x="52505" y="63146"/>
                  </a:cubicBezTo>
                  <a:cubicBezTo>
                    <a:pt x="52338" y="63146"/>
                    <a:pt x="52171" y="63246"/>
                    <a:pt x="52004" y="63313"/>
                  </a:cubicBezTo>
                  <a:cubicBezTo>
                    <a:pt x="51871" y="63146"/>
                    <a:pt x="51804" y="63046"/>
                    <a:pt x="51671" y="62879"/>
                  </a:cubicBezTo>
                  <a:cubicBezTo>
                    <a:pt x="51726" y="62857"/>
                    <a:pt x="51778" y="62850"/>
                    <a:pt x="51829" y="62850"/>
                  </a:cubicBezTo>
                  <a:close/>
                  <a:moveTo>
                    <a:pt x="52371" y="63413"/>
                  </a:moveTo>
                  <a:cubicBezTo>
                    <a:pt x="52538" y="63413"/>
                    <a:pt x="52672" y="63413"/>
                    <a:pt x="52838" y="63446"/>
                  </a:cubicBezTo>
                  <a:lnTo>
                    <a:pt x="52872" y="63480"/>
                  </a:lnTo>
                  <a:cubicBezTo>
                    <a:pt x="52638" y="63546"/>
                    <a:pt x="52471" y="63647"/>
                    <a:pt x="52305" y="63813"/>
                  </a:cubicBezTo>
                  <a:cubicBezTo>
                    <a:pt x="52271" y="63713"/>
                    <a:pt x="52171" y="63613"/>
                    <a:pt x="52138" y="63480"/>
                  </a:cubicBezTo>
                  <a:cubicBezTo>
                    <a:pt x="52171" y="63446"/>
                    <a:pt x="52305" y="63413"/>
                    <a:pt x="52371" y="63413"/>
                  </a:cubicBezTo>
                  <a:close/>
                  <a:moveTo>
                    <a:pt x="57041" y="45734"/>
                  </a:moveTo>
                  <a:cubicBezTo>
                    <a:pt x="57542" y="46434"/>
                    <a:pt x="58042" y="47101"/>
                    <a:pt x="58509" y="47769"/>
                  </a:cubicBezTo>
                  <a:cubicBezTo>
                    <a:pt x="60177" y="50237"/>
                    <a:pt x="61911" y="52772"/>
                    <a:pt x="63679" y="55140"/>
                  </a:cubicBezTo>
                  <a:cubicBezTo>
                    <a:pt x="63813" y="55774"/>
                    <a:pt x="63813" y="56441"/>
                    <a:pt x="63613" y="57075"/>
                  </a:cubicBezTo>
                  <a:cubicBezTo>
                    <a:pt x="62979" y="58810"/>
                    <a:pt x="61545" y="60778"/>
                    <a:pt x="60477" y="62346"/>
                  </a:cubicBezTo>
                  <a:cubicBezTo>
                    <a:pt x="59582" y="63675"/>
                    <a:pt x="58511" y="64730"/>
                    <a:pt x="57099" y="64730"/>
                  </a:cubicBezTo>
                  <a:cubicBezTo>
                    <a:pt x="56668" y="64730"/>
                    <a:pt x="56206" y="64632"/>
                    <a:pt x="55707" y="64414"/>
                  </a:cubicBezTo>
                  <a:cubicBezTo>
                    <a:pt x="51137" y="62379"/>
                    <a:pt x="48268" y="57909"/>
                    <a:pt x="46000" y="53606"/>
                  </a:cubicBezTo>
                  <a:cubicBezTo>
                    <a:pt x="45800" y="53206"/>
                    <a:pt x="45400" y="52705"/>
                    <a:pt x="45200" y="52238"/>
                  </a:cubicBezTo>
                  <a:cubicBezTo>
                    <a:pt x="45233" y="52205"/>
                    <a:pt x="45233" y="52138"/>
                    <a:pt x="45233" y="52105"/>
                  </a:cubicBezTo>
                  <a:cubicBezTo>
                    <a:pt x="45166" y="51871"/>
                    <a:pt x="45133" y="51705"/>
                    <a:pt x="45066" y="51471"/>
                  </a:cubicBezTo>
                  <a:cubicBezTo>
                    <a:pt x="45166" y="50904"/>
                    <a:pt x="45667" y="50470"/>
                    <a:pt x="46167" y="50104"/>
                  </a:cubicBezTo>
                  <a:cubicBezTo>
                    <a:pt x="46234" y="50104"/>
                    <a:pt x="46367" y="50070"/>
                    <a:pt x="46467" y="50037"/>
                  </a:cubicBezTo>
                  <a:lnTo>
                    <a:pt x="46467" y="50037"/>
                  </a:lnTo>
                  <a:cubicBezTo>
                    <a:pt x="45833" y="50504"/>
                    <a:pt x="45333" y="51104"/>
                    <a:pt x="45200" y="51771"/>
                  </a:cubicBezTo>
                  <a:cubicBezTo>
                    <a:pt x="45181" y="51863"/>
                    <a:pt x="45243" y="51914"/>
                    <a:pt x="45314" y="51914"/>
                  </a:cubicBezTo>
                  <a:cubicBezTo>
                    <a:pt x="45372" y="51914"/>
                    <a:pt x="45436" y="51880"/>
                    <a:pt x="45466" y="51805"/>
                  </a:cubicBezTo>
                  <a:cubicBezTo>
                    <a:pt x="45667" y="51004"/>
                    <a:pt x="46334" y="50337"/>
                    <a:pt x="47168" y="49803"/>
                  </a:cubicBezTo>
                  <a:cubicBezTo>
                    <a:pt x="47701" y="49637"/>
                    <a:pt x="48302" y="49403"/>
                    <a:pt x="48802" y="49136"/>
                  </a:cubicBezTo>
                  <a:lnTo>
                    <a:pt x="48802" y="49136"/>
                  </a:lnTo>
                  <a:cubicBezTo>
                    <a:pt x="47801" y="49803"/>
                    <a:pt x="46901" y="50571"/>
                    <a:pt x="46167" y="51505"/>
                  </a:cubicBezTo>
                  <a:cubicBezTo>
                    <a:pt x="46143" y="51577"/>
                    <a:pt x="46171" y="51631"/>
                    <a:pt x="46226" y="51631"/>
                  </a:cubicBezTo>
                  <a:cubicBezTo>
                    <a:pt x="46247" y="51631"/>
                    <a:pt x="46272" y="51623"/>
                    <a:pt x="46300" y="51605"/>
                  </a:cubicBezTo>
                  <a:cubicBezTo>
                    <a:pt x="49069" y="48336"/>
                    <a:pt x="53205" y="47235"/>
                    <a:pt x="57041" y="45734"/>
                  </a:cubicBezTo>
                  <a:close/>
                  <a:moveTo>
                    <a:pt x="64313" y="56041"/>
                  </a:moveTo>
                  <a:cubicBezTo>
                    <a:pt x="64480" y="56275"/>
                    <a:pt x="64680" y="56475"/>
                    <a:pt x="64880" y="56742"/>
                  </a:cubicBezTo>
                  <a:cubicBezTo>
                    <a:pt x="64814" y="56742"/>
                    <a:pt x="64780" y="56775"/>
                    <a:pt x="64713" y="56808"/>
                  </a:cubicBezTo>
                  <a:cubicBezTo>
                    <a:pt x="64613" y="56942"/>
                    <a:pt x="64513" y="57042"/>
                    <a:pt x="64447" y="57209"/>
                  </a:cubicBezTo>
                  <a:cubicBezTo>
                    <a:pt x="64380" y="57209"/>
                    <a:pt x="64347" y="57209"/>
                    <a:pt x="64313" y="57242"/>
                  </a:cubicBezTo>
                  <a:cubicBezTo>
                    <a:pt x="63880" y="57776"/>
                    <a:pt x="63613" y="58376"/>
                    <a:pt x="63312" y="58943"/>
                  </a:cubicBezTo>
                  <a:cubicBezTo>
                    <a:pt x="62812" y="59944"/>
                    <a:pt x="62145" y="60744"/>
                    <a:pt x="61511" y="61645"/>
                  </a:cubicBezTo>
                  <a:cubicBezTo>
                    <a:pt x="60911" y="62579"/>
                    <a:pt x="60544" y="63713"/>
                    <a:pt x="59677" y="64380"/>
                  </a:cubicBezTo>
                  <a:cubicBezTo>
                    <a:pt x="59476" y="64547"/>
                    <a:pt x="59210" y="64647"/>
                    <a:pt x="59009" y="64781"/>
                  </a:cubicBezTo>
                  <a:cubicBezTo>
                    <a:pt x="59310" y="64547"/>
                    <a:pt x="59610" y="64280"/>
                    <a:pt x="59843" y="63980"/>
                  </a:cubicBezTo>
                  <a:cubicBezTo>
                    <a:pt x="60844" y="62879"/>
                    <a:pt x="61545" y="61512"/>
                    <a:pt x="62312" y="60277"/>
                  </a:cubicBezTo>
                  <a:cubicBezTo>
                    <a:pt x="63112" y="58977"/>
                    <a:pt x="64213" y="57609"/>
                    <a:pt x="64313" y="56041"/>
                  </a:cubicBezTo>
                  <a:close/>
                  <a:moveTo>
                    <a:pt x="52967" y="64435"/>
                  </a:moveTo>
                  <a:cubicBezTo>
                    <a:pt x="53009" y="64435"/>
                    <a:pt x="53055" y="64439"/>
                    <a:pt x="53105" y="64447"/>
                  </a:cubicBezTo>
                  <a:cubicBezTo>
                    <a:pt x="53205" y="64447"/>
                    <a:pt x="53305" y="64547"/>
                    <a:pt x="53439" y="64547"/>
                  </a:cubicBezTo>
                  <a:cubicBezTo>
                    <a:pt x="53439" y="64614"/>
                    <a:pt x="53472" y="64714"/>
                    <a:pt x="53472" y="64747"/>
                  </a:cubicBezTo>
                  <a:cubicBezTo>
                    <a:pt x="53372" y="64747"/>
                    <a:pt x="53339" y="64781"/>
                    <a:pt x="53272" y="64781"/>
                  </a:cubicBezTo>
                  <a:cubicBezTo>
                    <a:pt x="53139" y="64814"/>
                    <a:pt x="52972" y="64881"/>
                    <a:pt x="52805" y="64948"/>
                  </a:cubicBezTo>
                  <a:cubicBezTo>
                    <a:pt x="52772" y="64814"/>
                    <a:pt x="52705" y="64647"/>
                    <a:pt x="52638" y="64547"/>
                  </a:cubicBezTo>
                  <a:cubicBezTo>
                    <a:pt x="52738" y="64472"/>
                    <a:pt x="52838" y="64435"/>
                    <a:pt x="52967" y="64435"/>
                  </a:cubicBezTo>
                  <a:close/>
                  <a:moveTo>
                    <a:pt x="23017" y="64747"/>
                  </a:moveTo>
                  <a:cubicBezTo>
                    <a:pt x="23050" y="64881"/>
                    <a:pt x="23117" y="64948"/>
                    <a:pt x="23150" y="65081"/>
                  </a:cubicBezTo>
                  <a:cubicBezTo>
                    <a:pt x="23137" y="65067"/>
                    <a:pt x="23117" y="65059"/>
                    <a:pt x="23099" y="65059"/>
                  </a:cubicBezTo>
                  <a:cubicBezTo>
                    <a:pt x="23073" y="65059"/>
                    <a:pt x="23050" y="65075"/>
                    <a:pt x="23050" y="65114"/>
                  </a:cubicBezTo>
                  <a:lnTo>
                    <a:pt x="23017" y="65248"/>
                  </a:lnTo>
                  <a:cubicBezTo>
                    <a:pt x="22984" y="65114"/>
                    <a:pt x="22917" y="65048"/>
                    <a:pt x="22850" y="64914"/>
                  </a:cubicBezTo>
                  <a:lnTo>
                    <a:pt x="22884" y="64881"/>
                  </a:lnTo>
                  <a:lnTo>
                    <a:pt x="23017" y="64747"/>
                  </a:lnTo>
                  <a:close/>
                  <a:moveTo>
                    <a:pt x="52905" y="63747"/>
                  </a:moveTo>
                  <a:cubicBezTo>
                    <a:pt x="53105" y="63747"/>
                    <a:pt x="53172" y="63880"/>
                    <a:pt x="53305" y="63947"/>
                  </a:cubicBezTo>
                  <a:cubicBezTo>
                    <a:pt x="53323" y="63956"/>
                    <a:pt x="53341" y="63960"/>
                    <a:pt x="53358" y="63960"/>
                  </a:cubicBezTo>
                  <a:cubicBezTo>
                    <a:pt x="53405" y="63960"/>
                    <a:pt x="53448" y="63929"/>
                    <a:pt x="53472" y="63880"/>
                  </a:cubicBezTo>
                  <a:lnTo>
                    <a:pt x="53472" y="63813"/>
                  </a:lnTo>
                  <a:cubicBezTo>
                    <a:pt x="54606" y="64647"/>
                    <a:pt x="55874" y="65381"/>
                    <a:pt x="57108" y="65448"/>
                  </a:cubicBezTo>
                  <a:cubicBezTo>
                    <a:pt x="57148" y="65451"/>
                    <a:pt x="57189" y="65452"/>
                    <a:pt x="57229" y="65452"/>
                  </a:cubicBezTo>
                  <a:cubicBezTo>
                    <a:pt x="57656" y="65452"/>
                    <a:pt x="58080" y="65297"/>
                    <a:pt x="58476" y="65114"/>
                  </a:cubicBezTo>
                  <a:lnTo>
                    <a:pt x="58476" y="65114"/>
                  </a:lnTo>
                  <a:cubicBezTo>
                    <a:pt x="58376" y="65214"/>
                    <a:pt x="58309" y="65281"/>
                    <a:pt x="58175" y="65381"/>
                  </a:cubicBezTo>
                  <a:cubicBezTo>
                    <a:pt x="58142" y="65415"/>
                    <a:pt x="58142" y="65481"/>
                    <a:pt x="58142" y="65581"/>
                  </a:cubicBezTo>
                  <a:cubicBezTo>
                    <a:pt x="58024" y="65558"/>
                    <a:pt x="57891" y="65549"/>
                    <a:pt x="57751" y="65549"/>
                  </a:cubicBezTo>
                  <a:cubicBezTo>
                    <a:pt x="57355" y="65549"/>
                    <a:pt x="56906" y="65619"/>
                    <a:pt x="56596" y="65619"/>
                  </a:cubicBezTo>
                  <a:cubicBezTo>
                    <a:pt x="56552" y="65619"/>
                    <a:pt x="56512" y="65618"/>
                    <a:pt x="56474" y="65615"/>
                  </a:cubicBezTo>
                  <a:cubicBezTo>
                    <a:pt x="56391" y="65618"/>
                    <a:pt x="56301" y="65620"/>
                    <a:pt x="56208" y="65620"/>
                  </a:cubicBezTo>
                  <a:cubicBezTo>
                    <a:pt x="55410" y="65620"/>
                    <a:pt x="54320" y="65471"/>
                    <a:pt x="53872" y="64814"/>
                  </a:cubicBezTo>
                  <a:lnTo>
                    <a:pt x="53839" y="64747"/>
                  </a:lnTo>
                  <a:cubicBezTo>
                    <a:pt x="53772" y="64614"/>
                    <a:pt x="53706" y="64481"/>
                    <a:pt x="53706" y="64314"/>
                  </a:cubicBezTo>
                  <a:cubicBezTo>
                    <a:pt x="53706" y="64242"/>
                    <a:pt x="53636" y="64187"/>
                    <a:pt x="53573" y="64187"/>
                  </a:cubicBezTo>
                  <a:cubicBezTo>
                    <a:pt x="53548" y="64187"/>
                    <a:pt x="53524" y="64195"/>
                    <a:pt x="53505" y="64214"/>
                  </a:cubicBezTo>
                  <a:cubicBezTo>
                    <a:pt x="53372" y="64114"/>
                    <a:pt x="53205" y="64080"/>
                    <a:pt x="53105" y="64080"/>
                  </a:cubicBezTo>
                  <a:cubicBezTo>
                    <a:pt x="52872" y="64080"/>
                    <a:pt x="52705" y="64114"/>
                    <a:pt x="52538" y="64247"/>
                  </a:cubicBezTo>
                  <a:cubicBezTo>
                    <a:pt x="52505" y="64147"/>
                    <a:pt x="52505" y="64114"/>
                    <a:pt x="52471" y="64047"/>
                  </a:cubicBezTo>
                  <a:cubicBezTo>
                    <a:pt x="52605" y="63913"/>
                    <a:pt x="52705" y="63747"/>
                    <a:pt x="52905" y="63747"/>
                  </a:cubicBezTo>
                  <a:close/>
                  <a:moveTo>
                    <a:pt x="11776" y="38395"/>
                  </a:moveTo>
                  <a:cubicBezTo>
                    <a:pt x="11609" y="38529"/>
                    <a:pt x="11475" y="38695"/>
                    <a:pt x="11409" y="38896"/>
                  </a:cubicBezTo>
                  <a:cubicBezTo>
                    <a:pt x="11309" y="39096"/>
                    <a:pt x="11275" y="39396"/>
                    <a:pt x="11409" y="39596"/>
                  </a:cubicBezTo>
                  <a:cubicBezTo>
                    <a:pt x="10441" y="39963"/>
                    <a:pt x="9574" y="40463"/>
                    <a:pt x="8774" y="41097"/>
                  </a:cubicBezTo>
                  <a:cubicBezTo>
                    <a:pt x="8745" y="41126"/>
                    <a:pt x="8765" y="41204"/>
                    <a:pt x="8793" y="41204"/>
                  </a:cubicBezTo>
                  <a:cubicBezTo>
                    <a:pt x="8798" y="41204"/>
                    <a:pt x="8802" y="41202"/>
                    <a:pt x="8807" y="41197"/>
                  </a:cubicBezTo>
                  <a:cubicBezTo>
                    <a:pt x="10842" y="40263"/>
                    <a:pt x="12743" y="39563"/>
                    <a:pt x="15011" y="39296"/>
                  </a:cubicBezTo>
                  <a:cubicBezTo>
                    <a:pt x="15580" y="39236"/>
                    <a:pt x="16147" y="39207"/>
                    <a:pt x="16712" y="39207"/>
                  </a:cubicBezTo>
                  <a:cubicBezTo>
                    <a:pt x="18363" y="39207"/>
                    <a:pt x="19991" y="39457"/>
                    <a:pt x="21583" y="39930"/>
                  </a:cubicBezTo>
                  <a:cubicBezTo>
                    <a:pt x="25652" y="41130"/>
                    <a:pt x="29288" y="43799"/>
                    <a:pt x="32290" y="46901"/>
                  </a:cubicBezTo>
                  <a:lnTo>
                    <a:pt x="32290" y="46968"/>
                  </a:lnTo>
                  <a:cubicBezTo>
                    <a:pt x="32357" y="47101"/>
                    <a:pt x="32490" y="47268"/>
                    <a:pt x="32624" y="47402"/>
                  </a:cubicBezTo>
                  <a:lnTo>
                    <a:pt x="32657" y="47468"/>
                  </a:lnTo>
                  <a:lnTo>
                    <a:pt x="32691" y="47468"/>
                  </a:lnTo>
                  <a:cubicBezTo>
                    <a:pt x="32924" y="47735"/>
                    <a:pt x="33158" y="48002"/>
                    <a:pt x="33324" y="48302"/>
                  </a:cubicBezTo>
                  <a:cubicBezTo>
                    <a:pt x="33525" y="48669"/>
                    <a:pt x="33658" y="49103"/>
                    <a:pt x="34025" y="49303"/>
                  </a:cubicBezTo>
                  <a:cubicBezTo>
                    <a:pt x="34044" y="49313"/>
                    <a:pt x="34061" y="49317"/>
                    <a:pt x="34076" y="49317"/>
                  </a:cubicBezTo>
                  <a:cubicBezTo>
                    <a:pt x="34111" y="49317"/>
                    <a:pt x="34135" y="49293"/>
                    <a:pt x="34158" y="49270"/>
                  </a:cubicBezTo>
                  <a:cubicBezTo>
                    <a:pt x="34459" y="49837"/>
                    <a:pt x="34492" y="50470"/>
                    <a:pt x="34792" y="51071"/>
                  </a:cubicBezTo>
                  <a:cubicBezTo>
                    <a:pt x="34802" y="51081"/>
                    <a:pt x="34812" y="51085"/>
                    <a:pt x="34821" y="51085"/>
                  </a:cubicBezTo>
                  <a:cubicBezTo>
                    <a:pt x="34842" y="51085"/>
                    <a:pt x="34859" y="51061"/>
                    <a:pt x="34859" y="51038"/>
                  </a:cubicBezTo>
                  <a:cubicBezTo>
                    <a:pt x="34625" y="50370"/>
                    <a:pt x="34492" y="49637"/>
                    <a:pt x="34125" y="49003"/>
                  </a:cubicBezTo>
                  <a:lnTo>
                    <a:pt x="33992" y="48769"/>
                  </a:lnTo>
                  <a:lnTo>
                    <a:pt x="33992" y="48769"/>
                  </a:lnTo>
                  <a:cubicBezTo>
                    <a:pt x="34125" y="48936"/>
                    <a:pt x="34258" y="49069"/>
                    <a:pt x="34358" y="49236"/>
                  </a:cubicBezTo>
                  <a:cubicBezTo>
                    <a:pt x="34397" y="49274"/>
                    <a:pt x="34440" y="49291"/>
                    <a:pt x="34481" y="49291"/>
                  </a:cubicBezTo>
                  <a:cubicBezTo>
                    <a:pt x="34582" y="49291"/>
                    <a:pt x="34663" y="49189"/>
                    <a:pt x="34592" y="49069"/>
                  </a:cubicBezTo>
                  <a:cubicBezTo>
                    <a:pt x="34258" y="48602"/>
                    <a:pt x="33925" y="48169"/>
                    <a:pt x="33525" y="47769"/>
                  </a:cubicBezTo>
                  <a:lnTo>
                    <a:pt x="33525" y="47769"/>
                  </a:lnTo>
                  <a:cubicBezTo>
                    <a:pt x="33691" y="47802"/>
                    <a:pt x="33825" y="47835"/>
                    <a:pt x="33958" y="47935"/>
                  </a:cubicBezTo>
                  <a:cubicBezTo>
                    <a:pt x="34492" y="48169"/>
                    <a:pt x="34992" y="48636"/>
                    <a:pt x="35292" y="49136"/>
                  </a:cubicBezTo>
                  <a:lnTo>
                    <a:pt x="35359" y="49203"/>
                  </a:lnTo>
                  <a:cubicBezTo>
                    <a:pt x="35292" y="50070"/>
                    <a:pt x="35926" y="50871"/>
                    <a:pt x="36160" y="51638"/>
                  </a:cubicBezTo>
                  <a:cubicBezTo>
                    <a:pt x="36527" y="53039"/>
                    <a:pt x="36293" y="54273"/>
                    <a:pt x="36093" y="55641"/>
                  </a:cubicBezTo>
                  <a:cubicBezTo>
                    <a:pt x="36093" y="55696"/>
                    <a:pt x="36113" y="55721"/>
                    <a:pt x="36131" y="55721"/>
                  </a:cubicBezTo>
                  <a:cubicBezTo>
                    <a:pt x="36146" y="55721"/>
                    <a:pt x="36160" y="55704"/>
                    <a:pt x="36160" y="55674"/>
                  </a:cubicBezTo>
                  <a:cubicBezTo>
                    <a:pt x="36660" y="54807"/>
                    <a:pt x="36794" y="53773"/>
                    <a:pt x="36693" y="52772"/>
                  </a:cubicBezTo>
                  <a:cubicBezTo>
                    <a:pt x="36693" y="52572"/>
                    <a:pt x="36660" y="52338"/>
                    <a:pt x="36627" y="52138"/>
                  </a:cubicBezTo>
                  <a:cubicBezTo>
                    <a:pt x="36794" y="51938"/>
                    <a:pt x="37027" y="51738"/>
                    <a:pt x="37327" y="51738"/>
                  </a:cubicBezTo>
                  <a:cubicBezTo>
                    <a:pt x="37661" y="51738"/>
                    <a:pt x="37794" y="51972"/>
                    <a:pt x="37928" y="52238"/>
                  </a:cubicBezTo>
                  <a:cubicBezTo>
                    <a:pt x="37939" y="52262"/>
                    <a:pt x="37964" y="52273"/>
                    <a:pt x="37992" y="52273"/>
                  </a:cubicBezTo>
                  <a:cubicBezTo>
                    <a:pt x="38043" y="52273"/>
                    <a:pt x="38106" y="52236"/>
                    <a:pt x="38128" y="52172"/>
                  </a:cubicBezTo>
                  <a:cubicBezTo>
                    <a:pt x="38428" y="53306"/>
                    <a:pt x="38461" y="54473"/>
                    <a:pt x="38595" y="55607"/>
                  </a:cubicBezTo>
                  <a:cubicBezTo>
                    <a:pt x="38595" y="55641"/>
                    <a:pt x="38611" y="55658"/>
                    <a:pt x="38632" y="55658"/>
                  </a:cubicBezTo>
                  <a:cubicBezTo>
                    <a:pt x="38653" y="55658"/>
                    <a:pt x="38678" y="55641"/>
                    <a:pt x="38695" y="55607"/>
                  </a:cubicBezTo>
                  <a:cubicBezTo>
                    <a:pt x="39028" y="54473"/>
                    <a:pt x="38962" y="53406"/>
                    <a:pt x="38662" y="52238"/>
                  </a:cubicBezTo>
                  <a:cubicBezTo>
                    <a:pt x="38528" y="51671"/>
                    <a:pt x="38361" y="51138"/>
                    <a:pt x="38128" y="50604"/>
                  </a:cubicBezTo>
                  <a:cubicBezTo>
                    <a:pt x="37961" y="50237"/>
                    <a:pt x="36760" y="48236"/>
                    <a:pt x="37694" y="47935"/>
                  </a:cubicBezTo>
                  <a:lnTo>
                    <a:pt x="37694" y="47935"/>
                  </a:lnTo>
                  <a:cubicBezTo>
                    <a:pt x="37861" y="48402"/>
                    <a:pt x="38261" y="48903"/>
                    <a:pt x="38595" y="49236"/>
                  </a:cubicBezTo>
                  <a:cubicBezTo>
                    <a:pt x="38962" y="49637"/>
                    <a:pt x="39295" y="50070"/>
                    <a:pt x="39596" y="50470"/>
                  </a:cubicBezTo>
                  <a:lnTo>
                    <a:pt x="39529" y="50504"/>
                  </a:lnTo>
                  <a:cubicBezTo>
                    <a:pt x="39529" y="50604"/>
                    <a:pt x="39495" y="50637"/>
                    <a:pt x="39495" y="50671"/>
                  </a:cubicBezTo>
                  <a:cubicBezTo>
                    <a:pt x="39495" y="50737"/>
                    <a:pt x="39495" y="50804"/>
                    <a:pt x="39462" y="50837"/>
                  </a:cubicBezTo>
                  <a:cubicBezTo>
                    <a:pt x="39362" y="50937"/>
                    <a:pt x="39295" y="51004"/>
                    <a:pt x="39195" y="51071"/>
                  </a:cubicBezTo>
                  <a:cubicBezTo>
                    <a:pt x="39162" y="51104"/>
                    <a:pt x="39162" y="51138"/>
                    <a:pt x="39195" y="51138"/>
                  </a:cubicBezTo>
                  <a:cubicBezTo>
                    <a:pt x="39235" y="51145"/>
                    <a:pt x="39274" y="51150"/>
                    <a:pt x="39312" y="51150"/>
                  </a:cubicBezTo>
                  <a:cubicBezTo>
                    <a:pt x="39437" y="51150"/>
                    <a:pt x="39552" y="51106"/>
                    <a:pt x="39629" y="51004"/>
                  </a:cubicBezTo>
                  <a:cubicBezTo>
                    <a:pt x="39662" y="50937"/>
                    <a:pt x="39696" y="50904"/>
                    <a:pt x="39762" y="50804"/>
                  </a:cubicBezTo>
                  <a:lnTo>
                    <a:pt x="39762" y="50737"/>
                  </a:lnTo>
                  <a:cubicBezTo>
                    <a:pt x="39829" y="50904"/>
                    <a:pt x="39929" y="51004"/>
                    <a:pt x="39996" y="51171"/>
                  </a:cubicBezTo>
                  <a:cubicBezTo>
                    <a:pt x="39829" y="51404"/>
                    <a:pt x="39596" y="51505"/>
                    <a:pt x="39329" y="51571"/>
                  </a:cubicBezTo>
                  <a:cubicBezTo>
                    <a:pt x="39295" y="51505"/>
                    <a:pt x="39295" y="51471"/>
                    <a:pt x="39262" y="51404"/>
                  </a:cubicBezTo>
                  <a:cubicBezTo>
                    <a:pt x="39234" y="51363"/>
                    <a:pt x="39200" y="51344"/>
                    <a:pt x="39173" y="51344"/>
                  </a:cubicBezTo>
                  <a:cubicBezTo>
                    <a:pt x="39135" y="51344"/>
                    <a:pt x="39109" y="51380"/>
                    <a:pt x="39129" y="51438"/>
                  </a:cubicBezTo>
                  <a:cubicBezTo>
                    <a:pt x="39162" y="51505"/>
                    <a:pt x="39162" y="51605"/>
                    <a:pt x="39195" y="51638"/>
                  </a:cubicBezTo>
                  <a:lnTo>
                    <a:pt x="39262" y="51738"/>
                  </a:lnTo>
                  <a:cubicBezTo>
                    <a:pt x="39290" y="51815"/>
                    <a:pt x="39317" y="51892"/>
                    <a:pt x="39344" y="51969"/>
                  </a:cubicBezTo>
                  <a:lnTo>
                    <a:pt x="39344" y="51969"/>
                  </a:lnTo>
                  <a:cubicBezTo>
                    <a:pt x="39541" y="51936"/>
                    <a:pt x="39767" y="51901"/>
                    <a:pt x="39929" y="51771"/>
                  </a:cubicBezTo>
                  <a:cubicBezTo>
                    <a:pt x="39962" y="51738"/>
                    <a:pt x="39996" y="51705"/>
                    <a:pt x="40029" y="51605"/>
                  </a:cubicBezTo>
                  <a:cubicBezTo>
                    <a:pt x="40129" y="51771"/>
                    <a:pt x="40196" y="51905"/>
                    <a:pt x="40263" y="52072"/>
                  </a:cubicBezTo>
                  <a:cubicBezTo>
                    <a:pt x="40163" y="52105"/>
                    <a:pt x="40096" y="52205"/>
                    <a:pt x="39996" y="52238"/>
                  </a:cubicBezTo>
                  <a:cubicBezTo>
                    <a:pt x="39862" y="52272"/>
                    <a:pt x="39796" y="52272"/>
                    <a:pt x="39662" y="52272"/>
                  </a:cubicBezTo>
                  <a:cubicBezTo>
                    <a:pt x="39646" y="52261"/>
                    <a:pt x="39632" y="52256"/>
                    <a:pt x="39621" y="52256"/>
                  </a:cubicBezTo>
                  <a:cubicBezTo>
                    <a:pt x="39565" y="52256"/>
                    <a:pt x="39579" y="52372"/>
                    <a:pt x="39662" y="52372"/>
                  </a:cubicBezTo>
                  <a:cubicBezTo>
                    <a:pt x="39698" y="52381"/>
                    <a:pt x="39736" y="52385"/>
                    <a:pt x="39775" y="52385"/>
                  </a:cubicBezTo>
                  <a:cubicBezTo>
                    <a:pt x="39883" y="52385"/>
                    <a:pt x="39998" y="52354"/>
                    <a:pt x="40096" y="52305"/>
                  </a:cubicBezTo>
                  <a:cubicBezTo>
                    <a:pt x="40163" y="52272"/>
                    <a:pt x="40296" y="52205"/>
                    <a:pt x="40329" y="52105"/>
                  </a:cubicBezTo>
                  <a:cubicBezTo>
                    <a:pt x="40396" y="52305"/>
                    <a:pt x="40496" y="52572"/>
                    <a:pt x="40596" y="52772"/>
                  </a:cubicBezTo>
                  <a:cubicBezTo>
                    <a:pt x="40483" y="52744"/>
                    <a:pt x="40359" y="52734"/>
                    <a:pt x="40237" y="52734"/>
                  </a:cubicBezTo>
                  <a:cubicBezTo>
                    <a:pt x="40071" y="52734"/>
                    <a:pt x="39911" y="52753"/>
                    <a:pt x="39796" y="52772"/>
                  </a:cubicBezTo>
                  <a:cubicBezTo>
                    <a:pt x="39662" y="52805"/>
                    <a:pt x="39762" y="52939"/>
                    <a:pt x="39829" y="52939"/>
                  </a:cubicBezTo>
                  <a:cubicBezTo>
                    <a:pt x="39929" y="52922"/>
                    <a:pt x="40021" y="52914"/>
                    <a:pt x="40113" y="52914"/>
                  </a:cubicBezTo>
                  <a:cubicBezTo>
                    <a:pt x="40204" y="52914"/>
                    <a:pt x="40296" y="52922"/>
                    <a:pt x="40396" y="52939"/>
                  </a:cubicBezTo>
                  <a:lnTo>
                    <a:pt x="40663" y="53072"/>
                  </a:lnTo>
                  <a:cubicBezTo>
                    <a:pt x="40696" y="53239"/>
                    <a:pt x="40730" y="53373"/>
                    <a:pt x="40796" y="53539"/>
                  </a:cubicBezTo>
                  <a:cubicBezTo>
                    <a:pt x="40731" y="53525"/>
                    <a:pt x="40665" y="53518"/>
                    <a:pt x="40600" y="53518"/>
                  </a:cubicBezTo>
                  <a:cubicBezTo>
                    <a:pt x="40368" y="53518"/>
                    <a:pt x="40145" y="53602"/>
                    <a:pt x="39962" y="53706"/>
                  </a:cubicBezTo>
                  <a:cubicBezTo>
                    <a:pt x="39818" y="53187"/>
                    <a:pt x="39625" y="52694"/>
                    <a:pt x="39424" y="52203"/>
                  </a:cubicBezTo>
                  <a:lnTo>
                    <a:pt x="39424" y="52203"/>
                  </a:lnTo>
                  <a:cubicBezTo>
                    <a:pt x="40045" y="54061"/>
                    <a:pt x="40299" y="55805"/>
                    <a:pt x="39529" y="57776"/>
                  </a:cubicBezTo>
                  <a:cubicBezTo>
                    <a:pt x="39506" y="57822"/>
                    <a:pt x="39563" y="57885"/>
                    <a:pt x="39612" y="57885"/>
                  </a:cubicBezTo>
                  <a:cubicBezTo>
                    <a:pt x="39633" y="57885"/>
                    <a:pt x="39652" y="57873"/>
                    <a:pt x="39662" y="57842"/>
                  </a:cubicBezTo>
                  <a:cubicBezTo>
                    <a:pt x="39829" y="57609"/>
                    <a:pt x="39962" y="57342"/>
                    <a:pt x="40029" y="57109"/>
                  </a:cubicBezTo>
                  <a:lnTo>
                    <a:pt x="40096" y="57109"/>
                  </a:lnTo>
                  <a:cubicBezTo>
                    <a:pt x="40163" y="57142"/>
                    <a:pt x="40296" y="57175"/>
                    <a:pt x="40363" y="57242"/>
                  </a:cubicBezTo>
                  <a:cubicBezTo>
                    <a:pt x="40429" y="57242"/>
                    <a:pt x="40463" y="57275"/>
                    <a:pt x="40496" y="57275"/>
                  </a:cubicBezTo>
                  <a:lnTo>
                    <a:pt x="40663" y="57275"/>
                  </a:lnTo>
                  <a:cubicBezTo>
                    <a:pt x="40696" y="57275"/>
                    <a:pt x="40763" y="57242"/>
                    <a:pt x="40696" y="57175"/>
                  </a:cubicBezTo>
                  <a:cubicBezTo>
                    <a:pt x="40663" y="57142"/>
                    <a:pt x="40663" y="57109"/>
                    <a:pt x="40596" y="57075"/>
                  </a:cubicBezTo>
                  <a:lnTo>
                    <a:pt x="40463" y="57008"/>
                  </a:lnTo>
                  <a:cubicBezTo>
                    <a:pt x="40363" y="56975"/>
                    <a:pt x="40296" y="56942"/>
                    <a:pt x="40163" y="56908"/>
                  </a:cubicBezTo>
                  <a:lnTo>
                    <a:pt x="40129" y="56908"/>
                  </a:lnTo>
                  <a:cubicBezTo>
                    <a:pt x="40196" y="56675"/>
                    <a:pt x="40263" y="56441"/>
                    <a:pt x="40296" y="56241"/>
                  </a:cubicBezTo>
                  <a:cubicBezTo>
                    <a:pt x="40340" y="56241"/>
                    <a:pt x="40415" y="56212"/>
                    <a:pt x="40489" y="56212"/>
                  </a:cubicBezTo>
                  <a:cubicBezTo>
                    <a:pt x="40526" y="56212"/>
                    <a:pt x="40563" y="56219"/>
                    <a:pt x="40596" y="56241"/>
                  </a:cubicBezTo>
                  <a:lnTo>
                    <a:pt x="40663" y="56275"/>
                  </a:lnTo>
                  <a:lnTo>
                    <a:pt x="40763" y="56441"/>
                  </a:lnTo>
                  <a:cubicBezTo>
                    <a:pt x="40763" y="56461"/>
                    <a:pt x="40785" y="56480"/>
                    <a:pt x="40804" y="56480"/>
                  </a:cubicBezTo>
                  <a:cubicBezTo>
                    <a:pt x="40818" y="56480"/>
                    <a:pt x="40830" y="56470"/>
                    <a:pt x="40830" y="56441"/>
                  </a:cubicBezTo>
                  <a:cubicBezTo>
                    <a:pt x="40863" y="56408"/>
                    <a:pt x="40930" y="56341"/>
                    <a:pt x="40930" y="56275"/>
                  </a:cubicBezTo>
                  <a:lnTo>
                    <a:pt x="40930" y="56141"/>
                  </a:lnTo>
                  <a:cubicBezTo>
                    <a:pt x="40863" y="56074"/>
                    <a:pt x="40830" y="55974"/>
                    <a:pt x="40763" y="55941"/>
                  </a:cubicBezTo>
                  <a:cubicBezTo>
                    <a:pt x="40696" y="55924"/>
                    <a:pt x="40621" y="55916"/>
                    <a:pt x="40546" y="55916"/>
                  </a:cubicBezTo>
                  <a:cubicBezTo>
                    <a:pt x="40471" y="55916"/>
                    <a:pt x="40396" y="55924"/>
                    <a:pt x="40329" y="55941"/>
                  </a:cubicBezTo>
                  <a:cubicBezTo>
                    <a:pt x="40329" y="55774"/>
                    <a:pt x="40363" y="55574"/>
                    <a:pt x="40329" y="55407"/>
                  </a:cubicBezTo>
                  <a:cubicBezTo>
                    <a:pt x="40530" y="55407"/>
                    <a:pt x="40763" y="55474"/>
                    <a:pt x="40930" y="55607"/>
                  </a:cubicBezTo>
                  <a:lnTo>
                    <a:pt x="40963" y="55574"/>
                  </a:lnTo>
                  <a:cubicBezTo>
                    <a:pt x="40863" y="55274"/>
                    <a:pt x="40630" y="55174"/>
                    <a:pt x="40329" y="55174"/>
                  </a:cubicBezTo>
                  <a:cubicBezTo>
                    <a:pt x="40329" y="54950"/>
                    <a:pt x="40299" y="54758"/>
                    <a:pt x="40267" y="54508"/>
                  </a:cubicBezTo>
                  <a:lnTo>
                    <a:pt x="40267" y="54508"/>
                  </a:lnTo>
                  <a:cubicBezTo>
                    <a:pt x="40231" y="54518"/>
                    <a:pt x="40196" y="54529"/>
                    <a:pt x="40163" y="54540"/>
                  </a:cubicBezTo>
                  <a:cubicBezTo>
                    <a:pt x="40129" y="54273"/>
                    <a:pt x="40096" y="54073"/>
                    <a:pt x="39996" y="53806"/>
                  </a:cubicBezTo>
                  <a:cubicBezTo>
                    <a:pt x="40196" y="53739"/>
                    <a:pt x="40463" y="53706"/>
                    <a:pt x="40696" y="53706"/>
                  </a:cubicBezTo>
                  <a:cubicBezTo>
                    <a:pt x="40696" y="53773"/>
                    <a:pt x="40663" y="53806"/>
                    <a:pt x="40663" y="53906"/>
                  </a:cubicBezTo>
                  <a:cubicBezTo>
                    <a:pt x="40663" y="53930"/>
                    <a:pt x="40680" y="53953"/>
                    <a:pt x="40701" y="53953"/>
                  </a:cubicBezTo>
                  <a:cubicBezTo>
                    <a:pt x="40710" y="53953"/>
                    <a:pt x="40720" y="53949"/>
                    <a:pt x="40730" y="53940"/>
                  </a:cubicBezTo>
                  <a:cubicBezTo>
                    <a:pt x="40796" y="53906"/>
                    <a:pt x="40830" y="53873"/>
                    <a:pt x="40830" y="53806"/>
                  </a:cubicBezTo>
                  <a:cubicBezTo>
                    <a:pt x="40863" y="54073"/>
                    <a:pt x="40896" y="54373"/>
                    <a:pt x="40963" y="54607"/>
                  </a:cubicBezTo>
                  <a:cubicBezTo>
                    <a:pt x="40944" y="54597"/>
                    <a:pt x="40928" y="54588"/>
                    <a:pt x="40914" y="54579"/>
                  </a:cubicBezTo>
                  <a:lnTo>
                    <a:pt x="40914" y="54579"/>
                  </a:lnTo>
                  <a:cubicBezTo>
                    <a:pt x="40968" y="54640"/>
                    <a:pt x="41007" y="54715"/>
                    <a:pt x="41030" y="54807"/>
                  </a:cubicBezTo>
                  <a:lnTo>
                    <a:pt x="41097" y="54807"/>
                  </a:lnTo>
                  <a:cubicBezTo>
                    <a:pt x="41130" y="55241"/>
                    <a:pt x="41130" y="55674"/>
                    <a:pt x="41130" y="56108"/>
                  </a:cubicBezTo>
                  <a:cubicBezTo>
                    <a:pt x="41130" y="56141"/>
                    <a:pt x="41147" y="56158"/>
                    <a:pt x="41172" y="56158"/>
                  </a:cubicBezTo>
                  <a:cubicBezTo>
                    <a:pt x="41197" y="56158"/>
                    <a:pt x="41230" y="56141"/>
                    <a:pt x="41263" y="56108"/>
                  </a:cubicBezTo>
                  <a:cubicBezTo>
                    <a:pt x="41497" y="54673"/>
                    <a:pt x="41363" y="53139"/>
                    <a:pt x="40863" y="51771"/>
                  </a:cubicBezTo>
                  <a:cubicBezTo>
                    <a:pt x="40630" y="51104"/>
                    <a:pt x="40296" y="50470"/>
                    <a:pt x="39862" y="49903"/>
                  </a:cubicBezTo>
                  <a:cubicBezTo>
                    <a:pt x="39429" y="49270"/>
                    <a:pt x="37427" y="47668"/>
                    <a:pt x="38461" y="46968"/>
                  </a:cubicBezTo>
                  <a:lnTo>
                    <a:pt x="38528" y="46935"/>
                  </a:lnTo>
                  <a:cubicBezTo>
                    <a:pt x="38595" y="46901"/>
                    <a:pt x="38662" y="46901"/>
                    <a:pt x="38695" y="46835"/>
                  </a:cubicBezTo>
                  <a:lnTo>
                    <a:pt x="38762" y="46901"/>
                  </a:lnTo>
                  <a:cubicBezTo>
                    <a:pt x="38762" y="46935"/>
                    <a:pt x="38762" y="47001"/>
                    <a:pt x="38795" y="47068"/>
                  </a:cubicBezTo>
                  <a:cubicBezTo>
                    <a:pt x="38828" y="47402"/>
                    <a:pt x="39095" y="47769"/>
                    <a:pt x="39295" y="48002"/>
                  </a:cubicBezTo>
                  <a:cubicBezTo>
                    <a:pt x="39362" y="48135"/>
                    <a:pt x="39495" y="48269"/>
                    <a:pt x="39629" y="48336"/>
                  </a:cubicBezTo>
                  <a:lnTo>
                    <a:pt x="39662" y="48436"/>
                  </a:lnTo>
                  <a:cubicBezTo>
                    <a:pt x="42364" y="50437"/>
                    <a:pt x="43832" y="54807"/>
                    <a:pt x="42498" y="58009"/>
                  </a:cubicBezTo>
                  <a:lnTo>
                    <a:pt x="42498" y="57976"/>
                  </a:lnTo>
                  <a:cubicBezTo>
                    <a:pt x="42331" y="57809"/>
                    <a:pt x="42097" y="57809"/>
                    <a:pt x="41830" y="57809"/>
                  </a:cubicBezTo>
                  <a:cubicBezTo>
                    <a:pt x="41530" y="57809"/>
                    <a:pt x="41263" y="57842"/>
                    <a:pt x="40963" y="57909"/>
                  </a:cubicBezTo>
                  <a:cubicBezTo>
                    <a:pt x="40863" y="57909"/>
                    <a:pt x="40863" y="58009"/>
                    <a:pt x="40963" y="58009"/>
                  </a:cubicBezTo>
                  <a:cubicBezTo>
                    <a:pt x="41163" y="58009"/>
                    <a:pt x="41334" y="57994"/>
                    <a:pt x="41514" y="57994"/>
                  </a:cubicBezTo>
                  <a:cubicBezTo>
                    <a:pt x="41604" y="57994"/>
                    <a:pt x="41697" y="57998"/>
                    <a:pt x="41797" y="58009"/>
                  </a:cubicBezTo>
                  <a:cubicBezTo>
                    <a:pt x="41997" y="58009"/>
                    <a:pt x="42264" y="58109"/>
                    <a:pt x="42464" y="58109"/>
                  </a:cubicBezTo>
                  <a:cubicBezTo>
                    <a:pt x="42431" y="58243"/>
                    <a:pt x="42364" y="58309"/>
                    <a:pt x="42297" y="58443"/>
                  </a:cubicBezTo>
                  <a:lnTo>
                    <a:pt x="42297" y="58510"/>
                  </a:lnTo>
                  <a:cubicBezTo>
                    <a:pt x="42264" y="58443"/>
                    <a:pt x="42197" y="58409"/>
                    <a:pt x="42097" y="58343"/>
                  </a:cubicBezTo>
                  <a:cubicBezTo>
                    <a:pt x="41964" y="58309"/>
                    <a:pt x="41830" y="58309"/>
                    <a:pt x="41664" y="58309"/>
                  </a:cubicBezTo>
                  <a:cubicBezTo>
                    <a:pt x="41330" y="58309"/>
                    <a:pt x="40997" y="58476"/>
                    <a:pt x="40663" y="58576"/>
                  </a:cubicBezTo>
                  <a:cubicBezTo>
                    <a:pt x="40520" y="58605"/>
                    <a:pt x="40573" y="58830"/>
                    <a:pt x="40697" y="58830"/>
                  </a:cubicBezTo>
                  <a:cubicBezTo>
                    <a:pt x="40717" y="58830"/>
                    <a:pt x="40739" y="58824"/>
                    <a:pt x="40763" y="58810"/>
                  </a:cubicBezTo>
                  <a:cubicBezTo>
                    <a:pt x="40997" y="58743"/>
                    <a:pt x="41263" y="58643"/>
                    <a:pt x="41530" y="58610"/>
                  </a:cubicBezTo>
                  <a:cubicBezTo>
                    <a:pt x="41575" y="58603"/>
                    <a:pt x="41621" y="58601"/>
                    <a:pt x="41667" y="58601"/>
                  </a:cubicBezTo>
                  <a:cubicBezTo>
                    <a:pt x="41864" y="58601"/>
                    <a:pt x="42075" y="58649"/>
                    <a:pt x="42264" y="58676"/>
                  </a:cubicBezTo>
                  <a:lnTo>
                    <a:pt x="42297" y="58610"/>
                  </a:lnTo>
                  <a:lnTo>
                    <a:pt x="42297" y="58576"/>
                  </a:lnTo>
                  <a:cubicBezTo>
                    <a:pt x="42317" y="58596"/>
                    <a:pt x="42369" y="58615"/>
                    <a:pt x="42417" y="58615"/>
                  </a:cubicBezTo>
                  <a:cubicBezTo>
                    <a:pt x="42452" y="58615"/>
                    <a:pt x="42483" y="58604"/>
                    <a:pt x="42498" y="58576"/>
                  </a:cubicBezTo>
                  <a:cubicBezTo>
                    <a:pt x="43832" y="56942"/>
                    <a:pt x="43765" y="54140"/>
                    <a:pt x="42798" y="51838"/>
                  </a:cubicBezTo>
                  <a:lnTo>
                    <a:pt x="42931" y="51838"/>
                  </a:lnTo>
                  <a:cubicBezTo>
                    <a:pt x="42965" y="51838"/>
                    <a:pt x="43031" y="51805"/>
                    <a:pt x="43098" y="51805"/>
                  </a:cubicBezTo>
                  <a:cubicBezTo>
                    <a:pt x="43165" y="51771"/>
                    <a:pt x="43165" y="51638"/>
                    <a:pt x="43031" y="51638"/>
                  </a:cubicBezTo>
                  <a:lnTo>
                    <a:pt x="42664" y="51638"/>
                  </a:lnTo>
                  <a:cubicBezTo>
                    <a:pt x="42632" y="51509"/>
                    <a:pt x="42538" y="51412"/>
                    <a:pt x="42502" y="51286"/>
                  </a:cubicBezTo>
                  <a:lnTo>
                    <a:pt x="42502" y="51286"/>
                  </a:lnTo>
                  <a:lnTo>
                    <a:pt x="42464" y="51304"/>
                  </a:lnTo>
                  <a:cubicBezTo>
                    <a:pt x="42364" y="51138"/>
                    <a:pt x="42297" y="50971"/>
                    <a:pt x="42197" y="50871"/>
                  </a:cubicBezTo>
                  <a:cubicBezTo>
                    <a:pt x="42331" y="50804"/>
                    <a:pt x="42448" y="50771"/>
                    <a:pt x="42560" y="50771"/>
                  </a:cubicBezTo>
                  <a:cubicBezTo>
                    <a:pt x="42673" y="50771"/>
                    <a:pt x="42781" y="50804"/>
                    <a:pt x="42898" y="50871"/>
                  </a:cubicBezTo>
                  <a:cubicBezTo>
                    <a:pt x="42965" y="50904"/>
                    <a:pt x="43031" y="50937"/>
                    <a:pt x="43131" y="50971"/>
                  </a:cubicBezTo>
                  <a:cubicBezTo>
                    <a:pt x="43098" y="51038"/>
                    <a:pt x="42998" y="51038"/>
                    <a:pt x="42965" y="51071"/>
                  </a:cubicBezTo>
                  <a:cubicBezTo>
                    <a:pt x="42898" y="51104"/>
                    <a:pt x="42865" y="51138"/>
                    <a:pt x="42898" y="51204"/>
                  </a:cubicBezTo>
                  <a:cubicBezTo>
                    <a:pt x="42874" y="51204"/>
                    <a:pt x="42849" y="51206"/>
                    <a:pt x="42822" y="51209"/>
                  </a:cubicBezTo>
                  <a:lnTo>
                    <a:pt x="42822" y="51209"/>
                  </a:lnTo>
                  <a:cubicBezTo>
                    <a:pt x="42817" y="51209"/>
                    <a:pt x="42812" y="51209"/>
                    <a:pt x="42807" y="51209"/>
                  </a:cubicBezTo>
                  <a:cubicBezTo>
                    <a:pt x="42715" y="51209"/>
                    <a:pt x="42623" y="51248"/>
                    <a:pt x="42531" y="51271"/>
                  </a:cubicBezTo>
                  <a:cubicBezTo>
                    <a:pt x="42633" y="51246"/>
                    <a:pt x="42735" y="51220"/>
                    <a:pt x="42822" y="51209"/>
                  </a:cubicBezTo>
                  <a:lnTo>
                    <a:pt x="42822" y="51209"/>
                  </a:lnTo>
                  <a:cubicBezTo>
                    <a:pt x="42858" y="51211"/>
                    <a:pt x="42895" y="51219"/>
                    <a:pt x="42931" y="51238"/>
                  </a:cubicBezTo>
                  <a:cubicBezTo>
                    <a:pt x="42998" y="51271"/>
                    <a:pt x="43098" y="51338"/>
                    <a:pt x="43198" y="51338"/>
                  </a:cubicBezTo>
                  <a:cubicBezTo>
                    <a:pt x="43265" y="51338"/>
                    <a:pt x="43298" y="51304"/>
                    <a:pt x="43298" y="51271"/>
                  </a:cubicBezTo>
                  <a:cubicBezTo>
                    <a:pt x="43298" y="51171"/>
                    <a:pt x="43198" y="51138"/>
                    <a:pt x="43165" y="51104"/>
                  </a:cubicBezTo>
                  <a:cubicBezTo>
                    <a:pt x="43365" y="51004"/>
                    <a:pt x="43598" y="50937"/>
                    <a:pt x="43799" y="50937"/>
                  </a:cubicBezTo>
                  <a:cubicBezTo>
                    <a:pt x="44032" y="50971"/>
                    <a:pt x="44132" y="51071"/>
                    <a:pt x="44266" y="51238"/>
                  </a:cubicBezTo>
                  <a:cubicBezTo>
                    <a:pt x="44299" y="51304"/>
                    <a:pt x="44432" y="51338"/>
                    <a:pt x="44532" y="51338"/>
                  </a:cubicBezTo>
                  <a:cubicBezTo>
                    <a:pt x="44566" y="51471"/>
                    <a:pt x="44666" y="51605"/>
                    <a:pt x="44699" y="51738"/>
                  </a:cubicBezTo>
                  <a:cubicBezTo>
                    <a:pt x="44518" y="51625"/>
                    <a:pt x="44275" y="51558"/>
                    <a:pt x="44033" y="51558"/>
                  </a:cubicBezTo>
                  <a:cubicBezTo>
                    <a:pt x="43919" y="51558"/>
                    <a:pt x="43805" y="51573"/>
                    <a:pt x="43698" y="51605"/>
                  </a:cubicBezTo>
                  <a:lnTo>
                    <a:pt x="43565" y="51104"/>
                  </a:lnTo>
                  <a:cubicBezTo>
                    <a:pt x="43565" y="51088"/>
                    <a:pt x="43548" y="51079"/>
                    <a:pt x="43532" y="51079"/>
                  </a:cubicBezTo>
                  <a:cubicBezTo>
                    <a:pt x="43515" y="51079"/>
                    <a:pt x="43498" y="51088"/>
                    <a:pt x="43498" y="51104"/>
                  </a:cubicBezTo>
                  <a:cubicBezTo>
                    <a:pt x="43532" y="51271"/>
                    <a:pt x="43532" y="51438"/>
                    <a:pt x="43565" y="51605"/>
                  </a:cubicBezTo>
                  <a:cubicBezTo>
                    <a:pt x="43398" y="51638"/>
                    <a:pt x="43298" y="51738"/>
                    <a:pt x="43165" y="51838"/>
                  </a:cubicBezTo>
                  <a:cubicBezTo>
                    <a:pt x="43033" y="51970"/>
                    <a:pt x="43194" y="52145"/>
                    <a:pt x="43316" y="52145"/>
                  </a:cubicBezTo>
                  <a:cubicBezTo>
                    <a:pt x="43348" y="52145"/>
                    <a:pt x="43378" y="52133"/>
                    <a:pt x="43398" y="52105"/>
                  </a:cubicBezTo>
                  <a:cubicBezTo>
                    <a:pt x="43498" y="52005"/>
                    <a:pt x="43532" y="51972"/>
                    <a:pt x="43632" y="51972"/>
                  </a:cubicBezTo>
                  <a:cubicBezTo>
                    <a:pt x="43665" y="52172"/>
                    <a:pt x="43732" y="52405"/>
                    <a:pt x="43799" y="52605"/>
                  </a:cubicBezTo>
                  <a:cubicBezTo>
                    <a:pt x="43544" y="52637"/>
                    <a:pt x="43623" y="52941"/>
                    <a:pt x="43833" y="52941"/>
                  </a:cubicBezTo>
                  <a:cubicBezTo>
                    <a:pt x="43843" y="52941"/>
                    <a:pt x="43854" y="52940"/>
                    <a:pt x="43865" y="52939"/>
                  </a:cubicBezTo>
                  <a:lnTo>
                    <a:pt x="43899" y="52939"/>
                  </a:lnTo>
                  <a:cubicBezTo>
                    <a:pt x="43999" y="53139"/>
                    <a:pt x="44032" y="53339"/>
                    <a:pt x="44065" y="53506"/>
                  </a:cubicBezTo>
                  <a:cubicBezTo>
                    <a:pt x="43865" y="53606"/>
                    <a:pt x="43665" y="53739"/>
                    <a:pt x="43498" y="53840"/>
                  </a:cubicBezTo>
                  <a:cubicBezTo>
                    <a:pt x="43390" y="53921"/>
                    <a:pt x="43458" y="54024"/>
                    <a:pt x="43559" y="54024"/>
                  </a:cubicBezTo>
                  <a:cubicBezTo>
                    <a:pt x="43582" y="54024"/>
                    <a:pt x="43607" y="54019"/>
                    <a:pt x="43632" y="54006"/>
                  </a:cubicBezTo>
                  <a:cubicBezTo>
                    <a:pt x="43799" y="53940"/>
                    <a:pt x="43999" y="53840"/>
                    <a:pt x="44165" y="53806"/>
                  </a:cubicBezTo>
                  <a:lnTo>
                    <a:pt x="44299" y="54307"/>
                  </a:lnTo>
                  <a:cubicBezTo>
                    <a:pt x="44266" y="54307"/>
                    <a:pt x="44199" y="54340"/>
                    <a:pt x="44165" y="54340"/>
                  </a:cubicBezTo>
                  <a:cubicBezTo>
                    <a:pt x="44019" y="54428"/>
                    <a:pt x="44078" y="54619"/>
                    <a:pt x="44185" y="54619"/>
                  </a:cubicBezTo>
                  <a:cubicBezTo>
                    <a:pt x="44200" y="54619"/>
                    <a:pt x="44216" y="54615"/>
                    <a:pt x="44232" y="54607"/>
                  </a:cubicBezTo>
                  <a:lnTo>
                    <a:pt x="44332" y="54573"/>
                  </a:lnTo>
                  <a:lnTo>
                    <a:pt x="44332" y="54573"/>
                  </a:lnTo>
                  <a:cubicBezTo>
                    <a:pt x="44366" y="55107"/>
                    <a:pt x="44332" y="55641"/>
                    <a:pt x="44065" y="56241"/>
                  </a:cubicBezTo>
                  <a:cubicBezTo>
                    <a:pt x="44041" y="56291"/>
                    <a:pt x="44108" y="56377"/>
                    <a:pt x="44172" y="56377"/>
                  </a:cubicBezTo>
                  <a:cubicBezTo>
                    <a:pt x="44194" y="56377"/>
                    <a:pt x="44215" y="56367"/>
                    <a:pt x="44232" y="56341"/>
                  </a:cubicBezTo>
                  <a:cubicBezTo>
                    <a:pt x="44466" y="56074"/>
                    <a:pt x="44566" y="55774"/>
                    <a:pt x="44632" y="55474"/>
                  </a:cubicBezTo>
                  <a:lnTo>
                    <a:pt x="44999" y="55607"/>
                  </a:lnTo>
                  <a:cubicBezTo>
                    <a:pt x="44999" y="55741"/>
                    <a:pt x="44966" y="55841"/>
                    <a:pt x="44999" y="56008"/>
                  </a:cubicBezTo>
                  <a:lnTo>
                    <a:pt x="45066" y="56008"/>
                  </a:lnTo>
                  <a:cubicBezTo>
                    <a:pt x="45166" y="55941"/>
                    <a:pt x="45166" y="55808"/>
                    <a:pt x="45200" y="55741"/>
                  </a:cubicBezTo>
                  <a:cubicBezTo>
                    <a:pt x="45233" y="55774"/>
                    <a:pt x="45333" y="55808"/>
                    <a:pt x="45366" y="55841"/>
                  </a:cubicBezTo>
                  <a:cubicBezTo>
                    <a:pt x="45377" y="55862"/>
                    <a:pt x="45390" y="55870"/>
                    <a:pt x="45404" y="55870"/>
                  </a:cubicBezTo>
                  <a:cubicBezTo>
                    <a:pt x="45435" y="55870"/>
                    <a:pt x="45466" y="55831"/>
                    <a:pt x="45466" y="55808"/>
                  </a:cubicBezTo>
                  <a:cubicBezTo>
                    <a:pt x="45400" y="55674"/>
                    <a:pt x="45333" y="55607"/>
                    <a:pt x="45200" y="55507"/>
                  </a:cubicBezTo>
                  <a:lnTo>
                    <a:pt x="45200" y="55407"/>
                  </a:lnTo>
                  <a:lnTo>
                    <a:pt x="45200" y="54607"/>
                  </a:lnTo>
                  <a:cubicBezTo>
                    <a:pt x="45366" y="54673"/>
                    <a:pt x="45500" y="54840"/>
                    <a:pt x="45633" y="54974"/>
                  </a:cubicBezTo>
                  <a:cubicBezTo>
                    <a:pt x="45642" y="54983"/>
                    <a:pt x="45656" y="54987"/>
                    <a:pt x="45671" y="54987"/>
                  </a:cubicBezTo>
                  <a:cubicBezTo>
                    <a:pt x="45713" y="54987"/>
                    <a:pt x="45767" y="54956"/>
                    <a:pt x="45767" y="54907"/>
                  </a:cubicBezTo>
                  <a:cubicBezTo>
                    <a:pt x="45767" y="54740"/>
                    <a:pt x="45667" y="54607"/>
                    <a:pt x="45600" y="54507"/>
                  </a:cubicBezTo>
                  <a:lnTo>
                    <a:pt x="45667" y="54440"/>
                  </a:lnTo>
                  <a:lnTo>
                    <a:pt x="45667" y="54340"/>
                  </a:lnTo>
                  <a:lnTo>
                    <a:pt x="45600" y="54340"/>
                  </a:lnTo>
                  <a:cubicBezTo>
                    <a:pt x="45533" y="54407"/>
                    <a:pt x="45500" y="54407"/>
                    <a:pt x="45466" y="54440"/>
                  </a:cubicBezTo>
                  <a:cubicBezTo>
                    <a:pt x="45284" y="54326"/>
                    <a:pt x="45070" y="54274"/>
                    <a:pt x="44847" y="54274"/>
                  </a:cubicBezTo>
                  <a:cubicBezTo>
                    <a:pt x="44744" y="54274"/>
                    <a:pt x="44638" y="54285"/>
                    <a:pt x="44532" y="54307"/>
                  </a:cubicBezTo>
                  <a:lnTo>
                    <a:pt x="44399" y="53806"/>
                  </a:lnTo>
                  <a:cubicBezTo>
                    <a:pt x="44466" y="53806"/>
                    <a:pt x="44532" y="53806"/>
                    <a:pt x="44566" y="53773"/>
                  </a:cubicBezTo>
                  <a:cubicBezTo>
                    <a:pt x="44766" y="53773"/>
                    <a:pt x="44933" y="53773"/>
                    <a:pt x="45066" y="53840"/>
                  </a:cubicBezTo>
                  <a:cubicBezTo>
                    <a:pt x="45200" y="53940"/>
                    <a:pt x="45300" y="54073"/>
                    <a:pt x="45366" y="54140"/>
                  </a:cubicBezTo>
                  <a:cubicBezTo>
                    <a:pt x="45376" y="54150"/>
                    <a:pt x="45392" y="54154"/>
                    <a:pt x="45409" y="54154"/>
                  </a:cubicBezTo>
                  <a:cubicBezTo>
                    <a:pt x="45450" y="54154"/>
                    <a:pt x="45500" y="54130"/>
                    <a:pt x="45500" y="54106"/>
                  </a:cubicBezTo>
                  <a:cubicBezTo>
                    <a:pt x="45566" y="53673"/>
                    <a:pt x="45133" y="53473"/>
                    <a:pt x="44799" y="53473"/>
                  </a:cubicBezTo>
                  <a:cubicBezTo>
                    <a:pt x="44632" y="53473"/>
                    <a:pt x="44499" y="53473"/>
                    <a:pt x="44332" y="53506"/>
                  </a:cubicBezTo>
                  <a:cubicBezTo>
                    <a:pt x="44266" y="53306"/>
                    <a:pt x="44199" y="53139"/>
                    <a:pt x="44132" y="52939"/>
                  </a:cubicBezTo>
                  <a:cubicBezTo>
                    <a:pt x="44243" y="52925"/>
                    <a:pt x="44353" y="52917"/>
                    <a:pt x="44466" y="52917"/>
                  </a:cubicBezTo>
                  <a:cubicBezTo>
                    <a:pt x="44626" y="52917"/>
                    <a:pt x="44790" y="52933"/>
                    <a:pt x="44966" y="52972"/>
                  </a:cubicBezTo>
                  <a:cubicBezTo>
                    <a:pt x="45200" y="53006"/>
                    <a:pt x="45233" y="53006"/>
                    <a:pt x="45233" y="53272"/>
                  </a:cubicBezTo>
                  <a:cubicBezTo>
                    <a:pt x="45233" y="53289"/>
                    <a:pt x="45250" y="53297"/>
                    <a:pt x="45270" y="53297"/>
                  </a:cubicBezTo>
                  <a:cubicBezTo>
                    <a:pt x="45291" y="53297"/>
                    <a:pt x="45316" y="53289"/>
                    <a:pt x="45333" y="53272"/>
                  </a:cubicBezTo>
                  <a:cubicBezTo>
                    <a:pt x="45566" y="53773"/>
                    <a:pt x="45833" y="54307"/>
                    <a:pt x="46067" y="54807"/>
                  </a:cubicBezTo>
                  <a:cubicBezTo>
                    <a:pt x="45967" y="54907"/>
                    <a:pt x="45833" y="55007"/>
                    <a:pt x="45700" y="55140"/>
                  </a:cubicBezTo>
                  <a:cubicBezTo>
                    <a:pt x="45648" y="55218"/>
                    <a:pt x="45697" y="55296"/>
                    <a:pt x="45768" y="55296"/>
                  </a:cubicBezTo>
                  <a:cubicBezTo>
                    <a:pt x="45788" y="55296"/>
                    <a:pt x="45811" y="55289"/>
                    <a:pt x="45833" y="55274"/>
                  </a:cubicBezTo>
                  <a:cubicBezTo>
                    <a:pt x="45967" y="55174"/>
                    <a:pt x="46067" y="55107"/>
                    <a:pt x="46167" y="54974"/>
                  </a:cubicBezTo>
                  <a:cubicBezTo>
                    <a:pt x="46234" y="55107"/>
                    <a:pt x="46300" y="55241"/>
                    <a:pt x="46367" y="55341"/>
                  </a:cubicBezTo>
                  <a:cubicBezTo>
                    <a:pt x="46234" y="55441"/>
                    <a:pt x="46134" y="55507"/>
                    <a:pt x="46033" y="55674"/>
                  </a:cubicBezTo>
                  <a:cubicBezTo>
                    <a:pt x="45985" y="55772"/>
                    <a:pt x="46060" y="55904"/>
                    <a:pt x="46144" y="55904"/>
                  </a:cubicBezTo>
                  <a:cubicBezTo>
                    <a:pt x="46175" y="55904"/>
                    <a:pt x="46207" y="55886"/>
                    <a:pt x="46234" y="55841"/>
                  </a:cubicBezTo>
                  <a:lnTo>
                    <a:pt x="46500" y="55607"/>
                  </a:lnTo>
                  <a:cubicBezTo>
                    <a:pt x="46667" y="55908"/>
                    <a:pt x="46834" y="56175"/>
                    <a:pt x="47001" y="56508"/>
                  </a:cubicBezTo>
                  <a:cubicBezTo>
                    <a:pt x="46534" y="56608"/>
                    <a:pt x="46300" y="57142"/>
                    <a:pt x="46200" y="57576"/>
                  </a:cubicBezTo>
                  <a:cubicBezTo>
                    <a:pt x="46200" y="57622"/>
                    <a:pt x="46265" y="57685"/>
                    <a:pt x="46315" y="57685"/>
                  </a:cubicBezTo>
                  <a:cubicBezTo>
                    <a:pt x="46338" y="57685"/>
                    <a:pt x="46357" y="57673"/>
                    <a:pt x="46367" y="57642"/>
                  </a:cubicBezTo>
                  <a:cubicBezTo>
                    <a:pt x="46634" y="57309"/>
                    <a:pt x="46667" y="56808"/>
                    <a:pt x="47134" y="56775"/>
                  </a:cubicBezTo>
                  <a:cubicBezTo>
                    <a:pt x="47168" y="56842"/>
                    <a:pt x="47201" y="56908"/>
                    <a:pt x="47268" y="56975"/>
                  </a:cubicBezTo>
                  <a:cubicBezTo>
                    <a:pt x="46701" y="57275"/>
                    <a:pt x="46334" y="57976"/>
                    <a:pt x="46467" y="58576"/>
                  </a:cubicBezTo>
                  <a:cubicBezTo>
                    <a:pt x="46467" y="58600"/>
                    <a:pt x="46500" y="58623"/>
                    <a:pt x="46544" y="58623"/>
                  </a:cubicBezTo>
                  <a:cubicBezTo>
                    <a:pt x="46561" y="58623"/>
                    <a:pt x="46581" y="58619"/>
                    <a:pt x="46601" y="58610"/>
                  </a:cubicBezTo>
                  <a:cubicBezTo>
                    <a:pt x="46934" y="58143"/>
                    <a:pt x="46867" y="57509"/>
                    <a:pt x="47434" y="57242"/>
                  </a:cubicBezTo>
                  <a:cubicBezTo>
                    <a:pt x="47501" y="57342"/>
                    <a:pt x="47601" y="57475"/>
                    <a:pt x="47635" y="57609"/>
                  </a:cubicBezTo>
                  <a:cubicBezTo>
                    <a:pt x="47168" y="57809"/>
                    <a:pt x="46634" y="58476"/>
                    <a:pt x="47001" y="58943"/>
                  </a:cubicBezTo>
                  <a:cubicBezTo>
                    <a:pt x="47026" y="58969"/>
                    <a:pt x="47062" y="58980"/>
                    <a:pt x="47099" y="58980"/>
                  </a:cubicBezTo>
                  <a:cubicBezTo>
                    <a:pt x="47160" y="58980"/>
                    <a:pt x="47226" y="58951"/>
                    <a:pt x="47268" y="58910"/>
                  </a:cubicBezTo>
                  <a:cubicBezTo>
                    <a:pt x="47301" y="58676"/>
                    <a:pt x="47301" y="58476"/>
                    <a:pt x="47368" y="58276"/>
                  </a:cubicBezTo>
                  <a:cubicBezTo>
                    <a:pt x="47468" y="58109"/>
                    <a:pt x="47635" y="57942"/>
                    <a:pt x="47801" y="57842"/>
                  </a:cubicBezTo>
                  <a:cubicBezTo>
                    <a:pt x="47835" y="57942"/>
                    <a:pt x="47935" y="58009"/>
                    <a:pt x="47968" y="58109"/>
                  </a:cubicBezTo>
                  <a:cubicBezTo>
                    <a:pt x="47835" y="58176"/>
                    <a:pt x="47768" y="58276"/>
                    <a:pt x="47668" y="58343"/>
                  </a:cubicBezTo>
                  <a:cubicBezTo>
                    <a:pt x="47601" y="58510"/>
                    <a:pt x="47468" y="58743"/>
                    <a:pt x="47535" y="58943"/>
                  </a:cubicBezTo>
                  <a:lnTo>
                    <a:pt x="47635" y="59010"/>
                  </a:lnTo>
                  <a:cubicBezTo>
                    <a:pt x="47425" y="59005"/>
                    <a:pt x="47215" y="59003"/>
                    <a:pt x="47004" y="59003"/>
                  </a:cubicBezTo>
                  <a:cubicBezTo>
                    <a:pt x="45739" y="59003"/>
                    <a:pt x="44456" y="59077"/>
                    <a:pt x="43198" y="59077"/>
                  </a:cubicBezTo>
                  <a:cubicBezTo>
                    <a:pt x="43365" y="58943"/>
                    <a:pt x="43532" y="58776"/>
                    <a:pt x="43665" y="58610"/>
                  </a:cubicBezTo>
                  <a:cubicBezTo>
                    <a:pt x="43832" y="58643"/>
                    <a:pt x="44099" y="58743"/>
                    <a:pt x="44366" y="58776"/>
                  </a:cubicBezTo>
                  <a:lnTo>
                    <a:pt x="44299" y="58810"/>
                  </a:lnTo>
                  <a:cubicBezTo>
                    <a:pt x="44194" y="58888"/>
                    <a:pt x="44254" y="59007"/>
                    <a:pt x="44348" y="59007"/>
                  </a:cubicBezTo>
                  <a:cubicBezTo>
                    <a:pt x="44374" y="59007"/>
                    <a:pt x="44403" y="58998"/>
                    <a:pt x="44432" y="58977"/>
                  </a:cubicBezTo>
                  <a:cubicBezTo>
                    <a:pt x="44499" y="58943"/>
                    <a:pt x="44599" y="58843"/>
                    <a:pt x="44666" y="58776"/>
                  </a:cubicBezTo>
                  <a:cubicBezTo>
                    <a:pt x="44728" y="58781"/>
                    <a:pt x="44788" y="58784"/>
                    <a:pt x="44847" y="58784"/>
                  </a:cubicBezTo>
                  <a:cubicBezTo>
                    <a:pt x="45200" y="58784"/>
                    <a:pt x="45485" y="58686"/>
                    <a:pt x="45600" y="58343"/>
                  </a:cubicBezTo>
                  <a:lnTo>
                    <a:pt x="45533" y="58309"/>
                  </a:lnTo>
                  <a:cubicBezTo>
                    <a:pt x="45333" y="58443"/>
                    <a:pt x="45166" y="58476"/>
                    <a:pt x="44966" y="58510"/>
                  </a:cubicBezTo>
                  <a:lnTo>
                    <a:pt x="45099" y="58143"/>
                  </a:lnTo>
                  <a:cubicBezTo>
                    <a:pt x="45099" y="58119"/>
                    <a:pt x="45049" y="58095"/>
                    <a:pt x="45008" y="58095"/>
                  </a:cubicBezTo>
                  <a:cubicBezTo>
                    <a:pt x="44991" y="58095"/>
                    <a:pt x="44976" y="58100"/>
                    <a:pt x="44966" y="58109"/>
                  </a:cubicBezTo>
                  <a:cubicBezTo>
                    <a:pt x="44933" y="58176"/>
                    <a:pt x="44833" y="58243"/>
                    <a:pt x="44799" y="58276"/>
                  </a:cubicBezTo>
                  <a:lnTo>
                    <a:pt x="44632" y="58443"/>
                  </a:lnTo>
                  <a:lnTo>
                    <a:pt x="44566" y="58476"/>
                  </a:lnTo>
                  <a:cubicBezTo>
                    <a:pt x="44299" y="58476"/>
                    <a:pt x="44032" y="58443"/>
                    <a:pt x="43732" y="58343"/>
                  </a:cubicBezTo>
                  <a:lnTo>
                    <a:pt x="43865" y="57976"/>
                  </a:lnTo>
                  <a:lnTo>
                    <a:pt x="43965" y="58009"/>
                  </a:lnTo>
                  <a:cubicBezTo>
                    <a:pt x="44158" y="58009"/>
                    <a:pt x="44384" y="58022"/>
                    <a:pt x="44610" y="58022"/>
                  </a:cubicBezTo>
                  <a:cubicBezTo>
                    <a:pt x="44893" y="58022"/>
                    <a:pt x="45177" y="58002"/>
                    <a:pt x="45400" y="57909"/>
                  </a:cubicBezTo>
                  <a:cubicBezTo>
                    <a:pt x="45500" y="57842"/>
                    <a:pt x="45500" y="57742"/>
                    <a:pt x="45400" y="57742"/>
                  </a:cubicBezTo>
                  <a:cubicBezTo>
                    <a:pt x="45294" y="57697"/>
                    <a:pt x="45196" y="57679"/>
                    <a:pt x="45101" y="57679"/>
                  </a:cubicBezTo>
                  <a:cubicBezTo>
                    <a:pt x="44985" y="57679"/>
                    <a:pt x="44876" y="57706"/>
                    <a:pt x="44766" y="57742"/>
                  </a:cubicBezTo>
                  <a:cubicBezTo>
                    <a:pt x="44499" y="57776"/>
                    <a:pt x="44199" y="57776"/>
                    <a:pt x="43965" y="57776"/>
                  </a:cubicBezTo>
                  <a:lnTo>
                    <a:pt x="43832" y="57776"/>
                  </a:lnTo>
                  <a:cubicBezTo>
                    <a:pt x="43532" y="58176"/>
                    <a:pt x="43498" y="58676"/>
                    <a:pt x="42931" y="58843"/>
                  </a:cubicBezTo>
                  <a:cubicBezTo>
                    <a:pt x="42865" y="58843"/>
                    <a:pt x="42865" y="58910"/>
                    <a:pt x="42831" y="58943"/>
                  </a:cubicBezTo>
                  <a:lnTo>
                    <a:pt x="42131" y="58943"/>
                  </a:lnTo>
                  <a:cubicBezTo>
                    <a:pt x="40596" y="59143"/>
                    <a:pt x="39162" y="59444"/>
                    <a:pt x="37794" y="60244"/>
                  </a:cubicBezTo>
                  <a:cubicBezTo>
                    <a:pt x="35459" y="61612"/>
                    <a:pt x="33925" y="63446"/>
                    <a:pt x="32524" y="65548"/>
                  </a:cubicBezTo>
                  <a:lnTo>
                    <a:pt x="32457" y="65581"/>
                  </a:lnTo>
                  <a:cubicBezTo>
                    <a:pt x="32113" y="65775"/>
                    <a:pt x="31732" y="65855"/>
                    <a:pt x="31335" y="65855"/>
                  </a:cubicBezTo>
                  <a:cubicBezTo>
                    <a:pt x="30232" y="65855"/>
                    <a:pt x="29013" y="65238"/>
                    <a:pt x="28154" y="64747"/>
                  </a:cubicBezTo>
                  <a:cubicBezTo>
                    <a:pt x="26520" y="63813"/>
                    <a:pt x="25018" y="62612"/>
                    <a:pt x="23617" y="61412"/>
                  </a:cubicBezTo>
                  <a:cubicBezTo>
                    <a:pt x="22650" y="60611"/>
                    <a:pt x="21683" y="59777"/>
                    <a:pt x="20749" y="58977"/>
                  </a:cubicBezTo>
                  <a:cubicBezTo>
                    <a:pt x="20916" y="58843"/>
                    <a:pt x="21116" y="58743"/>
                    <a:pt x="21316" y="58610"/>
                  </a:cubicBezTo>
                  <a:cubicBezTo>
                    <a:pt x="21449" y="58576"/>
                    <a:pt x="21583" y="58543"/>
                    <a:pt x="21683" y="58543"/>
                  </a:cubicBezTo>
                  <a:cubicBezTo>
                    <a:pt x="21816" y="58543"/>
                    <a:pt x="21916" y="58610"/>
                    <a:pt x="22016" y="58643"/>
                  </a:cubicBezTo>
                  <a:cubicBezTo>
                    <a:pt x="22083" y="58643"/>
                    <a:pt x="22116" y="58643"/>
                    <a:pt x="22116" y="58576"/>
                  </a:cubicBezTo>
                  <a:cubicBezTo>
                    <a:pt x="22092" y="58331"/>
                    <a:pt x="21868" y="58248"/>
                    <a:pt x="21659" y="58248"/>
                  </a:cubicBezTo>
                  <a:cubicBezTo>
                    <a:pt x="21584" y="58248"/>
                    <a:pt x="21511" y="58258"/>
                    <a:pt x="21449" y="58276"/>
                  </a:cubicBezTo>
                  <a:cubicBezTo>
                    <a:pt x="21116" y="58376"/>
                    <a:pt x="20849" y="58576"/>
                    <a:pt x="20582" y="58776"/>
                  </a:cubicBezTo>
                  <a:cubicBezTo>
                    <a:pt x="20415" y="58643"/>
                    <a:pt x="20282" y="58543"/>
                    <a:pt x="20115" y="58409"/>
                  </a:cubicBezTo>
                  <a:cubicBezTo>
                    <a:pt x="20282" y="58209"/>
                    <a:pt x="20515" y="58043"/>
                    <a:pt x="20782" y="57909"/>
                  </a:cubicBezTo>
                  <a:cubicBezTo>
                    <a:pt x="20874" y="57886"/>
                    <a:pt x="20982" y="57847"/>
                    <a:pt x="21095" y="57847"/>
                  </a:cubicBezTo>
                  <a:cubicBezTo>
                    <a:pt x="21146" y="57847"/>
                    <a:pt x="21197" y="57855"/>
                    <a:pt x="21249" y="57876"/>
                  </a:cubicBezTo>
                  <a:cubicBezTo>
                    <a:pt x="21416" y="57909"/>
                    <a:pt x="21483" y="57976"/>
                    <a:pt x="21649" y="58043"/>
                  </a:cubicBezTo>
                  <a:cubicBezTo>
                    <a:pt x="21683" y="58043"/>
                    <a:pt x="21749" y="57976"/>
                    <a:pt x="21749" y="57942"/>
                  </a:cubicBezTo>
                  <a:cubicBezTo>
                    <a:pt x="21699" y="57664"/>
                    <a:pt x="21379" y="57539"/>
                    <a:pt x="21096" y="57539"/>
                  </a:cubicBezTo>
                  <a:cubicBezTo>
                    <a:pt x="21007" y="57539"/>
                    <a:pt x="20921" y="57552"/>
                    <a:pt x="20849" y="57576"/>
                  </a:cubicBezTo>
                  <a:cubicBezTo>
                    <a:pt x="20482" y="57642"/>
                    <a:pt x="20182" y="57942"/>
                    <a:pt x="19948" y="58243"/>
                  </a:cubicBezTo>
                  <a:cubicBezTo>
                    <a:pt x="19781" y="58109"/>
                    <a:pt x="19648" y="58043"/>
                    <a:pt x="19481" y="57909"/>
                  </a:cubicBezTo>
                  <a:cubicBezTo>
                    <a:pt x="19648" y="57709"/>
                    <a:pt x="19848" y="57542"/>
                    <a:pt x="20148" y="57475"/>
                  </a:cubicBezTo>
                  <a:cubicBezTo>
                    <a:pt x="20282" y="57442"/>
                    <a:pt x="20449" y="57442"/>
                    <a:pt x="20582" y="57442"/>
                  </a:cubicBezTo>
                  <a:cubicBezTo>
                    <a:pt x="20649" y="57442"/>
                    <a:pt x="20730" y="57457"/>
                    <a:pt x="20817" y="57457"/>
                  </a:cubicBezTo>
                  <a:cubicBezTo>
                    <a:pt x="20860" y="57457"/>
                    <a:pt x="20904" y="57453"/>
                    <a:pt x="20949" y="57442"/>
                  </a:cubicBezTo>
                  <a:cubicBezTo>
                    <a:pt x="20982" y="57442"/>
                    <a:pt x="21016" y="57409"/>
                    <a:pt x="20982" y="57309"/>
                  </a:cubicBezTo>
                  <a:lnTo>
                    <a:pt x="20982" y="57309"/>
                  </a:lnTo>
                  <a:cubicBezTo>
                    <a:pt x="21816" y="57642"/>
                    <a:pt x="22617" y="58076"/>
                    <a:pt x="23451" y="58576"/>
                  </a:cubicBezTo>
                  <a:cubicBezTo>
                    <a:pt x="23457" y="58582"/>
                    <a:pt x="23465" y="58585"/>
                    <a:pt x="23474" y="58585"/>
                  </a:cubicBezTo>
                  <a:cubicBezTo>
                    <a:pt x="23514" y="58585"/>
                    <a:pt x="23566" y="58531"/>
                    <a:pt x="23484" y="58476"/>
                  </a:cubicBezTo>
                  <a:cubicBezTo>
                    <a:pt x="22083" y="57242"/>
                    <a:pt x="20449" y="56642"/>
                    <a:pt x="18614" y="56408"/>
                  </a:cubicBezTo>
                  <a:cubicBezTo>
                    <a:pt x="17847" y="56308"/>
                    <a:pt x="17079" y="56208"/>
                    <a:pt x="16312" y="55974"/>
                  </a:cubicBezTo>
                  <a:cubicBezTo>
                    <a:pt x="16112" y="55908"/>
                    <a:pt x="15912" y="55774"/>
                    <a:pt x="15645" y="55708"/>
                  </a:cubicBezTo>
                  <a:lnTo>
                    <a:pt x="15512" y="55708"/>
                  </a:lnTo>
                  <a:cubicBezTo>
                    <a:pt x="15345" y="55607"/>
                    <a:pt x="15245" y="55541"/>
                    <a:pt x="15078" y="55441"/>
                  </a:cubicBezTo>
                  <a:lnTo>
                    <a:pt x="15078" y="55441"/>
                  </a:lnTo>
                  <a:cubicBezTo>
                    <a:pt x="15954" y="55671"/>
                    <a:pt x="16909" y="55742"/>
                    <a:pt x="17878" y="55742"/>
                  </a:cubicBezTo>
                  <a:cubicBezTo>
                    <a:pt x="18312" y="55742"/>
                    <a:pt x="18748" y="55728"/>
                    <a:pt x="19181" y="55708"/>
                  </a:cubicBezTo>
                  <a:cubicBezTo>
                    <a:pt x="19356" y="55696"/>
                    <a:pt x="19525" y="55690"/>
                    <a:pt x="19689" y="55690"/>
                  </a:cubicBezTo>
                  <a:cubicBezTo>
                    <a:pt x="21405" y="55690"/>
                    <a:pt x="22581" y="56324"/>
                    <a:pt x="23951" y="57542"/>
                  </a:cubicBezTo>
                  <a:cubicBezTo>
                    <a:pt x="24918" y="58409"/>
                    <a:pt x="25919" y="59277"/>
                    <a:pt x="27153" y="59710"/>
                  </a:cubicBezTo>
                  <a:cubicBezTo>
                    <a:pt x="27164" y="59714"/>
                    <a:pt x="27175" y="59716"/>
                    <a:pt x="27184" y="59716"/>
                  </a:cubicBezTo>
                  <a:cubicBezTo>
                    <a:pt x="27259" y="59716"/>
                    <a:pt x="27276" y="59610"/>
                    <a:pt x="27187" y="59610"/>
                  </a:cubicBezTo>
                  <a:cubicBezTo>
                    <a:pt x="25185" y="58610"/>
                    <a:pt x="23984" y="56375"/>
                    <a:pt x="21850" y="55541"/>
                  </a:cubicBezTo>
                  <a:cubicBezTo>
                    <a:pt x="20941" y="55174"/>
                    <a:pt x="19974" y="55117"/>
                    <a:pt x="18991" y="55117"/>
                  </a:cubicBezTo>
                  <a:cubicBezTo>
                    <a:pt x="18545" y="55117"/>
                    <a:pt x="18095" y="55129"/>
                    <a:pt x="17646" y="55129"/>
                  </a:cubicBezTo>
                  <a:cubicBezTo>
                    <a:pt x="16835" y="55129"/>
                    <a:pt x="16027" y="55090"/>
                    <a:pt x="15245" y="54874"/>
                  </a:cubicBezTo>
                  <a:cubicBezTo>
                    <a:pt x="13810" y="54440"/>
                    <a:pt x="13010" y="53639"/>
                    <a:pt x="11976" y="52705"/>
                  </a:cubicBezTo>
                  <a:lnTo>
                    <a:pt x="11976" y="52705"/>
                  </a:lnTo>
                  <a:cubicBezTo>
                    <a:pt x="12036" y="52710"/>
                    <a:pt x="12096" y="52712"/>
                    <a:pt x="12157" y="52712"/>
                  </a:cubicBezTo>
                  <a:cubicBezTo>
                    <a:pt x="12563" y="52712"/>
                    <a:pt x="12966" y="52617"/>
                    <a:pt x="13343" y="52472"/>
                  </a:cubicBezTo>
                  <a:cubicBezTo>
                    <a:pt x="13444" y="52439"/>
                    <a:pt x="13410" y="52372"/>
                    <a:pt x="13310" y="52372"/>
                  </a:cubicBezTo>
                  <a:cubicBezTo>
                    <a:pt x="12893" y="52396"/>
                    <a:pt x="12475" y="52475"/>
                    <a:pt x="12085" y="52475"/>
                  </a:cubicBezTo>
                  <a:cubicBezTo>
                    <a:pt x="11945" y="52475"/>
                    <a:pt x="11808" y="52465"/>
                    <a:pt x="11676" y="52439"/>
                  </a:cubicBezTo>
                  <a:cubicBezTo>
                    <a:pt x="10975" y="51905"/>
                    <a:pt x="10141" y="51705"/>
                    <a:pt x="9407" y="51238"/>
                  </a:cubicBezTo>
                  <a:cubicBezTo>
                    <a:pt x="8573" y="50704"/>
                    <a:pt x="6505" y="49236"/>
                    <a:pt x="6305" y="48102"/>
                  </a:cubicBezTo>
                  <a:cubicBezTo>
                    <a:pt x="6906" y="48069"/>
                    <a:pt x="7506" y="47769"/>
                    <a:pt x="8073" y="47602"/>
                  </a:cubicBezTo>
                  <a:cubicBezTo>
                    <a:pt x="8605" y="47437"/>
                    <a:pt x="9136" y="47371"/>
                    <a:pt x="9666" y="47371"/>
                  </a:cubicBezTo>
                  <a:cubicBezTo>
                    <a:pt x="11860" y="47371"/>
                    <a:pt x="14039" y="48506"/>
                    <a:pt x="16203" y="48506"/>
                  </a:cubicBezTo>
                  <a:cubicBezTo>
                    <a:pt x="16696" y="48506"/>
                    <a:pt x="17188" y="48447"/>
                    <a:pt x="17680" y="48302"/>
                  </a:cubicBezTo>
                  <a:cubicBezTo>
                    <a:pt x="17803" y="48271"/>
                    <a:pt x="17784" y="48098"/>
                    <a:pt x="17675" y="48098"/>
                  </a:cubicBezTo>
                  <a:cubicBezTo>
                    <a:pt x="17666" y="48098"/>
                    <a:pt x="17657" y="48100"/>
                    <a:pt x="17647" y="48102"/>
                  </a:cubicBezTo>
                  <a:cubicBezTo>
                    <a:pt x="17263" y="48172"/>
                    <a:pt x="16888" y="48202"/>
                    <a:pt x="16520" y="48202"/>
                  </a:cubicBezTo>
                  <a:cubicBezTo>
                    <a:pt x="14424" y="48202"/>
                    <a:pt x="12541" y="47218"/>
                    <a:pt x="10441" y="46935"/>
                  </a:cubicBezTo>
                  <a:cubicBezTo>
                    <a:pt x="10148" y="46910"/>
                    <a:pt x="9855" y="46895"/>
                    <a:pt x="9566" y="46895"/>
                  </a:cubicBezTo>
                  <a:cubicBezTo>
                    <a:pt x="9064" y="46895"/>
                    <a:pt x="8572" y="46941"/>
                    <a:pt x="8106" y="47068"/>
                  </a:cubicBezTo>
                  <a:cubicBezTo>
                    <a:pt x="7673" y="47201"/>
                    <a:pt x="7272" y="47435"/>
                    <a:pt x="6839" y="47468"/>
                  </a:cubicBezTo>
                  <a:cubicBezTo>
                    <a:pt x="6739" y="47477"/>
                    <a:pt x="6645" y="47481"/>
                    <a:pt x="6556" y="47481"/>
                  </a:cubicBezTo>
                  <a:cubicBezTo>
                    <a:pt x="5302" y="47481"/>
                    <a:pt x="5049" y="46630"/>
                    <a:pt x="4737" y="45634"/>
                  </a:cubicBezTo>
                  <a:cubicBezTo>
                    <a:pt x="4170" y="44099"/>
                    <a:pt x="4470" y="43599"/>
                    <a:pt x="5505" y="42465"/>
                  </a:cubicBezTo>
                  <a:cubicBezTo>
                    <a:pt x="6405" y="41531"/>
                    <a:pt x="7239" y="40530"/>
                    <a:pt x="8307" y="39763"/>
                  </a:cubicBezTo>
                  <a:cubicBezTo>
                    <a:pt x="9174" y="39129"/>
                    <a:pt x="10141" y="38695"/>
                    <a:pt x="11175" y="38462"/>
                  </a:cubicBezTo>
                  <a:lnTo>
                    <a:pt x="11175" y="38462"/>
                  </a:lnTo>
                  <a:cubicBezTo>
                    <a:pt x="10975" y="38795"/>
                    <a:pt x="10742" y="39296"/>
                    <a:pt x="11075" y="39596"/>
                  </a:cubicBezTo>
                  <a:cubicBezTo>
                    <a:pt x="11084" y="39605"/>
                    <a:pt x="11095" y="39609"/>
                    <a:pt x="11107" y="39609"/>
                  </a:cubicBezTo>
                  <a:cubicBezTo>
                    <a:pt x="11139" y="39609"/>
                    <a:pt x="11175" y="39578"/>
                    <a:pt x="11175" y="39529"/>
                  </a:cubicBezTo>
                  <a:cubicBezTo>
                    <a:pt x="11175" y="39296"/>
                    <a:pt x="11109" y="39129"/>
                    <a:pt x="11175" y="38929"/>
                  </a:cubicBezTo>
                  <a:cubicBezTo>
                    <a:pt x="11275" y="38762"/>
                    <a:pt x="11409" y="38595"/>
                    <a:pt x="11475" y="38429"/>
                  </a:cubicBezTo>
                  <a:cubicBezTo>
                    <a:pt x="11576" y="38429"/>
                    <a:pt x="11642" y="38395"/>
                    <a:pt x="11776" y="38395"/>
                  </a:cubicBezTo>
                  <a:close/>
                  <a:moveTo>
                    <a:pt x="23284" y="63980"/>
                  </a:moveTo>
                  <a:cubicBezTo>
                    <a:pt x="23417" y="64147"/>
                    <a:pt x="23517" y="64280"/>
                    <a:pt x="23684" y="64414"/>
                  </a:cubicBezTo>
                  <a:lnTo>
                    <a:pt x="23684" y="64581"/>
                  </a:lnTo>
                  <a:cubicBezTo>
                    <a:pt x="23617" y="65381"/>
                    <a:pt x="23351" y="66082"/>
                    <a:pt x="23017" y="66749"/>
                  </a:cubicBezTo>
                  <a:cubicBezTo>
                    <a:pt x="23017" y="66315"/>
                    <a:pt x="23084" y="65915"/>
                    <a:pt x="23117" y="65481"/>
                  </a:cubicBezTo>
                  <a:cubicBezTo>
                    <a:pt x="23117" y="65381"/>
                    <a:pt x="23150" y="65248"/>
                    <a:pt x="23150" y="65114"/>
                  </a:cubicBezTo>
                  <a:cubicBezTo>
                    <a:pt x="23184" y="65214"/>
                    <a:pt x="23184" y="65248"/>
                    <a:pt x="23184" y="65314"/>
                  </a:cubicBezTo>
                  <a:cubicBezTo>
                    <a:pt x="23184" y="65348"/>
                    <a:pt x="23209" y="65364"/>
                    <a:pt x="23234" y="65364"/>
                  </a:cubicBezTo>
                  <a:cubicBezTo>
                    <a:pt x="23259" y="65364"/>
                    <a:pt x="23284" y="65348"/>
                    <a:pt x="23284" y="65314"/>
                  </a:cubicBezTo>
                  <a:cubicBezTo>
                    <a:pt x="23351" y="64981"/>
                    <a:pt x="23317" y="64647"/>
                    <a:pt x="23184" y="64314"/>
                  </a:cubicBezTo>
                  <a:cubicBezTo>
                    <a:pt x="23217" y="64214"/>
                    <a:pt x="23217" y="64114"/>
                    <a:pt x="23284" y="63980"/>
                  </a:cubicBezTo>
                  <a:close/>
                  <a:moveTo>
                    <a:pt x="58476" y="66282"/>
                  </a:moveTo>
                  <a:cubicBezTo>
                    <a:pt x="58676" y="66649"/>
                    <a:pt x="58943" y="66982"/>
                    <a:pt x="59143" y="67316"/>
                  </a:cubicBezTo>
                  <a:cubicBezTo>
                    <a:pt x="59115" y="67311"/>
                    <a:pt x="59086" y="67309"/>
                    <a:pt x="59056" y="67309"/>
                  </a:cubicBezTo>
                  <a:cubicBezTo>
                    <a:pt x="58862" y="67309"/>
                    <a:pt x="58615" y="67392"/>
                    <a:pt x="58442" y="67449"/>
                  </a:cubicBezTo>
                  <a:cubicBezTo>
                    <a:pt x="58142" y="67583"/>
                    <a:pt x="57942" y="67750"/>
                    <a:pt x="57708" y="67950"/>
                  </a:cubicBezTo>
                  <a:cubicBezTo>
                    <a:pt x="57475" y="67616"/>
                    <a:pt x="57208" y="67249"/>
                    <a:pt x="56975" y="66916"/>
                  </a:cubicBezTo>
                  <a:lnTo>
                    <a:pt x="56975" y="66816"/>
                  </a:lnTo>
                  <a:cubicBezTo>
                    <a:pt x="57044" y="66831"/>
                    <a:pt x="57112" y="66838"/>
                    <a:pt x="57179" y="66838"/>
                  </a:cubicBezTo>
                  <a:cubicBezTo>
                    <a:pt x="57399" y="66838"/>
                    <a:pt x="57604" y="66767"/>
                    <a:pt x="57809" y="66715"/>
                  </a:cubicBezTo>
                  <a:cubicBezTo>
                    <a:pt x="58009" y="66615"/>
                    <a:pt x="58309" y="66482"/>
                    <a:pt x="58476" y="66282"/>
                  </a:cubicBezTo>
                  <a:close/>
                  <a:moveTo>
                    <a:pt x="53572" y="64981"/>
                  </a:moveTo>
                  <a:cubicBezTo>
                    <a:pt x="53672" y="65114"/>
                    <a:pt x="53806" y="65248"/>
                    <a:pt x="53939" y="65381"/>
                  </a:cubicBezTo>
                  <a:lnTo>
                    <a:pt x="53939" y="65415"/>
                  </a:lnTo>
                  <a:lnTo>
                    <a:pt x="54039" y="65648"/>
                  </a:lnTo>
                  <a:cubicBezTo>
                    <a:pt x="53872" y="65648"/>
                    <a:pt x="53706" y="65748"/>
                    <a:pt x="53606" y="65815"/>
                  </a:cubicBezTo>
                  <a:cubicBezTo>
                    <a:pt x="53459" y="65903"/>
                    <a:pt x="53570" y="66093"/>
                    <a:pt x="53712" y="66093"/>
                  </a:cubicBezTo>
                  <a:cubicBezTo>
                    <a:pt x="53732" y="66093"/>
                    <a:pt x="53752" y="66090"/>
                    <a:pt x="53772" y="66082"/>
                  </a:cubicBezTo>
                  <a:cubicBezTo>
                    <a:pt x="53872" y="65982"/>
                    <a:pt x="54006" y="65948"/>
                    <a:pt x="54139" y="65948"/>
                  </a:cubicBezTo>
                  <a:lnTo>
                    <a:pt x="54173" y="65948"/>
                  </a:lnTo>
                  <a:cubicBezTo>
                    <a:pt x="54306" y="66148"/>
                    <a:pt x="54439" y="66349"/>
                    <a:pt x="54506" y="66615"/>
                  </a:cubicBezTo>
                  <a:cubicBezTo>
                    <a:pt x="54349" y="66552"/>
                    <a:pt x="54191" y="66519"/>
                    <a:pt x="54034" y="66519"/>
                  </a:cubicBezTo>
                  <a:cubicBezTo>
                    <a:pt x="53858" y="66519"/>
                    <a:pt x="53682" y="66561"/>
                    <a:pt x="53505" y="66649"/>
                  </a:cubicBezTo>
                  <a:cubicBezTo>
                    <a:pt x="53477" y="66677"/>
                    <a:pt x="53473" y="66756"/>
                    <a:pt x="53515" y="66756"/>
                  </a:cubicBezTo>
                  <a:cubicBezTo>
                    <a:pt x="53521" y="66756"/>
                    <a:pt x="53529" y="66753"/>
                    <a:pt x="53539" y="66749"/>
                  </a:cubicBezTo>
                  <a:cubicBezTo>
                    <a:pt x="53707" y="66679"/>
                    <a:pt x="53863" y="66650"/>
                    <a:pt x="54013" y="66650"/>
                  </a:cubicBezTo>
                  <a:cubicBezTo>
                    <a:pt x="54219" y="66650"/>
                    <a:pt x="54413" y="66705"/>
                    <a:pt x="54606" y="66782"/>
                  </a:cubicBezTo>
                  <a:cubicBezTo>
                    <a:pt x="54673" y="66949"/>
                    <a:pt x="54706" y="67082"/>
                    <a:pt x="54806" y="67249"/>
                  </a:cubicBezTo>
                  <a:cubicBezTo>
                    <a:pt x="54706" y="67209"/>
                    <a:pt x="54594" y="67193"/>
                    <a:pt x="54477" y="67193"/>
                  </a:cubicBezTo>
                  <a:cubicBezTo>
                    <a:pt x="54207" y="67193"/>
                    <a:pt x="53915" y="67279"/>
                    <a:pt x="53706" y="67349"/>
                  </a:cubicBezTo>
                  <a:cubicBezTo>
                    <a:pt x="53613" y="67411"/>
                    <a:pt x="53663" y="67586"/>
                    <a:pt x="53776" y="67586"/>
                  </a:cubicBezTo>
                  <a:cubicBezTo>
                    <a:pt x="53786" y="67586"/>
                    <a:pt x="53796" y="67585"/>
                    <a:pt x="53806" y="67583"/>
                  </a:cubicBezTo>
                  <a:cubicBezTo>
                    <a:pt x="54006" y="67483"/>
                    <a:pt x="54206" y="67449"/>
                    <a:pt x="54473" y="67449"/>
                  </a:cubicBezTo>
                  <a:cubicBezTo>
                    <a:pt x="54640" y="67449"/>
                    <a:pt x="54806" y="67516"/>
                    <a:pt x="54973" y="67583"/>
                  </a:cubicBezTo>
                  <a:cubicBezTo>
                    <a:pt x="55040" y="67816"/>
                    <a:pt x="55173" y="68083"/>
                    <a:pt x="55273" y="68317"/>
                  </a:cubicBezTo>
                  <a:cubicBezTo>
                    <a:pt x="55058" y="68043"/>
                    <a:pt x="54740" y="67930"/>
                    <a:pt x="54427" y="67930"/>
                  </a:cubicBezTo>
                  <a:cubicBezTo>
                    <a:pt x="54205" y="67930"/>
                    <a:pt x="53985" y="67986"/>
                    <a:pt x="53806" y="68083"/>
                  </a:cubicBezTo>
                  <a:cubicBezTo>
                    <a:pt x="53672" y="67616"/>
                    <a:pt x="53505" y="67149"/>
                    <a:pt x="53372" y="66682"/>
                  </a:cubicBezTo>
                  <a:cubicBezTo>
                    <a:pt x="53172" y="66115"/>
                    <a:pt x="53005" y="65615"/>
                    <a:pt x="52838" y="65148"/>
                  </a:cubicBezTo>
                  <a:lnTo>
                    <a:pt x="53339" y="65048"/>
                  </a:lnTo>
                  <a:cubicBezTo>
                    <a:pt x="53405" y="65048"/>
                    <a:pt x="53505" y="65048"/>
                    <a:pt x="53572" y="64981"/>
                  </a:cubicBezTo>
                  <a:close/>
                  <a:moveTo>
                    <a:pt x="22784" y="67549"/>
                  </a:moveTo>
                  <a:cubicBezTo>
                    <a:pt x="22817" y="67816"/>
                    <a:pt x="22850" y="68116"/>
                    <a:pt x="22950" y="68317"/>
                  </a:cubicBezTo>
                  <a:cubicBezTo>
                    <a:pt x="22850" y="68450"/>
                    <a:pt x="22784" y="68617"/>
                    <a:pt x="22650" y="68750"/>
                  </a:cubicBezTo>
                  <a:cubicBezTo>
                    <a:pt x="22517" y="68550"/>
                    <a:pt x="22417" y="68383"/>
                    <a:pt x="22350" y="68116"/>
                  </a:cubicBezTo>
                  <a:cubicBezTo>
                    <a:pt x="22517" y="67950"/>
                    <a:pt x="22650" y="67750"/>
                    <a:pt x="22784" y="67549"/>
                  </a:cubicBezTo>
                  <a:close/>
                  <a:moveTo>
                    <a:pt x="95669" y="59644"/>
                  </a:moveTo>
                  <a:cubicBezTo>
                    <a:pt x="95669" y="59744"/>
                    <a:pt x="95702" y="59810"/>
                    <a:pt x="95702" y="59911"/>
                  </a:cubicBezTo>
                  <a:cubicBezTo>
                    <a:pt x="95836" y="60811"/>
                    <a:pt x="95902" y="61712"/>
                    <a:pt x="95902" y="62612"/>
                  </a:cubicBezTo>
                  <a:cubicBezTo>
                    <a:pt x="95902" y="64681"/>
                    <a:pt x="95969" y="66782"/>
                    <a:pt x="95869" y="68917"/>
                  </a:cubicBezTo>
                  <a:lnTo>
                    <a:pt x="95869" y="67916"/>
                  </a:lnTo>
                  <a:cubicBezTo>
                    <a:pt x="95869" y="66482"/>
                    <a:pt x="95869" y="65114"/>
                    <a:pt x="95836" y="63713"/>
                  </a:cubicBezTo>
                  <a:cubicBezTo>
                    <a:pt x="95802" y="62813"/>
                    <a:pt x="96036" y="60945"/>
                    <a:pt x="95569" y="59777"/>
                  </a:cubicBezTo>
                  <a:cubicBezTo>
                    <a:pt x="95636" y="59744"/>
                    <a:pt x="95636" y="59710"/>
                    <a:pt x="95669" y="59644"/>
                  </a:cubicBezTo>
                  <a:close/>
                  <a:moveTo>
                    <a:pt x="59210" y="67616"/>
                  </a:moveTo>
                  <a:cubicBezTo>
                    <a:pt x="59810" y="68450"/>
                    <a:pt x="60477" y="69284"/>
                    <a:pt x="61144" y="70051"/>
                  </a:cubicBezTo>
                  <a:cubicBezTo>
                    <a:pt x="61039" y="69965"/>
                    <a:pt x="60909" y="69928"/>
                    <a:pt x="60768" y="69928"/>
                  </a:cubicBezTo>
                  <a:cubicBezTo>
                    <a:pt x="60414" y="69928"/>
                    <a:pt x="59986" y="70156"/>
                    <a:pt x="59677" y="70418"/>
                  </a:cubicBezTo>
                  <a:cubicBezTo>
                    <a:pt x="59543" y="70251"/>
                    <a:pt x="59376" y="70085"/>
                    <a:pt x="59276" y="69918"/>
                  </a:cubicBezTo>
                  <a:cubicBezTo>
                    <a:pt x="59310" y="69918"/>
                    <a:pt x="59343" y="69918"/>
                    <a:pt x="59443" y="69851"/>
                  </a:cubicBezTo>
                  <a:cubicBezTo>
                    <a:pt x="59510" y="69784"/>
                    <a:pt x="59643" y="69718"/>
                    <a:pt x="59777" y="69718"/>
                  </a:cubicBezTo>
                  <a:cubicBezTo>
                    <a:pt x="59827" y="69684"/>
                    <a:pt x="59885" y="69684"/>
                    <a:pt x="59948" y="69684"/>
                  </a:cubicBezTo>
                  <a:cubicBezTo>
                    <a:pt x="60010" y="69684"/>
                    <a:pt x="60077" y="69684"/>
                    <a:pt x="60144" y="69651"/>
                  </a:cubicBezTo>
                  <a:cubicBezTo>
                    <a:pt x="60177" y="69618"/>
                    <a:pt x="60210" y="69584"/>
                    <a:pt x="60177" y="69484"/>
                  </a:cubicBezTo>
                  <a:cubicBezTo>
                    <a:pt x="60043" y="69384"/>
                    <a:pt x="59843" y="69384"/>
                    <a:pt x="59677" y="69384"/>
                  </a:cubicBezTo>
                  <a:cubicBezTo>
                    <a:pt x="59510" y="69417"/>
                    <a:pt x="59310" y="69484"/>
                    <a:pt x="59176" y="69618"/>
                  </a:cubicBezTo>
                  <a:cubicBezTo>
                    <a:pt x="59143" y="69651"/>
                    <a:pt x="59109" y="69718"/>
                    <a:pt x="59109" y="69751"/>
                  </a:cubicBezTo>
                  <a:cubicBezTo>
                    <a:pt x="58809" y="69384"/>
                    <a:pt x="58476" y="68984"/>
                    <a:pt x="58175" y="68617"/>
                  </a:cubicBezTo>
                  <a:lnTo>
                    <a:pt x="58209" y="68617"/>
                  </a:lnTo>
                  <a:cubicBezTo>
                    <a:pt x="58376" y="68483"/>
                    <a:pt x="58609" y="68383"/>
                    <a:pt x="58809" y="68383"/>
                  </a:cubicBezTo>
                  <a:cubicBezTo>
                    <a:pt x="58859" y="68363"/>
                    <a:pt x="58911" y="68358"/>
                    <a:pt x="58965" y="68358"/>
                  </a:cubicBezTo>
                  <a:cubicBezTo>
                    <a:pt x="59022" y="68358"/>
                    <a:pt x="59080" y="68364"/>
                    <a:pt x="59138" y="68364"/>
                  </a:cubicBezTo>
                  <a:cubicBezTo>
                    <a:pt x="59209" y="68364"/>
                    <a:pt x="59278" y="68355"/>
                    <a:pt x="59343" y="68317"/>
                  </a:cubicBezTo>
                  <a:cubicBezTo>
                    <a:pt x="59376" y="68317"/>
                    <a:pt x="59376" y="68283"/>
                    <a:pt x="59343" y="68250"/>
                  </a:cubicBezTo>
                  <a:cubicBezTo>
                    <a:pt x="59244" y="68151"/>
                    <a:pt x="59122" y="68123"/>
                    <a:pt x="58991" y="68123"/>
                  </a:cubicBezTo>
                  <a:cubicBezTo>
                    <a:pt x="58900" y="68123"/>
                    <a:pt x="58804" y="68136"/>
                    <a:pt x="58709" y="68150"/>
                  </a:cubicBezTo>
                  <a:cubicBezTo>
                    <a:pt x="58476" y="68217"/>
                    <a:pt x="58276" y="68317"/>
                    <a:pt x="58042" y="68483"/>
                  </a:cubicBezTo>
                  <a:lnTo>
                    <a:pt x="58009" y="68550"/>
                  </a:lnTo>
                  <a:cubicBezTo>
                    <a:pt x="57942" y="68417"/>
                    <a:pt x="57809" y="68283"/>
                    <a:pt x="57708" y="68150"/>
                  </a:cubicBezTo>
                  <a:cubicBezTo>
                    <a:pt x="57942" y="67983"/>
                    <a:pt x="58142" y="67816"/>
                    <a:pt x="58376" y="67716"/>
                  </a:cubicBezTo>
                  <a:cubicBezTo>
                    <a:pt x="58576" y="67627"/>
                    <a:pt x="58731" y="67627"/>
                    <a:pt x="58902" y="67627"/>
                  </a:cubicBezTo>
                  <a:cubicBezTo>
                    <a:pt x="58987" y="67627"/>
                    <a:pt x="59076" y="67627"/>
                    <a:pt x="59176" y="67616"/>
                  </a:cubicBezTo>
                  <a:close/>
                  <a:moveTo>
                    <a:pt x="164418" y="70585"/>
                  </a:moveTo>
                  <a:cubicBezTo>
                    <a:pt x="164451" y="70918"/>
                    <a:pt x="164618" y="71285"/>
                    <a:pt x="164918" y="71452"/>
                  </a:cubicBezTo>
                  <a:cubicBezTo>
                    <a:pt x="164752" y="71552"/>
                    <a:pt x="164618" y="71619"/>
                    <a:pt x="164451" y="71719"/>
                  </a:cubicBezTo>
                  <a:lnTo>
                    <a:pt x="164418" y="71619"/>
                  </a:lnTo>
                  <a:cubicBezTo>
                    <a:pt x="164285" y="71552"/>
                    <a:pt x="164151" y="71486"/>
                    <a:pt x="164051" y="71385"/>
                  </a:cubicBezTo>
                  <a:cubicBezTo>
                    <a:pt x="163918" y="71252"/>
                    <a:pt x="163884" y="71085"/>
                    <a:pt x="163851" y="70918"/>
                  </a:cubicBezTo>
                  <a:cubicBezTo>
                    <a:pt x="163851" y="70885"/>
                    <a:pt x="163784" y="70818"/>
                    <a:pt x="163751" y="70785"/>
                  </a:cubicBezTo>
                  <a:cubicBezTo>
                    <a:pt x="163784" y="70785"/>
                    <a:pt x="163851" y="70752"/>
                    <a:pt x="163918" y="70752"/>
                  </a:cubicBezTo>
                  <a:cubicBezTo>
                    <a:pt x="164084" y="70685"/>
                    <a:pt x="164251" y="70652"/>
                    <a:pt x="164418" y="70585"/>
                  </a:cubicBezTo>
                  <a:close/>
                  <a:moveTo>
                    <a:pt x="159715" y="72219"/>
                  </a:moveTo>
                  <a:lnTo>
                    <a:pt x="159715" y="72253"/>
                  </a:lnTo>
                  <a:cubicBezTo>
                    <a:pt x="159581" y="72319"/>
                    <a:pt x="159514" y="72353"/>
                    <a:pt x="159381" y="72353"/>
                  </a:cubicBezTo>
                  <a:cubicBezTo>
                    <a:pt x="159514" y="72319"/>
                    <a:pt x="159581" y="72286"/>
                    <a:pt x="159715" y="72219"/>
                  </a:cubicBezTo>
                  <a:close/>
                  <a:moveTo>
                    <a:pt x="163517" y="70918"/>
                  </a:moveTo>
                  <a:lnTo>
                    <a:pt x="163517" y="70952"/>
                  </a:lnTo>
                  <a:cubicBezTo>
                    <a:pt x="163551" y="71285"/>
                    <a:pt x="163784" y="71819"/>
                    <a:pt x="164184" y="71886"/>
                  </a:cubicBezTo>
                  <a:cubicBezTo>
                    <a:pt x="163617" y="72119"/>
                    <a:pt x="163117" y="72353"/>
                    <a:pt x="162583" y="72453"/>
                  </a:cubicBezTo>
                  <a:lnTo>
                    <a:pt x="162550" y="72420"/>
                  </a:lnTo>
                  <a:cubicBezTo>
                    <a:pt x="162350" y="72253"/>
                    <a:pt x="162183" y="72119"/>
                    <a:pt x="162050" y="71919"/>
                  </a:cubicBezTo>
                  <a:cubicBezTo>
                    <a:pt x="161916" y="71686"/>
                    <a:pt x="161849" y="71486"/>
                    <a:pt x="161783" y="71285"/>
                  </a:cubicBezTo>
                  <a:lnTo>
                    <a:pt x="161783" y="71285"/>
                  </a:lnTo>
                  <a:cubicBezTo>
                    <a:pt x="161827" y="71296"/>
                    <a:pt x="161872" y="71300"/>
                    <a:pt x="161917" y="71300"/>
                  </a:cubicBezTo>
                  <a:cubicBezTo>
                    <a:pt x="162009" y="71300"/>
                    <a:pt x="162105" y="71285"/>
                    <a:pt x="162216" y="71285"/>
                  </a:cubicBezTo>
                  <a:cubicBezTo>
                    <a:pt x="162241" y="71322"/>
                    <a:pt x="162274" y="71336"/>
                    <a:pt x="162309" y="71336"/>
                  </a:cubicBezTo>
                  <a:cubicBezTo>
                    <a:pt x="162368" y="71336"/>
                    <a:pt x="162429" y="71294"/>
                    <a:pt x="162450" y="71252"/>
                  </a:cubicBezTo>
                  <a:lnTo>
                    <a:pt x="162517" y="71185"/>
                  </a:lnTo>
                  <a:cubicBezTo>
                    <a:pt x="162550" y="71419"/>
                    <a:pt x="162583" y="71619"/>
                    <a:pt x="162683" y="71819"/>
                  </a:cubicBezTo>
                  <a:cubicBezTo>
                    <a:pt x="162744" y="72000"/>
                    <a:pt x="162967" y="72262"/>
                    <a:pt x="163182" y="72262"/>
                  </a:cubicBezTo>
                  <a:cubicBezTo>
                    <a:pt x="163205" y="72262"/>
                    <a:pt x="163228" y="72259"/>
                    <a:pt x="163250" y="72253"/>
                  </a:cubicBezTo>
                  <a:lnTo>
                    <a:pt x="163284" y="72153"/>
                  </a:lnTo>
                  <a:cubicBezTo>
                    <a:pt x="163284" y="71953"/>
                    <a:pt x="163050" y="71819"/>
                    <a:pt x="162950" y="71652"/>
                  </a:cubicBezTo>
                  <a:cubicBezTo>
                    <a:pt x="162884" y="71486"/>
                    <a:pt x="162850" y="71319"/>
                    <a:pt x="162783" y="71119"/>
                  </a:cubicBezTo>
                  <a:cubicBezTo>
                    <a:pt x="163050" y="71052"/>
                    <a:pt x="163250" y="70985"/>
                    <a:pt x="163517" y="70918"/>
                  </a:cubicBezTo>
                  <a:close/>
                  <a:moveTo>
                    <a:pt x="160348" y="71252"/>
                  </a:moveTo>
                  <a:cubicBezTo>
                    <a:pt x="160415" y="71285"/>
                    <a:pt x="160549" y="71285"/>
                    <a:pt x="160682" y="71319"/>
                  </a:cubicBezTo>
                  <a:cubicBezTo>
                    <a:pt x="160615" y="71686"/>
                    <a:pt x="160715" y="72086"/>
                    <a:pt x="160915" y="72420"/>
                  </a:cubicBezTo>
                  <a:lnTo>
                    <a:pt x="160949" y="72486"/>
                  </a:lnTo>
                  <a:cubicBezTo>
                    <a:pt x="160849" y="72453"/>
                    <a:pt x="160715" y="72420"/>
                    <a:pt x="160615" y="72319"/>
                  </a:cubicBezTo>
                  <a:cubicBezTo>
                    <a:pt x="160415" y="71986"/>
                    <a:pt x="160348" y="71619"/>
                    <a:pt x="160348" y="71252"/>
                  </a:cubicBezTo>
                  <a:close/>
                  <a:moveTo>
                    <a:pt x="161449" y="71385"/>
                  </a:moveTo>
                  <a:cubicBezTo>
                    <a:pt x="161549" y="71752"/>
                    <a:pt x="161716" y="72353"/>
                    <a:pt x="162050" y="72586"/>
                  </a:cubicBezTo>
                  <a:lnTo>
                    <a:pt x="161583" y="72586"/>
                  </a:lnTo>
                  <a:cubicBezTo>
                    <a:pt x="161249" y="72286"/>
                    <a:pt x="161016" y="71819"/>
                    <a:pt x="161049" y="71385"/>
                  </a:cubicBezTo>
                  <a:close/>
                  <a:moveTo>
                    <a:pt x="159581" y="71319"/>
                  </a:moveTo>
                  <a:cubicBezTo>
                    <a:pt x="159581" y="71519"/>
                    <a:pt x="159581" y="71752"/>
                    <a:pt x="159615" y="71953"/>
                  </a:cubicBezTo>
                  <a:cubicBezTo>
                    <a:pt x="159597" y="71951"/>
                    <a:pt x="159580" y="71950"/>
                    <a:pt x="159562" y="71950"/>
                  </a:cubicBezTo>
                  <a:cubicBezTo>
                    <a:pt x="159240" y="71950"/>
                    <a:pt x="158870" y="72230"/>
                    <a:pt x="158681" y="72420"/>
                  </a:cubicBezTo>
                  <a:lnTo>
                    <a:pt x="158580" y="72420"/>
                  </a:lnTo>
                  <a:cubicBezTo>
                    <a:pt x="158514" y="72420"/>
                    <a:pt x="158414" y="72486"/>
                    <a:pt x="158414" y="72586"/>
                  </a:cubicBezTo>
                  <a:cubicBezTo>
                    <a:pt x="158047" y="72620"/>
                    <a:pt x="157613" y="72720"/>
                    <a:pt x="157246" y="72786"/>
                  </a:cubicBezTo>
                  <a:cubicBezTo>
                    <a:pt x="158080" y="72420"/>
                    <a:pt x="158881" y="71953"/>
                    <a:pt x="159581" y="71319"/>
                  </a:cubicBezTo>
                  <a:close/>
                  <a:moveTo>
                    <a:pt x="25452" y="63947"/>
                  </a:moveTo>
                  <a:cubicBezTo>
                    <a:pt x="25519" y="64047"/>
                    <a:pt x="25619" y="64080"/>
                    <a:pt x="25686" y="64147"/>
                  </a:cubicBezTo>
                  <a:lnTo>
                    <a:pt x="25719" y="64214"/>
                  </a:lnTo>
                  <a:cubicBezTo>
                    <a:pt x="25452" y="64581"/>
                    <a:pt x="25519" y="65148"/>
                    <a:pt x="25652" y="65548"/>
                  </a:cubicBezTo>
                  <a:cubicBezTo>
                    <a:pt x="25667" y="65592"/>
                    <a:pt x="25713" y="65616"/>
                    <a:pt x="25761" y="65616"/>
                  </a:cubicBezTo>
                  <a:cubicBezTo>
                    <a:pt x="25822" y="65616"/>
                    <a:pt x="25886" y="65575"/>
                    <a:pt x="25886" y="65481"/>
                  </a:cubicBezTo>
                  <a:cubicBezTo>
                    <a:pt x="25952" y="65281"/>
                    <a:pt x="25952" y="65114"/>
                    <a:pt x="25952" y="64914"/>
                  </a:cubicBezTo>
                  <a:cubicBezTo>
                    <a:pt x="25952" y="64747"/>
                    <a:pt x="25986" y="64581"/>
                    <a:pt x="26019" y="64414"/>
                  </a:cubicBezTo>
                  <a:cubicBezTo>
                    <a:pt x="26219" y="64581"/>
                    <a:pt x="26486" y="64714"/>
                    <a:pt x="26686" y="64881"/>
                  </a:cubicBezTo>
                  <a:cubicBezTo>
                    <a:pt x="26620" y="65148"/>
                    <a:pt x="26520" y="65481"/>
                    <a:pt x="26553" y="65815"/>
                  </a:cubicBezTo>
                  <a:cubicBezTo>
                    <a:pt x="26553" y="65879"/>
                    <a:pt x="26609" y="65916"/>
                    <a:pt x="26657" y="65916"/>
                  </a:cubicBezTo>
                  <a:cubicBezTo>
                    <a:pt x="26683" y="65916"/>
                    <a:pt x="26708" y="65905"/>
                    <a:pt x="26720" y="65882"/>
                  </a:cubicBezTo>
                  <a:cubicBezTo>
                    <a:pt x="26853" y="65615"/>
                    <a:pt x="26886" y="65314"/>
                    <a:pt x="26953" y="65081"/>
                  </a:cubicBezTo>
                  <a:cubicBezTo>
                    <a:pt x="28157" y="65893"/>
                    <a:pt x="29620" y="66635"/>
                    <a:pt x="31006" y="66635"/>
                  </a:cubicBezTo>
                  <a:cubicBezTo>
                    <a:pt x="31271" y="66635"/>
                    <a:pt x="31533" y="66608"/>
                    <a:pt x="31790" y="66549"/>
                  </a:cubicBezTo>
                  <a:lnTo>
                    <a:pt x="31790" y="66549"/>
                  </a:lnTo>
                  <a:cubicBezTo>
                    <a:pt x="31657" y="66749"/>
                    <a:pt x="31523" y="66949"/>
                    <a:pt x="31390" y="67116"/>
                  </a:cubicBezTo>
                  <a:cubicBezTo>
                    <a:pt x="31456" y="66982"/>
                    <a:pt x="31490" y="66916"/>
                    <a:pt x="31556" y="66816"/>
                  </a:cubicBezTo>
                  <a:cubicBezTo>
                    <a:pt x="31626" y="66746"/>
                    <a:pt x="31566" y="66659"/>
                    <a:pt x="31489" y="66659"/>
                  </a:cubicBezTo>
                  <a:cubicBezTo>
                    <a:pt x="31456" y="66659"/>
                    <a:pt x="31420" y="66675"/>
                    <a:pt x="31390" y="66715"/>
                  </a:cubicBezTo>
                  <a:cubicBezTo>
                    <a:pt x="31290" y="66816"/>
                    <a:pt x="31190" y="67049"/>
                    <a:pt x="31190" y="67216"/>
                  </a:cubicBezTo>
                  <a:cubicBezTo>
                    <a:pt x="31156" y="67249"/>
                    <a:pt x="31123" y="67283"/>
                    <a:pt x="31123" y="67316"/>
                  </a:cubicBezTo>
                  <a:cubicBezTo>
                    <a:pt x="31123" y="67416"/>
                    <a:pt x="31156" y="67449"/>
                    <a:pt x="31190" y="67483"/>
                  </a:cubicBezTo>
                  <a:cubicBezTo>
                    <a:pt x="30622" y="68450"/>
                    <a:pt x="30022" y="69417"/>
                    <a:pt x="29388" y="70385"/>
                  </a:cubicBezTo>
                  <a:cubicBezTo>
                    <a:pt x="28955" y="71219"/>
                    <a:pt x="28354" y="72053"/>
                    <a:pt x="27754" y="72887"/>
                  </a:cubicBezTo>
                  <a:cubicBezTo>
                    <a:pt x="26119" y="71886"/>
                    <a:pt x="24852" y="70585"/>
                    <a:pt x="25085" y="68550"/>
                  </a:cubicBezTo>
                  <a:cubicBezTo>
                    <a:pt x="25152" y="67883"/>
                    <a:pt x="25319" y="67216"/>
                    <a:pt x="25319" y="66549"/>
                  </a:cubicBezTo>
                  <a:cubicBezTo>
                    <a:pt x="25319" y="65882"/>
                    <a:pt x="25018" y="64614"/>
                    <a:pt x="25452" y="63947"/>
                  </a:cubicBezTo>
                  <a:close/>
                  <a:moveTo>
                    <a:pt x="164351" y="72219"/>
                  </a:moveTo>
                  <a:cubicBezTo>
                    <a:pt x="164385" y="72253"/>
                    <a:pt x="164351" y="72286"/>
                    <a:pt x="164385" y="72319"/>
                  </a:cubicBezTo>
                  <a:cubicBezTo>
                    <a:pt x="164518" y="72486"/>
                    <a:pt x="164685" y="72753"/>
                    <a:pt x="164885" y="72953"/>
                  </a:cubicBezTo>
                  <a:cubicBezTo>
                    <a:pt x="164618" y="73053"/>
                    <a:pt x="164385" y="73120"/>
                    <a:pt x="164084" y="73153"/>
                  </a:cubicBezTo>
                  <a:cubicBezTo>
                    <a:pt x="163884" y="72953"/>
                    <a:pt x="163684" y="72753"/>
                    <a:pt x="163451" y="72486"/>
                  </a:cubicBezTo>
                  <a:lnTo>
                    <a:pt x="163517" y="72486"/>
                  </a:lnTo>
                  <a:cubicBezTo>
                    <a:pt x="163751" y="72420"/>
                    <a:pt x="164051" y="72319"/>
                    <a:pt x="164351" y="72219"/>
                  </a:cubicBezTo>
                  <a:close/>
                  <a:moveTo>
                    <a:pt x="163284" y="72586"/>
                  </a:moveTo>
                  <a:lnTo>
                    <a:pt x="163284" y="72653"/>
                  </a:lnTo>
                  <a:cubicBezTo>
                    <a:pt x="163417" y="72820"/>
                    <a:pt x="163551" y="73020"/>
                    <a:pt x="163751" y="73253"/>
                  </a:cubicBezTo>
                  <a:cubicBezTo>
                    <a:pt x="163551" y="73287"/>
                    <a:pt x="163342" y="73303"/>
                    <a:pt x="163134" y="73303"/>
                  </a:cubicBezTo>
                  <a:cubicBezTo>
                    <a:pt x="162925" y="73303"/>
                    <a:pt x="162717" y="73287"/>
                    <a:pt x="162517" y="73253"/>
                  </a:cubicBezTo>
                  <a:cubicBezTo>
                    <a:pt x="162383" y="73120"/>
                    <a:pt x="162250" y="72953"/>
                    <a:pt x="162116" y="72820"/>
                  </a:cubicBezTo>
                  <a:cubicBezTo>
                    <a:pt x="162550" y="72786"/>
                    <a:pt x="162950" y="72720"/>
                    <a:pt x="163284" y="72586"/>
                  </a:cubicBezTo>
                  <a:close/>
                  <a:moveTo>
                    <a:pt x="24652" y="63313"/>
                  </a:moveTo>
                  <a:lnTo>
                    <a:pt x="24652" y="63313"/>
                  </a:lnTo>
                  <a:cubicBezTo>
                    <a:pt x="24818" y="63480"/>
                    <a:pt x="25018" y="63613"/>
                    <a:pt x="25252" y="63747"/>
                  </a:cubicBezTo>
                  <a:cubicBezTo>
                    <a:pt x="24985" y="64214"/>
                    <a:pt x="24952" y="64781"/>
                    <a:pt x="24952" y="65281"/>
                  </a:cubicBezTo>
                  <a:cubicBezTo>
                    <a:pt x="24952" y="66215"/>
                    <a:pt x="24985" y="67082"/>
                    <a:pt x="24852" y="67950"/>
                  </a:cubicBezTo>
                  <a:cubicBezTo>
                    <a:pt x="24785" y="68483"/>
                    <a:pt x="24652" y="68984"/>
                    <a:pt x="24652" y="69551"/>
                  </a:cubicBezTo>
                  <a:cubicBezTo>
                    <a:pt x="24685" y="71219"/>
                    <a:pt x="26086" y="72553"/>
                    <a:pt x="27520" y="73153"/>
                  </a:cubicBezTo>
                  <a:cubicBezTo>
                    <a:pt x="27487" y="73253"/>
                    <a:pt x="27420" y="73320"/>
                    <a:pt x="27353" y="73420"/>
                  </a:cubicBezTo>
                  <a:cubicBezTo>
                    <a:pt x="25152" y="72119"/>
                    <a:pt x="23818" y="70318"/>
                    <a:pt x="24318" y="67649"/>
                  </a:cubicBezTo>
                  <a:cubicBezTo>
                    <a:pt x="24618" y="66148"/>
                    <a:pt x="24985" y="64781"/>
                    <a:pt x="24652" y="63313"/>
                  </a:cubicBezTo>
                  <a:close/>
                  <a:moveTo>
                    <a:pt x="177361" y="74121"/>
                  </a:moveTo>
                  <a:cubicBezTo>
                    <a:pt x="177594" y="74154"/>
                    <a:pt x="177894" y="74254"/>
                    <a:pt x="178228" y="74321"/>
                  </a:cubicBezTo>
                  <a:cubicBezTo>
                    <a:pt x="178795" y="74488"/>
                    <a:pt x="179129" y="74788"/>
                    <a:pt x="179462" y="75222"/>
                  </a:cubicBezTo>
                  <a:cubicBezTo>
                    <a:pt x="179062" y="75121"/>
                    <a:pt x="178628" y="75055"/>
                    <a:pt x="178261" y="74921"/>
                  </a:cubicBezTo>
                  <a:cubicBezTo>
                    <a:pt x="177961" y="74621"/>
                    <a:pt x="177694" y="74388"/>
                    <a:pt x="177361" y="74121"/>
                  </a:cubicBezTo>
                  <a:close/>
                  <a:moveTo>
                    <a:pt x="47848" y="76476"/>
                  </a:moveTo>
                  <a:cubicBezTo>
                    <a:pt x="47855" y="76480"/>
                    <a:pt x="47862" y="76485"/>
                    <a:pt x="47868" y="76489"/>
                  </a:cubicBezTo>
                  <a:cubicBezTo>
                    <a:pt x="47863" y="76484"/>
                    <a:pt x="47856" y="76480"/>
                    <a:pt x="47848" y="76476"/>
                  </a:cubicBezTo>
                  <a:close/>
                  <a:moveTo>
                    <a:pt x="68124" y="75831"/>
                  </a:moveTo>
                  <a:cubicBezTo>
                    <a:pt x="68731" y="76223"/>
                    <a:pt x="69347" y="76600"/>
                    <a:pt x="69984" y="76956"/>
                  </a:cubicBezTo>
                  <a:cubicBezTo>
                    <a:pt x="69784" y="76923"/>
                    <a:pt x="69550" y="76823"/>
                    <a:pt x="69383" y="76756"/>
                  </a:cubicBezTo>
                  <a:cubicBezTo>
                    <a:pt x="68953" y="76491"/>
                    <a:pt x="68490" y="76226"/>
                    <a:pt x="68124" y="75831"/>
                  </a:cubicBezTo>
                  <a:close/>
                  <a:moveTo>
                    <a:pt x="161216" y="65948"/>
                  </a:moveTo>
                  <a:cubicBezTo>
                    <a:pt x="161249" y="66115"/>
                    <a:pt x="161249" y="66248"/>
                    <a:pt x="161249" y="66415"/>
                  </a:cubicBezTo>
                  <a:cubicBezTo>
                    <a:pt x="161282" y="66882"/>
                    <a:pt x="161249" y="67283"/>
                    <a:pt x="161182" y="67649"/>
                  </a:cubicBezTo>
                  <a:cubicBezTo>
                    <a:pt x="160782" y="69751"/>
                    <a:pt x="159047" y="71285"/>
                    <a:pt x="157113" y="72253"/>
                  </a:cubicBezTo>
                  <a:cubicBezTo>
                    <a:pt x="154211" y="73654"/>
                    <a:pt x="150541" y="73587"/>
                    <a:pt x="147739" y="75455"/>
                  </a:cubicBezTo>
                  <a:cubicBezTo>
                    <a:pt x="147723" y="75447"/>
                    <a:pt x="147702" y="75443"/>
                    <a:pt x="147679" y="75443"/>
                  </a:cubicBezTo>
                  <a:cubicBezTo>
                    <a:pt x="147612" y="75443"/>
                    <a:pt x="147531" y="75480"/>
                    <a:pt x="147506" y="75555"/>
                  </a:cubicBezTo>
                  <a:cubicBezTo>
                    <a:pt x="146839" y="76322"/>
                    <a:pt x="146105" y="77056"/>
                    <a:pt x="145338" y="77723"/>
                  </a:cubicBezTo>
                  <a:cubicBezTo>
                    <a:pt x="146105" y="76889"/>
                    <a:pt x="146872" y="75889"/>
                    <a:pt x="147673" y="75255"/>
                  </a:cubicBezTo>
                  <a:cubicBezTo>
                    <a:pt x="149774" y="73654"/>
                    <a:pt x="152509" y="73620"/>
                    <a:pt x="154945" y="72887"/>
                  </a:cubicBezTo>
                  <a:cubicBezTo>
                    <a:pt x="158180" y="71919"/>
                    <a:pt x="160949" y="69317"/>
                    <a:pt x="161216" y="65948"/>
                  </a:cubicBezTo>
                  <a:close/>
                  <a:moveTo>
                    <a:pt x="65080" y="56908"/>
                  </a:moveTo>
                  <a:lnTo>
                    <a:pt x="65347" y="57142"/>
                  </a:lnTo>
                  <a:cubicBezTo>
                    <a:pt x="65180" y="57175"/>
                    <a:pt x="65014" y="57242"/>
                    <a:pt x="64914" y="57309"/>
                  </a:cubicBezTo>
                  <a:cubicBezTo>
                    <a:pt x="64580" y="57542"/>
                    <a:pt x="64380" y="57942"/>
                    <a:pt x="64246" y="58309"/>
                  </a:cubicBezTo>
                  <a:cubicBezTo>
                    <a:pt x="64224" y="58422"/>
                    <a:pt x="64324" y="58505"/>
                    <a:pt x="64401" y="58505"/>
                  </a:cubicBezTo>
                  <a:cubicBezTo>
                    <a:pt x="64438" y="58505"/>
                    <a:pt x="64469" y="58486"/>
                    <a:pt x="64480" y="58443"/>
                  </a:cubicBezTo>
                  <a:cubicBezTo>
                    <a:pt x="64613" y="58143"/>
                    <a:pt x="64747" y="57876"/>
                    <a:pt x="65014" y="57642"/>
                  </a:cubicBezTo>
                  <a:cubicBezTo>
                    <a:pt x="65147" y="57576"/>
                    <a:pt x="65281" y="57475"/>
                    <a:pt x="65447" y="57475"/>
                  </a:cubicBezTo>
                  <a:lnTo>
                    <a:pt x="65681" y="57475"/>
                  </a:lnTo>
                  <a:cubicBezTo>
                    <a:pt x="67282" y="59077"/>
                    <a:pt x="69250" y="60478"/>
                    <a:pt x="71285" y="61278"/>
                  </a:cubicBezTo>
                  <a:cubicBezTo>
                    <a:pt x="72452" y="61745"/>
                    <a:pt x="73687" y="61812"/>
                    <a:pt x="74987" y="61879"/>
                  </a:cubicBezTo>
                  <a:cubicBezTo>
                    <a:pt x="75521" y="61879"/>
                    <a:pt x="76022" y="61912"/>
                    <a:pt x="76555" y="61945"/>
                  </a:cubicBezTo>
                  <a:cubicBezTo>
                    <a:pt x="76522" y="61979"/>
                    <a:pt x="76522" y="62079"/>
                    <a:pt x="76555" y="62112"/>
                  </a:cubicBezTo>
                  <a:cubicBezTo>
                    <a:pt x="76789" y="62412"/>
                    <a:pt x="76889" y="62813"/>
                    <a:pt x="76956" y="63246"/>
                  </a:cubicBezTo>
                  <a:cubicBezTo>
                    <a:pt x="76989" y="63813"/>
                    <a:pt x="77056" y="64414"/>
                    <a:pt x="76989" y="64981"/>
                  </a:cubicBezTo>
                  <a:cubicBezTo>
                    <a:pt x="76989" y="65014"/>
                    <a:pt x="77022" y="65081"/>
                    <a:pt x="77022" y="65081"/>
                  </a:cubicBezTo>
                  <a:lnTo>
                    <a:pt x="77022" y="65948"/>
                  </a:lnTo>
                  <a:cubicBezTo>
                    <a:pt x="77056" y="68150"/>
                    <a:pt x="77122" y="70451"/>
                    <a:pt x="77022" y="72653"/>
                  </a:cubicBezTo>
                  <a:cubicBezTo>
                    <a:pt x="76989" y="73687"/>
                    <a:pt x="76789" y="74755"/>
                    <a:pt x="76622" y="75755"/>
                  </a:cubicBezTo>
                  <a:cubicBezTo>
                    <a:pt x="76375" y="77054"/>
                    <a:pt x="75869" y="78008"/>
                    <a:pt x="74496" y="78008"/>
                  </a:cubicBezTo>
                  <a:cubicBezTo>
                    <a:pt x="74387" y="78008"/>
                    <a:pt x="74273" y="78002"/>
                    <a:pt x="74154" y="77990"/>
                  </a:cubicBezTo>
                  <a:cubicBezTo>
                    <a:pt x="72519" y="77923"/>
                    <a:pt x="71118" y="76889"/>
                    <a:pt x="69817" y="76122"/>
                  </a:cubicBezTo>
                  <a:cubicBezTo>
                    <a:pt x="65914" y="73787"/>
                    <a:pt x="62278" y="70985"/>
                    <a:pt x="59643" y="67283"/>
                  </a:cubicBezTo>
                  <a:cubicBezTo>
                    <a:pt x="59443" y="66982"/>
                    <a:pt x="58776" y="66282"/>
                    <a:pt x="58776" y="65915"/>
                  </a:cubicBezTo>
                  <a:cubicBezTo>
                    <a:pt x="58709" y="65148"/>
                    <a:pt x="59310" y="65114"/>
                    <a:pt x="59777" y="64814"/>
                  </a:cubicBezTo>
                  <a:cubicBezTo>
                    <a:pt x="60444" y="64414"/>
                    <a:pt x="60811" y="63847"/>
                    <a:pt x="61144" y="63180"/>
                  </a:cubicBezTo>
                  <a:cubicBezTo>
                    <a:pt x="61778" y="62079"/>
                    <a:pt x="62512" y="61111"/>
                    <a:pt x="63179" y="59977"/>
                  </a:cubicBezTo>
                  <a:cubicBezTo>
                    <a:pt x="63613" y="59243"/>
                    <a:pt x="63880" y="58443"/>
                    <a:pt x="64380" y="57742"/>
                  </a:cubicBezTo>
                  <a:cubicBezTo>
                    <a:pt x="64380" y="57759"/>
                    <a:pt x="64405" y="57767"/>
                    <a:pt x="64430" y="57767"/>
                  </a:cubicBezTo>
                  <a:cubicBezTo>
                    <a:pt x="64455" y="57767"/>
                    <a:pt x="64480" y="57759"/>
                    <a:pt x="64480" y="57742"/>
                  </a:cubicBezTo>
                  <a:cubicBezTo>
                    <a:pt x="64480" y="57642"/>
                    <a:pt x="64513" y="57609"/>
                    <a:pt x="64513" y="57542"/>
                  </a:cubicBezTo>
                  <a:lnTo>
                    <a:pt x="64613" y="57442"/>
                  </a:lnTo>
                  <a:lnTo>
                    <a:pt x="64647" y="57309"/>
                  </a:lnTo>
                  <a:cubicBezTo>
                    <a:pt x="64713" y="57175"/>
                    <a:pt x="64814" y="57075"/>
                    <a:pt x="64914" y="56975"/>
                  </a:cubicBezTo>
                  <a:cubicBezTo>
                    <a:pt x="64980" y="56942"/>
                    <a:pt x="65047" y="56942"/>
                    <a:pt x="65080" y="56908"/>
                  </a:cubicBezTo>
                  <a:close/>
                  <a:moveTo>
                    <a:pt x="54379" y="68200"/>
                  </a:moveTo>
                  <a:cubicBezTo>
                    <a:pt x="54472" y="68200"/>
                    <a:pt x="54568" y="68215"/>
                    <a:pt x="54673" y="68250"/>
                  </a:cubicBezTo>
                  <a:cubicBezTo>
                    <a:pt x="54873" y="68317"/>
                    <a:pt x="55107" y="68483"/>
                    <a:pt x="55307" y="68583"/>
                  </a:cubicBezTo>
                  <a:lnTo>
                    <a:pt x="55340" y="68583"/>
                  </a:lnTo>
                  <a:cubicBezTo>
                    <a:pt x="56107" y="70718"/>
                    <a:pt x="56641" y="72920"/>
                    <a:pt x="57175" y="75088"/>
                  </a:cubicBezTo>
                  <a:cubicBezTo>
                    <a:pt x="57475" y="76256"/>
                    <a:pt x="57775" y="77423"/>
                    <a:pt x="58209" y="78491"/>
                  </a:cubicBezTo>
                  <a:cubicBezTo>
                    <a:pt x="55474" y="77356"/>
                    <a:pt x="54973" y="74488"/>
                    <a:pt x="54606" y="71819"/>
                  </a:cubicBezTo>
                  <a:cubicBezTo>
                    <a:pt x="54753" y="71770"/>
                    <a:pt x="54899" y="71739"/>
                    <a:pt x="55046" y="71739"/>
                  </a:cubicBezTo>
                  <a:cubicBezTo>
                    <a:pt x="55099" y="71739"/>
                    <a:pt x="55153" y="71743"/>
                    <a:pt x="55207" y="71752"/>
                  </a:cubicBezTo>
                  <a:cubicBezTo>
                    <a:pt x="55373" y="71786"/>
                    <a:pt x="55474" y="71953"/>
                    <a:pt x="55640" y="72086"/>
                  </a:cubicBezTo>
                  <a:cubicBezTo>
                    <a:pt x="55650" y="72096"/>
                    <a:pt x="55666" y="72100"/>
                    <a:pt x="55683" y="72100"/>
                  </a:cubicBezTo>
                  <a:cubicBezTo>
                    <a:pt x="55724" y="72100"/>
                    <a:pt x="55774" y="72076"/>
                    <a:pt x="55774" y="72053"/>
                  </a:cubicBezTo>
                  <a:cubicBezTo>
                    <a:pt x="55807" y="71786"/>
                    <a:pt x="55607" y="71586"/>
                    <a:pt x="55373" y="71552"/>
                  </a:cubicBezTo>
                  <a:cubicBezTo>
                    <a:pt x="55292" y="71522"/>
                    <a:pt x="55211" y="71510"/>
                    <a:pt x="55129" y="71510"/>
                  </a:cubicBezTo>
                  <a:cubicBezTo>
                    <a:pt x="54941" y="71510"/>
                    <a:pt x="54749" y="71573"/>
                    <a:pt x="54540" y="71619"/>
                  </a:cubicBezTo>
                  <a:cubicBezTo>
                    <a:pt x="54506" y="71419"/>
                    <a:pt x="54473" y="71219"/>
                    <a:pt x="54473" y="70985"/>
                  </a:cubicBezTo>
                  <a:cubicBezTo>
                    <a:pt x="54306" y="70085"/>
                    <a:pt x="54139" y="69217"/>
                    <a:pt x="53872" y="68317"/>
                  </a:cubicBezTo>
                  <a:cubicBezTo>
                    <a:pt x="54046" y="68251"/>
                    <a:pt x="54206" y="68200"/>
                    <a:pt x="54379" y="68200"/>
                  </a:cubicBezTo>
                  <a:close/>
                  <a:moveTo>
                    <a:pt x="157397" y="52730"/>
                  </a:moveTo>
                  <a:cubicBezTo>
                    <a:pt x="157606" y="52730"/>
                    <a:pt x="157822" y="52753"/>
                    <a:pt x="158047" y="52805"/>
                  </a:cubicBezTo>
                  <a:cubicBezTo>
                    <a:pt x="159181" y="53039"/>
                    <a:pt x="160048" y="53940"/>
                    <a:pt x="161016" y="54540"/>
                  </a:cubicBezTo>
                  <a:cubicBezTo>
                    <a:pt x="162683" y="55541"/>
                    <a:pt x="164551" y="56141"/>
                    <a:pt x="166386" y="56742"/>
                  </a:cubicBezTo>
                  <a:cubicBezTo>
                    <a:pt x="166953" y="56942"/>
                    <a:pt x="168588" y="57275"/>
                    <a:pt x="168888" y="57876"/>
                  </a:cubicBezTo>
                  <a:cubicBezTo>
                    <a:pt x="168821" y="58543"/>
                    <a:pt x="168788" y="59243"/>
                    <a:pt x="168754" y="59911"/>
                  </a:cubicBezTo>
                  <a:lnTo>
                    <a:pt x="168287" y="60378"/>
                  </a:lnTo>
                  <a:cubicBezTo>
                    <a:pt x="168154" y="60544"/>
                    <a:pt x="167987" y="60711"/>
                    <a:pt x="167787" y="60878"/>
                  </a:cubicBezTo>
                  <a:cubicBezTo>
                    <a:pt x="167220" y="59644"/>
                    <a:pt x="166119" y="58643"/>
                    <a:pt x="164985" y="57776"/>
                  </a:cubicBezTo>
                  <a:cubicBezTo>
                    <a:pt x="164979" y="57769"/>
                    <a:pt x="164970" y="57767"/>
                    <a:pt x="164960" y="57767"/>
                  </a:cubicBezTo>
                  <a:cubicBezTo>
                    <a:pt x="164920" y="57767"/>
                    <a:pt x="164864" y="57815"/>
                    <a:pt x="164918" y="57842"/>
                  </a:cubicBezTo>
                  <a:cubicBezTo>
                    <a:pt x="165686" y="58776"/>
                    <a:pt x="166620" y="59677"/>
                    <a:pt x="167220" y="60678"/>
                  </a:cubicBezTo>
                  <a:cubicBezTo>
                    <a:pt x="167120" y="61712"/>
                    <a:pt x="167620" y="62579"/>
                    <a:pt x="167120" y="63546"/>
                  </a:cubicBezTo>
                  <a:cubicBezTo>
                    <a:pt x="166419" y="64981"/>
                    <a:pt x="164685" y="65815"/>
                    <a:pt x="163250" y="66415"/>
                  </a:cubicBezTo>
                  <a:cubicBezTo>
                    <a:pt x="164718" y="65882"/>
                    <a:pt x="166119" y="65314"/>
                    <a:pt x="166986" y="63947"/>
                  </a:cubicBezTo>
                  <a:cubicBezTo>
                    <a:pt x="167487" y="63146"/>
                    <a:pt x="167554" y="62412"/>
                    <a:pt x="167453" y="61612"/>
                  </a:cubicBezTo>
                  <a:lnTo>
                    <a:pt x="167554" y="61578"/>
                  </a:lnTo>
                  <a:cubicBezTo>
                    <a:pt x="167720" y="62079"/>
                    <a:pt x="167754" y="62579"/>
                    <a:pt x="167687" y="63146"/>
                  </a:cubicBezTo>
                  <a:cubicBezTo>
                    <a:pt x="167554" y="64047"/>
                    <a:pt x="167220" y="64714"/>
                    <a:pt x="166720" y="65281"/>
                  </a:cubicBezTo>
                  <a:cubicBezTo>
                    <a:pt x="166668" y="65229"/>
                    <a:pt x="166602" y="65206"/>
                    <a:pt x="166537" y="65206"/>
                  </a:cubicBezTo>
                  <a:cubicBezTo>
                    <a:pt x="166350" y="65206"/>
                    <a:pt x="166162" y="65392"/>
                    <a:pt x="166286" y="65615"/>
                  </a:cubicBezTo>
                  <a:lnTo>
                    <a:pt x="166353" y="65648"/>
                  </a:lnTo>
                  <a:cubicBezTo>
                    <a:pt x="165118" y="66782"/>
                    <a:pt x="163250" y="67283"/>
                    <a:pt x="161583" y="67449"/>
                  </a:cubicBezTo>
                  <a:cubicBezTo>
                    <a:pt x="161683" y="66449"/>
                    <a:pt x="161449" y="65415"/>
                    <a:pt x="161116" y="64414"/>
                  </a:cubicBezTo>
                  <a:cubicBezTo>
                    <a:pt x="160549" y="60311"/>
                    <a:pt x="157280" y="56608"/>
                    <a:pt x="154011" y="54440"/>
                  </a:cubicBezTo>
                  <a:cubicBezTo>
                    <a:pt x="153966" y="54408"/>
                    <a:pt x="153920" y="54395"/>
                    <a:pt x="153877" y="54395"/>
                  </a:cubicBezTo>
                  <a:cubicBezTo>
                    <a:pt x="153692" y="54395"/>
                    <a:pt x="153548" y="54639"/>
                    <a:pt x="153710" y="54774"/>
                  </a:cubicBezTo>
                  <a:cubicBezTo>
                    <a:pt x="156279" y="56541"/>
                    <a:pt x="158947" y="59277"/>
                    <a:pt x="160182" y="62412"/>
                  </a:cubicBezTo>
                  <a:cubicBezTo>
                    <a:pt x="159615" y="61445"/>
                    <a:pt x="158947" y="60578"/>
                    <a:pt x="158280" y="59877"/>
                  </a:cubicBezTo>
                  <a:lnTo>
                    <a:pt x="158247" y="59911"/>
                  </a:lnTo>
                  <a:cubicBezTo>
                    <a:pt x="159214" y="61045"/>
                    <a:pt x="160048" y="62312"/>
                    <a:pt x="160582" y="63747"/>
                  </a:cubicBezTo>
                  <a:cubicBezTo>
                    <a:pt x="160682" y="64147"/>
                    <a:pt x="160749" y="64581"/>
                    <a:pt x="160782" y="64981"/>
                  </a:cubicBezTo>
                  <a:cubicBezTo>
                    <a:pt x="161049" y="67750"/>
                    <a:pt x="159448" y="70051"/>
                    <a:pt x="157213" y="71452"/>
                  </a:cubicBezTo>
                  <a:cubicBezTo>
                    <a:pt x="155178" y="72720"/>
                    <a:pt x="152776" y="72920"/>
                    <a:pt x="150541" y="73554"/>
                  </a:cubicBezTo>
                  <a:cubicBezTo>
                    <a:pt x="148640" y="74054"/>
                    <a:pt x="147206" y="74955"/>
                    <a:pt x="145805" y="76289"/>
                  </a:cubicBezTo>
                  <a:cubicBezTo>
                    <a:pt x="145238" y="76823"/>
                    <a:pt x="144270" y="78290"/>
                    <a:pt x="143436" y="78491"/>
                  </a:cubicBezTo>
                  <a:cubicBezTo>
                    <a:pt x="143351" y="78511"/>
                    <a:pt x="143271" y="78520"/>
                    <a:pt x="143196" y="78520"/>
                  </a:cubicBezTo>
                  <a:cubicBezTo>
                    <a:pt x="142772" y="78520"/>
                    <a:pt x="142506" y="78215"/>
                    <a:pt x="142336" y="77790"/>
                  </a:cubicBezTo>
                  <a:cubicBezTo>
                    <a:pt x="142903" y="75922"/>
                    <a:pt x="142436" y="73620"/>
                    <a:pt x="141969" y="71619"/>
                  </a:cubicBezTo>
                  <a:cubicBezTo>
                    <a:pt x="141869" y="70218"/>
                    <a:pt x="141635" y="68817"/>
                    <a:pt x="141368" y="67416"/>
                  </a:cubicBezTo>
                  <a:cubicBezTo>
                    <a:pt x="141268" y="66916"/>
                    <a:pt x="141135" y="66449"/>
                    <a:pt x="141068" y="65948"/>
                  </a:cubicBezTo>
                  <a:cubicBezTo>
                    <a:pt x="140868" y="64447"/>
                    <a:pt x="140601" y="62946"/>
                    <a:pt x="140101" y="61478"/>
                  </a:cubicBezTo>
                  <a:cubicBezTo>
                    <a:pt x="140201" y="61078"/>
                    <a:pt x="140434" y="60711"/>
                    <a:pt x="140935" y="60444"/>
                  </a:cubicBezTo>
                  <a:cubicBezTo>
                    <a:pt x="143803" y="59577"/>
                    <a:pt x="146572" y="58209"/>
                    <a:pt x="149207" y="56875"/>
                  </a:cubicBezTo>
                  <a:cubicBezTo>
                    <a:pt x="150942" y="55974"/>
                    <a:pt x="152710" y="55040"/>
                    <a:pt x="154411" y="53973"/>
                  </a:cubicBezTo>
                  <a:cubicBezTo>
                    <a:pt x="155367" y="53411"/>
                    <a:pt x="156276" y="52730"/>
                    <a:pt x="157397" y="52730"/>
                  </a:cubicBezTo>
                  <a:close/>
                  <a:moveTo>
                    <a:pt x="178762" y="75655"/>
                  </a:moveTo>
                  <a:lnTo>
                    <a:pt x="178762" y="75655"/>
                  </a:lnTo>
                  <a:cubicBezTo>
                    <a:pt x="179629" y="75789"/>
                    <a:pt x="180630" y="75922"/>
                    <a:pt x="181097" y="76589"/>
                  </a:cubicBezTo>
                  <a:cubicBezTo>
                    <a:pt x="181630" y="77323"/>
                    <a:pt x="181363" y="78457"/>
                    <a:pt x="180596" y="78958"/>
                  </a:cubicBezTo>
                  <a:cubicBezTo>
                    <a:pt x="180229" y="79224"/>
                    <a:pt x="179796" y="79291"/>
                    <a:pt x="179395" y="79391"/>
                  </a:cubicBezTo>
                  <a:cubicBezTo>
                    <a:pt x="179596" y="78090"/>
                    <a:pt x="179429" y="76656"/>
                    <a:pt x="178762" y="75655"/>
                  </a:cubicBezTo>
                  <a:close/>
                  <a:moveTo>
                    <a:pt x="142069" y="78591"/>
                  </a:moveTo>
                  <a:cubicBezTo>
                    <a:pt x="142234" y="78948"/>
                    <a:pt x="142535" y="79192"/>
                    <a:pt x="142934" y="79192"/>
                  </a:cubicBezTo>
                  <a:cubicBezTo>
                    <a:pt x="143019" y="79192"/>
                    <a:pt x="143109" y="79181"/>
                    <a:pt x="143203" y="79158"/>
                  </a:cubicBezTo>
                  <a:lnTo>
                    <a:pt x="143203" y="79158"/>
                  </a:lnTo>
                  <a:cubicBezTo>
                    <a:pt x="142769" y="79425"/>
                    <a:pt x="142336" y="79625"/>
                    <a:pt x="141902" y="79825"/>
                  </a:cubicBezTo>
                  <a:lnTo>
                    <a:pt x="142069" y="79658"/>
                  </a:lnTo>
                  <a:cubicBezTo>
                    <a:pt x="142202" y="79491"/>
                    <a:pt x="142235" y="79391"/>
                    <a:pt x="142269" y="79158"/>
                  </a:cubicBezTo>
                  <a:cubicBezTo>
                    <a:pt x="142269" y="79134"/>
                    <a:pt x="142252" y="79111"/>
                    <a:pt x="142231" y="79111"/>
                  </a:cubicBezTo>
                  <a:cubicBezTo>
                    <a:pt x="142222" y="79111"/>
                    <a:pt x="142212" y="79115"/>
                    <a:pt x="142202" y="79124"/>
                  </a:cubicBezTo>
                  <a:cubicBezTo>
                    <a:pt x="142102" y="79191"/>
                    <a:pt x="142035" y="79258"/>
                    <a:pt x="141935" y="79324"/>
                  </a:cubicBezTo>
                  <a:cubicBezTo>
                    <a:pt x="141902" y="79425"/>
                    <a:pt x="141835" y="79458"/>
                    <a:pt x="141768" y="79525"/>
                  </a:cubicBezTo>
                  <a:lnTo>
                    <a:pt x="141368" y="79958"/>
                  </a:lnTo>
                  <a:cubicBezTo>
                    <a:pt x="141335" y="79992"/>
                    <a:pt x="141335" y="80092"/>
                    <a:pt x="141368" y="80125"/>
                  </a:cubicBezTo>
                  <a:cubicBezTo>
                    <a:pt x="141101" y="80258"/>
                    <a:pt x="140868" y="80325"/>
                    <a:pt x="140568" y="80459"/>
                  </a:cubicBezTo>
                  <a:lnTo>
                    <a:pt x="140234" y="80459"/>
                  </a:lnTo>
                  <a:cubicBezTo>
                    <a:pt x="141035" y="79992"/>
                    <a:pt x="141668" y="79425"/>
                    <a:pt x="142069" y="78591"/>
                  </a:cubicBezTo>
                  <a:close/>
                  <a:moveTo>
                    <a:pt x="144070" y="79158"/>
                  </a:moveTo>
                  <a:cubicBezTo>
                    <a:pt x="143436" y="79758"/>
                    <a:pt x="142769" y="80292"/>
                    <a:pt x="141969" y="80725"/>
                  </a:cubicBezTo>
                  <a:lnTo>
                    <a:pt x="141935" y="80759"/>
                  </a:lnTo>
                  <a:cubicBezTo>
                    <a:pt x="141768" y="80692"/>
                    <a:pt x="141568" y="80659"/>
                    <a:pt x="141402" y="80592"/>
                  </a:cubicBezTo>
                  <a:cubicBezTo>
                    <a:pt x="142336" y="80158"/>
                    <a:pt x="143236" y="79725"/>
                    <a:pt x="144070" y="79158"/>
                  </a:cubicBezTo>
                  <a:close/>
                  <a:moveTo>
                    <a:pt x="56041" y="77757"/>
                  </a:moveTo>
                  <a:cubicBezTo>
                    <a:pt x="56587" y="78368"/>
                    <a:pt x="57258" y="78793"/>
                    <a:pt x="58112" y="78793"/>
                  </a:cubicBezTo>
                  <a:cubicBezTo>
                    <a:pt x="58144" y="78793"/>
                    <a:pt x="58176" y="78792"/>
                    <a:pt x="58209" y="78791"/>
                  </a:cubicBezTo>
                  <a:lnTo>
                    <a:pt x="58209" y="78824"/>
                  </a:lnTo>
                  <a:cubicBezTo>
                    <a:pt x="57350" y="80422"/>
                    <a:pt x="55596" y="80923"/>
                    <a:pt x="53723" y="80923"/>
                  </a:cubicBezTo>
                  <a:cubicBezTo>
                    <a:pt x="51962" y="80923"/>
                    <a:pt x="50095" y="80480"/>
                    <a:pt x="48769" y="80092"/>
                  </a:cubicBezTo>
                  <a:cubicBezTo>
                    <a:pt x="47832" y="79811"/>
                    <a:pt x="46779" y="79588"/>
                    <a:pt x="45827" y="79588"/>
                  </a:cubicBezTo>
                  <a:cubicBezTo>
                    <a:pt x="45762" y="79588"/>
                    <a:pt x="45697" y="79589"/>
                    <a:pt x="45633" y="79591"/>
                  </a:cubicBezTo>
                  <a:cubicBezTo>
                    <a:pt x="46509" y="79279"/>
                    <a:pt x="47528" y="79187"/>
                    <a:pt x="48535" y="79187"/>
                  </a:cubicBezTo>
                  <a:cubicBezTo>
                    <a:pt x="49140" y="79187"/>
                    <a:pt x="49740" y="79220"/>
                    <a:pt x="50303" y="79258"/>
                  </a:cubicBezTo>
                  <a:cubicBezTo>
                    <a:pt x="50303" y="79591"/>
                    <a:pt x="50437" y="79925"/>
                    <a:pt x="50637" y="80225"/>
                  </a:cubicBezTo>
                  <a:cubicBezTo>
                    <a:pt x="50656" y="80253"/>
                    <a:pt x="50688" y="80266"/>
                    <a:pt x="50722" y="80266"/>
                  </a:cubicBezTo>
                  <a:cubicBezTo>
                    <a:pt x="50809" y="80266"/>
                    <a:pt x="50909" y="80187"/>
                    <a:pt x="50837" y="80092"/>
                  </a:cubicBezTo>
                  <a:cubicBezTo>
                    <a:pt x="50670" y="79825"/>
                    <a:pt x="50603" y="79591"/>
                    <a:pt x="50537" y="79291"/>
                  </a:cubicBezTo>
                  <a:lnTo>
                    <a:pt x="51437" y="79291"/>
                  </a:lnTo>
                  <a:cubicBezTo>
                    <a:pt x="52872" y="79291"/>
                    <a:pt x="55307" y="79258"/>
                    <a:pt x="56041" y="77757"/>
                  </a:cubicBezTo>
                  <a:close/>
                  <a:moveTo>
                    <a:pt x="139867" y="80625"/>
                  </a:moveTo>
                  <a:lnTo>
                    <a:pt x="139900" y="80692"/>
                  </a:lnTo>
                  <a:cubicBezTo>
                    <a:pt x="139600" y="80792"/>
                    <a:pt x="139333" y="80926"/>
                    <a:pt x="139033" y="80992"/>
                  </a:cubicBezTo>
                  <a:cubicBezTo>
                    <a:pt x="139333" y="80892"/>
                    <a:pt x="139600" y="80759"/>
                    <a:pt x="139867" y="80625"/>
                  </a:cubicBezTo>
                  <a:close/>
                  <a:moveTo>
                    <a:pt x="93167" y="80325"/>
                  </a:moveTo>
                  <a:cubicBezTo>
                    <a:pt x="93100" y="80425"/>
                    <a:pt x="93067" y="80492"/>
                    <a:pt x="93034" y="80559"/>
                  </a:cubicBezTo>
                  <a:cubicBezTo>
                    <a:pt x="92967" y="80659"/>
                    <a:pt x="92800" y="80892"/>
                    <a:pt x="92733" y="81092"/>
                  </a:cubicBezTo>
                  <a:cubicBezTo>
                    <a:pt x="92533" y="81059"/>
                    <a:pt x="92333" y="80992"/>
                    <a:pt x="92066" y="80959"/>
                  </a:cubicBezTo>
                  <a:cubicBezTo>
                    <a:pt x="92467" y="80826"/>
                    <a:pt x="92834" y="80625"/>
                    <a:pt x="93167" y="80325"/>
                  </a:cubicBezTo>
                  <a:close/>
                  <a:moveTo>
                    <a:pt x="100243" y="57842"/>
                  </a:moveTo>
                  <a:cubicBezTo>
                    <a:pt x="101019" y="57842"/>
                    <a:pt x="101793" y="57888"/>
                    <a:pt x="102540" y="57909"/>
                  </a:cubicBezTo>
                  <a:lnTo>
                    <a:pt x="105809" y="58043"/>
                  </a:lnTo>
                  <a:cubicBezTo>
                    <a:pt x="106343" y="58109"/>
                    <a:pt x="106877" y="58209"/>
                    <a:pt x="107477" y="58243"/>
                  </a:cubicBezTo>
                  <a:cubicBezTo>
                    <a:pt x="108712" y="58376"/>
                    <a:pt x="110113" y="58376"/>
                    <a:pt x="111380" y="58710"/>
                  </a:cubicBezTo>
                  <a:cubicBezTo>
                    <a:pt x="114182" y="59444"/>
                    <a:pt x="113515" y="64881"/>
                    <a:pt x="113348" y="67082"/>
                  </a:cubicBezTo>
                  <a:cubicBezTo>
                    <a:pt x="113115" y="69784"/>
                    <a:pt x="113015" y="72653"/>
                    <a:pt x="112281" y="75288"/>
                  </a:cubicBezTo>
                  <a:cubicBezTo>
                    <a:pt x="111914" y="76623"/>
                    <a:pt x="111380" y="77990"/>
                    <a:pt x="110680" y="79224"/>
                  </a:cubicBezTo>
                  <a:cubicBezTo>
                    <a:pt x="109746" y="80659"/>
                    <a:pt x="108411" y="81092"/>
                    <a:pt x="106710" y="81226"/>
                  </a:cubicBezTo>
                  <a:cubicBezTo>
                    <a:pt x="105395" y="81312"/>
                    <a:pt x="104067" y="81336"/>
                    <a:pt x="102733" y="81336"/>
                  </a:cubicBezTo>
                  <a:cubicBezTo>
                    <a:pt x="100954" y="81336"/>
                    <a:pt x="99162" y="81293"/>
                    <a:pt x="97370" y="81293"/>
                  </a:cubicBezTo>
                  <a:lnTo>
                    <a:pt x="95002" y="81293"/>
                  </a:lnTo>
                  <a:cubicBezTo>
                    <a:pt x="94682" y="81293"/>
                    <a:pt x="94385" y="81365"/>
                    <a:pt x="94142" y="81365"/>
                  </a:cubicBezTo>
                  <a:cubicBezTo>
                    <a:pt x="93980" y="81365"/>
                    <a:pt x="93841" y="81333"/>
                    <a:pt x="93734" y="81226"/>
                  </a:cubicBezTo>
                  <a:cubicBezTo>
                    <a:pt x="94001" y="81226"/>
                    <a:pt x="94068" y="80759"/>
                    <a:pt x="93734" y="80725"/>
                  </a:cubicBezTo>
                  <a:cubicBezTo>
                    <a:pt x="93734" y="80725"/>
                    <a:pt x="93968" y="80158"/>
                    <a:pt x="94201" y="79425"/>
                  </a:cubicBezTo>
                  <a:cubicBezTo>
                    <a:pt x="94235" y="79391"/>
                    <a:pt x="94301" y="79291"/>
                    <a:pt x="94335" y="79258"/>
                  </a:cubicBezTo>
                  <a:cubicBezTo>
                    <a:pt x="94668" y="78657"/>
                    <a:pt x="94835" y="78090"/>
                    <a:pt x="94968" y="77423"/>
                  </a:cubicBezTo>
                  <a:lnTo>
                    <a:pt x="94968" y="77390"/>
                  </a:lnTo>
                  <a:cubicBezTo>
                    <a:pt x="95202" y="76589"/>
                    <a:pt x="95402" y="75955"/>
                    <a:pt x="95469" y="75822"/>
                  </a:cubicBezTo>
                  <a:cubicBezTo>
                    <a:pt x="96169" y="73253"/>
                    <a:pt x="96336" y="70485"/>
                    <a:pt x="96369" y="67816"/>
                  </a:cubicBezTo>
                  <a:cubicBezTo>
                    <a:pt x="96403" y="65248"/>
                    <a:pt x="96536" y="62479"/>
                    <a:pt x="96136" y="59944"/>
                  </a:cubicBezTo>
                  <a:cubicBezTo>
                    <a:pt x="96002" y="59143"/>
                    <a:pt x="96069" y="58443"/>
                    <a:pt x="96636" y="58043"/>
                  </a:cubicBezTo>
                  <a:cubicBezTo>
                    <a:pt x="96670" y="58043"/>
                    <a:pt x="96703" y="58043"/>
                    <a:pt x="96736" y="58076"/>
                  </a:cubicBezTo>
                  <a:cubicBezTo>
                    <a:pt x="96840" y="58085"/>
                    <a:pt x="96942" y="58089"/>
                    <a:pt x="97043" y="58089"/>
                  </a:cubicBezTo>
                  <a:cubicBezTo>
                    <a:pt x="97659" y="58089"/>
                    <a:pt x="98236" y="57938"/>
                    <a:pt x="98838" y="57909"/>
                  </a:cubicBezTo>
                  <a:cubicBezTo>
                    <a:pt x="99303" y="57859"/>
                    <a:pt x="99774" y="57842"/>
                    <a:pt x="100243" y="57842"/>
                  </a:cubicBezTo>
                  <a:close/>
                  <a:moveTo>
                    <a:pt x="129390" y="59579"/>
                  </a:moveTo>
                  <a:cubicBezTo>
                    <a:pt x="129748" y="59579"/>
                    <a:pt x="130130" y="59615"/>
                    <a:pt x="130527" y="59677"/>
                  </a:cubicBezTo>
                  <a:cubicBezTo>
                    <a:pt x="131361" y="60111"/>
                    <a:pt x="132162" y="60744"/>
                    <a:pt x="132862" y="60945"/>
                  </a:cubicBezTo>
                  <a:cubicBezTo>
                    <a:pt x="133651" y="61208"/>
                    <a:pt x="134505" y="61296"/>
                    <a:pt x="135364" y="61296"/>
                  </a:cubicBezTo>
                  <a:cubicBezTo>
                    <a:pt x="136140" y="61296"/>
                    <a:pt x="136922" y="61224"/>
                    <a:pt x="137666" y="61145"/>
                  </a:cubicBezTo>
                  <a:cubicBezTo>
                    <a:pt x="138266" y="61078"/>
                    <a:pt x="138900" y="60945"/>
                    <a:pt x="139534" y="60811"/>
                  </a:cubicBezTo>
                  <a:cubicBezTo>
                    <a:pt x="139600" y="61078"/>
                    <a:pt x="139734" y="61312"/>
                    <a:pt x="139834" y="61578"/>
                  </a:cubicBezTo>
                  <a:cubicBezTo>
                    <a:pt x="139767" y="62012"/>
                    <a:pt x="139834" y="62579"/>
                    <a:pt x="139934" y="63113"/>
                  </a:cubicBezTo>
                  <a:cubicBezTo>
                    <a:pt x="140201" y="64280"/>
                    <a:pt x="140501" y="65415"/>
                    <a:pt x="140734" y="66582"/>
                  </a:cubicBezTo>
                  <a:cubicBezTo>
                    <a:pt x="140768" y="66916"/>
                    <a:pt x="140834" y="67283"/>
                    <a:pt x="140868" y="67649"/>
                  </a:cubicBezTo>
                  <a:cubicBezTo>
                    <a:pt x="141035" y="69117"/>
                    <a:pt x="141335" y="70585"/>
                    <a:pt x="141568" y="72053"/>
                  </a:cubicBezTo>
                  <a:cubicBezTo>
                    <a:pt x="141668" y="73887"/>
                    <a:pt x="141502" y="75722"/>
                    <a:pt x="141768" y="77490"/>
                  </a:cubicBezTo>
                  <a:cubicBezTo>
                    <a:pt x="141535" y="78624"/>
                    <a:pt x="140901" y="79591"/>
                    <a:pt x="139600" y="80225"/>
                  </a:cubicBezTo>
                  <a:cubicBezTo>
                    <a:pt x="138032" y="80992"/>
                    <a:pt x="136164" y="81226"/>
                    <a:pt x="134397" y="81326"/>
                  </a:cubicBezTo>
                  <a:cubicBezTo>
                    <a:pt x="133513" y="81388"/>
                    <a:pt x="132615" y="81414"/>
                    <a:pt x="131712" y="81414"/>
                  </a:cubicBezTo>
                  <a:cubicBezTo>
                    <a:pt x="130673" y="81414"/>
                    <a:pt x="129628" y="81379"/>
                    <a:pt x="128592" y="81326"/>
                  </a:cubicBezTo>
                  <a:cubicBezTo>
                    <a:pt x="128490" y="81321"/>
                    <a:pt x="128389" y="81319"/>
                    <a:pt x="128288" y="81319"/>
                  </a:cubicBezTo>
                  <a:cubicBezTo>
                    <a:pt x="127670" y="81319"/>
                    <a:pt x="127084" y="81397"/>
                    <a:pt x="126424" y="81426"/>
                  </a:cubicBezTo>
                  <a:cubicBezTo>
                    <a:pt x="126272" y="81440"/>
                    <a:pt x="126125" y="81447"/>
                    <a:pt x="125982" y="81447"/>
                  </a:cubicBezTo>
                  <a:cubicBezTo>
                    <a:pt x="124780" y="81447"/>
                    <a:pt x="123958" y="80919"/>
                    <a:pt x="124256" y="79458"/>
                  </a:cubicBezTo>
                  <a:cubicBezTo>
                    <a:pt x="124323" y="79291"/>
                    <a:pt x="124356" y="79124"/>
                    <a:pt x="124389" y="78924"/>
                  </a:cubicBezTo>
                  <a:cubicBezTo>
                    <a:pt x="124990" y="77957"/>
                    <a:pt x="125423" y="76889"/>
                    <a:pt x="125757" y="75755"/>
                  </a:cubicBezTo>
                  <a:cubicBezTo>
                    <a:pt x="125924" y="75422"/>
                    <a:pt x="126057" y="75055"/>
                    <a:pt x="126191" y="74654"/>
                  </a:cubicBezTo>
                  <a:cubicBezTo>
                    <a:pt x="126824" y="72520"/>
                    <a:pt x="126925" y="70218"/>
                    <a:pt x="126991" y="67983"/>
                  </a:cubicBezTo>
                  <a:cubicBezTo>
                    <a:pt x="127025" y="66749"/>
                    <a:pt x="127025" y="65515"/>
                    <a:pt x="127025" y="64280"/>
                  </a:cubicBezTo>
                  <a:cubicBezTo>
                    <a:pt x="127091" y="63246"/>
                    <a:pt x="127258" y="62079"/>
                    <a:pt x="127091" y="61011"/>
                  </a:cubicBezTo>
                  <a:lnTo>
                    <a:pt x="127225" y="60644"/>
                  </a:lnTo>
                  <a:cubicBezTo>
                    <a:pt x="127593" y="59859"/>
                    <a:pt x="128394" y="59579"/>
                    <a:pt x="129390" y="59579"/>
                  </a:cubicBezTo>
                  <a:close/>
                  <a:moveTo>
                    <a:pt x="94134" y="59297"/>
                  </a:moveTo>
                  <a:cubicBezTo>
                    <a:pt x="94339" y="59297"/>
                    <a:pt x="94522" y="59328"/>
                    <a:pt x="94668" y="59377"/>
                  </a:cubicBezTo>
                  <a:cubicBezTo>
                    <a:pt x="94702" y="59477"/>
                    <a:pt x="94835" y="59577"/>
                    <a:pt x="94902" y="59610"/>
                  </a:cubicBezTo>
                  <a:lnTo>
                    <a:pt x="95002" y="59577"/>
                  </a:lnTo>
                  <a:cubicBezTo>
                    <a:pt x="95035" y="59777"/>
                    <a:pt x="95068" y="59977"/>
                    <a:pt x="95202" y="60144"/>
                  </a:cubicBezTo>
                  <a:lnTo>
                    <a:pt x="95302" y="60144"/>
                  </a:lnTo>
                  <a:cubicBezTo>
                    <a:pt x="95369" y="60544"/>
                    <a:pt x="95402" y="60945"/>
                    <a:pt x="95402" y="61412"/>
                  </a:cubicBezTo>
                  <a:cubicBezTo>
                    <a:pt x="95502" y="62546"/>
                    <a:pt x="95502" y="63647"/>
                    <a:pt x="95502" y="64781"/>
                  </a:cubicBezTo>
                  <a:cubicBezTo>
                    <a:pt x="95502" y="67583"/>
                    <a:pt x="95569" y="70385"/>
                    <a:pt x="95302" y="73153"/>
                  </a:cubicBezTo>
                  <a:cubicBezTo>
                    <a:pt x="95202" y="73987"/>
                    <a:pt x="95068" y="75055"/>
                    <a:pt x="94868" y="76089"/>
                  </a:cubicBezTo>
                  <a:cubicBezTo>
                    <a:pt x="94535" y="77156"/>
                    <a:pt x="94034" y="78157"/>
                    <a:pt x="93667" y="79258"/>
                  </a:cubicBezTo>
                  <a:cubicBezTo>
                    <a:pt x="93134" y="80092"/>
                    <a:pt x="92400" y="80659"/>
                    <a:pt x="91399" y="80926"/>
                  </a:cubicBezTo>
                  <a:cubicBezTo>
                    <a:pt x="90332" y="80926"/>
                    <a:pt x="89298" y="81126"/>
                    <a:pt x="88230" y="81293"/>
                  </a:cubicBezTo>
                  <a:cubicBezTo>
                    <a:pt x="87351" y="81456"/>
                    <a:pt x="86463" y="81537"/>
                    <a:pt x="85575" y="81537"/>
                  </a:cubicBezTo>
                  <a:cubicBezTo>
                    <a:pt x="83194" y="81537"/>
                    <a:pt x="80819" y="80949"/>
                    <a:pt x="78657" y="79758"/>
                  </a:cubicBezTo>
                  <a:cubicBezTo>
                    <a:pt x="77856" y="79324"/>
                    <a:pt x="77056" y="78390"/>
                    <a:pt x="76155" y="78157"/>
                  </a:cubicBezTo>
                  <a:lnTo>
                    <a:pt x="76122" y="78157"/>
                  </a:lnTo>
                  <a:cubicBezTo>
                    <a:pt x="76455" y="77890"/>
                    <a:pt x="76689" y="77423"/>
                    <a:pt x="76822" y="76823"/>
                  </a:cubicBezTo>
                  <a:cubicBezTo>
                    <a:pt x="77222" y="75088"/>
                    <a:pt x="77456" y="73220"/>
                    <a:pt x="77356" y="71419"/>
                  </a:cubicBezTo>
                  <a:lnTo>
                    <a:pt x="77356" y="70752"/>
                  </a:lnTo>
                  <a:cubicBezTo>
                    <a:pt x="77389" y="70785"/>
                    <a:pt x="77456" y="70818"/>
                    <a:pt x="77489" y="70818"/>
                  </a:cubicBezTo>
                  <a:cubicBezTo>
                    <a:pt x="77561" y="70854"/>
                    <a:pt x="77633" y="70873"/>
                    <a:pt x="77702" y="70873"/>
                  </a:cubicBezTo>
                  <a:cubicBezTo>
                    <a:pt x="77824" y="70873"/>
                    <a:pt x="77937" y="70813"/>
                    <a:pt x="78023" y="70685"/>
                  </a:cubicBezTo>
                  <a:lnTo>
                    <a:pt x="78023" y="70685"/>
                  </a:lnTo>
                  <a:cubicBezTo>
                    <a:pt x="77789" y="72420"/>
                    <a:pt x="77356" y="74087"/>
                    <a:pt x="77389" y="75822"/>
                  </a:cubicBezTo>
                  <a:cubicBezTo>
                    <a:pt x="77456" y="78557"/>
                    <a:pt x="78790" y="79324"/>
                    <a:pt x="81325" y="79725"/>
                  </a:cubicBezTo>
                  <a:cubicBezTo>
                    <a:pt x="82449" y="79895"/>
                    <a:pt x="83622" y="79987"/>
                    <a:pt x="84799" y="79987"/>
                  </a:cubicBezTo>
                  <a:cubicBezTo>
                    <a:pt x="86382" y="79987"/>
                    <a:pt x="87972" y="79821"/>
                    <a:pt x="89464" y="79458"/>
                  </a:cubicBezTo>
                  <a:cubicBezTo>
                    <a:pt x="92166" y="78791"/>
                    <a:pt x="93634" y="76089"/>
                    <a:pt x="93801" y="73454"/>
                  </a:cubicBezTo>
                  <a:cubicBezTo>
                    <a:pt x="93801" y="73411"/>
                    <a:pt x="93748" y="73369"/>
                    <a:pt x="93708" y="73369"/>
                  </a:cubicBezTo>
                  <a:cubicBezTo>
                    <a:pt x="93685" y="73369"/>
                    <a:pt x="93667" y="73383"/>
                    <a:pt x="93667" y="73420"/>
                  </a:cubicBezTo>
                  <a:cubicBezTo>
                    <a:pt x="93200" y="76322"/>
                    <a:pt x="91366" y="78757"/>
                    <a:pt x="88397" y="79191"/>
                  </a:cubicBezTo>
                  <a:cubicBezTo>
                    <a:pt x="87044" y="79390"/>
                    <a:pt x="85633" y="79518"/>
                    <a:pt x="84225" y="79518"/>
                  </a:cubicBezTo>
                  <a:cubicBezTo>
                    <a:pt x="83272" y="79518"/>
                    <a:pt x="82321" y="79459"/>
                    <a:pt x="81392" y="79324"/>
                  </a:cubicBezTo>
                  <a:cubicBezTo>
                    <a:pt x="80458" y="79191"/>
                    <a:pt x="79291" y="78958"/>
                    <a:pt x="78557" y="78290"/>
                  </a:cubicBezTo>
                  <a:cubicBezTo>
                    <a:pt x="77456" y="77256"/>
                    <a:pt x="77990" y="74921"/>
                    <a:pt x="78156" y="73587"/>
                  </a:cubicBezTo>
                  <a:cubicBezTo>
                    <a:pt x="78357" y="71852"/>
                    <a:pt x="78690" y="70185"/>
                    <a:pt x="78723" y="68483"/>
                  </a:cubicBezTo>
                  <a:lnTo>
                    <a:pt x="78723" y="66148"/>
                  </a:lnTo>
                  <a:cubicBezTo>
                    <a:pt x="78690" y="65281"/>
                    <a:pt x="78390" y="64414"/>
                    <a:pt x="78523" y="63513"/>
                  </a:cubicBezTo>
                  <a:cubicBezTo>
                    <a:pt x="78523" y="63453"/>
                    <a:pt x="78463" y="63405"/>
                    <a:pt x="78408" y="63405"/>
                  </a:cubicBezTo>
                  <a:cubicBezTo>
                    <a:pt x="78371" y="63405"/>
                    <a:pt x="78337" y="63426"/>
                    <a:pt x="78323" y="63480"/>
                  </a:cubicBezTo>
                  <a:cubicBezTo>
                    <a:pt x="78190" y="64347"/>
                    <a:pt x="78457" y="65281"/>
                    <a:pt x="78457" y="66148"/>
                  </a:cubicBezTo>
                  <a:cubicBezTo>
                    <a:pt x="78457" y="67483"/>
                    <a:pt x="78390" y="68817"/>
                    <a:pt x="78223" y="70118"/>
                  </a:cubicBezTo>
                  <a:cubicBezTo>
                    <a:pt x="78190" y="70051"/>
                    <a:pt x="78123" y="69984"/>
                    <a:pt x="78023" y="69918"/>
                  </a:cubicBezTo>
                  <a:cubicBezTo>
                    <a:pt x="77940" y="69870"/>
                    <a:pt x="77866" y="69848"/>
                    <a:pt x="77798" y="69848"/>
                  </a:cubicBezTo>
                  <a:cubicBezTo>
                    <a:pt x="77675" y="69848"/>
                    <a:pt x="77575" y="69922"/>
                    <a:pt x="77489" y="70051"/>
                  </a:cubicBezTo>
                  <a:cubicBezTo>
                    <a:pt x="77489" y="68483"/>
                    <a:pt x="77523" y="66916"/>
                    <a:pt x="77389" y="65381"/>
                  </a:cubicBezTo>
                  <a:cubicBezTo>
                    <a:pt x="77389" y="65148"/>
                    <a:pt x="77356" y="64914"/>
                    <a:pt x="77356" y="64614"/>
                  </a:cubicBezTo>
                  <a:cubicBezTo>
                    <a:pt x="77489" y="64247"/>
                    <a:pt x="77523" y="63947"/>
                    <a:pt x="77489" y="63480"/>
                  </a:cubicBezTo>
                  <a:cubicBezTo>
                    <a:pt x="77456" y="62979"/>
                    <a:pt x="77489" y="62479"/>
                    <a:pt x="77689" y="62045"/>
                  </a:cubicBezTo>
                  <a:cubicBezTo>
                    <a:pt x="78623" y="62079"/>
                    <a:pt x="79524" y="62145"/>
                    <a:pt x="80458" y="62246"/>
                  </a:cubicBezTo>
                  <a:cubicBezTo>
                    <a:pt x="81926" y="62354"/>
                    <a:pt x="83450" y="62448"/>
                    <a:pt x="84976" y="62448"/>
                  </a:cubicBezTo>
                  <a:cubicBezTo>
                    <a:pt x="86745" y="62448"/>
                    <a:pt x="88515" y="62321"/>
                    <a:pt x="90198" y="61945"/>
                  </a:cubicBezTo>
                  <a:cubicBezTo>
                    <a:pt x="90390" y="61913"/>
                    <a:pt x="90398" y="61576"/>
                    <a:pt x="90194" y="61576"/>
                  </a:cubicBezTo>
                  <a:cubicBezTo>
                    <a:pt x="90185" y="61576"/>
                    <a:pt x="90175" y="61577"/>
                    <a:pt x="90165" y="61578"/>
                  </a:cubicBezTo>
                  <a:cubicBezTo>
                    <a:pt x="88360" y="61973"/>
                    <a:pt x="86500" y="62112"/>
                    <a:pt x="84622" y="62112"/>
                  </a:cubicBezTo>
                  <a:cubicBezTo>
                    <a:pt x="82370" y="62112"/>
                    <a:pt x="80093" y="61912"/>
                    <a:pt x="77856" y="61712"/>
                  </a:cubicBezTo>
                  <a:cubicBezTo>
                    <a:pt x="77890" y="61645"/>
                    <a:pt x="77890" y="61612"/>
                    <a:pt x="77956" y="61578"/>
                  </a:cubicBezTo>
                  <a:cubicBezTo>
                    <a:pt x="78223" y="61245"/>
                    <a:pt x="78790" y="61078"/>
                    <a:pt x="79324" y="60978"/>
                  </a:cubicBezTo>
                  <a:cubicBezTo>
                    <a:pt x="79574" y="60984"/>
                    <a:pt x="79824" y="60987"/>
                    <a:pt x="80073" y="60987"/>
                  </a:cubicBezTo>
                  <a:cubicBezTo>
                    <a:pt x="82486" y="60987"/>
                    <a:pt x="84871" y="60704"/>
                    <a:pt x="87230" y="60311"/>
                  </a:cubicBezTo>
                  <a:cubicBezTo>
                    <a:pt x="89498" y="60044"/>
                    <a:pt x="91699" y="59610"/>
                    <a:pt x="93901" y="59310"/>
                  </a:cubicBezTo>
                  <a:cubicBezTo>
                    <a:pt x="93981" y="59301"/>
                    <a:pt x="94059" y="59297"/>
                    <a:pt x="94134" y="59297"/>
                  </a:cubicBezTo>
                  <a:close/>
                  <a:moveTo>
                    <a:pt x="97521" y="81704"/>
                  </a:moveTo>
                  <a:cubicBezTo>
                    <a:pt x="97696" y="81704"/>
                    <a:pt x="97869" y="81710"/>
                    <a:pt x="98037" y="81726"/>
                  </a:cubicBezTo>
                  <a:cubicBezTo>
                    <a:pt x="99570" y="81750"/>
                    <a:pt x="101104" y="81773"/>
                    <a:pt x="102637" y="81773"/>
                  </a:cubicBezTo>
                  <a:cubicBezTo>
                    <a:pt x="103272" y="81773"/>
                    <a:pt x="103907" y="81769"/>
                    <a:pt x="104542" y="81760"/>
                  </a:cubicBezTo>
                  <a:lnTo>
                    <a:pt x="106176" y="81760"/>
                  </a:lnTo>
                  <a:cubicBezTo>
                    <a:pt x="105509" y="81826"/>
                    <a:pt x="104842" y="81926"/>
                    <a:pt x="104142" y="81926"/>
                  </a:cubicBezTo>
                  <a:cubicBezTo>
                    <a:pt x="102774" y="81960"/>
                    <a:pt x="101365" y="82010"/>
                    <a:pt x="99959" y="82010"/>
                  </a:cubicBezTo>
                  <a:cubicBezTo>
                    <a:pt x="98554" y="82010"/>
                    <a:pt x="97153" y="81960"/>
                    <a:pt x="95802" y="81793"/>
                  </a:cubicBezTo>
                  <a:cubicBezTo>
                    <a:pt x="96385" y="81768"/>
                    <a:pt x="96968" y="81704"/>
                    <a:pt x="97521" y="81704"/>
                  </a:cubicBezTo>
                  <a:close/>
                  <a:moveTo>
                    <a:pt x="116117" y="58309"/>
                  </a:moveTo>
                  <a:cubicBezTo>
                    <a:pt x="117284" y="58409"/>
                    <a:pt x="118418" y="58543"/>
                    <a:pt x="119586" y="58643"/>
                  </a:cubicBezTo>
                  <a:cubicBezTo>
                    <a:pt x="120353" y="58776"/>
                    <a:pt x="121054" y="58943"/>
                    <a:pt x="121554" y="58977"/>
                  </a:cubicBezTo>
                  <a:cubicBezTo>
                    <a:pt x="122021" y="59043"/>
                    <a:pt x="122555" y="59043"/>
                    <a:pt x="123088" y="59043"/>
                  </a:cubicBezTo>
                  <a:cubicBezTo>
                    <a:pt x="123756" y="59444"/>
                    <a:pt x="124690" y="59477"/>
                    <a:pt x="125423" y="59477"/>
                  </a:cubicBezTo>
                  <a:lnTo>
                    <a:pt x="125657" y="59477"/>
                  </a:lnTo>
                  <a:cubicBezTo>
                    <a:pt x="126124" y="59777"/>
                    <a:pt x="126558" y="60211"/>
                    <a:pt x="126691" y="60945"/>
                  </a:cubicBezTo>
                  <a:cubicBezTo>
                    <a:pt x="126724" y="61145"/>
                    <a:pt x="126724" y="61378"/>
                    <a:pt x="126758" y="61612"/>
                  </a:cubicBezTo>
                  <a:cubicBezTo>
                    <a:pt x="126724" y="62145"/>
                    <a:pt x="126724" y="62746"/>
                    <a:pt x="126724" y="63246"/>
                  </a:cubicBezTo>
                  <a:lnTo>
                    <a:pt x="126724" y="63747"/>
                  </a:lnTo>
                  <a:cubicBezTo>
                    <a:pt x="126624" y="64714"/>
                    <a:pt x="126558" y="65648"/>
                    <a:pt x="126524" y="66582"/>
                  </a:cubicBezTo>
                  <a:cubicBezTo>
                    <a:pt x="126424" y="69284"/>
                    <a:pt x="126357" y="71953"/>
                    <a:pt x="125690" y="74621"/>
                  </a:cubicBezTo>
                  <a:cubicBezTo>
                    <a:pt x="125590" y="74988"/>
                    <a:pt x="125457" y="75322"/>
                    <a:pt x="125390" y="75722"/>
                  </a:cubicBezTo>
                  <a:cubicBezTo>
                    <a:pt x="124890" y="76789"/>
                    <a:pt x="124356" y="77890"/>
                    <a:pt x="124022" y="78991"/>
                  </a:cubicBezTo>
                  <a:cubicBezTo>
                    <a:pt x="123589" y="79625"/>
                    <a:pt x="123088" y="80225"/>
                    <a:pt x="122455" y="80659"/>
                  </a:cubicBezTo>
                  <a:cubicBezTo>
                    <a:pt x="120854" y="81826"/>
                    <a:pt x="118552" y="81960"/>
                    <a:pt x="116617" y="82093"/>
                  </a:cubicBezTo>
                  <a:cubicBezTo>
                    <a:pt x="116043" y="82133"/>
                    <a:pt x="115442" y="82165"/>
                    <a:pt x="114833" y="82165"/>
                  </a:cubicBezTo>
                  <a:cubicBezTo>
                    <a:pt x="113426" y="82165"/>
                    <a:pt x="111980" y="81998"/>
                    <a:pt x="110746" y="81393"/>
                  </a:cubicBezTo>
                  <a:cubicBezTo>
                    <a:pt x="110734" y="81380"/>
                    <a:pt x="110720" y="81374"/>
                    <a:pt x="110706" y="81374"/>
                  </a:cubicBezTo>
                  <a:cubicBezTo>
                    <a:pt x="110649" y="81374"/>
                    <a:pt x="110599" y="81472"/>
                    <a:pt x="110680" y="81526"/>
                  </a:cubicBezTo>
                  <a:cubicBezTo>
                    <a:pt x="111298" y="81897"/>
                    <a:pt x="112003" y="82155"/>
                    <a:pt x="112756" y="82325"/>
                  </a:cubicBezTo>
                  <a:lnTo>
                    <a:pt x="112756" y="82325"/>
                  </a:lnTo>
                  <a:cubicBezTo>
                    <a:pt x="111924" y="82163"/>
                    <a:pt x="111131" y="81934"/>
                    <a:pt x="110413" y="81626"/>
                  </a:cubicBezTo>
                  <a:cubicBezTo>
                    <a:pt x="109931" y="81428"/>
                    <a:pt x="109618" y="81278"/>
                    <a:pt x="109167" y="81278"/>
                  </a:cubicBezTo>
                  <a:cubicBezTo>
                    <a:pt x="109087" y="81278"/>
                    <a:pt x="109002" y="81282"/>
                    <a:pt x="108912" y="81293"/>
                  </a:cubicBezTo>
                  <a:cubicBezTo>
                    <a:pt x="109746" y="80959"/>
                    <a:pt x="110446" y="80459"/>
                    <a:pt x="111013" y="79558"/>
                  </a:cubicBezTo>
                  <a:cubicBezTo>
                    <a:pt x="112881" y="76389"/>
                    <a:pt x="113248" y="72920"/>
                    <a:pt x="113582" y="69317"/>
                  </a:cubicBezTo>
                  <a:cubicBezTo>
                    <a:pt x="113849" y="66715"/>
                    <a:pt x="114215" y="63713"/>
                    <a:pt x="113682" y="61045"/>
                  </a:cubicBezTo>
                  <a:cubicBezTo>
                    <a:pt x="113748" y="60978"/>
                    <a:pt x="113782" y="60945"/>
                    <a:pt x="113782" y="60878"/>
                  </a:cubicBezTo>
                  <a:cubicBezTo>
                    <a:pt x="113548" y="59043"/>
                    <a:pt x="114616" y="58409"/>
                    <a:pt x="116117" y="58309"/>
                  </a:cubicBezTo>
                  <a:close/>
                  <a:moveTo>
                    <a:pt x="123789" y="79791"/>
                  </a:moveTo>
                  <a:lnTo>
                    <a:pt x="123789" y="79791"/>
                  </a:lnTo>
                  <a:cubicBezTo>
                    <a:pt x="123622" y="80926"/>
                    <a:pt x="124089" y="81793"/>
                    <a:pt x="125390" y="81826"/>
                  </a:cubicBezTo>
                  <a:cubicBezTo>
                    <a:pt x="125506" y="81834"/>
                    <a:pt x="125622" y="81837"/>
                    <a:pt x="125737" y="81837"/>
                  </a:cubicBezTo>
                  <a:cubicBezTo>
                    <a:pt x="126595" y="81837"/>
                    <a:pt x="127455" y="81657"/>
                    <a:pt x="128336" y="81657"/>
                  </a:cubicBezTo>
                  <a:cubicBezTo>
                    <a:pt x="128399" y="81657"/>
                    <a:pt x="128462" y="81657"/>
                    <a:pt x="128526" y="81659"/>
                  </a:cubicBezTo>
                  <a:cubicBezTo>
                    <a:pt x="129760" y="81760"/>
                    <a:pt x="130961" y="81826"/>
                    <a:pt x="132228" y="81826"/>
                  </a:cubicBezTo>
                  <a:cubicBezTo>
                    <a:pt x="133639" y="81796"/>
                    <a:pt x="135529" y="81793"/>
                    <a:pt x="137302" y="81456"/>
                  </a:cubicBezTo>
                  <a:lnTo>
                    <a:pt x="137302" y="81456"/>
                  </a:lnTo>
                  <a:cubicBezTo>
                    <a:pt x="136174" y="81688"/>
                    <a:pt x="135002" y="81905"/>
                    <a:pt x="133829" y="81993"/>
                  </a:cubicBezTo>
                  <a:cubicBezTo>
                    <a:pt x="132529" y="82126"/>
                    <a:pt x="131194" y="82160"/>
                    <a:pt x="129860" y="82227"/>
                  </a:cubicBezTo>
                  <a:cubicBezTo>
                    <a:pt x="128999" y="82246"/>
                    <a:pt x="127931" y="82380"/>
                    <a:pt x="126927" y="82380"/>
                  </a:cubicBezTo>
                  <a:cubicBezTo>
                    <a:pt x="126218" y="82380"/>
                    <a:pt x="125541" y="82314"/>
                    <a:pt x="124990" y="82093"/>
                  </a:cubicBezTo>
                  <a:cubicBezTo>
                    <a:pt x="124311" y="81815"/>
                    <a:pt x="123946" y="81452"/>
                    <a:pt x="123235" y="81452"/>
                  </a:cubicBezTo>
                  <a:cubicBezTo>
                    <a:pt x="123177" y="81452"/>
                    <a:pt x="123118" y="81454"/>
                    <a:pt x="123055" y="81459"/>
                  </a:cubicBezTo>
                  <a:cubicBezTo>
                    <a:pt x="122021" y="81526"/>
                    <a:pt x="121120" y="82160"/>
                    <a:pt x="120120" y="82327"/>
                  </a:cubicBezTo>
                  <a:cubicBezTo>
                    <a:pt x="118955" y="82523"/>
                    <a:pt x="117642" y="82642"/>
                    <a:pt x="116306" y="82642"/>
                  </a:cubicBezTo>
                  <a:cubicBezTo>
                    <a:pt x="115695" y="82642"/>
                    <a:pt x="115080" y="82617"/>
                    <a:pt x="114472" y="82563"/>
                  </a:cubicBezTo>
                  <a:lnTo>
                    <a:pt x="114472" y="82563"/>
                  </a:lnTo>
                  <a:cubicBezTo>
                    <a:pt x="114791" y="82584"/>
                    <a:pt x="115112" y="82594"/>
                    <a:pt x="115435" y="82594"/>
                  </a:cubicBezTo>
                  <a:cubicBezTo>
                    <a:pt x="117224" y="82594"/>
                    <a:pt x="119048" y="82298"/>
                    <a:pt x="120520" y="81960"/>
                  </a:cubicBezTo>
                  <a:cubicBezTo>
                    <a:pt x="121888" y="81626"/>
                    <a:pt x="122955" y="80826"/>
                    <a:pt x="123789" y="79791"/>
                  </a:cubicBezTo>
                  <a:close/>
                  <a:moveTo>
                    <a:pt x="58542" y="79091"/>
                  </a:moveTo>
                  <a:lnTo>
                    <a:pt x="58809" y="79458"/>
                  </a:lnTo>
                  <a:cubicBezTo>
                    <a:pt x="58609" y="80859"/>
                    <a:pt x="56474" y="81926"/>
                    <a:pt x="55273" y="82327"/>
                  </a:cubicBezTo>
                  <a:cubicBezTo>
                    <a:pt x="54594" y="82549"/>
                    <a:pt x="53850" y="82652"/>
                    <a:pt x="53094" y="82652"/>
                  </a:cubicBezTo>
                  <a:cubicBezTo>
                    <a:pt x="51696" y="82652"/>
                    <a:pt x="50262" y="82299"/>
                    <a:pt x="49136" y="81693"/>
                  </a:cubicBezTo>
                  <a:cubicBezTo>
                    <a:pt x="48111" y="81167"/>
                    <a:pt x="46419" y="79996"/>
                    <a:pt x="45015" y="79996"/>
                  </a:cubicBezTo>
                  <a:cubicBezTo>
                    <a:pt x="44728" y="79996"/>
                    <a:pt x="44453" y="80045"/>
                    <a:pt x="44199" y="80158"/>
                  </a:cubicBezTo>
                  <a:lnTo>
                    <a:pt x="44266" y="80125"/>
                  </a:lnTo>
                  <a:cubicBezTo>
                    <a:pt x="44703" y="79896"/>
                    <a:pt x="45189" y="79804"/>
                    <a:pt x="45706" y="79804"/>
                  </a:cubicBezTo>
                  <a:cubicBezTo>
                    <a:pt x="47672" y="79804"/>
                    <a:pt x="50075" y="81134"/>
                    <a:pt x="51871" y="81293"/>
                  </a:cubicBezTo>
                  <a:cubicBezTo>
                    <a:pt x="51838" y="81426"/>
                    <a:pt x="51804" y="81593"/>
                    <a:pt x="51871" y="81726"/>
                  </a:cubicBezTo>
                  <a:cubicBezTo>
                    <a:pt x="51932" y="81817"/>
                    <a:pt x="52103" y="81964"/>
                    <a:pt x="52234" y="81964"/>
                  </a:cubicBezTo>
                  <a:cubicBezTo>
                    <a:pt x="52247" y="81964"/>
                    <a:pt x="52259" y="81963"/>
                    <a:pt x="52271" y="81960"/>
                  </a:cubicBezTo>
                  <a:cubicBezTo>
                    <a:pt x="52305" y="81926"/>
                    <a:pt x="52338" y="81893"/>
                    <a:pt x="52338" y="81826"/>
                  </a:cubicBezTo>
                  <a:cubicBezTo>
                    <a:pt x="52305" y="81760"/>
                    <a:pt x="52171" y="81726"/>
                    <a:pt x="52138" y="81626"/>
                  </a:cubicBezTo>
                  <a:cubicBezTo>
                    <a:pt x="52104" y="81559"/>
                    <a:pt x="52138" y="81459"/>
                    <a:pt x="52171" y="81393"/>
                  </a:cubicBezTo>
                  <a:lnTo>
                    <a:pt x="52171" y="81326"/>
                  </a:lnTo>
                  <a:cubicBezTo>
                    <a:pt x="52500" y="81349"/>
                    <a:pt x="52898" y="81367"/>
                    <a:pt x="53332" y="81367"/>
                  </a:cubicBezTo>
                  <a:cubicBezTo>
                    <a:pt x="55368" y="81367"/>
                    <a:pt x="58213" y="80988"/>
                    <a:pt x="58542" y="79091"/>
                  </a:cubicBezTo>
                  <a:close/>
                  <a:moveTo>
                    <a:pt x="1668" y="79992"/>
                  </a:moveTo>
                  <a:cubicBezTo>
                    <a:pt x="2002" y="80092"/>
                    <a:pt x="2236" y="80258"/>
                    <a:pt x="2436" y="80592"/>
                  </a:cubicBezTo>
                  <a:cubicBezTo>
                    <a:pt x="2502" y="80759"/>
                    <a:pt x="2602" y="80926"/>
                    <a:pt x="2636" y="81092"/>
                  </a:cubicBezTo>
                  <a:cubicBezTo>
                    <a:pt x="2669" y="81226"/>
                    <a:pt x="2669" y="81393"/>
                    <a:pt x="2669" y="81493"/>
                  </a:cubicBezTo>
                  <a:cubicBezTo>
                    <a:pt x="2502" y="81593"/>
                    <a:pt x="2336" y="81626"/>
                    <a:pt x="2169" y="81726"/>
                  </a:cubicBezTo>
                  <a:cubicBezTo>
                    <a:pt x="1635" y="81993"/>
                    <a:pt x="1235" y="82593"/>
                    <a:pt x="835" y="83127"/>
                  </a:cubicBezTo>
                  <a:cubicBezTo>
                    <a:pt x="835" y="82026"/>
                    <a:pt x="835" y="80959"/>
                    <a:pt x="1635" y="80058"/>
                  </a:cubicBezTo>
                  <a:lnTo>
                    <a:pt x="1668" y="79992"/>
                  </a:lnTo>
                  <a:close/>
                  <a:moveTo>
                    <a:pt x="166620" y="66048"/>
                  </a:moveTo>
                  <a:cubicBezTo>
                    <a:pt x="167954" y="68050"/>
                    <a:pt x="169555" y="69751"/>
                    <a:pt x="171356" y="71285"/>
                  </a:cubicBezTo>
                  <a:cubicBezTo>
                    <a:pt x="173091" y="72753"/>
                    <a:pt x="175092" y="73654"/>
                    <a:pt x="176927" y="74955"/>
                  </a:cubicBezTo>
                  <a:cubicBezTo>
                    <a:pt x="178295" y="75955"/>
                    <a:pt x="178895" y="77790"/>
                    <a:pt x="178561" y="79425"/>
                  </a:cubicBezTo>
                  <a:cubicBezTo>
                    <a:pt x="178328" y="79458"/>
                    <a:pt x="178261" y="79791"/>
                    <a:pt x="178428" y="79925"/>
                  </a:cubicBezTo>
                  <a:cubicBezTo>
                    <a:pt x="178128" y="80826"/>
                    <a:pt x="177494" y="81659"/>
                    <a:pt x="176493" y="82093"/>
                  </a:cubicBezTo>
                  <a:cubicBezTo>
                    <a:pt x="175726" y="82460"/>
                    <a:pt x="174625" y="82760"/>
                    <a:pt x="173992" y="83394"/>
                  </a:cubicBezTo>
                  <a:cubicBezTo>
                    <a:pt x="173491" y="82660"/>
                    <a:pt x="172924" y="81960"/>
                    <a:pt x="172324" y="81326"/>
                  </a:cubicBezTo>
                  <a:cubicBezTo>
                    <a:pt x="170389" y="79224"/>
                    <a:pt x="167987" y="77557"/>
                    <a:pt x="165585" y="76055"/>
                  </a:cubicBezTo>
                  <a:cubicBezTo>
                    <a:pt x="164551" y="75422"/>
                    <a:pt x="161983" y="74221"/>
                    <a:pt x="160882" y="72720"/>
                  </a:cubicBezTo>
                  <a:lnTo>
                    <a:pt x="160882" y="72720"/>
                  </a:lnTo>
                  <a:cubicBezTo>
                    <a:pt x="160982" y="72753"/>
                    <a:pt x="161082" y="72753"/>
                    <a:pt x="161216" y="72786"/>
                  </a:cubicBezTo>
                  <a:cubicBezTo>
                    <a:pt x="161316" y="72953"/>
                    <a:pt x="161483" y="73053"/>
                    <a:pt x="161649" y="73053"/>
                  </a:cubicBezTo>
                  <a:lnTo>
                    <a:pt x="161716" y="73087"/>
                  </a:lnTo>
                  <a:cubicBezTo>
                    <a:pt x="162414" y="73906"/>
                    <a:pt x="163334" y="74643"/>
                    <a:pt x="164424" y="74643"/>
                  </a:cubicBezTo>
                  <a:cubicBezTo>
                    <a:pt x="164531" y="74643"/>
                    <a:pt x="164641" y="74636"/>
                    <a:pt x="164752" y="74621"/>
                  </a:cubicBezTo>
                  <a:lnTo>
                    <a:pt x="164752" y="74755"/>
                  </a:lnTo>
                  <a:cubicBezTo>
                    <a:pt x="165185" y="75488"/>
                    <a:pt x="165886" y="75789"/>
                    <a:pt x="166620" y="76089"/>
                  </a:cubicBezTo>
                  <a:cubicBezTo>
                    <a:pt x="167087" y="76256"/>
                    <a:pt x="167554" y="76389"/>
                    <a:pt x="168021" y="76589"/>
                  </a:cubicBezTo>
                  <a:cubicBezTo>
                    <a:pt x="168721" y="76923"/>
                    <a:pt x="169055" y="77390"/>
                    <a:pt x="169555" y="77957"/>
                  </a:cubicBezTo>
                  <a:cubicBezTo>
                    <a:pt x="169569" y="77971"/>
                    <a:pt x="169600" y="77979"/>
                    <a:pt x="169631" y="77979"/>
                  </a:cubicBezTo>
                  <a:cubicBezTo>
                    <a:pt x="169676" y="77979"/>
                    <a:pt x="169722" y="77963"/>
                    <a:pt x="169722" y="77923"/>
                  </a:cubicBezTo>
                  <a:cubicBezTo>
                    <a:pt x="169588" y="75655"/>
                    <a:pt x="166052" y="76122"/>
                    <a:pt x="165052" y="74588"/>
                  </a:cubicBezTo>
                  <a:lnTo>
                    <a:pt x="165118" y="74588"/>
                  </a:lnTo>
                  <a:lnTo>
                    <a:pt x="165118" y="74488"/>
                  </a:lnTo>
                  <a:cubicBezTo>
                    <a:pt x="164618" y="74321"/>
                    <a:pt x="164084" y="74254"/>
                    <a:pt x="163617" y="73987"/>
                  </a:cubicBezTo>
                  <a:cubicBezTo>
                    <a:pt x="163250" y="73821"/>
                    <a:pt x="162950" y="73587"/>
                    <a:pt x="162650" y="73320"/>
                  </a:cubicBezTo>
                  <a:lnTo>
                    <a:pt x="162650" y="73320"/>
                  </a:lnTo>
                  <a:cubicBezTo>
                    <a:pt x="162961" y="73409"/>
                    <a:pt x="163258" y="73439"/>
                    <a:pt x="163540" y="73439"/>
                  </a:cubicBezTo>
                  <a:cubicBezTo>
                    <a:pt x="163680" y="73439"/>
                    <a:pt x="163818" y="73431"/>
                    <a:pt x="163951" y="73420"/>
                  </a:cubicBezTo>
                  <a:cubicBezTo>
                    <a:pt x="164295" y="73738"/>
                    <a:pt x="164661" y="74014"/>
                    <a:pt x="165014" y="74014"/>
                  </a:cubicBezTo>
                  <a:cubicBezTo>
                    <a:pt x="165105" y="74014"/>
                    <a:pt x="165196" y="73995"/>
                    <a:pt x="165285" y="73954"/>
                  </a:cubicBezTo>
                  <a:cubicBezTo>
                    <a:pt x="165319" y="73921"/>
                    <a:pt x="165385" y="73887"/>
                    <a:pt x="165285" y="73821"/>
                  </a:cubicBezTo>
                  <a:cubicBezTo>
                    <a:pt x="164985" y="73620"/>
                    <a:pt x="164651" y="73587"/>
                    <a:pt x="164318" y="73387"/>
                  </a:cubicBezTo>
                  <a:cubicBezTo>
                    <a:pt x="164585" y="73320"/>
                    <a:pt x="164818" y="73253"/>
                    <a:pt x="165052" y="73120"/>
                  </a:cubicBezTo>
                  <a:cubicBezTo>
                    <a:pt x="165285" y="73353"/>
                    <a:pt x="165535" y="73521"/>
                    <a:pt x="165789" y="73521"/>
                  </a:cubicBezTo>
                  <a:cubicBezTo>
                    <a:pt x="165899" y="73521"/>
                    <a:pt x="166009" y="73490"/>
                    <a:pt x="166119" y="73420"/>
                  </a:cubicBezTo>
                  <a:cubicBezTo>
                    <a:pt x="166219" y="73354"/>
                    <a:pt x="166153" y="73253"/>
                    <a:pt x="166086" y="73253"/>
                  </a:cubicBezTo>
                  <a:cubicBezTo>
                    <a:pt x="165786" y="73187"/>
                    <a:pt x="165585" y="73120"/>
                    <a:pt x="165385" y="72953"/>
                  </a:cubicBezTo>
                  <a:cubicBezTo>
                    <a:pt x="165585" y="72887"/>
                    <a:pt x="165752" y="72753"/>
                    <a:pt x="165952" y="72620"/>
                  </a:cubicBezTo>
                  <a:cubicBezTo>
                    <a:pt x="166178" y="72761"/>
                    <a:pt x="166403" y="72902"/>
                    <a:pt x="166629" y="72902"/>
                  </a:cubicBezTo>
                  <a:cubicBezTo>
                    <a:pt x="166670" y="72902"/>
                    <a:pt x="166712" y="72897"/>
                    <a:pt x="166753" y="72887"/>
                  </a:cubicBezTo>
                  <a:cubicBezTo>
                    <a:pt x="166820" y="72820"/>
                    <a:pt x="166820" y="72753"/>
                    <a:pt x="166786" y="72720"/>
                  </a:cubicBezTo>
                  <a:cubicBezTo>
                    <a:pt x="166720" y="72553"/>
                    <a:pt x="166553" y="72553"/>
                    <a:pt x="166386" y="72453"/>
                  </a:cubicBezTo>
                  <a:lnTo>
                    <a:pt x="166286" y="72420"/>
                  </a:lnTo>
                  <a:cubicBezTo>
                    <a:pt x="166419" y="72319"/>
                    <a:pt x="166553" y="72219"/>
                    <a:pt x="166720" y="72119"/>
                  </a:cubicBezTo>
                  <a:cubicBezTo>
                    <a:pt x="166850" y="72250"/>
                    <a:pt x="167023" y="72352"/>
                    <a:pt x="167201" y="72352"/>
                  </a:cubicBezTo>
                  <a:cubicBezTo>
                    <a:pt x="167297" y="72352"/>
                    <a:pt x="167394" y="72323"/>
                    <a:pt x="167487" y="72253"/>
                  </a:cubicBezTo>
                  <a:lnTo>
                    <a:pt x="167487" y="72153"/>
                  </a:lnTo>
                  <a:cubicBezTo>
                    <a:pt x="167320" y="72119"/>
                    <a:pt x="167120" y="72086"/>
                    <a:pt x="166953" y="71986"/>
                  </a:cubicBezTo>
                  <a:lnTo>
                    <a:pt x="166920" y="71953"/>
                  </a:lnTo>
                  <a:cubicBezTo>
                    <a:pt x="167153" y="71752"/>
                    <a:pt x="167453" y="71486"/>
                    <a:pt x="167720" y="71252"/>
                  </a:cubicBezTo>
                  <a:cubicBezTo>
                    <a:pt x="167874" y="71471"/>
                    <a:pt x="168085" y="71647"/>
                    <a:pt x="168326" y="71647"/>
                  </a:cubicBezTo>
                  <a:cubicBezTo>
                    <a:pt x="168451" y="71647"/>
                    <a:pt x="168584" y="71600"/>
                    <a:pt x="168721" y="71486"/>
                  </a:cubicBezTo>
                  <a:cubicBezTo>
                    <a:pt x="168754" y="71452"/>
                    <a:pt x="168754" y="71385"/>
                    <a:pt x="168654" y="71385"/>
                  </a:cubicBezTo>
                  <a:cubicBezTo>
                    <a:pt x="168554" y="71385"/>
                    <a:pt x="168387" y="71319"/>
                    <a:pt x="168254" y="71285"/>
                  </a:cubicBezTo>
                  <a:cubicBezTo>
                    <a:pt x="168087" y="71219"/>
                    <a:pt x="167987" y="71085"/>
                    <a:pt x="167920" y="70952"/>
                  </a:cubicBezTo>
                  <a:cubicBezTo>
                    <a:pt x="167881" y="70893"/>
                    <a:pt x="167834" y="70869"/>
                    <a:pt x="167788" y="70869"/>
                  </a:cubicBezTo>
                  <a:cubicBezTo>
                    <a:pt x="167676" y="70869"/>
                    <a:pt x="167573" y="71010"/>
                    <a:pt x="167620" y="71152"/>
                  </a:cubicBezTo>
                  <a:lnTo>
                    <a:pt x="167654" y="71252"/>
                  </a:lnTo>
                  <a:cubicBezTo>
                    <a:pt x="167420" y="71452"/>
                    <a:pt x="167120" y="71719"/>
                    <a:pt x="166820" y="71919"/>
                  </a:cubicBezTo>
                  <a:cubicBezTo>
                    <a:pt x="166720" y="71786"/>
                    <a:pt x="166653" y="71652"/>
                    <a:pt x="166620" y="71486"/>
                  </a:cubicBezTo>
                  <a:cubicBezTo>
                    <a:pt x="166608" y="71425"/>
                    <a:pt x="166565" y="71400"/>
                    <a:pt x="166519" y="71400"/>
                  </a:cubicBezTo>
                  <a:cubicBezTo>
                    <a:pt x="166437" y="71400"/>
                    <a:pt x="166343" y="71479"/>
                    <a:pt x="166386" y="71586"/>
                  </a:cubicBezTo>
                  <a:cubicBezTo>
                    <a:pt x="166419" y="71752"/>
                    <a:pt x="166486" y="71919"/>
                    <a:pt x="166620" y="72053"/>
                  </a:cubicBezTo>
                  <a:cubicBezTo>
                    <a:pt x="166453" y="72153"/>
                    <a:pt x="166319" y="72253"/>
                    <a:pt x="166153" y="72319"/>
                  </a:cubicBezTo>
                  <a:cubicBezTo>
                    <a:pt x="166086" y="72286"/>
                    <a:pt x="165986" y="72219"/>
                    <a:pt x="165919" y="72119"/>
                  </a:cubicBezTo>
                  <a:cubicBezTo>
                    <a:pt x="165884" y="72085"/>
                    <a:pt x="165848" y="72070"/>
                    <a:pt x="165814" y="72070"/>
                  </a:cubicBezTo>
                  <a:cubicBezTo>
                    <a:pt x="165685" y="72070"/>
                    <a:pt x="165587" y="72280"/>
                    <a:pt x="165719" y="72386"/>
                  </a:cubicBezTo>
                  <a:lnTo>
                    <a:pt x="165819" y="72486"/>
                  </a:lnTo>
                  <a:cubicBezTo>
                    <a:pt x="165619" y="72620"/>
                    <a:pt x="165419" y="72720"/>
                    <a:pt x="165219" y="72786"/>
                  </a:cubicBezTo>
                  <a:cubicBezTo>
                    <a:pt x="164985" y="72586"/>
                    <a:pt x="164785" y="72386"/>
                    <a:pt x="164618" y="72153"/>
                  </a:cubicBezTo>
                  <a:lnTo>
                    <a:pt x="164551" y="72119"/>
                  </a:lnTo>
                  <a:cubicBezTo>
                    <a:pt x="165652" y="71719"/>
                    <a:pt x="166953" y="71052"/>
                    <a:pt x="167387" y="70085"/>
                  </a:cubicBezTo>
                  <a:cubicBezTo>
                    <a:pt x="167412" y="70009"/>
                    <a:pt x="167362" y="69972"/>
                    <a:pt x="167321" y="69972"/>
                  </a:cubicBezTo>
                  <a:cubicBezTo>
                    <a:pt x="167308" y="69972"/>
                    <a:pt x="167295" y="69976"/>
                    <a:pt x="167287" y="69984"/>
                  </a:cubicBezTo>
                  <a:cubicBezTo>
                    <a:pt x="166720" y="70285"/>
                    <a:pt x="166052" y="70785"/>
                    <a:pt x="165252" y="71252"/>
                  </a:cubicBezTo>
                  <a:lnTo>
                    <a:pt x="165219" y="71219"/>
                  </a:lnTo>
                  <a:cubicBezTo>
                    <a:pt x="165085" y="71119"/>
                    <a:pt x="164985" y="71052"/>
                    <a:pt x="164918" y="70918"/>
                  </a:cubicBezTo>
                  <a:cubicBezTo>
                    <a:pt x="164818" y="70785"/>
                    <a:pt x="164785" y="70618"/>
                    <a:pt x="164752" y="70485"/>
                  </a:cubicBezTo>
                  <a:lnTo>
                    <a:pt x="164718" y="70418"/>
                  </a:lnTo>
                  <a:cubicBezTo>
                    <a:pt x="164885" y="70318"/>
                    <a:pt x="165052" y="70285"/>
                    <a:pt x="165219" y="70218"/>
                  </a:cubicBezTo>
                  <a:cubicBezTo>
                    <a:pt x="165385" y="70451"/>
                    <a:pt x="165585" y="70618"/>
                    <a:pt x="165919" y="70718"/>
                  </a:cubicBezTo>
                  <a:cubicBezTo>
                    <a:pt x="165952" y="70718"/>
                    <a:pt x="165986" y="70652"/>
                    <a:pt x="165952" y="70618"/>
                  </a:cubicBezTo>
                  <a:cubicBezTo>
                    <a:pt x="165786" y="70451"/>
                    <a:pt x="165619" y="70285"/>
                    <a:pt x="165452" y="70085"/>
                  </a:cubicBezTo>
                  <a:cubicBezTo>
                    <a:pt x="166253" y="69718"/>
                    <a:pt x="166986" y="69151"/>
                    <a:pt x="167420" y="68450"/>
                  </a:cubicBezTo>
                  <a:cubicBezTo>
                    <a:pt x="167444" y="68403"/>
                    <a:pt x="167417" y="68356"/>
                    <a:pt x="167364" y="68356"/>
                  </a:cubicBezTo>
                  <a:cubicBezTo>
                    <a:pt x="167342" y="68356"/>
                    <a:pt x="167316" y="68364"/>
                    <a:pt x="167287" y="68383"/>
                  </a:cubicBezTo>
                  <a:cubicBezTo>
                    <a:pt x="166086" y="69217"/>
                    <a:pt x="164318" y="70318"/>
                    <a:pt x="162617" y="70752"/>
                  </a:cubicBezTo>
                  <a:cubicBezTo>
                    <a:pt x="162583" y="70752"/>
                    <a:pt x="162550" y="70752"/>
                    <a:pt x="162483" y="70785"/>
                  </a:cubicBezTo>
                  <a:cubicBezTo>
                    <a:pt x="162417" y="70785"/>
                    <a:pt x="162316" y="70818"/>
                    <a:pt x="162283" y="70818"/>
                  </a:cubicBezTo>
                  <a:lnTo>
                    <a:pt x="162250" y="70785"/>
                  </a:lnTo>
                  <a:cubicBezTo>
                    <a:pt x="162083" y="70585"/>
                    <a:pt x="162150" y="70251"/>
                    <a:pt x="162216" y="70051"/>
                  </a:cubicBezTo>
                  <a:cubicBezTo>
                    <a:pt x="162316" y="69551"/>
                    <a:pt x="162617" y="69117"/>
                    <a:pt x="162917" y="68750"/>
                  </a:cubicBezTo>
                  <a:cubicBezTo>
                    <a:pt x="163016" y="68626"/>
                    <a:pt x="162912" y="68502"/>
                    <a:pt x="162783" y="68502"/>
                  </a:cubicBezTo>
                  <a:cubicBezTo>
                    <a:pt x="162739" y="68502"/>
                    <a:pt x="162693" y="68516"/>
                    <a:pt x="162650" y="68550"/>
                  </a:cubicBezTo>
                  <a:cubicBezTo>
                    <a:pt x="162150" y="69084"/>
                    <a:pt x="161483" y="70118"/>
                    <a:pt x="161883" y="70885"/>
                  </a:cubicBezTo>
                  <a:cubicBezTo>
                    <a:pt x="161733" y="70902"/>
                    <a:pt x="161583" y="70910"/>
                    <a:pt x="161441" y="70910"/>
                  </a:cubicBezTo>
                  <a:cubicBezTo>
                    <a:pt x="161299" y="70910"/>
                    <a:pt x="161166" y="70902"/>
                    <a:pt x="161049" y="70885"/>
                  </a:cubicBezTo>
                  <a:cubicBezTo>
                    <a:pt x="161116" y="69818"/>
                    <a:pt x="162050" y="69117"/>
                    <a:pt x="162216" y="68083"/>
                  </a:cubicBezTo>
                  <a:cubicBezTo>
                    <a:pt x="162216" y="68025"/>
                    <a:pt x="162171" y="67989"/>
                    <a:pt x="162134" y="67989"/>
                  </a:cubicBezTo>
                  <a:cubicBezTo>
                    <a:pt x="162106" y="67989"/>
                    <a:pt x="162083" y="68008"/>
                    <a:pt x="162083" y="68050"/>
                  </a:cubicBezTo>
                  <a:cubicBezTo>
                    <a:pt x="161916" y="68917"/>
                    <a:pt x="160615" y="69884"/>
                    <a:pt x="160749" y="70818"/>
                  </a:cubicBezTo>
                  <a:cubicBezTo>
                    <a:pt x="160615" y="70818"/>
                    <a:pt x="160482" y="70785"/>
                    <a:pt x="160382" y="70752"/>
                  </a:cubicBezTo>
                  <a:lnTo>
                    <a:pt x="160382" y="70718"/>
                  </a:lnTo>
                  <a:cubicBezTo>
                    <a:pt x="160415" y="70618"/>
                    <a:pt x="160415" y="70552"/>
                    <a:pt x="160382" y="70451"/>
                  </a:cubicBezTo>
                  <a:cubicBezTo>
                    <a:pt x="161082" y="69618"/>
                    <a:pt x="161449" y="68717"/>
                    <a:pt x="161583" y="67750"/>
                  </a:cubicBezTo>
                  <a:cubicBezTo>
                    <a:pt x="161631" y="67750"/>
                    <a:pt x="161679" y="67751"/>
                    <a:pt x="161728" y="67751"/>
                  </a:cubicBezTo>
                  <a:cubicBezTo>
                    <a:pt x="163426" y="67751"/>
                    <a:pt x="165322" y="67183"/>
                    <a:pt x="166620" y="66048"/>
                  </a:cubicBezTo>
                  <a:close/>
                  <a:moveTo>
                    <a:pt x="19815" y="83628"/>
                  </a:moveTo>
                  <a:cubicBezTo>
                    <a:pt x="19815" y="83728"/>
                    <a:pt x="19848" y="83828"/>
                    <a:pt x="19848" y="83928"/>
                  </a:cubicBezTo>
                  <a:cubicBezTo>
                    <a:pt x="19781" y="83911"/>
                    <a:pt x="19731" y="83903"/>
                    <a:pt x="19681" y="83903"/>
                  </a:cubicBezTo>
                  <a:cubicBezTo>
                    <a:pt x="19631" y="83903"/>
                    <a:pt x="19581" y="83911"/>
                    <a:pt x="19515" y="83928"/>
                  </a:cubicBezTo>
                  <a:cubicBezTo>
                    <a:pt x="19615" y="83828"/>
                    <a:pt x="19681" y="83728"/>
                    <a:pt x="19815" y="83628"/>
                  </a:cubicBezTo>
                  <a:close/>
                  <a:moveTo>
                    <a:pt x="54576" y="65764"/>
                  </a:moveTo>
                  <a:lnTo>
                    <a:pt x="54576" y="65764"/>
                  </a:lnTo>
                  <a:cubicBezTo>
                    <a:pt x="54867" y="65887"/>
                    <a:pt x="55185" y="65950"/>
                    <a:pt x="55474" y="65982"/>
                  </a:cubicBezTo>
                  <a:cubicBezTo>
                    <a:pt x="55827" y="66048"/>
                    <a:pt x="56661" y="66202"/>
                    <a:pt x="57379" y="66202"/>
                  </a:cubicBezTo>
                  <a:cubicBezTo>
                    <a:pt x="57746" y="66202"/>
                    <a:pt x="58083" y="66161"/>
                    <a:pt x="58309" y="66048"/>
                  </a:cubicBezTo>
                  <a:lnTo>
                    <a:pt x="58342" y="66115"/>
                  </a:lnTo>
                  <a:cubicBezTo>
                    <a:pt x="58142" y="66215"/>
                    <a:pt x="57942" y="66382"/>
                    <a:pt x="57708" y="66449"/>
                  </a:cubicBezTo>
                  <a:cubicBezTo>
                    <a:pt x="57513" y="66546"/>
                    <a:pt x="57246" y="66608"/>
                    <a:pt x="57013" y="66608"/>
                  </a:cubicBezTo>
                  <a:cubicBezTo>
                    <a:pt x="56927" y="66608"/>
                    <a:pt x="56846" y="66600"/>
                    <a:pt x="56774" y="66582"/>
                  </a:cubicBezTo>
                  <a:cubicBezTo>
                    <a:pt x="56729" y="66528"/>
                    <a:pt x="56675" y="66506"/>
                    <a:pt x="56621" y="66506"/>
                  </a:cubicBezTo>
                  <a:cubicBezTo>
                    <a:pt x="56477" y="66506"/>
                    <a:pt x="56343" y="66669"/>
                    <a:pt x="56441" y="66816"/>
                  </a:cubicBezTo>
                  <a:cubicBezTo>
                    <a:pt x="56376" y="66834"/>
                    <a:pt x="56316" y="66842"/>
                    <a:pt x="56258" y="66842"/>
                  </a:cubicBezTo>
                  <a:cubicBezTo>
                    <a:pt x="56109" y="66842"/>
                    <a:pt x="55975" y="66788"/>
                    <a:pt x="55807" y="66715"/>
                  </a:cubicBezTo>
                  <a:cubicBezTo>
                    <a:pt x="55507" y="66549"/>
                    <a:pt x="55273" y="66315"/>
                    <a:pt x="55040" y="66082"/>
                  </a:cubicBezTo>
                  <a:cubicBezTo>
                    <a:pt x="55011" y="66060"/>
                    <a:pt x="54982" y="66051"/>
                    <a:pt x="54955" y="66051"/>
                  </a:cubicBezTo>
                  <a:cubicBezTo>
                    <a:pt x="54858" y="66051"/>
                    <a:pt x="54787" y="66170"/>
                    <a:pt x="54840" y="66248"/>
                  </a:cubicBezTo>
                  <a:cubicBezTo>
                    <a:pt x="55205" y="66642"/>
                    <a:pt x="55759" y="67177"/>
                    <a:pt x="56323" y="67177"/>
                  </a:cubicBezTo>
                  <a:cubicBezTo>
                    <a:pt x="56429" y="67177"/>
                    <a:pt x="56536" y="67158"/>
                    <a:pt x="56641" y="67116"/>
                  </a:cubicBezTo>
                  <a:cubicBezTo>
                    <a:pt x="56774" y="67283"/>
                    <a:pt x="56841" y="67449"/>
                    <a:pt x="56975" y="67616"/>
                  </a:cubicBezTo>
                  <a:cubicBezTo>
                    <a:pt x="56774" y="67616"/>
                    <a:pt x="56608" y="67716"/>
                    <a:pt x="56374" y="67716"/>
                  </a:cubicBezTo>
                  <a:cubicBezTo>
                    <a:pt x="56174" y="67649"/>
                    <a:pt x="56007" y="67583"/>
                    <a:pt x="55840" y="67416"/>
                  </a:cubicBezTo>
                  <a:cubicBezTo>
                    <a:pt x="55812" y="67394"/>
                    <a:pt x="55784" y="67385"/>
                    <a:pt x="55760" y="67385"/>
                  </a:cubicBezTo>
                  <a:cubicBezTo>
                    <a:pt x="55673" y="67385"/>
                    <a:pt x="55629" y="67504"/>
                    <a:pt x="55707" y="67583"/>
                  </a:cubicBezTo>
                  <a:cubicBezTo>
                    <a:pt x="55919" y="67773"/>
                    <a:pt x="56252" y="67937"/>
                    <a:pt x="56561" y="67937"/>
                  </a:cubicBezTo>
                  <a:cubicBezTo>
                    <a:pt x="56738" y="67937"/>
                    <a:pt x="56908" y="67883"/>
                    <a:pt x="57041" y="67750"/>
                  </a:cubicBezTo>
                  <a:lnTo>
                    <a:pt x="57041" y="67716"/>
                  </a:lnTo>
                  <a:cubicBezTo>
                    <a:pt x="58909" y="70385"/>
                    <a:pt x="61344" y="72653"/>
                    <a:pt x="62979" y="75488"/>
                  </a:cubicBezTo>
                  <a:cubicBezTo>
                    <a:pt x="63913" y="77156"/>
                    <a:pt x="64713" y="79224"/>
                    <a:pt x="64013" y="81126"/>
                  </a:cubicBezTo>
                  <a:cubicBezTo>
                    <a:pt x="62912" y="84061"/>
                    <a:pt x="60043" y="84662"/>
                    <a:pt x="57308" y="84795"/>
                  </a:cubicBezTo>
                  <a:cubicBezTo>
                    <a:pt x="57175" y="84795"/>
                    <a:pt x="57141" y="85062"/>
                    <a:pt x="57308" y="85062"/>
                  </a:cubicBezTo>
                  <a:cubicBezTo>
                    <a:pt x="57608" y="85079"/>
                    <a:pt x="57917" y="85087"/>
                    <a:pt x="58225" y="85087"/>
                  </a:cubicBezTo>
                  <a:cubicBezTo>
                    <a:pt x="58534" y="85087"/>
                    <a:pt x="58843" y="85079"/>
                    <a:pt x="59143" y="85062"/>
                  </a:cubicBezTo>
                  <a:cubicBezTo>
                    <a:pt x="59143" y="85089"/>
                    <a:pt x="59143" y="85138"/>
                    <a:pt x="59178" y="85138"/>
                  </a:cubicBezTo>
                  <a:cubicBezTo>
                    <a:pt x="59186" y="85138"/>
                    <a:pt x="59197" y="85135"/>
                    <a:pt x="59210" y="85129"/>
                  </a:cubicBezTo>
                  <a:cubicBezTo>
                    <a:pt x="61011" y="84828"/>
                    <a:pt x="62979" y="84428"/>
                    <a:pt x="64480" y="83327"/>
                  </a:cubicBezTo>
                  <a:cubicBezTo>
                    <a:pt x="66148" y="82093"/>
                    <a:pt x="66515" y="80392"/>
                    <a:pt x="66748" y="78424"/>
                  </a:cubicBezTo>
                  <a:cubicBezTo>
                    <a:pt x="66748" y="78407"/>
                    <a:pt x="66732" y="78399"/>
                    <a:pt x="66715" y="78399"/>
                  </a:cubicBezTo>
                  <a:cubicBezTo>
                    <a:pt x="66698" y="78399"/>
                    <a:pt x="66682" y="78407"/>
                    <a:pt x="66682" y="78424"/>
                  </a:cubicBezTo>
                  <a:cubicBezTo>
                    <a:pt x="66348" y="80592"/>
                    <a:pt x="65514" y="82493"/>
                    <a:pt x="63479" y="83628"/>
                  </a:cubicBezTo>
                  <a:cubicBezTo>
                    <a:pt x="62879" y="83961"/>
                    <a:pt x="62212" y="84228"/>
                    <a:pt x="61578" y="84428"/>
                  </a:cubicBezTo>
                  <a:cubicBezTo>
                    <a:pt x="62479" y="83994"/>
                    <a:pt x="63246" y="83327"/>
                    <a:pt x="63846" y="82460"/>
                  </a:cubicBezTo>
                  <a:cubicBezTo>
                    <a:pt x="64847" y="80992"/>
                    <a:pt x="64914" y="79224"/>
                    <a:pt x="64380" y="77557"/>
                  </a:cubicBezTo>
                  <a:cubicBezTo>
                    <a:pt x="63513" y="74888"/>
                    <a:pt x="61711" y="72720"/>
                    <a:pt x="59943" y="70585"/>
                  </a:cubicBezTo>
                  <a:lnTo>
                    <a:pt x="59977" y="70552"/>
                  </a:lnTo>
                  <a:cubicBezTo>
                    <a:pt x="60177" y="70318"/>
                    <a:pt x="60444" y="70218"/>
                    <a:pt x="60711" y="70151"/>
                  </a:cubicBezTo>
                  <a:cubicBezTo>
                    <a:pt x="61011" y="70151"/>
                    <a:pt x="61211" y="70285"/>
                    <a:pt x="61478" y="70318"/>
                  </a:cubicBezTo>
                  <a:cubicBezTo>
                    <a:pt x="61511" y="70318"/>
                    <a:pt x="61545" y="70318"/>
                    <a:pt x="61545" y="70285"/>
                  </a:cubicBezTo>
                  <a:cubicBezTo>
                    <a:pt x="61811" y="70552"/>
                    <a:pt x="62045" y="70818"/>
                    <a:pt x="62312" y="71085"/>
                  </a:cubicBezTo>
                  <a:lnTo>
                    <a:pt x="62212" y="71085"/>
                  </a:lnTo>
                  <a:cubicBezTo>
                    <a:pt x="61845" y="71119"/>
                    <a:pt x="61511" y="71319"/>
                    <a:pt x="61211" y="71619"/>
                  </a:cubicBezTo>
                  <a:cubicBezTo>
                    <a:pt x="61079" y="71751"/>
                    <a:pt x="61240" y="71925"/>
                    <a:pt x="61396" y="71925"/>
                  </a:cubicBezTo>
                  <a:cubicBezTo>
                    <a:pt x="61436" y="71925"/>
                    <a:pt x="61477" y="71913"/>
                    <a:pt x="61511" y="71886"/>
                  </a:cubicBezTo>
                  <a:cubicBezTo>
                    <a:pt x="61678" y="71719"/>
                    <a:pt x="61945" y="71519"/>
                    <a:pt x="62178" y="71486"/>
                  </a:cubicBezTo>
                  <a:cubicBezTo>
                    <a:pt x="62234" y="71473"/>
                    <a:pt x="62285" y="71468"/>
                    <a:pt x="62331" y="71468"/>
                  </a:cubicBezTo>
                  <a:cubicBezTo>
                    <a:pt x="62532" y="71468"/>
                    <a:pt x="62656" y="71571"/>
                    <a:pt x="62845" y="71652"/>
                  </a:cubicBezTo>
                  <a:cubicBezTo>
                    <a:pt x="63046" y="71886"/>
                    <a:pt x="63279" y="72086"/>
                    <a:pt x="63513" y="72286"/>
                  </a:cubicBezTo>
                  <a:cubicBezTo>
                    <a:pt x="63361" y="72178"/>
                    <a:pt x="63178" y="72133"/>
                    <a:pt x="62985" y="72133"/>
                  </a:cubicBezTo>
                  <a:cubicBezTo>
                    <a:pt x="62583" y="72133"/>
                    <a:pt x="62138" y="72328"/>
                    <a:pt x="61845" y="72553"/>
                  </a:cubicBezTo>
                  <a:cubicBezTo>
                    <a:pt x="61737" y="72607"/>
                    <a:pt x="61803" y="72790"/>
                    <a:pt x="61919" y="72790"/>
                  </a:cubicBezTo>
                  <a:cubicBezTo>
                    <a:pt x="61948" y="72790"/>
                    <a:pt x="61979" y="72779"/>
                    <a:pt x="62012" y="72753"/>
                  </a:cubicBezTo>
                  <a:cubicBezTo>
                    <a:pt x="62212" y="72586"/>
                    <a:pt x="62479" y="72453"/>
                    <a:pt x="62779" y="72420"/>
                  </a:cubicBezTo>
                  <a:cubicBezTo>
                    <a:pt x="62830" y="72407"/>
                    <a:pt x="62879" y="72401"/>
                    <a:pt x="62928" y="72401"/>
                  </a:cubicBezTo>
                  <a:cubicBezTo>
                    <a:pt x="63135" y="72401"/>
                    <a:pt x="63324" y="72499"/>
                    <a:pt x="63513" y="72553"/>
                  </a:cubicBezTo>
                  <a:cubicBezTo>
                    <a:pt x="63613" y="72553"/>
                    <a:pt x="63646" y="72453"/>
                    <a:pt x="63613" y="72386"/>
                  </a:cubicBezTo>
                  <a:lnTo>
                    <a:pt x="63613" y="72386"/>
                  </a:lnTo>
                  <a:cubicBezTo>
                    <a:pt x="64613" y="73287"/>
                    <a:pt x="65647" y="74121"/>
                    <a:pt x="66715" y="74888"/>
                  </a:cubicBezTo>
                  <a:cubicBezTo>
                    <a:pt x="67172" y="75202"/>
                    <a:pt x="67629" y="75511"/>
                    <a:pt x="68092" y="75810"/>
                  </a:cubicBezTo>
                  <a:lnTo>
                    <a:pt x="68092" y="75810"/>
                  </a:lnTo>
                  <a:cubicBezTo>
                    <a:pt x="68079" y="75806"/>
                    <a:pt x="68067" y="75804"/>
                    <a:pt x="68054" y="75804"/>
                  </a:cubicBezTo>
                  <a:cubicBezTo>
                    <a:pt x="67962" y="75804"/>
                    <a:pt x="67868" y="75901"/>
                    <a:pt x="67949" y="75955"/>
                  </a:cubicBezTo>
                  <a:cubicBezTo>
                    <a:pt x="68449" y="76556"/>
                    <a:pt x="69383" y="77323"/>
                    <a:pt x="70284" y="77390"/>
                  </a:cubicBezTo>
                  <a:cubicBezTo>
                    <a:pt x="70284" y="77423"/>
                    <a:pt x="70317" y="77490"/>
                    <a:pt x="70351" y="77557"/>
                  </a:cubicBezTo>
                  <a:lnTo>
                    <a:pt x="70384" y="77623"/>
                  </a:lnTo>
                  <a:cubicBezTo>
                    <a:pt x="70184" y="77590"/>
                    <a:pt x="69984" y="77590"/>
                    <a:pt x="69784" y="77490"/>
                  </a:cubicBezTo>
                  <a:cubicBezTo>
                    <a:pt x="69484" y="77356"/>
                    <a:pt x="69283" y="77223"/>
                    <a:pt x="69050" y="76989"/>
                  </a:cubicBezTo>
                  <a:cubicBezTo>
                    <a:pt x="69031" y="76961"/>
                    <a:pt x="69001" y="76949"/>
                    <a:pt x="68970" y="76949"/>
                  </a:cubicBezTo>
                  <a:cubicBezTo>
                    <a:pt x="68891" y="76949"/>
                    <a:pt x="68802" y="77027"/>
                    <a:pt x="68850" y="77123"/>
                  </a:cubicBezTo>
                  <a:cubicBezTo>
                    <a:pt x="69127" y="77512"/>
                    <a:pt x="69706" y="77947"/>
                    <a:pt x="70219" y="77947"/>
                  </a:cubicBezTo>
                  <a:cubicBezTo>
                    <a:pt x="70322" y="77947"/>
                    <a:pt x="70423" y="77929"/>
                    <a:pt x="70518" y="77890"/>
                  </a:cubicBezTo>
                  <a:lnTo>
                    <a:pt x="70518" y="77890"/>
                  </a:lnTo>
                  <a:cubicBezTo>
                    <a:pt x="71518" y="79625"/>
                    <a:pt x="69550" y="82794"/>
                    <a:pt x="68283" y="83828"/>
                  </a:cubicBezTo>
                  <a:cubicBezTo>
                    <a:pt x="66515" y="85262"/>
                    <a:pt x="64113" y="85496"/>
                    <a:pt x="61945" y="85496"/>
                  </a:cubicBezTo>
                  <a:cubicBezTo>
                    <a:pt x="57375" y="85462"/>
                    <a:pt x="51971" y="84895"/>
                    <a:pt x="48335" y="81826"/>
                  </a:cubicBezTo>
                  <a:lnTo>
                    <a:pt x="48335" y="81826"/>
                  </a:lnTo>
                  <a:cubicBezTo>
                    <a:pt x="48502" y="81926"/>
                    <a:pt x="48669" y="82060"/>
                    <a:pt x="48835" y="82126"/>
                  </a:cubicBezTo>
                  <a:cubicBezTo>
                    <a:pt x="49669" y="82593"/>
                    <a:pt x="50537" y="82827"/>
                    <a:pt x="51437" y="82994"/>
                  </a:cubicBezTo>
                  <a:cubicBezTo>
                    <a:pt x="51437" y="83161"/>
                    <a:pt x="51471" y="83327"/>
                    <a:pt x="51537" y="83494"/>
                  </a:cubicBezTo>
                  <a:cubicBezTo>
                    <a:pt x="51630" y="83618"/>
                    <a:pt x="51780" y="83798"/>
                    <a:pt x="51934" y="83798"/>
                  </a:cubicBezTo>
                  <a:cubicBezTo>
                    <a:pt x="51946" y="83798"/>
                    <a:pt x="51959" y="83797"/>
                    <a:pt x="51971" y="83794"/>
                  </a:cubicBezTo>
                  <a:cubicBezTo>
                    <a:pt x="52171" y="83694"/>
                    <a:pt x="52004" y="83494"/>
                    <a:pt x="51971" y="83427"/>
                  </a:cubicBezTo>
                  <a:cubicBezTo>
                    <a:pt x="51871" y="83327"/>
                    <a:pt x="51838" y="83194"/>
                    <a:pt x="51838" y="83094"/>
                  </a:cubicBezTo>
                  <a:cubicBezTo>
                    <a:pt x="52004" y="83094"/>
                    <a:pt x="52171" y="83127"/>
                    <a:pt x="52338" y="83127"/>
                  </a:cubicBezTo>
                  <a:cubicBezTo>
                    <a:pt x="52405" y="83327"/>
                    <a:pt x="52538" y="83494"/>
                    <a:pt x="52672" y="83661"/>
                  </a:cubicBezTo>
                  <a:cubicBezTo>
                    <a:pt x="52738" y="83794"/>
                    <a:pt x="52905" y="83994"/>
                    <a:pt x="53105" y="83994"/>
                  </a:cubicBezTo>
                  <a:cubicBezTo>
                    <a:pt x="53139" y="83994"/>
                    <a:pt x="53205" y="83961"/>
                    <a:pt x="53172" y="83928"/>
                  </a:cubicBezTo>
                  <a:cubicBezTo>
                    <a:pt x="53172" y="83761"/>
                    <a:pt x="53005" y="83628"/>
                    <a:pt x="52905" y="83561"/>
                  </a:cubicBezTo>
                  <a:cubicBezTo>
                    <a:pt x="52838" y="83427"/>
                    <a:pt x="52738" y="83294"/>
                    <a:pt x="52672" y="83127"/>
                  </a:cubicBezTo>
                  <a:lnTo>
                    <a:pt x="53572" y="83127"/>
                  </a:lnTo>
                  <a:cubicBezTo>
                    <a:pt x="53572" y="83494"/>
                    <a:pt x="53706" y="83961"/>
                    <a:pt x="54139" y="83994"/>
                  </a:cubicBezTo>
                  <a:cubicBezTo>
                    <a:pt x="54173" y="83994"/>
                    <a:pt x="54206" y="83961"/>
                    <a:pt x="54173" y="83928"/>
                  </a:cubicBezTo>
                  <a:cubicBezTo>
                    <a:pt x="54106" y="83794"/>
                    <a:pt x="53939" y="83661"/>
                    <a:pt x="53839" y="83561"/>
                  </a:cubicBezTo>
                  <a:cubicBezTo>
                    <a:pt x="53806" y="83427"/>
                    <a:pt x="53739" y="83294"/>
                    <a:pt x="53739" y="83161"/>
                  </a:cubicBezTo>
                  <a:cubicBezTo>
                    <a:pt x="54339" y="83127"/>
                    <a:pt x="55040" y="82994"/>
                    <a:pt x="55774" y="82760"/>
                  </a:cubicBezTo>
                  <a:lnTo>
                    <a:pt x="55774" y="82760"/>
                  </a:lnTo>
                  <a:cubicBezTo>
                    <a:pt x="55674" y="82960"/>
                    <a:pt x="55674" y="83227"/>
                    <a:pt x="55807" y="83427"/>
                  </a:cubicBezTo>
                  <a:cubicBezTo>
                    <a:pt x="55927" y="83607"/>
                    <a:pt x="56154" y="83733"/>
                    <a:pt x="56368" y="83733"/>
                  </a:cubicBezTo>
                  <a:cubicBezTo>
                    <a:pt x="56392" y="83733"/>
                    <a:pt x="56417" y="83731"/>
                    <a:pt x="56441" y="83728"/>
                  </a:cubicBezTo>
                  <a:cubicBezTo>
                    <a:pt x="56508" y="83661"/>
                    <a:pt x="56508" y="83561"/>
                    <a:pt x="56474" y="83494"/>
                  </a:cubicBezTo>
                  <a:cubicBezTo>
                    <a:pt x="56341" y="83427"/>
                    <a:pt x="56174" y="83394"/>
                    <a:pt x="56041" y="83261"/>
                  </a:cubicBezTo>
                  <a:cubicBezTo>
                    <a:pt x="55907" y="83127"/>
                    <a:pt x="55907" y="82960"/>
                    <a:pt x="55974" y="82794"/>
                  </a:cubicBezTo>
                  <a:cubicBezTo>
                    <a:pt x="55974" y="82760"/>
                    <a:pt x="55974" y="82727"/>
                    <a:pt x="55941" y="82660"/>
                  </a:cubicBezTo>
                  <a:cubicBezTo>
                    <a:pt x="57342" y="82160"/>
                    <a:pt x="58809" y="81293"/>
                    <a:pt x="59210" y="80058"/>
                  </a:cubicBezTo>
                  <a:cubicBezTo>
                    <a:pt x="59677" y="80559"/>
                    <a:pt x="60210" y="80992"/>
                    <a:pt x="60877" y="81326"/>
                  </a:cubicBezTo>
                  <a:cubicBezTo>
                    <a:pt x="60902" y="81338"/>
                    <a:pt x="60926" y="81344"/>
                    <a:pt x="60949" y="81344"/>
                  </a:cubicBezTo>
                  <a:cubicBezTo>
                    <a:pt x="61052" y="81344"/>
                    <a:pt x="61126" y="81235"/>
                    <a:pt x="61044" y="81126"/>
                  </a:cubicBezTo>
                  <a:cubicBezTo>
                    <a:pt x="60177" y="79825"/>
                    <a:pt x="59043" y="79091"/>
                    <a:pt x="58476" y="77490"/>
                  </a:cubicBezTo>
                  <a:cubicBezTo>
                    <a:pt x="57975" y="76122"/>
                    <a:pt x="57675" y="74621"/>
                    <a:pt x="57275" y="73220"/>
                  </a:cubicBezTo>
                  <a:cubicBezTo>
                    <a:pt x="56541" y="70752"/>
                    <a:pt x="55807" y="68250"/>
                    <a:pt x="54606" y="65982"/>
                  </a:cubicBezTo>
                  <a:lnTo>
                    <a:pt x="54640" y="65948"/>
                  </a:lnTo>
                  <a:cubicBezTo>
                    <a:pt x="54698" y="65890"/>
                    <a:pt x="54654" y="65806"/>
                    <a:pt x="54576" y="65764"/>
                  </a:cubicBezTo>
                  <a:close/>
                  <a:moveTo>
                    <a:pt x="1635" y="82794"/>
                  </a:moveTo>
                  <a:cubicBezTo>
                    <a:pt x="2769" y="83561"/>
                    <a:pt x="3236" y="85596"/>
                    <a:pt x="1835" y="86396"/>
                  </a:cubicBezTo>
                  <a:cubicBezTo>
                    <a:pt x="1631" y="86511"/>
                    <a:pt x="1460" y="86561"/>
                    <a:pt x="1319" y="86561"/>
                  </a:cubicBezTo>
                  <a:cubicBezTo>
                    <a:pt x="722" y="86561"/>
                    <a:pt x="634" y="85669"/>
                    <a:pt x="634" y="84995"/>
                  </a:cubicBezTo>
                  <a:cubicBezTo>
                    <a:pt x="634" y="84128"/>
                    <a:pt x="1068" y="83394"/>
                    <a:pt x="1635" y="82794"/>
                  </a:cubicBezTo>
                  <a:close/>
                  <a:moveTo>
                    <a:pt x="4637" y="84528"/>
                  </a:moveTo>
                  <a:cubicBezTo>
                    <a:pt x="5138" y="84928"/>
                    <a:pt x="5505" y="85696"/>
                    <a:pt x="5671" y="86196"/>
                  </a:cubicBezTo>
                  <a:cubicBezTo>
                    <a:pt x="5905" y="86963"/>
                    <a:pt x="5438" y="87263"/>
                    <a:pt x="4804" y="87364"/>
                  </a:cubicBezTo>
                  <a:cubicBezTo>
                    <a:pt x="4568" y="87437"/>
                    <a:pt x="4280" y="87491"/>
                    <a:pt x="3988" y="87491"/>
                  </a:cubicBezTo>
                  <a:cubicBezTo>
                    <a:pt x="3621" y="87491"/>
                    <a:pt x="3248" y="87405"/>
                    <a:pt x="2969" y="87163"/>
                  </a:cubicBezTo>
                  <a:cubicBezTo>
                    <a:pt x="2502" y="86796"/>
                    <a:pt x="2669" y="86329"/>
                    <a:pt x="3003" y="85862"/>
                  </a:cubicBezTo>
                  <a:cubicBezTo>
                    <a:pt x="3103" y="85862"/>
                    <a:pt x="3136" y="85829"/>
                    <a:pt x="3170" y="85796"/>
                  </a:cubicBezTo>
                  <a:lnTo>
                    <a:pt x="3170" y="85696"/>
                  </a:lnTo>
                  <a:cubicBezTo>
                    <a:pt x="3570" y="85329"/>
                    <a:pt x="4003" y="84962"/>
                    <a:pt x="4270" y="84662"/>
                  </a:cubicBezTo>
                  <a:lnTo>
                    <a:pt x="4270" y="84762"/>
                  </a:lnTo>
                  <a:cubicBezTo>
                    <a:pt x="4270" y="84845"/>
                    <a:pt x="4329" y="84887"/>
                    <a:pt x="4395" y="84887"/>
                  </a:cubicBezTo>
                  <a:cubicBezTo>
                    <a:pt x="4462" y="84887"/>
                    <a:pt x="4537" y="84845"/>
                    <a:pt x="4571" y="84762"/>
                  </a:cubicBezTo>
                  <a:cubicBezTo>
                    <a:pt x="4571" y="84662"/>
                    <a:pt x="4604" y="84595"/>
                    <a:pt x="4637" y="84528"/>
                  </a:cubicBezTo>
                  <a:close/>
                  <a:moveTo>
                    <a:pt x="71118" y="77757"/>
                  </a:moveTo>
                  <a:lnTo>
                    <a:pt x="71118" y="77757"/>
                  </a:lnTo>
                  <a:cubicBezTo>
                    <a:pt x="72065" y="78302"/>
                    <a:pt x="73185" y="78872"/>
                    <a:pt x="74307" y="78872"/>
                  </a:cubicBezTo>
                  <a:cubicBezTo>
                    <a:pt x="74490" y="78872"/>
                    <a:pt x="74672" y="78857"/>
                    <a:pt x="74854" y="78824"/>
                  </a:cubicBezTo>
                  <a:lnTo>
                    <a:pt x="75054" y="78824"/>
                  </a:lnTo>
                  <a:cubicBezTo>
                    <a:pt x="75294" y="78824"/>
                    <a:pt x="75535" y="78781"/>
                    <a:pt x="75775" y="78781"/>
                  </a:cubicBezTo>
                  <a:cubicBezTo>
                    <a:pt x="75835" y="78781"/>
                    <a:pt x="75895" y="78784"/>
                    <a:pt x="75955" y="78791"/>
                  </a:cubicBezTo>
                  <a:cubicBezTo>
                    <a:pt x="76989" y="78958"/>
                    <a:pt x="77990" y="80325"/>
                    <a:pt x="78990" y="80792"/>
                  </a:cubicBezTo>
                  <a:cubicBezTo>
                    <a:pt x="81044" y="81715"/>
                    <a:pt x="83311" y="82425"/>
                    <a:pt x="85576" y="82425"/>
                  </a:cubicBezTo>
                  <a:cubicBezTo>
                    <a:pt x="85849" y="82425"/>
                    <a:pt x="86123" y="82415"/>
                    <a:pt x="86396" y="82393"/>
                  </a:cubicBezTo>
                  <a:cubicBezTo>
                    <a:pt x="87663" y="82260"/>
                    <a:pt x="88897" y="81926"/>
                    <a:pt x="90165" y="81793"/>
                  </a:cubicBezTo>
                  <a:cubicBezTo>
                    <a:pt x="90402" y="81769"/>
                    <a:pt x="90630" y="81758"/>
                    <a:pt x="90852" y="81758"/>
                  </a:cubicBezTo>
                  <a:cubicBezTo>
                    <a:pt x="92163" y="81758"/>
                    <a:pt x="93256" y="82137"/>
                    <a:pt x="94568" y="82393"/>
                  </a:cubicBezTo>
                  <a:cubicBezTo>
                    <a:pt x="95892" y="82635"/>
                    <a:pt x="97262" y="82698"/>
                    <a:pt x="98638" y="82698"/>
                  </a:cubicBezTo>
                  <a:cubicBezTo>
                    <a:pt x="100105" y="82698"/>
                    <a:pt x="101578" y="82627"/>
                    <a:pt x="103007" y="82627"/>
                  </a:cubicBezTo>
                  <a:cubicBezTo>
                    <a:pt x="104408" y="82627"/>
                    <a:pt x="105809" y="82593"/>
                    <a:pt x="107210" y="82327"/>
                  </a:cubicBezTo>
                  <a:cubicBezTo>
                    <a:pt x="107644" y="82260"/>
                    <a:pt x="108078" y="82126"/>
                    <a:pt x="108511" y="82060"/>
                  </a:cubicBezTo>
                  <a:cubicBezTo>
                    <a:pt x="108775" y="82014"/>
                    <a:pt x="108993" y="81994"/>
                    <a:pt x="109181" y="81994"/>
                  </a:cubicBezTo>
                  <a:cubicBezTo>
                    <a:pt x="109947" y="81994"/>
                    <a:pt x="110223" y="82326"/>
                    <a:pt x="111080" y="82593"/>
                  </a:cubicBezTo>
                  <a:cubicBezTo>
                    <a:pt x="112483" y="83043"/>
                    <a:pt x="114070" y="83192"/>
                    <a:pt x="115653" y="83192"/>
                  </a:cubicBezTo>
                  <a:cubicBezTo>
                    <a:pt x="117006" y="83192"/>
                    <a:pt x="118356" y="83083"/>
                    <a:pt x="119586" y="82960"/>
                  </a:cubicBezTo>
                  <a:cubicBezTo>
                    <a:pt x="120587" y="82894"/>
                    <a:pt x="121421" y="82393"/>
                    <a:pt x="122388" y="82227"/>
                  </a:cubicBezTo>
                  <a:cubicBezTo>
                    <a:pt x="122537" y="82200"/>
                    <a:pt x="122682" y="82188"/>
                    <a:pt x="122824" y="82188"/>
                  </a:cubicBezTo>
                  <a:cubicBezTo>
                    <a:pt x="123921" y="82188"/>
                    <a:pt x="124831" y="82898"/>
                    <a:pt x="125924" y="82927"/>
                  </a:cubicBezTo>
                  <a:cubicBezTo>
                    <a:pt x="126447" y="82940"/>
                    <a:pt x="126977" y="82947"/>
                    <a:pt x="127511" y="82947"/>
                  </a:cubicBezTo>
                  <a:cubicBezTo>
                    <a:pt x="129698" y="82947"/>
                    <a:pt x="131951" y="82835"/>
                    <a:pt x="134096" y="82593"/>
                  </a:cubicBezTo>
                  <a:cubicBezTo>
                    <a:pt x="134730" y="82493"/>
                    <a:pt x="135331" y="82427"/>
                    <a:pt x="135931" y="82327"/>
                  </a:cubicBezTo>
                  <a:lnTo>
                    <a:pt x="135931" y="82327"/>
                  </a:lnTo>
                  <a:cubicBezTo>
                    <a:pt x="135197" y="82960"/>
                    <a:pt x="134663" y="84128"/>
                    <a:pt x="133863" y="84862"/>
                  </a:cubicBezTo>
                  <a:cubicBezTo>
                    <a:pt x="132195" y="86596"/>
                    <a:pt x="129927" y="87831"/>
                    <a:pt x="127758" y="88765"/>
                  </a:cubicBezTo>
                  <a:cubicBezTo>
                    <a:pt x="123989" y="90332"/>
                    <a:pt x="119886" y="90933"/>
                    <a:pt x="115850" y="91266"/>
                  </a:cubicBezTo>
                  <a:cubicBezTo>
                    <a:pt x="112644" y="91534"/>
                    <a:pt x="109385" y="91783"/>
                    <a:pt x="106150" y="91783"/>
                  </a:cubicBezTo>
                  <a:cubicBezTo>
                    <a:pt x="104942" y="91783"/>
                    <a:pt x="103737" y="91748"/>
                    <a:pt x="102540" y="91667"/>
                  </a:cubicBezTo>
                  <a:cubicBezTo>
                    <a:pt x="100339" y="91533"/>
                    <a:pt x="98237" y="91066"/>
                    <a:pt x="96036" y="90666"/>
                  </a:cubicBezTo>
                  <a:cubicBezTo>
                    <a:pt x="95068" y="90499"/>
                    <a:pt x="94168" y="90466"/>
                    <a:pt x="93200" y="90432"/>
                  </a:cubicBezTo>
                  <a:cubicBezTo>
                    <a:pt x="93000" y="90432"/>
                    <a:pt x="92433" y="90332"/>
                    <a:pt x="92033" y="90266"/>
                  </a:cubicBezTo>
                  <a:cubicBezTo>
                    <a:pt x="92733" y="89632"/>
                    <a:pt x="93701" y="89332"/>
                    <a:pt x="94568" y="89232"/>
                  </a:cubicBezTo>
                  <a:cubicBezTo>
                    <a:pt x="94787" y="89193"/>
                    <a:pt x="95001" y="89180"/>
                    <a:pt x="95212" y="89180"/>
                  </a:cubicBezTo>
                  <a:cubicBezTo>
                    <a:pt x="95738" y="89180"/>
                    <a:pt x="96246" y="89265"/>
                    <a:pt x="96770" y="89265"/>
                  </a:cubicBezTo>
                  <a:cubicBezTo>
                    <a:pt x="96870" y="89265"/>
                    <a:pt x="96870" y="89131"/>
                    <a:pt x="96836" y="89098"/>
                  </a:cubicBezTo>
                  <a:cubicBezTo>
                    <a:pt x="96513" y="88882"/>
                    <a:pt x="96068" y="88809"/>
                    <a:pt x="95604" y="88809"/>
                  </a:cubicBezTo>
                  <a:cubicBezTo>
                    <a:pt x="95064" y="88809"/>
                    <a:pt x="94498" y="88908"/>
                    <a:pt x="94068" y="88998"/>
                  </a:cubicBezTo>
                  <a:cubicBezTo>
                    <a:pt x="93234" y="89165"/>
                    <a:pt x="92433" y="89498"/>
                    <a:pt x="91833" y="90132"/>
                  </a:cubicBezTo>
                  <a:lnTo>
                    <a:pt x="91766" y="90232"/>
                  </a:lnTo>
                  <a:cubicBezTo>
                    <a:pt x="91566" y="90166"/>
                    <a:pt x="91399" y="90132"/>
                    <a:pt x="91332" y="90099"/>
                  </a:cubicBezTo>
                  <a:cubicBezTo>
                    <a:pt x="93056" y="89333"/>
                    <a:pt x="94735" y="88342"/>
                    <a:pt x="96590" y="88342"/>
                  </a:cubicBezTo>
                  <a:cubicBezTo>
                    <a:pt x="96996" y="88342"/>
                    <a:pt x="97411" y="88390"/>
                    <a:pt x="97837" y="88498"/>
                  </a:cubicBezTo>
                  <a:cubicBezTo>
                    <a:pt x="97854" y="88506"/>
                    <a:pt x="97869" y="88510"/>
                    <a:pt x="97883" y="88510"/>
                  </a:cubicBezTo>
                  <a:cubicBezTo>
                    <a:pt x="97985" y="88510"/>
                    <a:pt x="98029" y="88323"/>
                    <a:pt x="97971" y="88264"/>
                  </a:cubicBezTo>
                  <a:cubicBezTo>
                    <a:pt x="97540" y="87915"/>
                    <a:pt x="97016" y="87785"/>
                    <a:pt x="96465" y="87785"/>
                  </a:cubicBezTo>
                  <a:cubicBezTo>
                    <a:pt x="95434" y="87785"/>
                    <a:pt x="94305" y="88239"/>
                    <a:pt x="93501" y="88564"/>
                  </a:cubicBezTo>
                  <a:cubicBezTo>
                    <a:pt x="90999" y="89532"/>
                    <a:pt x="88664" y="90499"/>
                    <a:pt x="85962" y="90833"/>
                  </a:cubicBezTo>
                  <a:cubicBezTo>
                    <a:pt x="84327" y="91047"/>
                    <a:pt x="82588" y="91187"/>
                    <a:pt x="80829" y="91187"/>
                  </a:cubicBezTo>
                  <a:cubicBezTo>
                    <a:pt x="76848" y="91187"/>
                    <a:pt x="72766" y="90472"/>
                    <a:pt x="69550" y="88298"/>
                  </a:cubicBezTo>
                  <a:cubicBezTo>
                    <a:pt x="70718" y="87764"/>
                    <a:pt x="72185" y="87297"/>
                    <a:pt x="73019" y="86196"/>
                  </a:cubicBezTo>
                  <a:cubicBezTo>
                    <a:pt x="73053" y="86163"/>
                    <a:pt x="73019" y="86129"/>
                    <a:pt x="72986" y="86129"/>
                  </a:cubicBezTo>
                  <a:cubicBezTo>
                    <a:pt x="71852" y="86930"/>
                    <a:pt x="70651" y="87464"/>
                    <a:pt x="69450" y="88131"/>
                  </a:cubicBezTo>
                  <a:lnTo>
                    <a:pt x="69383" y="88164"/>
                  </a:lnTo>
                  <a:cubicBezTo>
                    <a:pt x="69317" y="88131"/>
                    <a:pt x="69217" y="88064"/>
                    <a:pt x="69150" y="87997"/>
                  </a:cubicBezTo>
                  <a:cubicBezTo>
                    <a:pt x="69350" y="87931"/>
                    <a:pt x="69517" y="87897"/>
                    <a:pt x="69717" y="87797"/>
                  </a:cubicBezTo>
                  <a:cubicBezTo>
                    <a:pt x="70818" y="87330"/>
                    <a:pt x="71652" y="86596"/>
                    <a:pt x="72619" y="85929"/>
                  </a:cubicBezTo>
                  <a:cubicBezTo>
                    <a:pt x="72680" y="85899"/>
                    <a:pt x="72630" y="85758"/>
                    <a:pt x="72545" y="85758"/>
                  </a:cubicBezTo>
                  <a:cubicBezTo>
                    <a:pt x="72537" y="85758"/>
                    <a:pt x="72528" y="85759"/>
                    <a:pt x="72519" y="85762"/>
                  </a:cubicBezTo>
                  <a:cubicBezTo>
                    <a:pt x="71652" y="86129"/>
                    <a:pt x="70985" y="86830"/>
                    <a:pt x="70117" y="87263"/>
                  </a:cubicBezTo>
                  <a:cubicBezTo>
                    <a:pt x="69017" y="87764"/>
                    <a:pt x="67649" y="87931"/>
                    <a:pt x="66481" y="87997"/>
                  </a:cubicBezTo>
                  <a:cubicBezTo>
                    <a:pt x="65825" y="88056"/>
                    <a:pt x="65168" y="88083"/>
                    <a:pt x="64511" y="88083"/>
                  </a:cubicBezTo>
                  <a:cubicBezTo>
                    <a:pt x="62568" y="88083"/>
                    <a:pt x="60629" y="87846"/>
                    <a:pt x="58709" y="87497"/>
                  </a:cubicBezTo>
                  <a:cubicBezTo>
                    <a:pt x="56007" y="86997"/>
                    <a:pt x="53472" y="86430"/>
                    <a:pt x="51204" y="84762"/>
                  </a:cubicBezTo>
                  <a:cubicBezTo>
                    <a:pt x="49636" y="83561"/>
                    <a:pt x="47468" y="82293"/>
                    <a:pt x="46167" y="80759"/>
                  </a:cubicBezTo>
                  <a:lnTo>
                    <a:pt x="46167" y="80759"/>
                  </a:lnTo>
                  <a:cubicBezTo>
                    <a:pt x="46667" y="80926"/>
                    <a:pt x="47134" y="81159"/>
                    <a:pt x="47601" y="81459"/>
                  </a:cubicBezTo>
                  <a:cubicBezTo>
                    <a:pt x="47535" y="81559"/>
                    <a:pt x="47535" y="81626"/>
                    <a:pt x="47601" y="81726"/>
                  </a:cubicBezTo>
                  <a:cubicBezTo>
                    <a:pt x="49769" y="84061"/>
                    <a:pt x="52872" y="85162"/>
                    <a:pt x="55941" y="85796"/>
                  </a:cubicBezTo>
                  <a:cubicBezTo>
                    <a:pt x="57706" y="86144"/>
                    <a:pt x="59670" y="86379"/>
                    <a:pt x="61583" y="86379"/>
                  </a:cubicBezTo>
                  <a:cubicBezTo>
                    <a:pt x="62598" y="86379"/>
                    <a:pt x="63598" y="86313"/>
                    <a:pt x="64547" y="86163"/>
                  </a:cubicBezTo>
                  <a:cubicBezTo>
                    <a:pt x="66882" y="85829"/>
                    <a:pt x="69017" y="84728"/>
                    <a:pt x="70184" y="82627"/>
                  </a:cubicBezTo>
                  <a:cubicBezTo>
                    <a:pt x="70885" y="81426"/>
                    <a:pt x="71785" y="79224"/>
                    <a:pt x="71118" y="77757"/>
                  </a:cubicBezTo>
                  <a:close/>
                  <a:moveTo>
                    <a:pt x="12143" y="89065"/>
                  </a:moveTo>
                  <a:cubicBezTo>
                    <a:pt x="12576" y="89165"/>
                    <a:pt x="12810" y="89432"/>
                    <a:pt x="13043" y="89799"/>
                  </a:cubicBezTo>
                  <a:cubicBezTo>
                    <a:pt x="13277" y="90166"/>
                    <a:pt x="13310" y="90466"/>
                    <a:pt x="13343" y="90899"/>
                  </a:cubicBezTo>
                  <a:cubicBezTo>
                    <a:pt x="13143" y="90966"/>
                    <a:pt x="12943" y="91066"/>
                    <a:pt x="12776" y="91133"/>
                  </a:cubicBezTo>
                  <a:cubicBezTo>
                    <a:pt x="12143" y="91466"/>
                    <a:pt x="11609" y="92234"/>
                    <a:pt x="11142" y="92901"/>
                  </a:cubicBezTo>
                  <a:cubicBezTo>
                    <a:pt x="11109" y="91567"/>
                    <a:pt x="11142" y="90266"/>
                    <a:pt x="12076" y="89131"/>
                  </a:cubicBezTo>
                  <a:lnTo>
                    <a:pt x="12143" y="89065"/>
                  </a:lnTo>
                  <a:close/>
                  <a:moveTo>
                    <a:pt x="12109" y="92334"/>
                  </a:moveTo>
                  <a:cubicBezTo>
                    <a:pt x="12943" y="92834"/>
                    <a:pt x="13610" y="94235"/>
                    <a:pt x="13410" y="95269"/>
                  </a:cubicBezTo>
                  <a:cubicBezTo>
                    <a:pt x="13343" y="95569"/>
                    <a:pt x="12443" y="96937"/>
                    <a:pt x="11809" y="96937"/>
                  </a:cubicBezTo>
                  <a:cubicBezTo>
                    <a:pt x="10842" y="96937"/>
                    <a:pt x="10842" y="95303"/>
                    <a:pt x="10908" y="94669"/>
                  </a:cubicBezTo>
                  <a:cubicBezTo>
                    <a:pt x="10975" y="93768"/>
                    <a:pt x="11442" y="92968"/>
                    <a:pt x="12109" y="92334"/>
                  </a:cubicBezTo>
                  <a:close/>
                  <a:moveTo>
                    <a:pt x="15612" y="94435"/>
                  </a:moveTo>
                  <a:cubicBezTo>
                    <a:pt x="16145" y="94802"/>
                    <a:pt x="16512" y="95636"/>
                    <a:pt x="16746" y="96136"/>
                  </a:cubicBezTo>
                  <a:cubicBezTo>
                    <a:pt x="16979" y="96804"/>
                    <a:pt x="16946" y="97371"/>
                    <a:pt x="16279" y="97671"/>
                  </a:cubicBezTo>
                  <a:cubicBezTo>
                    <a:pt x="16012" y="97804"/>
                    <a:pt x="15745" y="97838"/>
                    <a:pt x="15445" y="97904"/>
                  </a:cubicBezTo>
                  <a:cubicBezTo>
                    <a:pt x="15280" y="97923"/>
                    <a:pt x="15106" y="97936"/>
                    <a:pt x="14928" y="97936"/>
                  </a:cubicBezTo>
                  <a:cubicBezTo>
                    <a:pt x="14459" y="97936"/>
                    <a:pt x="13973" y="97843"/>
                    <a:pt x="13610" y="97504"/>
                  </a:cubicBezTo>
                  <a:cubicBezTo>
                    <a:pt x="13110" y="97071"/>
                    <a:pt x="13310" y="96503"/>
                    <a:pt x="13677" y="96003"/>
                  </a:cubicBezTo>
                  <a:cubicBezTo>
                    <a:pt x="13777" y="96003"/>
                    <a:pt x="13844" y="96003"/>
                    <a:pt x="13877" y="95936"/>
                  </a:cubicBezTo>
                  <a:cubicBezTo>
                    <a:pt x="13944" y="95903"/>
                    <a:pt x="13877" y="95836"/>
                    <a:pt x="13844" y="95803"/>
                  </a:cubicBezTo>
                  <a:cubicBezTo>
                    <a:pt x="14277" y="95303"/>
                    <a:pt x="14845" y="94836"/>
                    <a:pt x="15178" y="94569"/>
                  </a:cubicBezTo>
                  <a:lnTo>
                    <a:pt x="15178" y="94735"/>
                  </a:lnTo>
                  <a:cubicBezTo>
                    <a:pt x="15178" y="94802"/>
                    <a:pt x="15245" y="94836"/>
                    <a:pt x="15316" y="94836"/>
                  </a:cubicBezTo>
                  <a:cubicBezTo>
                    <a:pt x="15387" y="94836"/>
                    <a:pt x="15462" y="94802"/>
                    <a:pt x="15478" y="94735"/>
                  </a:cubicBezTo>
                  <a:cubicBezTo>
                    <a:pt x="15478" y="94569"/>
                    <a:pt x="15512" y="94469"/>
                    <a:pt x="15612" y="94435"/>
                  </a:cubicBezTo>
                  <a:close/>
                  <a:moveTo>
                    <a:pt x="170286" y="91356"/>
                  </a:moveTo>
                  <a:cubicBezTo>
                    <a:pt x="170502" y="91356"/>
                    <a:pt x="170745" y="91410"/>
                    <a:pt x="171023" y="91533"/>
                  </a:cubicBezTo>
                  <a:cubicBezTo>
                    <a:pt x="172257" y="92100"/>
                    <a:pt x="172590" y="94268"/>
                    <a:pt x="172724" y="95436"/>
                  </a:cubicBezTo>
                  <a:cubicBezTo>
                    <a:pt x="172789" y="96471"/>
                    <a:pt x="172791" y="98511"/>
                    <a:pt x="171360" y="98511"/>
                  </a:cubicBezTo>
                  <a:cubicBezTo>
                    <a:pt x="171316" y="98511"/>
                    <a:pt x="171270" y="98509"/>
                    <a:pt x="171223" y="98505"/>
                  </a:cubicBezTo>
                  <a:cubicBezTo>
                    <a:pt x="170055" y="98405"/>
                    <a:pt x="169021" y="96670"/>
                    <a:pt x="168521" y="95736"/>
                  </a:cubicBezTo>
                  <a:lnTo>
                    <a:pt x="168454" y="95669"/>
                  </a:lnTo>
                  <a:cubicBezTo>
                    <a:pt x="168721" y="94836"/>
                    <a:pt x="168721" y="93935"/>
                    <a:pt x="168521" y="93068"/>
                  </a:cubicBezTo>
                  <a:cubicBezTo>
                    <a:pt x="168978" y="92288"/>
                    <a:pt x="169392" y="91356"/>
                    <a:pt x="170286" y="91356"/>
                  </a:cubicBezTo>
                  <a:close/>
                  <a:moveTo>
                    <a:pt x="159915" y="72753"/>
                  </a:moveTo>
                  <a:cubicBezTo>
                    <a:pt x="160215" y="73354"/>
                    <a:pt x="160715" y="73921"/>
                    <a:pt x="161182" y="74354"/>
                  </a:cubicBezTo>
                  <a:cubicBezTo>
                    <a:pt x="161616" y="74821"/>
                    <a:pt x="162116" y="75188"/>
                    <a:pt x="162683" y="75588"/>
                  </a:cubicBezTo>
                  <a:cubicBezTo>
                    <a:pt x="161785" y="75151"/>
                    <a:pt x="160798" y="74926"/>
                    <a:pt x="159839" y="74926"/>
                  </a:cubicBezTo>
                  <a:cubicBezTo>
                    <a:pt x="159480" y="74926"/>
                    <a:pt x="159126" y="74958"/>
                    <a:pt x="158781" y="75021"/>
                  </a:cubicBezTo>
                  <a:cubicBezTo>
                    <a:pt x="158681" y="75088"/>
                    <a:pt x="158681" y="75288"/>
                    <a:pt x="158847" y="75288"/>
                  </a:cubicBezTo>
                  <a:cubicBezTo>
                    <a:pt x="159129" y="75233"/>
                    <a:pt x="159398" y="75209"/>
                    <a:pt x="159658" y="75209"/>
                  </a:cubicBezTo>
                  <a:cubicBezTo>
                    <a:pt x="160967" y="75209"/>
                    <a:pt x="162048" y="75822"/>
                    <a:pt x="163384" y="76156"/>
                  </a:cubicBezTo>
                  <a:cubicBezTo>
                    <a:pt x="163417" y="76156"/>
                    <a:pt x="163451" y="76156"/>
                    <a:pt x="163451" y="76122"/>
                  </a:cubicBezTo>
                  <a:cubicBezTo>
                    <a:pt x="164084" y="76522"/>
                    <a:pt x="164752" y="76923"/>
                    <a:pt x="165385" y="77290"/>
                  </a:cubicBezTo>
                  <a:cubicBezTo>
                    <a:pt x="164995" y="77387"/>
                    <a:pt x="164640" y="77449"/>
                    <a:pt x="164268" y="77449"/>
                  </a:cubicBezTo>
                  <a:cubicBezTo>
                    <a:pt x="164132" y="77449"/>
                    <a:pt x="163994" y="77441"/>
                    <a:pt x="163851" y="77423"/>
                  </a:cubicBezTo>
                  <a:cubicBezTo>
                    <a:pt x="163514" y="77351"/>
                    <a:pt x="163160" y="77296"/>
                    <a:pt x="162814" y="77296"/>
                  </a:cubicBezTo>
                  <a:cubicBezTo>
                    <a:pt x="162680" y="77296"/>
                    <a:pt x="162547" y="77304"/>
                    <a:pt x="162417" y="77323"/>
                  </a:cubicBezTo>
                  <a:cubicBezTo>
                    <a:pt x="162260" y="77354"/>
                    <a:pt x="162280" y="77593"/>
                    <a:pt x="162422" y="77593"/>
                  </a:cubicBezTo>
                  <a:cubicBezTo>
                    <a:pt x="162431" y="77593"/>
                    <a:pt x="162440" y="77592"/>
                    <a:pt x="162450" y="77590"/>
                  </a:cubicBezTo>
                  <a:cubicBezTo>
                    <a:pt x="162520" y="77580"/>
                    <a:pt x="162593" y="77575"/>
                    <a:pt x="162670" y="77575"/>
                  </a:cubicBezTo>
                  <a:cubicBezTo>
                    <a:pt x="163220" y="77575"/>
                    <a:pt x="163935" y="77806"/>
                    <a:pt x="164546" y="77806"/>
                  </a:cubicBezTo>
                  <a:cubicBezTo>
                    <a:pt x="164955" y="77806"/>
                    <a:pt x="165318" y="77702"/>
                    <a:pt x="165552" y="77356"/>
                  </a:cubicBezTo>
                  <a:cubicBezTo>
                    <a:pt x="166186" y="77757"/>
                    <a:pt x="166753" y="78090"/>
                    <a:pt x="167287" y="78491"/>
                  </a:cubicBezTo>
                  <a:cubicBezTo>
                    <a:pt x="169622" y="80125"/>
                    <a:pt x="171857" y="81993"/>
                    <a:pt x="173458" y="84428"/>
                  </a:cubicBezTo>
                  <a:cubicBezTo>
                    <a:pt x="173525" y="84495"/>
                    <a:pt x="173558" y="84528"/>
                    <a:pt x="173591" y="84628"/>
                  </a:cubicBezTo>
                  <a:lnTo>
                    <a:pt x="173591" y="84662"/>
                  </a:lnTo>
                  <a:cubicBezTo>
                    <a:pt x="173591" y="84828"/>
                    <a:pt x="173691" y="84928"/>
                    <a:pt x="173791" y="84962"/>
                  </a:cubicBezTo>
                  <a:cubicBezTo>
                    <a:pt x="174525" y="86129"/>
                    <a:pt x="175092" y="87497"/>
                    <a:pt x="174892" y="88865"/>
                  </a:cubicBezTo>
                  <a:cubicBezTo>
                    <a:pt x="174725" y="89865"/>
                    <a:pt x="174125" y="90766"/>
                    <a:pt x="173591" y="91600"/>
                  </a:cubicBezTo>
                  <a:cubicBezTo>
                    <a:pt x="173625" y="90532"/>
                    <a:pt x="173391" y="89498"/>
                    <a:pt x="172757" y="88765"/>
                  </a:cubicBezTo>
                  <a:cubicBezTo>
                    <a:pt x="172183" y="88099"/>
                    <a:pt x="171136" y="87560"/>
                    <a:pt x="170169" y="87560"/>
                  </a:cubicBezTo>
                  <a:cubicBezTo>
                    <a:pt x="169730" y="87560"/>
                    <a:pt x="169308" y="87670"/>
                    <a:pt x="168955" y="87931"/>
                  </a:cubicBezTo>
                  <a:cubicBezTo>
                    <a:pt x="168928" y="87957"/>
                    <a:pt x="168944" y="88049"/>
                    <a:pt x="169004" y="88049"/>
                  </a:cubicBezTo>
                  <a:cubicBezTo>
                    <a:pt x="169018" y="88049"/>
                    <a:pt x="169035" y="88044"/>
                    <a:pt x="169055" y="88031"/>
                  </a:cubicBezTo>
                  <a:cubicBezTo>
                    <a:pt x="169296" y="87936"/>
                    <a:pt x="169553" y="87893"/>
                    <a:pt x="169816" y="87893"/>
                  </a:cubicBezTo>
                  <a:cubicBezTo>
                    <a:pt x="171040" y="87893"/>
                    <a:pt x="172379" y="88833"/>
                    <a:pt x="172791" y="89932"/>
                  </a:cubicBezTo>
                  <a:cubicBezTo>
                    <a:pt x="173191" y="90866"/>
                    <a:pt x="172957" y="91833"/>
                    <a:pt x="172857" y="92801"/>
                  </a:cubicBezTo>
                  <a:cubicBezTo>
                    <a:pt x="172457" y="91933"/>
                    <a:pt x="171923" y="91200"/>
                    <a:pt x="171023" y="90966"/>
                  </a:cubicBezTo>
                  <a:cubicBezTo>
                    <a:pt x="170837" y="90918"/>
                    <a:pt x="170654" y="90896"/>
                    <a:pt x="170476" y="90896"/>
                  </a:cubicBezTo>
                  <a:cubicBezTo>
                    <a:pt x="169532" y="90896"/>
                    <a:pt x="168719" y="91525"/>
                    <a:pt x="168354" y="92367"/>
                  </a:cubicBezTo>
                  <a:cubicBezTo>
                    <a:pt x="168021" y="91633"/>
                    <a:pt x="167554" y="90933"/>
                    <a:pt x="166953" y="90432"/>
                  </a:cubicBezTo>
                  <a:cubicBezTo>
                    <a:pt x="166930" y="90401"/>
                    <a:pt x="166899" y="90388"/>
                    <a:pt x="166868" y="90388"/>
                  </a:cubicBezTo>
                  <a:cubicBezTo>
                    <a:pt x="166764" y="90388"/>
                    <a:pt x="166651" y="90530"/>
                    <a:pt x="166753" y="90633"/>
                  </a:cubicBezTo>
                  <a:cubicBezTo>
                    <a:pt x="167387" y="91366"/>
                    <a:pt x="167887" y="92267"/>
                    <a:pt x="168121" y="93201"/>
                  </a:cubicBezTo>
                  <a:lnTo>
                    <a:pt x="168121" y="93668"/>
                  </a:lnTo>
                  <a:cubicBezTo>
                    <a:pt x="168121" y="93691"/>
                    <a:pt x="168168" y="93730"/>
                    <a:pt x="168209" y="93730"/>
                  </a:cubicBezTo>
                  <a:cubicBezTo>
                    <a:pt x="168227" y="93730"/>
                    <a:pt x="168244" y="93722"/>
                    <a:pt x="168254" y="93701"/>
                  </a:cubicBezTo>
                  <a:cubicBezTo>
                    <a:pt x="168254" y="93768"/>
                    <a:pt x="168287" y="93835"/>
                    <a:pt x="168287" y="93868"/>
                  </a:cubicBezTo>
                  <a:cubicBezTo>
                    <a:pt x="168387" y="94435"/>
                    <a:pt x="168521" y="95703"/>
                    <a:pt x="168054" y="96170"/>
                  </a:cubicBezTo>
                  <a:cubicBezTo>
                    <a:pt x="167871" y="96344"/>
                    <a:pt x="167710" y="96412"/>
                    <a:pt x="167565" y="96412"/>
                  </a:cubicBezTo>
                  <a:cubicBezTo>
                    <a:pt x="167183" y="96412"/>
                    <a:pt x="166910" y="95936"/>
                    <a:pt x="166620" y="95669"/>
                  </a:cubicBezTo>
                  <a:cubicBezTo>
                    <a:pt x="166082" y="95149"/>
                    <a:pt x="165318" y="94926"/>
                    <a:pt x="164540" y="94926"/>
                  </a:cubicBezTo>
                  <a:cubicBezTo>
                    <a:pt x="163823" y="94926"/>
                    <a:pt x="163093" y="95116"/>
                    <a:pt x="162517" y="95436"/>
                  </a:cubicBezTo>
                  <a:cubicBezTo>
                    <a:pt x="161616" y="95936"/>
                    <a:pt x="161349" y="96603"/>
                    <a:pt x="161282" y="97437"/>
                  </a:cubicBezTo>
                  <a:cubicBezTo>
                    <a:pt x="160715" y="95770"/>
                    <a:pt x="160582" y="93801"/>
                    <a:pt x="160715" y="92334"/>
                  </a:cubicBezTo>
                  <a:cubicBezTo>
                    <a:pt x="160715" y="92242"/>
                    <a:pt x="160635" y="92191"/>
                    <a:pt x="160562" y="92191"/>
                  </a:cubicBezTo>
                  <a:cubicBezTo>
                    <a:pt x="160503" y="92191"/>
                    <a:pt x="160448" y="92225"/>
                    <a:pt x="160448" y="92300"/>
                  </a:cubicBezTo>
                  <a:cubicBezTo>
                    <a:pt x="160282" y="93435"/>
                    <a:pt x="160348" y="95102"/>
                    <a:pt x="160682" y="96670"/>
                  </a:cubicBezTo>
                  <a:cubicBezTo>
                    <a:pt x="160367" y="96282"/>
                    <a:pt x="159945" y="96017"/>
                    <a:pt x="159444" y="96017"/>
                  </a:cubicBezTo>
                  <a:cubicBezTo>
                    <a:pt x="159256" y="96017"/>
                    <a:pt x="159057" y="96055"/>
                    <a:pt x="158847" y="96136"/>
                  </a:cubicBezTo>
                  <a:cubicBezTo>
                    <a:pt x="157947" y="96470"/>
                    <a:pt x="157780" y="97271"/>
                    <a:pt x="157880" y="98105"/>
                  </a:cubicBezTo>
                  <a:cubicBezTo>
                    <a:pt x="157880" y="98371"/>
                    <a:pt x="157913" y="98672"/>
                    <a:pt x="158013" y="98972"/>
                  </a:cubicBezTo>
                  <a:cubicBezTo>
                    <a:pt x="158047" y="99105"/>
                    <a:pt x="158047" y="99172"/>
                    <a:pt x="158080" y="99305"/>
                  </a:cubicBezTo>
                  <a:cubicBezTo>
                    <a:pt x="156546" y="98838"/>
                    <a:pt x="155278" y="98505"/>
                    <a:pt x="154678" y="97004"/>
                  </a:cubicBezTo>
                  <a:cubicBezTo>
                    <a:pt x="154077" y="95569"/>
                    <a:pt x="154744" y="94035"/>
                    <a:pt x="154344" y="92601"/>
                  </a:cubicBezTo>
                  <a:cubicBezTo>
                    <a:pt x="154277" y="92501"/>
                    <a:pt x="154277" y="92434"/>
                    <a:pt x="154244" y="92334"/>
                  </a:cubicBezTo>
                  <a:cubicBezTo>
                    <a:pt x="156913" y="91633"/>
                    <a:pt x="159248" y="89432"/>
                    <a:pt x="161583" y="88031"/>
                  </a:cubicBezTo>
                  <a:cubicBezTo>
                    <a:pt x="163647" y="86866"/>
                    <a:pt x="165824" y="86214"/>
                    <a:pt x="168037" y="86214"/>
                  </a:cubicBezTo>
                  <a:cubicBezTo>
                    <a:pt x="169436" y="86214"/>
                    <a:pt x="170849" y="86474"/>
                    <a:pt x="172257" y="87030"/>
                  </a:cubicBezTo>
                  <a:lnTo>
                    <a:pt x="172290" y="86997"/>
                  </a:lnTo>
                  <a:cubicBezTo>
                    <a:pt x="170735" y="86255"/>
                    <a:pt x="169121" y="85876"/>
                    <a:pt x="167491" y="85876"/>
                  </a:cubicBezTo>
                  <a:cubicBezTo>
                    <a:pt x="166114" y="85876"/>
                    <a:pt x="164725" y="86147"/>
                    <a:pt x="163351" y="86696"/>
                  </a:cubicBezTo>
                  <a:cubicBezTo>
                    <a:pt x="161683" y="87364"/>
                    <a:pt x="160115" y="88431"/>
                    <a:pt x="158614" y="89365"/>
                  </a:cubicBezTo>
                  <a:cubicBezTo>
                    <a:pt x="157113" y="90332"/>
                    <a:pt x="155778" y="91500"/>
                    <a:pt x="154077" y="92000"/>
                  </a:cubicBezTo>
                  <a:cubicBezTo>
                    <a:pt x="153744" y="91366"/>
                    <a:pt x="153177" y="90933"/>
                    <a:pt x="152576" y="90532"/>
                  </a:cubicBezTo>
                  <a:cubicBezTo>
                    <a:pt x="151909" y="90099"/>
                    <a:pt x="149908" y="89632"/>
                    <a:pt x="149607" y="88765"/>
                  </a:cubicBezTo>
                  <a:cubicBezTo>
                    <a:pt x="150575" y="88197"/>
                    <a:pt x="151375" y="86763"/>
                    <a:pt x="152009" y="86096"/>
                  </a:cubicBezTo>
                  <a:cubicBezTo>
                    <a:pt x="153544" y="84361"/>
                    <a:pt x="155178" y="82760"/>
                    <a:pt x="157246" y="81693"/>
                  </a:cubicBezTo>
                  <a:cubicBezTo>
                    <a:pt x="159047" y="80826"/>
                    <a:pt x="161016" y="80325"/>
                    <a:pt x="162917" y="79691"/>
                  </a:cubicBezTo>
                  <a:cubicBezTo>
                    <a:pt x="162950" y="79691"/>
                    <a:pt x="162950" y="79625"/>
                    <a:pt x="162917" y="79625"/>
                  </a:cubicBezTo>
                  <a:cubicBezTo>
                    <a:pt x="160348" y="80192"/>
                    <a:pt x="157613" y="80859"/>
                    <a:pt x="155378" y="82327"/>
                  </a:cubicBezTo>
                  <a:cubicBezTo>
                    <a:pt x="154211" y="83094"/>
                    <a:pt x="153210" y="84095"/>
                    <a:pt x="152243" y="85129"/>
                  </a:cubicBezTo>
                  <a:cubicBezTo>
                    <a:pt x="151609" y="85796"/>
                    <a:pt x="151008" y="86463"/>
                    <a:pt x="150408" y="87163"/>
                  </a:cubicBezTo>
                  <a:cubicBezTo>
                    <a:pt x="149874" y="87797"/>
                    <a:pt x="149908" y="88031"/>
                    <a:pt x="148940" y="88097"/>
                  </a:cubicBezTo>
                  <a:cubicBezTo>
                    <a:pt x="148893" y="88099"/>
                    <a:pt x="148847" y="88100"/>
                    <a:pt x="148804" y="88100"/>
                  </a:cubicBezTo>
                  <a:cubicBezTo>
                    <a:pt x="148058" y="88100"/>
                    <a:pt x="147929" y="87827"/>
                    <a:pt x="147739" y="87197"/>
                  </a:cubicBezTo>
                  <a:cubicBezTo>
                    <a:pt x="148340" y="87130"/>
                    <a:pt x="148874" y="86830"/>
                    <a:pt x="149341" y="86329"/>
                  </a:cubicBezTo>
                  <a:cubicBezTo>
                    <a:pt x="150074" y="85596"/>
                    <a:pt x="150575" y="84662"/>
                    <a:pt x="151242" y="83828"/>
                  </a:cubicBezTo>
                  <a:cubicBezTo>
                    <a:pt x="152009" y="82927"/>
                    <a:pt x="152910" y="82126"/>
                    <a:pt x="153777" y="81359"/>
                  </a:cubicBezTo>
                  <a:cubicBezTo>
                    <a:pt x="155745" y="79691"/>
                    <a:pt x="157847" y="78657"/>
                    <a:pt x="160282" y="77923"/>
                  </a:cubicBezTo>
                  <a:cubicBezTo>
                    <a:pt x="160415" y="77857"/>
                    <a:pt x="160382" y="77690"/>
                    <a:pt x="160248" y="77690"/>
                  </a:cubicBezTo>
                  <a:cubicBezTo>
                    <a:pt x="157513" y="77823"/>
                    <a:pt x="154744" y="79958"/>
                    <a:pt x="152776" y="81693"/>
                  </a:cubicBezTo>
                  <a:cubicBezTo>
                    <a:pt x="151709" y="82660"/>
                    <a:pt x="150775" y="83694"/>
                    <a:pt x="149941" y="84862"/>
                  </a:cubicBezTo>
                  <a:cubicBezTo>
                    <a:pt x="149378" y="85644"/>
                    <a:pt x="148668" y="86778"/>
                    <a:pt x="147618" y="86778"/>
                  </a:cubicBezTo>
                  <a:cubicBezTo>
                    <a:pt x="147549" y="86778"/>
                    <a:pt x="147478" y="86773"/>
                    <a:pt x="147406" y="86763"/>
                  </a:cubicBezTo>
                  <a:cubicBezTo>
                    <a:pt x="146605" y="86630"/>
                    <a:pt x="146105" y="86096"/>
                    <a:pt x="145938" y="85362"/>
                  </a:cubicBezTo>
                  <a:lnTo>
                    <a:pt x="145938" y="85362"/>
                  </a:lnTo>
                  <a:cubicBezTo>
                    <a:pt x="146122" y="85437"/>
                    <a:pt x="146311" y="85479"/>
                    <a:pt x="146504" y="85479"/>
                  </a:cubicBezTo>
                  <a:cubicBezTo>
                    <a:pt x="147081" y="85479"/>
                    <a:pt x="147681" y="85104"/>
                    <a:pt x="148206" y="84128"/>
                  </a:cubicBezTo>
                  <a:cubicBezTo>
                    <a:pt x="148673" y="83327"/>
                    <a:pt x="148940" y="82427"/>
                    <a:pt x="149507" y="81659"/>
                  </a:cubicBezTo>
                  <a:cubicBezTo>
                    <a:pt x="150174" y="80792"/>
                    <a:pt x="151075" y="80092"/>
                    <a:pt x="152009" y="79458"/>
                  </a:cubicBezTo>
                  <a:cubicBezTo>
                    <a:pt x="154044" y="78024"/>
                    <a:pt x="156245" y="77290"/>
                    <a:pt x="158681" y="76856"/>
                  </a:cubicBezTo>
                  <a:cubicBezTo>
                    <a:pt x="158747" y="76856"/>
                    <a:pt x="158714" y="76756"/>
                    <a:pt x="158681" y="76756"/>
                  </a:cubicBezTo>
                  <a:cubicBezTo>
                    <a:pt x="158621" y="76755"/>
                    <a:pt x="158562" y="76754"/>
                    <a:pt x="158502" y="76754"/>
                  </a:cubicBezTo>
                  <a:cubicBezTo>
                    <a:pt x="155556" y="76754"/>
                    <a:pt x="152533" y="78362"/>
                    <a:pt x="150408" y="80258"/>
                  </a:cubicBezTo>
                  <a:cubicBezTo>
                    <a:pt x="149507" y="81026"/>
                    <a:pt x="148940" y="81860"/>
                    <a:pt x="148373" y="82927"/>
                  </a:cubicBezTo>
                  <a:cubicBezTo>
                    <a:pt x="147992" y="83602"/>
                    <a:pt x="147379" y="85050"/>
                    <a:pt x="146352" y="85050"/>
                  </a:cubicBezTo>
                  <a:cubicBezTo>
                    <a:pt x="146211" y="85050"/>
                    <a:pt x="146062" y="85022"/>
                    <a:pt x="145905" y="84962"/>
                  </a:cubicBezTo>
                  <a:lnTo>
                    <a:pt x="145905" y="84862"/>
                  </a:lnTo>
                  <a:cubicBezTo>
                    <a:pt x="145905" y="84790"/>
                    <a:pt x="145818" y="84735"/>
                    <a:pt x="145745" y="84735"/>
                  </a:cubicBezTo>
                  <a:cubicBezTo>
                    <a:pt x="145716" y="84735"/>
                    <a:pt x="145690" y="84743"/>
                    <a:pt x="145671" y="84762"/>
                  </a:cubicBezTo>
                  <a:lnTo>
                    <a:pt x="145605" y="84795"/>
                  </a:lnTo>
                  <a:cubicBezTo>
                    <a:pt x="145171" y="84495"/>
                    <a:pt x="144871" y="83861"/>
                    <a:pt x="144570" y="83361"/>
                  </a:cubicBezTo>
                  <a:lnTo>
                    <a:pt x="144570" y="83361"/>
                  </a:lnTo>
                  <a:lnTo>
                    <a:pt x="144837" y="83494"/>
                  </a:lnTo>
                  <a:cubicBezTo>
                    <a:pt x="145103" y="83655"/>
                    <a:pt x="145349" y="83725"/>
                    <a:pt x="145579" y="83725"/>
                  </a:cubicBezTo>
                  <a:cubicBezTo>
                    <a:pt x="146302" y="83725"/>
                    <a:pt x="146866" y="83035"/>
                    <a:pt x="147372" y="82327"/>
                  </a:cubicBezTo>
                  <a:cubicBezTo>
                    <a:pt x="148073" y="81426"/>
                    <a:pt x="148607" y="80359"/>
                    <a:pt x="149407" y="79525"/>
                  </a:cubicBezTo>
                  <a:cubicBezTo>
                    <a:pt x="150441" y="78457"/>
                    <a:pt x="151776" y="77690"/>
                    <a:pt x="153110" y="77023"/>
                  </a:cubicBezTo>
                  <a:cubicBezTo>
                    <a:pt x="154891" y="76171"/>
                    <a:pt x="156572" y="75699"/>
                    <a:pt x="158432" y="75699"/>
                  </a:cubicBezTo>
                  <a:cubicBezTo>
                    <a:pt x="158975" y="75699"/>
                    <a:pt x="159534" y="75739"/>
                    <a:pt x="160115" y="75822"/>
                  </a:cubicBezTo>
                  <a:cubicBezTo>
                    <a:pt x="160215" y="75822"/>
                    <a:pt x="160248" y="75689"/>
                    <a:pt x="160182" y="75655"/>
                  </a:cubicBezTo>
                  <a:cubicBezTo>
                    <a:pt x="159473" y="75454"/>
                    <a:pt x="158739" y="75361"/>
                    <a:pt x="157995" y="75361"/>
                  </a:cubicBezTo>
                  <a:cubicBezTo>
                    <a:pt x="154920" y="75361"/>
                    <a:pt x="151689" y="76943"/>
                    <a:pt x="149541" y="78958"/>
                  </a:cubicBezTo>
                  <a:cubicBezTo>
                    <a:pt x="148707" y="79758"/>
                    <a:pt x="148073" y="80692"/>
                    <a:pt x="147372" y="81626"/>
                  </a:cubicBezTo>
                  <a:cubicBezTo>
                    <a:pt x="146943" y="82117"/>
                    <a:pt x="146343" y="83117"/>
                    <a:pt x="145574" y="83117"/>
                  </a:cubicBezTo>
                  <a:cubicBezTo>
                    <a:pt x="145508" y="83117"/>
                    <a:pt x="145440" y="83110"/>
                    <a:pt x="145371" y="83094"/>
                  </a:cubicBezTo>
                  <a:cubicBezTo>
                    <a:pt x="145171" y="83027"/>
                    <a:pt x="144871" y="82760"/>
                    <a:pt x="144671" y="82593"/>
                  </a:cubicBezTo>
                  <a:lnTo>
                    <a:pt x="144704" y="82593"/>
                  </a:lnTo>
                  <a:cubicBezTo>
                    <a:pt x="145838" y="81960"/>
                    <a:pt x="146505" y="80959"/>
                    <a:pt x="147272" y="79958"/>
                  </a:cubicBezTo>
                  <a:cubicBezTo>
                    <a:pt x="148407" y="78524"/>
                    <a:pt x="149741" y="77190"/>
                    <a:pt x="151342" y="76322"/>
                  </a:cubicBezTo>
                  <a:cubicBezTo>
                    <a:pt x="153164" y="75328"/>
                    <a:pt x="156011" y="74200"/>
                    <a:pt x="158499" y="74200"/>
                  </a:cubicBezTo>
                  <a:cubicBezTo>
                    <a:pt x="159519" y="74200"/>
                    <a:pt x="160478" y="74389"/>
                    <a:pt x="161282" y="74855"/>
                  </a:cubicBezTo>
                  <a:cubicBezTo>
                    <a:pt x="161311" y="74876"/>
                    <a:pt x="161339" y="74885"/>
                    <a:pt x="161363" y="74885"/>
                  </a:cubicBezTo>
                  <a:cubicBezTo>
                    <a:pt x="161450" y="74885"/>
                    <a:pt x="161494" y="74766"/>
                    <a:pt x="161416" y="74688"/>
                  </a:cubicBezTo>
                  <a:cubicBezTo>
                    <a:pt x="160866" y="74117"/>
                    <a:pt x="160104" y="73958"/>
                    <a:pt x="159321" y="73958"/>
                  </a:cubicBezTo>
                  <a:cubicBezTo>
                    <a:pt x="158822" y="73958"/>
                    <a:pt x="158314" y="74022"/>
                    <a:pt x="157847" y="74087"/>
                  </a:cubicBezTo>
                  <a:cubicBezTo>
                    <a:pt x="156112" y="74288"/>
                    <a:pt x="154444" y="74654"/>
                    <a:pt x="152876" y="75322"/>
                  </a:cubicBezTo>
                  <a:cubicBezTo>
                    <a:pt x="151375" y="75955"/>
                    <a:pt x="150108" y="76923"/>
                    <a:pt x="148907" y="77990"/>
                  </a:cubicBezTo>
                  <a:cubicBezTo>
                    <a:pt x="147372" y="79358"/>
                    <a:pt x="146338" y="81359"/>
                    <a:pt x="144570" y="82427"/>
                  </a:cubicBezTo>
                  <a:lnTo>
                    <a:pt x="144537" y="82493"/>
                  </a:lnTo>
                  <a:lnTo>
                    <a:pt x="144504" y="82493"/>
                  </a:lnTo>
                  <a:lnTo>
                    <a:pt x="144437" y="82460"/>
                  </a:lnTo>
                  <a:cubicBezTo>
                    <a:pt x="145438" y="80525"/>
                    <a:pt x="147039" y="79491"/>
                    <a:pt x="148440" y="77857"/>
                  </a:cubicBezTo>
                  <a:cubicBezTo>
                    <a:pt x="148494" y="77830"/>
                    <a:pt x="148439" y="77781"/>
                    <a:pt x="148398" y="77781"/>
                  </a:cubicBezTo>
                  <a:cubicBezTo>
                    <a:pt x="148388" y="77781"/>
                    <a:pt x="148380" y="77784"/>
                    <a:pt x="148373" y="77790"/>
                  </a:cubicBezTo>
                  <a:cubicBezTo>
                    <a:pt x="146605" y="78791"/>
                    <a:pt x="145104" y="80492"/>
                    <a:pt x="144237" y="82327"/>
                  </a:cubicBezTo>
                  <a:cubicBezTo>
                    <a:pt x="143903" y="82093"/>
                    <a:pt x="143570" y="81860"/>
                    <a:pt x="143236" y="81626"/>
                  </a:cubicBezTo>
                  <a:cubicBezTo>
                    <a:pt x="143536" y="81359"/>
                    <a:pt x="143837" y="81126"/>
                    <a:pt x="144070" y="80859"/>
                  </a:cubicBezTo>
                  <a:cubicBezTo>
                    <a:pt x="144103" y="80859"/>
                    <a:pt x="144170" y="80826"/>
                    <a:pt x="144204" y="80792"/>
                  </a:cubicBezTo>
                  <a:cubicBezTo>
                    <a:pt x="144370" y="80525"/>
                    <a:pt x="144604" y="80325"/>
                    <a:pt x="144871" y="80125"/>
                  </a:cubicBezTo>
                  <a:cubicBezTo>
                    <a:pt x="145104" y="79958"/>
                    <a:pt x="145338" y="79758"/>
                    <a:pt x="145571" y="79591"/>
                  </a:cubicBezTo>
                  <a:cubicBezTo>
                    <a:pt x="145598" y="79537"/>
                    <a:pt x="145581" y="79482"/>
                    <a:pt x="145556" y="79482"/>
                  </a:cubicBezTo>
                  <a:cubicBezTo>
                    <a:pt x="145550" y="79482"/>
                    <a:pt x="145544" y="79485"/>
                    <a:pt x="145538" y="79491"/>
                  </a:cubicBezTo>
                  <a:lnTo>
                    <a:pt x="145171" y="79625"/>
                  </a:lnTo>
                  <a:cubicBezTo>
                    <a:pt x="145371" y="79358"/>
                    <a:pt x="145538" y="79091"/>
                    <a:pt x="145738" y="78824"/>
                  </a:cubicBezTo>
                  <a:lnTo>
                    <a:pt x="145705" y="78791"/>
                  </a:lnTo>
                  <a:cubicBezTo>
                    <a:pt x="145404" y="79124"/>
                    <a:pt x="145104" y="79458"/>
                    <a:pt x="144837" y="79758"/>
                  </a:cubicBezTo>
                  <a:cubicBezTo>
                    <a:pt x="144771" y="79791"/>
                    <a:pt x="144704" y="79791"/>
                    <a:pt x="144671" y="79825"/>
                  </a:cubicBezTo>
                  <a:cubicBezTo>
                    <a:pt x="144370" y="79992"/>
                    <a:pt x="144103" y="80258"/>
                    <a:pt x="143937" y="80525"/>
                  </a:cubicBezTo>
                  <a:lnTo>
                    <a:pt x="143903" y="80659"/>
                  </a:lnTo>
                  <a:cubicBezTo>
                    <a:pt x="143603" y="80959"/>
                    <a:pt x="143336" y="81192"/>
                    <a:pt x="143069" y="81493"/>
                  </a:cubicBezTo>
                  <a:cubicBezTo>
                    <a:pt x="142836" y="81359"/>
                    <a:pt x="142602" y="81192"/>
                    <a:pt x="142369" y="81126"/>
                  </a:cubicBezTo>
                  <a:cubicBezTo>
                    <a:pt x="143236" y="80659"/>
                    <a:pt x="144604" y="79825"/>
                    <a:pt x="144937" y="78824"/>
                  </a:cubicBezTo>
                  <a:cubicBezTo>
                    <a:pt x="146038" y="78024"/>
                    <a:pt x="147072" y="77123"/>
                    <a:pt x="147940" y="76022"/>
                  </a:cubicBezTo>
                  <a:lnTo>
                    <a:pt x="147940" y="75989"/>
                  </a:lnTo>
                  <a:cubicBezTo>
                    <a:pt x="149707" y="75121"/>
                    <a:pt x="151609" y="74654"/>
                    <a:pt x="153544" y="74187"/>
                  </a:cubicBezTo>
                  <a:lnTo>
                    <a:pt x="153544" y="74187"/>
                  </a:lnTo>
                  <a:cubicBezTo>
                    <a:pt x="152076" y="74855"/>
                    <a:pt x="150708" y="75755"/>
                    <a:pt x="149574" y="76823"/>
                  </a:cubicBezTo>
                  <a:cubicBezTo>
                    <a:pt x="149545" y="76851"/>
                    <a:pt x="149591" y="76929"/>
                    <a:pt x="149646" y="76929"/>
                  </a:cubicBezTo>
                  <a:cubicBezTo>
                    <a:pt x="149656" y="76929"/>
                    <a:pt x="149665" y="76927"/>
                    <a:pt x="149674" y="76923"/>
                  </a:cubicBezTo>
                  <a:cubicBezTo>
                    <a:pt x="152543" y="75021"/>
                    <a:pt x="155245" y="73487"/>
                    <a:pt x="158681" y="72953"/>
                  </a:cubicBezTo>
                  <a:lnTo>
                    <a:pt x="158714" y="72953"/>
                  </a:lnTo>
                  <a:cubicBezTo>
                    <a:pt x="159181" y="72953"/>
                    <a:pt x="159581" y="72920"/>
                    <a:pt x="159915" y="72753"/>
                  </a:cubicBezTo>
                  <a:close/>
                  <a:moveTo>
                    <a:pt x="159383" y="96643"/>
                  </a:moveTo>
                  <a:cubicBezTo>
                    <a:pt x="159723" y="96643"/>
                    <a:pt x="160030" y="96861"/>
                    <a:pt x="160315" y="97304"/>
                  </a:cubicBezTo>
                  <a:cubicBezTo>
                    <a:pt x="160415" y="97371"/>
                    <a:pt x="160448" y="97471"/>
                    <a:pt x="160549" y="97604"/>
                  </a:cubicBezTo>
                  <a:cubicBezTo>
                    <a:pt x="160782" y="98138"/>
                    <a:pt x="160915" y="98838"/>
                    <a:pt x="161049" y="99305"/>
                  </a:cubicBezTo>
                  <a:cubicBezTo>
                    <a:pt x="161049" y="99372"/>
                    <a:pt x="161082" y="99439"/>
                    <a:pt x="161116" y="99439"/>
                  </a:cubicBezTo>
                  <a:cubicBezTo>
                    <a:pt x="161182" y="99639"/>
                    <a:pt x="161116" y="99906"/>
                    <a:pt x="161016" y="100006"/>
                  </a:cubicBezTo>
                  <a:cubicBezTo>
                    <a:pt x="160806" y="100274"/>
                    <a:pt x="160542" y="100383"/>
                    <a:pt x="160262" y="100383"/>
                  </a:cubicBezTo>
                  <a:cubicBezTo>
                    <a:pt x="159741" y="100383"/>
                    <a:pt x="159159" y="100006"/>
                    <a:pt x="158747" y="99572"/>
                  </a:cubicBezTo>
                  <a:lnTo>
                    <a:pt x="158847" y="99506"/>
                  </a:lnTo>
                  <a:lnTo>
                    <a:pt x="158881" y="99472"/>
                  </a:lnTo>
                  <a:cubicBezTo>
                    <a:pt x="159033" y="99655"/>
                    <a:pt x="159297" y="99810"/>
                    <a:pt x="159621" y="99810"/>
                  </a:cubicBezTo>
                  <a:cubicBezTo>
                    <a:pt x="159652" y="99810"/>
                    <a:pt x="159683" y="99809"/>
                    <a:pt x="159715" y="99806"/>
                  </a:cubicBezTo>
                  <a:cubicBezTo>
                    <a:pt x="159748" y="99806"/>
                    <a:pt x="159781" y="99772"/>
                    <a:pt x="159748" y="99706"/>
                  </a:cubicBezTo>
                  <a:cubicBezTo>
                    <a:pt x="159781" y="99706"/>
                    <a:pt x="159848" y="99672"/>
                    <a:pt x="159848" y="99606"/>
                  </a:cubicBezTo>
                  <a:cubicBezTo>
                    <a:pt x="159781" y="99372"/>
                    <a:pt x="159681" y="99172"/>
                    <a:pt x="159581" y="98972"/>
                  </a:cubicBezTo>
                  <a:cubicBezTo>
                    <a:pt x="159548" y="98705"/>
                    <a:pt x="159514" y="98472"/>
                    <a:pt x="159448" y="98271"/>
                  </a:cubicBezTo>
                  <a:cubicBezTo>
                    <a:pt x="159433" y="98196"/>
                    <a:pt x="159384" y="98162"/>
                    <a:pt x="159335" y="98162"/>
                  </a:cubicBezTo>
                  <a:cubicBezTo>
                    <a:pt x="159275" y="98162"/>
                    <a:pt x="159214" y="98213"/>
                    <a:pt x="159214" y="98305"/>
                  </a:cubicBezTo>
                  <a:cubicBezTo>
                    <a:pt x="159248" y="98572"/>
                    <a:pt x="159281" y="98838"/>
                    <a:pt x="159381" y="99105"/>
                  </a:cubicBezTo>
                  <a:cubicBezTo>
                    <a:pt x="159414" y="99272"/>
                    <a:pt x="159448" y="99472"/>
                    <a:pt x="159581" y="99639"/>
                  </a:cubicBezTo>
                  <a:cubicBezTo>
                    <a:pt x="159248" y="99439"/>
                    <a:pt x="158947" y="99205"/>
                    <a:pt x="158814" y="98805"/>
                  </a:cubicBezTo>
                  <a:cubicBezTo>
                    <a:pt x="158714" y="98371"/>
                    <a:pt x="158714" y="97904"/>
                    <a:pt x="158781" y="97471"/>
                  </a:cubicBezTo>
                  <a:cubicBezTo>
                    <a:pt x="158781" y="97396"/>
                    <a:pt x="158728" y="97352"/>
                    <a:pt x="158676" y="97352"/>
                  </a:cubicBezTo>
                  <a:cubicBezTo>
                    <a:pt x="158635" y="97352"/>
                    <a:pt x="158595" y="97379"/>
                    <a:pt x="158580" y="97437"/>
                  </a:cubicBezTo>
                  <a:cubicBezTo>
                    <a:pt x="158480" y="97938"/>
                    <a:pt x="158447" y="98738"/>
                    <a:pt x="158714" y="99272"/>
                  </a:cubicBezTo>
                  <a:cubicBezTo>
                    <a:pt x="158614" y="99272"/>
                    <a:pt x="158547" y="99205"/>
                    <a:pt x="158414" y="99205"/>
                  </a:cubicBezTo>
                  <a:cubicBezTo>
                    <a:pt x="158380" y="99172"/>
                    <a:pt x="158380" y="99139"/>
                    <a:pt x="158314" y="99105"/>
                  </a:cubicBezTo>
                  <a:cubicBezTo>
                    <a:pt x="158247" y="98538"/>
                    <a:pt x="158214" y="98005"/>
                    <a:pt x="158113" y="97471"/>
                  </a:cubicBezTo>
                  <a:lnTo>
                    <a:pt x="158113" y="97437"/>
                  </a:lnTo>
                  <a:cubicBezTo>
                    <a:pt x="158587" y="96911"/>
                    <a:pt x="159005" y="96643"/>
                    <a:pt x="159383" y="96643"/>
                  </a:cubicBezTo>
                  <a:close/>
                  <a:moveTo>
                    <a:pt x="164351" y="95177"/>
                  </a:moveTo>
                  <a:cubicBezTo>
                    <a:pt x="164589" y="95177"/>
                    <a:pt x="164815" y="95206"/>
                    <a:pt x="165018" y="95269"/>
                  </a:cubicBezTo>
                  <a:cubicBezTo>
                    <a:pt x="166052" y="95603"/>
                    <a:pt x="166453" y="96470"/>
                    <a:pt x="167187" y="97137"/>
                  </a:cubicBezTo>
                  <a:cubicBezTo>
                    <a:pt x="166921" y="98706"/>
                    <a:pt x="165870" y="100657"/>
                    <a:pt x="164391" y="100657"/>
                  </a:cubicBezTo>
                  <a:cubicBezTo>
                    <a:pt x="164014" y="100657"/>
                    <a:pt x="163610" y="100530"/>
                    <a:pt x="163184" y="100239"/>
                  </a:cubicBezTo>
                  <a:cubicBezTo>
                    <a:pt x="162450" y="99739"/>
                    <a:pt x="161916" y="99005"/>
                    <a:pt x="161516" y="98171"/>
                  </a:cubicBezTo>
                  <a:cubicBezTo>
                    <a:pt x="161416" y="97504"/>
                    <a:pt x="161416" y="96804"/>
                    <a:pt x="161916" y="96170"/>
                  </a:cubicBezTo>
                  <a:cubicBezTo>
                    <a:pt x="162417" y="95590"/>
                    <a:pt x="163459" y="95177"/>
                    <a:pt x="164351" y="95177"/>
                  </a:cubicBezTo>
                  <a:close/>
                  <a:moveTo>
                    <a:pt x="81524" y="1"/>
                  </a:moveTo>
                  <a:cubicBezTo>
                    <a:pt x="80593" y="1"/>
                    <a:pt x="79619" y="151"/>
                    <a:pt x="78557" y="501"/>
                  </a:cubicBezTo>
                  <a:cubicBezTo>
                    <a:pt x="74987" y="1702"/>
                    <a:pt x="71552" y="3870"/>
                    <a:pt x="68349" y="5839"/>
                  </a:cubicBezTo>
                  <a:cubicBezTo>
                    <a:pt x="66848" y="6739"/>
                    <a:pt x="65247" y="7606"/>
                    <a:pt x="63746" y="8540"/>
                  </a:cubicBezTo>
                  <a:cubicBezTo>
                    <a:pt x="62879" y="9074"/>
                    <a:pt x="61811" y="9875"/>
                    <a:pt x="61745" y="11009"/>
                  </a:cubicBezTo>
                  <a:cubicBezTo>
                    <a:pt x="61745" y="11276"/>
                    <a:pt x="61811" y="11543"/>
                    <a:pt x="61911" y="11776"/>
                  </a:cubicBezTo>
                  <a:cubicBezTo>
                    <a:pt x="61745" y="11709"/>
                    <a:pt x="61578" y="11676"/>
                    <a:pt x="61411" y="11576"/>
                  </a:cubicBezTo>
                  <a:cubicBezTo>
                    <a:pt x="61071" y="11474"/>
                    <a:pt x="60728" y="11428"/>
                    <a:pt x="60384" y="11428"/>
                  </a:cubicBezTo>
                  <a:cubicBezTo>
                    <a:pt x="58264" y="11428"/>
                    <a:pt x="56109" y="13173"/>
                    <a:pt x="54473" y="14178"/>
                  </a:cubicBezTo>
                  <a:cubicBezTo>
                    <a:pt x="51537" y="15946"/>
                    <a:pt x="48569" y="17680"/>
                    <a:pt x="46367" y="20382"/>
                  </a:cubicBezTo>
                  <a:cubicBezTo>
                    <a:pt x="45166" y="21850"/>
                    <a:pt x="44165" y="23451"/>
                    <a:pt x="43165" y="25086"/>
                  </a:cubicBezTo>
                  <a:cubicBezTo>
                    <a:pt x="42731" y="25786"/>
                    <a:pt x="41730" y="27387"/>
                    <a:pt x="40963" y="29089"/>
                  </a:cubicBezTo>
                  <a:cubicBezTo>
                    <a:pt x="40896" y="29089"/>
                    <a:pt x="40863" y="29089"/>
                    <a:pt x="40830" y="29122"/>
                  </a:cubicBezTo>
                  <a:cubicBezTo>
                    <a:pt x="40523" y="29044"/>
                    <a:pt x="40207" y="29009"/>
                    <a:pt x="39887" y="29009"/>
                  </a:cubicBezTo>
                  <a:cubicBezTo>
                    <a:pt x="38016" y="29009"/>
                    <a:pt x="35992" y="30212"/>
                    <a:pt x="34625" y="31123"/>
                  </a:cubicBezTo>
                  <a:cubicBezTo>
                    <a:pt x="32991" y="32224"/>
                    <a:pt x="30689" y="34125"/>
                    <a:pt x="31190" y="36394"/>
                  </a:cubicBezTo>
                  <a:cubicBezTo>
                    <a:pt x="31456" y="37561"/>
                    <a:pt x="32390" y="38762"/>
                    <a:pt x="33625" y="39096"/>
                  </a:cubicBezTo>
                  <a:cubicBezTo>
                    <a:pt x="33812" y="39147"/>
                    <a:pt x="33992" y="39170"/>
                    <a:pt x="34164" y="39170"/>
                  </a:cubicBezTo>
                  <a:cubicBezTo>
                    <a:pt x="34664" y="39170"/>
                    <a:pt x="35104" y="38977"/>
                    <a:pt x="35526" y="38729"/>
                  </a:cubicBezTo>
                  <a:lnTo>
                    <a:pt x="35526" y="38729"/>
                  </a:lnTo>
                  <a:cubicBezTo>
                    <a:pt x="35059" y="39930"/>
                    <a:pt x="35159" y="41297"/>
                    <a:pt x="36226" y="42598"/>
                  </a:cubicBezTo>
                  <a:cubicBezTo>
                    <a:pt x="36282" y="42654"/>
                    <a:pt x="36370" y="42700"/>
                    <a:pt x="36453" y="42700"/>
                  </a:cubicBezTo>
                  <a:cubicBezTo>
                    <a:pt x="36519" y="42700"/>
                    <a:pt x="36583" y="42672"/>
                    <a:pt x="36627" y="42598"/>
                  </a:cubicBezTo>
                  <a:cubicBezTo>
                    <a:pt x="36660" y="42565"/>
                    <a:pt x="36693" y="42465"/>
                    <a:pt x="36693" y="42431"/>
                  </a:cubicBezTo>
                  <a:lnTo>
                    <a:pt x="36693" y="42565"/>
                  </a:lnTo>
                  <a:lnTo>
                    <a:pt x="36693" y="42732"/>
                  </a:lnTo>
                  <a:cubicBezTo>
                    <a:pt x="36794" y="43532"/>
                    <a:pt x="37027" y="44266"/>
                    <a:pt x="37361" y="45067"/>
                  </a:cubicBezTo>
                  <a:cubicBezTo>
                    <a:pt x="37627" y="45634"/>
                    <a:pt x="37994" y="46234"/>
                    <a:pt x="38361" y="46801"/>
                  </a:cubicBezTo>
                  <a:lnTo>
                    <a:pt x="38295" y="46868"/>
                  </a:lnTo>
                  <a:lnTo>
                    <a:pt x="38161" y="46868"/>
                  </a:lnTo>
                  <a:cubicBezTo>
                    <a:pt x="37694" y="47068"/>
                    <a:pt x="37494" y="47368"/>
                    <a:pt x="37494" y="47635"/>
                  </a:cubicBezTo>
                  <a:cubicBezTo>
                    <a:pt x="37060" y="47735"/>
                    <a:pt x="36860" y="47969"/>
                    <a:pt x="36727" y="48302"/>
                  </a:cubicBezTo>
                  <a:cubicBezTo>
                    <a:pt x="36573" y="48177"/>
                    <a:pt x="36402" y="48122"/>
                    <a:pt x="36231" y="48122"/>
                  </a:cubicBezTo>
                  <a:cubicBezTo>
                    <a:pt x="35809" y="48122"/>
                    <a:pt x="35382" y="48461"/>
                    <a:pt x="35192" y="48936"/>
                  </a:cubicBezTo>
                  <a:cubicBezTo>
                    <a:pt x="34959" y="48402"/>
                    <a:pt x="34625" y="47969"/>
                    <a:pt x="34125" y="47702"/>
                  </a:cubicBezTo>
                  <a:cubicBezTo>
                    <a:pt x="33791" y="47468"/>
                    <a:pt x="33224" y="47201"/>
                    <a:pt x="32791" y="47201"/>
                  </a:cubicBezTo>
                  <a:cubicBezTo>
                    <a:pt x="29789" y="43699"/>
                    <a:pt x="26219" y="40864"/>
                    <a:pt x="21649" y="39529"/>
                  </a:cubicBezTo>
                  <a:cubicBezTo>
                    <a:pt x="20115" y="39062"/>
                    <a:pt x="18347" y="38762"/>
                    <a:pt x="16646" y="38762"/>
                  </a:cubicBezTo>
                  <a:cubicBezTo>
                    <a:pt x="16612" y="38695"/>
                    <a:pt x="16546" y="38629"/>
                    <a:pt x="16446" y="38629"/>
                  </a:cubicBezTo>
                  <a:cubicBezTo>
                    <a:pt x="14993" y="38435"/>
                    <a:pt x="13540" y="37960"/>
                    <a:pt x="12087" y="37960"/>
                  </a:cubicBezTo>
                  <a:cubicBezTo>
                    <a:pt x="12039" y="37960"/>
                    <a:pt x="11991" y="37960"/>
                    <a:pt x="11942" y="37962"/>
                  </a:cubicBezTo>
                  <a:cubicBezTo>
                    <a:pt x="10441" y="38028"/>
                    <a:pt x="9040" y="38695"/>
                    <a:pt x="7873" y="39563"/>
                  </a:cubicBezTo>
                  <a:cubicBezTo>
                    <a:pt x="6639" y="40530"/>
                    <a:pt x="5605" y="41764"/>
                    <a:pt x="4504" y="42898"/>
                  </a:cubicBezTo>
                  <a:cubicBezTo>
                    <a:pt x="3770" y="43732"/>
                    <a:pt x="3603" y="44233"/>
                    <a:pt x="3870" y="45300"/>
                  </a:cubicBezTo>
                  <a:cubicBezTo>
                    <a:pt x="4104" y="46134"/>
                    <a:pt x="4470" y="47435"/>
                    <a:pt x="5271" y="47935"/>
                  </a:cubicBezTo>
                  <a:cubicBezTo>
                    <a:pt x="5438" y="48035"/>
                    <a:pt x="5538" y="48102"/>
                    <a:pt x="5705" y="48135"/>
                  </a:cubicBezTo>
                  <a:cubicBezTo>
                    <a:pt x="5505" y="48803"/>
                    <a:pt x="6605" y="49737"/>
                    <a:pt x="6972" y="50104"/>
                  </a:cubicBezTo>
                  <a:cubicBezTo>
                    <a:pt x="7506" y="50704"/>
                    <a:pt x="8106" y="51271"/>
                    <a:pt x="8774" y="51705"/>
                  </a:cubicBezTo>
                  <a:cubicBezTo>
                    <a:pt x="9207" y="52038"/>
                    <a:pt x="9708" y="52205"/>
                    <a:pt x="10208" y="52405"/>
                  </a:cubicBezTo>
                  <a:cubicBezTo>
                    <a:pt x="11109" y="52805"/>
                    <a:pt x="11609" y="53406"/>
                    <a:pt x="12276" y="54073"/>
                  </a:cubicBezTo>
                  <a:cubicBezTo>
                    <a:pt x="12810" y="54573"/>
                    <a:pt x="13377" y="54940"/>
                    <a:pt x="14011" y="55207"/>
                  </a:cubicBezTo>
                  <a:cubicBezTo>
                    <a:pt x="14311" y="55808"/>
                    <a:pt x="15178" y="56141"/>
                    <a:pt x="15879" y="56375"/>
                  </a:cubicBezTo>
                  <a:cubicBezTo>
                    <a:pt x="17180" y="57109"/>
                    <a:pt x="18380" y="58043"/>
                    <a:pt x="19548" y="58977"/>
                  </a:cubicBezTo>
                  <a:cubicBezTo>
                    <a:pt x="18347" y="60611"/>
                    <a:pt x="17380" y="62446"/>
                    <a:pt x="16212" y="64147"/>
                  </a:cubicBezTo>
                  <a:cubicBezTo>
                    <a:pt x="15011" y="65982"/>
                    <a:pt x="13710" y="67716"/>
                    <a:pt x="12343" y="69384"/>
                  </a:cubicBezTo>
                  <a:cubicBezTo>
                    <a:pt x="11142" y="70818"/>
                    <a:pt x="9641" y="72219"/>
                    <a:pt x="8540" y="73787"/>
                  </a:cubicBezTo>
                  <a:cubicBezTo>
                    <a:pt x="8173" y="74388"/>
                    <a:pt x="8006" y="74921"/>
                    <a:pt x="8140" y="75488"/>
                  </a:cubicBezTo>
                  <a:cubicBezTo>
                    <a:pt x="8120" y="75487"/>
                    <a:pt x="8100" y="75487"/>
                    <a:pt x="8080" y="75487"/>
                  </a:cubicBezTo>
                  <a:cubicBezTo>
                    <a:pt x="7441" y="75487"/>
                    <a:pt x="6925" y="76004"/>
                    <a:pt x="6472" y="76489"/>
                  </a:cubicBezTo>
                  <a:cubicBezTo>
                    <a:pt x="5871" y="77123"/>
                    <a:pt x="4837" y="77757"/>
                    <a:pt x="4604" y="78624"/>
                  </a:cubicBezTo>
                  <a:cubicBezTo>
                    <a:pt x="4386" y="78531"/>
                    <a:pt x="4143" y="78490"/>
                    <a:pt x="3889" y="78490"/>
                  </a:cubicBezTo>
                  <a:cubicBezTo>
                    <a:pt x="2859" y="78490"/>
                    <a:pt x="1643" y="79169"/>
                    <a:pt x="1135" y="79892"/>
                  </a:cubicBezTo>
                  <a:cubicBezTo>
                    <a:pt x="468" y="80792"/>
                    <a:pt x="34" y="82493"/>
                    <a:pt x="501" y="83628"/>
                  </a:cubicBezTo>
                  <a:cubicBezTo>
                    <a:pt x="34" y="84395"/>
                    <a:pt x="1" y="86229"/>
                    <a:pt x="634" y="86830"/>
                  </a:cubicBezTo>
                  <a:cubicBezTo>
                    <a:pt x="796" y="86992"/>
                    <a:pt x="982" y="87057"/>
                    <a:pt x="1177" y="87057"/>
                  </a:cubicBezTo>
                  <a:cubicBezTo>
                    <a:pt x="1544" y="87057"/>
                    <a:pt x="1942" y="86824"/>
                    <a:pt x="2269" y="86563"/>
                  </a:cubicBezTo>
                  <a:lnTo>
                    <a:pt x="2269" y="86563"/>
                  </a:lnTo>
                  <a:cubicBezTo>
                    <a:pt x="2169" y="87263"/>
                    <a:pt x="2803" y="87797"/>
                    <a:pt x="3603" y="87931"/>
                  </a:cubicBezTo>
                  <a:cubicBezTo>
                    <a:pt x="3735" y="87945"/>
                    <a:pt x="3878" y="87954"/>
                    <a:pt x="4028" y="87954"/>
                  </a:cubicBezTo>
                  <a:cubicBezTo>
                    <a:pt x="4557" y="87954"/>
                    <a:pt x="5162" y="87850"/>
                    <a:pt x="5605" y="87564"/>
                  </a:cubicBezTo>
                  <a:cubicBezTo>
                    <a:pt x="5671" y="87497"/>
                    <a:pt x="5705" y="87464"/>
                    <a:pt x="5771" y="87397"/>
                  </a:cubicBezTo>
                  <a:lnTo>
                    <a:pt x="5771" y="87430"/>
                  </a:lnTo>
                  <a:cubicBezTo>
                    <a:pt x="5705" y="87497"/>
                    <a:pt x="5805" y="87597"/>
                    <a:pt x="5871" y="87630"/>
                  </a:cubicBezTo>
                  <a:cubicBezTo>
                    <a:pt x="6462" y="87694"/>
                    <a:pt x="7158" y="87877"/>
                    <a:pt x="7810" y="87877"/>
                  </a:cubicBezTo>
                  <a:cubicBezTo>
                    <a:pt x="8190" y="87877"/>
                    <a:pt x="8554" y="87815"/>
                    <a:pt x="8874" y="87630"/>
                  </a:cubicBezTo>
                  <a:cubicBezTo>
                    <a:pt x="9007" y="87564"/>
                    <a:pt x="9107" y="87464"/>
                    <a:pt x="9174" y="87397"/>
                  </a:cubicBezTo>
                  <a:cubicBezTo>
                    <a:pt x="9641" y="87297"/>
                    <a:pt x="10008" y="86830"/>
                    <a:pt x="9974" y="86396"/>
                  </a:cubicBezTo>
                  <a:cubicBezTo>
                    <a:pt x="9974" y="86363"/>
                    <a:pt x="9949" y="86346"/>
                    <a:pt x="9924" y="86346"/>
                  </a:cubicBezTo>
                  <a:cubicBezTo>
                    <a:pt x="9899" y="86346"/>
                    <a:pt x="9874" y="86363"/>
                    <a:pt x="9874" y="86396"/>
                  </a:cubicBezTo>
                  <a:cubicBezTo>
                    <a:pt x="9774" y="86663"/>
                    <a:pt x="9607" y="86930"/>
                    <a:pt x="9374" y="87097"/>
                  </a:cubicBezTo>
                  <a:cubicBezTo>
                    <a:pt x="9607" y="86630"/>
                    <a:pt x="9507" y="86096"/>
                    <a:pt x="9274" y="85629"/>
                  </a:cubicBezTo>
                  <a:cubicBezTo>
                    <a:pt x="9254" y="85619"/>
                    <a:pt x="9238" y="85615"/>
                    <a:pt x="9224" y="85615"/>
                  </a:cubicBezTo>
                  <a:cubicBezTo>
                    <a:pt x="9190" y="85615"/>
                    <a:pt x="9174" y="85639"/>
                    <a:pt x="9174" y="85662"/>
                  </a:cubicBezTo>
                  <a:cubicBezTo>
                    <a:pt x="9174" y="85963"/>
                    <a:pt x="9207" y="86329"/>
                    <a:pt x="9140" y="86630"/>
                  </a:cubicBezTo>
                  <a:cubicBezTo>
                    <a:pt x="8940" y="87397"/>
                    <a:pt x="8440" y="87430"/>
                    <a:pt x="7806" y="87430"/>
                  </a:cubicBezTo>
                  <a:cubicBezTo>
                    <a:pt x="7708" y="87436"/>
                    <a:pt x="7609" y="87439"/>
                    <a:pt x="7509" y="87439"/>
                  </a:cubicBezTo>
                  <a:cubicBezTo>
                    <a:pt x="7065" y="87439"/>
                    <a:pt x="6607" y="87385"/>
                    <a:pt x="6172" y="87330"/>
                  </a:cubicBezTo>
                  <a:cubicBezTo>
                    <a:pt x="6505" y="86430"/>
                    <a:pt x="5938" y="85295"/>
                    <a:pt x="5304" y="84595"/>
                  </a:cubicBezTo>
                  <a:cubicBezTo>
                    <a:pt x="5077" y="84368"/>
                    <a:pt x="4874" y="84213"/>
                    <a:pt x="4716" y="84213"/>
                  </a:cubicBezTo>
                  <a:cubicBezTo>
                    <a:pt x="4688" y="84213"/>
                    <a:pt x="4662" y="84218"/>
                    <a:pt x="4637" y="84228"/>
                  </a:cubicBezTo>
                  <a:cubicBezTo>
                    <a:pt x="4833" y="83659"/>
                    <a:pt x="5456" y="83526"/>
                    <a:pt x="6141" y="83526"/>
                  </a:cubicBezTo>
                  <a:cubicBezTo>
                    <a:pt x="6741" y="83526"/>
                    <a:pt x="7388" y="83628"/>
                    <a:pt x="7840" y="83628"/>
                  </a:cubicBezTo>
                  <a:cubicBezTo>
                    <a:pt x="8040" y="83628"/>
                    <a:pt x="8006" y="83294"/>
                    <a:pt x="7806" y="83294"/>
                  </a:cubicBezTo>
                  <a:cubicBezTo>
                    <a:pt x="7367" y="83294"/>
                    <a:pt x="6793" y="83234"/>
                    <a:pt x="6237" y="83234"/>
                  </a:cubicBezTo>
                  <a:cubicBezTo>
                    <a:pt x="5357" y="83234"/>
                    <a:pt x="4521" y="83384"/>
                    <a:pt x="4337" y="84161"/>
                  </a:cubicBezTo>
                  <a:lnTo>
                    <a:pt x="4270" y="84161"/>
                  </a:lnTo>
                  <a:cubicBezTo>
                    <a:pt x="4170" y="84161"/>
                    <a:pt x="4137" y="84295"/>
                    <a:pt x="4170" y="84395"/>
                  </a:cubicBezTo>
                  <a:cubicBezTo>
                    <a:pt x="3970" y="84461"/>
                    <a:pt x="3703" y="84628"/>
                    <a:pt x="3503" y="84795"/>
                  </a:cubicBezTo>
                  <a:cubicBezTo>
                    <a:pt x="3536" y="84595"/>
                    <a:pt x="3503" y="84395"/>
                    <a:pt x="3470" y="84161"/>
                  </a:cubicBezTo>
                  <a:lnTo>
                    <a:pt x="3470" y="84161"/>
                  </a:lnTo>
                  <a:cubicBezTo>
                    <a:pt x="3480" y="84182"/>
                    <a:pt x="3490" y="84190"/>
                    <a:pt x="3500" y="84190"/>
                  </a:cubicBezTo>
                  <a:cubicBezTo>
                    <a:pt x="3521" y="84190"/>
                    <a:pt x="3536" y="84151"/>
                    <a:pt x="3536" y="84128"/>
                  </a:cubicBezTo>
                  <a:cubicBezTo>
                    <a:pt x="3503" y="83461"/>
                    <a:pt x="3103" y="82894"/>
                    <a:pt x="2803" y="82293"/>
                  </a:cubicBezTo>
                  <a:cubicBezTo>
                    <a:pt x="2793" y="82253"/>
                    <a:pt x="2764" y="82237"/>
                    <a:pt x="2732" y="82237"/>
                  </a:cubicBezTo>
                  <a:cubicBezTo>
                    <a:pt x="2656" y="82237"/>
                    <a:pt x="2556" y="82323"/>
                    <a:pt x="2602" y="82393"/>
                  </a:cubicBezTo>
                  <a:cubicBezTo>
                    <a:pt x="2803" y="82760"/>
                    <a:pt x="2969" y="83127"/>
                    <a:pt x="3136" y="83494"/>
                  </a:cubicBezTo>
                  <a:lnTo>
                    <a:pt x="3136" y="83561"/>
                  </a:lnTo>
                  <a:cubicBezTo>
                    <a:pt x="3436" y="83994"/>
                    <a:pt x="3436" y="84495"/>
                    <a:pt x="3303" y="84962"/>
                  </a:cubicBezTo>
                  <a:lnTo>
                    <a:pt x="3136" y="85129"/>
                  </a:lnTo>
                  <a:cubicBezTo>
                    <a:pt x="3270" y="84128"/>
                    <a:pt x="2703" y="82994"/>
                    <a:pt x="1935" y="82493"/>
                  </a:cubicBezTo>
                  <a:cubicBezTo>
                    <a:pt x="2803" y="81760"/>
                    <a:pt x="3970" y="81293"/>
                    <a:pt x="4971" y="81159"/>
                  </a:cubicBezTo>
                  <a:cubicBezTo>
                    <a:pt x="5121" y="81129"/>
                    <a:pt x="5136" y="80883"/>
                    <a:pt x="4991" y="80883"/>
                  </a:cubicBezTo>
                  <a:cubicBezTo>
                    <a:pt x="4975" y="80883"/>
                    <a:pt x="4957" y="80886"/>
                    <a:pt x="4937" y="80892"/>
                  </a:cubicBezTo>
                  <a:cubicBezTo>
                    <a:pt x="4470" y="80926"/>
                    <a:pt x="3937" y="81059"/>
                    <a:pt x="3436" y="81226"/>
                  </a:cubicBezTo>
                  <a:cubicBezTo>
                    <a:pt x="3436" y="80992"/>
                    <a:pt x="3336" y="80725"/>
                    <a:pt x="3303" y="80559"/>
                  </a:cubicBezTo>
                  <a:cubicBezTo>
                    <a:pt x="3203" y="80258"/>
                    <a:pt x="3036" y="79992"/>
                    <a:pt x="2836" y="79791"/>
                  </a:cubicBezTo>
                  <a:cubicBezTo>
                    <a:pt x="2830" y="79785"/>
                    <a:pt x="2821" y="79783"/>
                    <a:pt x="2812" y="79783"/>
                  </a:cubicBezTo>
                  <a:cubicBezTo>
                    <a:pt x="2771" y="79783"/>
                    <a:pt x="2715" y="79837"/>
                    <a:pt x="2769" y="79892"/>
                  </a:cubicBezTo>
                  <a:cubicBezTo>
                    <a:pt x="2969" y="80125"/>
                    <a:pt x="3036" y="80425"/>
                    <a:pt x="3136" y="80725"/>
                  </a:cubicBezTo>
                  <a:cubicBezTo>
                    <a:pt x="3170" y="80892"/>
                    <a:pt x="3170" y="81092"/>
                    <a:pt x="3270" y="81259"/>
                  </a:cubicBezTo>
                  <a:cubicBezTo>
                    <a:pt x="3170" y="81259"/>
                    <a:pt x="3136" y="81293"/>
                    <a:pt x="3036" y="81326"/>
                  </a:cubicBezTo>
                  <a:cubicBezTo>
                    <a:pt x="3103" y="80992"/>
                    <a:pt x="2869" y="80592"/>
                    <a:pt x="2703" y="80325"/>
                  </a:cubicBezTo>
                  <a:cubicBezTo>
                    <a:pt x="2536" y="80092"/>
                    <a:pt x="2302" y="79791"/>
                    <a:pt x="1969" y="79725"/>
                  </a:cubicBezTo>
                  <a:cubicBezTo>
                    <a:pt x="2769" y="78991"/>
                    <a:pt x="3703" y="79124"/>
                    <a:pt x="4671" y="78757"/>
                  </a:cubicBezTo>
                  <a:lnTo>
                    <a:pt x="4671" y="78757"/>
                  </a:lnTo>
                  <a:cubicBezTo>
                    <a:pt x="4671" y="78791"/>
                    <a:pt x="4671" y="78891"/>
                    <a:pt x="4637" y="78924"/>
                  </a:cubicBezTo>
                  <a:cubicBezTo>
                    <a:pt x="4537" y="80158"/>
                    <a:pt x="5638" y="81559"/>
                    <a:pt x="6839" y="82126"/>
                  </a:cubicBezTo>
                  <a:cubicBezTo>
                    <a:pt x="7194" y="82773"/>
                    <a:pt x="8113" y="83262"/>
                    <a:pt x="8867" y="83262"/>
                  </a:cubicBezTo>
                  <a:cubicBezTo>
                    <a:pt x="8892" y="83262"/>
                    <a:pt x="8916" y="83262"/>
                    <a:pt x="8940" y="83261"/>
                  </a:cubicBezTo>
                  <a:cubicBezTo>
                    <a:pt x="9007" y="83261"/>
                    <a:pt x="9007" y="83161"/>
                    <a:pt x="8974" y="83127"/>
                  </a:cubicBezTo>
                  <a:cubicBezTo>
                    <a:pt x="8707" y="82894"/>
                    <a:pt x="8340" y="82827"/>
                    <a:pt x="8006" y="82727"/>
                  </a:cubicBezTo>
                  <a:cubicBezTo>
                    <a:pt x="7773" y="82627"/>
                    <a:pt x="7539" y="82460"/>
                    <a:pt x="7339" y="82327"/>
                  </a:cubicBezTo>
                  <a:lnTo>
                    <a:pt x="7339" y="82327"/>
                  </a:lnTo>
                  <a:cubicBezTo>
                    <a:pt x="7564" y="82402"/>
                    <a:pt x="7789" y="82439"/>
                    <a:pt x="8001" y="82439"/>
                  </a:cubicBezTo>
                  <a:cubicBezTo>
                    <a:pt x="8071" y="82439"/>
                    <a:pt x="8140" y="82435"/>
                    <a:pt x="8206" y="82427"/>
                  </a:cubicBezTo>
                  <a:cubicBezTo>
                    <a:pt x="8340" y="82427"/>
                    <a:pt x="8340" y="82260"/>
                    <a:pt x="8206" y="82227"/>
                  </a:cubicBezTo>
                  <a:cubicBezTo>
                    <a:pt x="6972" y="81826"/>
                    <a:pt x="5171" y="80792"/>
                    <a:pt x="5104" y="79391"/>
                  </a:cubicBezTo>
                  <a:lnTo>
                    <a:pt x="5104" y="79391"/>
                  </a:lnTo>
                  <a:cubicBezTo>
                    <a:pt x="5204" y="79925"/>
                    <a:pt x="5705" y="80425"/>
                    <a:pt x="6205" y="80759"/>
                  </a:cubicBezTo>
                  <a:cubicBezTo>
                    <a:pt x="6594" y="81030"/>
                    <a:pt x="6958" y="81172"/>
                    <a:pt x="7313" y="81172"/>
                  </a:cubicBezTo>
                  <a:cubicBezTo>
                    <a:pt x="7658" y="81172"/>
                    <a:pt x="7995" y="81038"/>
                    <a:pt x="8340" y="80759"/>
                  </a:cubicBezTo>
                  <a:lnTo>
                    <a:pt x="8340" y="80759"/>
                  </a:lnTo>
                  <a:cubicBezTo>
                    <a:pt x="8106" y="81092"/>
                    <a:pt x="7973" y="81459"/>
                    <a:pt x="8106" y="81793"/>
                  </a:cubicBezTo>
                  <a:cubicBezTo>
                    <a:pt x="8289" y="82268"/>
                    <a:pt x="8902" y="82533"/>
                    <a:pt x="9474" y="82533"/>
                  </a:cubicBezTo>
                  <a:cubicBezTo>
                    <a:pt x="9946" y="82533"/>
                    <a:pt x="10391" y="82352"/>
                    <a:pt x="10541" y="81960"/>
                  </a:cubicBezTo>
                  <a:cubicBezTo>
                    <a:pt x="10592" y="81934"/>
                    <a:pt x="10547" y="81871"/>
                    <a:pt x="10507" y="81871"/>
                  </a:cubicBezTo>
                  <a:cubicBezTo>
                    <a:pt x="10495" y="81871"/>
                    <a:pt x="10483" y="81877"/>
                    <a:pt x="10475" y="81893"/>
                  </a:cubicBezTo>
                  <a:cubicBezTo>
                    <a:pt x="10135" y="82109"/>
                    <a:pt x="9766" y="82297"/>
                    <a:pt x="9316" y="82297"/>
                  </a:cubicBezTo>
                  <a:cubicBezTo>
                    <a:pt x="9280" y="82297"/>
                    <a:pt x="9244" y="82296"/>
                    <a:pt x="9207" y="82293"/>
                  </a:cubicBezTo>
                  <a:cubicBezTo>
                    <a:pt x="8673" y="82260"/>
                    <a:pt x="8040" y="81893"/>
                    <a:pt x="8273" y="81259"/>
                  </a:cubicBezTo>
                  <a:cubicBezTo>
                    <a:pt x="8473" y="80592"/>
                    <a:pt x="9174" y="80058"/>
                    <a:pt x="9774" y="79725"/>
                  </a:cubicBezTo>
                  <a:cubicBezTo>
                    <a:pt x="9801" y="79670"/>
                    <a:pt x="9784" y="79616"/>
                    <a:pt x="9741" y="79616"/>
                  </a:cubicBezTo>
                  <a:cubicBezTo>
                    <a:pt x="9731" y="79616"/>
                    <a:pt x="9720" y="79619"/>
                    <a:pt x="9708" y="79625"/>
                  </a:cubicBezTo>
                  <a:cubicBezTo>
                    <a:pt x="9507" y="79758"/>
                    <a:pt x="9274" y="79925"/>
                    <a:pt x="8974" y="80125"/>
                  </a:cubicBezTo>
                  <a:cubicBezTo>
                    <a:pt x="9474" y="79458"/>
                    <a:pt x="9607" y="78724"/>
                    <a:pt x="9307" y="77757"/>
                  </a:cubicBezTo>
                  <a:cubicBezTo>
                    <a:pt x="9293" y="77698"/>
                    <a:pt x="9240" y="77672"/>
                    <a:pt x="9184" y="77672"/>
                  </a:cubicBezTo>
                  <a:cubicBezTo>
                    <a:pt x="9114" y="77672"/>
                    <a:pt x="9040" y="77715"/>
                    <a:pt x="9040" y="77790"/>
                  </a:cubicBezTo>
                  <a:cubicBezTo>
                    <a:pt x="9140" y="78757"/>
                    <a:pt x="9174" y="79425"/>
                    <a:pt x="8473" y="80125"/>
                  </a:cubicBezTo>
                  <a:cubicBezTo>
                    <a:pt x="8058" y="80540"/>
                    <a:pt x="7692" y="80750"/>
                    <a:pt x="7312" y="80750"/>
                  </a:cubicBezTo>
                  <a:cubicBezTo>
                    <a:pt x="6989" y="80750"/>
                    <a:pt x="6655" y="80598"/>
                    <a:pt x="6272" y="80292"/>
                  </a:cubicBezTo>
                  <a:cubicBezTo>
                    <a:pt x="5505" y="79725"/>
                    <a:pt x="5138" y="79091"/>
                    <a:pt x="5705" y="78224"/>
                  </a:cubicBezTo>
                  <a:cubicBezTo>
                    <a:pt x="6172" y="77557"/>
                    <a:pt x="6839" y="76656"/>
                    <a:pt x="7673" y="76456"/>
                  </a:cubicBezTo>
                  <a:cubicBezTo>
                    <a:pt x="7706" y="76456"/>
                    <a:pt x="7706" y="76389"/>
                    <a:pt x="7673" y="76389"/>
                  </a:cubicBezTo>
                  <a:cubicBezTo>
                    <a:pt x="7439" y="76422"/>
                    <a:pt x="7172" y="76489"/>
                    <a:pt x="6939" y="76623"/>
                  </a:cubicBezTo>
                  <a:cubicBezTo>
                    <a:pt x="7306" y="76222"/>
                    <a:pt x="7706" y="75822"/>
                    <a:pt x="8340" y="75789"/>
                  </a:cubicBezTo>
                  <a:cubicBezTo>
                    <a:pt x="8373" y="75889"/>
                    <a:pt x="8440" y="75989"/>
                    <a:pt x="8473" y="76089"/>
                  </a:cubicBezTo>
                  <a:cubicBezTo>
                    <a:pt x="9274" y="77657"/>
                    <a:pt x="10541" y="78591"/>
                    <a:pt x="10642" y="80492"/>
                  </a:cubicBezTo>
                  <a:cubicBezTo>
                    <a:pt x="10642" y="80542"/>
                    <a:pt x="10675" y="80567"/>
                    <a:pt x="10708" y="80567"/>
                  </a:cubicBezTo>
                  <a:cubicBezTo>
                    <a:pt x="10742" y="80567"/>
                    <a:pt x="10775" y="80542"/>
                    <a:pt x="10775" y="80492"/>
                  </a:cubicBezTo>
                  <a:cubicBezTo>
                    <a:pt x="10975" y="79558"/>
                    <a:pt x="10875" y="78824"/>
                    <a:pt x="10375" y="77957"/>
                  </a:cubicBezTo>
                  <a:cubicBezTo>
                    <a:pt x="9541" y="76456"/>
                    <a:pt x="7940" y="75455"/>
                    <a:pt x="9274" y="73720"/>
                  </a:cubicBezTo>
                  <a:cubicBezTo>
                    <a:pt x="10341" y="72286"/>
                    <a:pt x="11709" y="71085"/>
                    <a:pt x="12843" y="69718"/>
                  </a:cubicBezTo>
                  <a:cubicBezTo>
                    <a:pt x="14111" y="68217"/>
                    <a:pt x="15312" y="66615"/>
                    <a:pt x="16379" y="64981"/>
                  </a:cubicBezTo>
                  <a:cubicBezTo>
                    <a:pt x="16713" y="64481"/>
                    <a:pt x="17013" y="63980"/>
                    <a:pt x="17313" y="63480"/>
                  </a:cubicBezTo>
                  <a:lnTo>
                    <a:pt x="17346" y="63546"/>
                  </a:lnTo>
                  <a:cubicBezTo>
                    <a:pt x="17446" y="63613"/>
                    <a:pt x="17513" y="63647"/>
                    <a:pt x="17613" y="63780"/>
                  </a:cubicBezTo>
                  <a:cubicBezTo>
                    <a:pt x="17647" y="63813"/>
                    <a:pt x="17680" y="63880"/>
                    <a:pt x="17680" y="63913"/>
                  </a:cubicBezTo>
                  <a:cubicBezTo>
                    <a:pt x="17713" y="63947"/>
                    <a:pt x="17780" y="63947"/>
                    <a:pt x="17813" y="63980"/>
                  </a:cubicBezTo>
                  <a:cubicBezTo>
                    <a:pt x="17829" y="63996"/>
                    <a:pt x="17847" y="64003"/>
                    <a:pt x="17865" y="64003"/>
                  </a:cubicBezTo>
                  <a:cubicBezTo>
                    <a:pt x="17920" y="64003"/>
                    <a:pt x="17972" y="63939"/>
                    <a:pt x="17947" y="63913"/>
                  </a:cubicBezTo>
                  <a:cubicBezTo>
                    <a:pt x="17947" y="63880"/>
                    <a:pt x="17947" y="63813"/>
                    <a:pt x="17880" y="63747"/>
                  </a:cubicBezTo>
                  <a:lnTo>
                    <a:pt x="17780" y="63613"/>
                  </a:lnTo>
                  <a:cubicBezTo>
                    <a:pt x="17680" y="63546"/>
                    <a:pt x="17613" y="63446"/>
                    <a:pt x="17480" y="63380"/>
                  </a:cubicBezTo>
                  <a:lnTo>
                    <a:pt x="17380" y="63313"/>
                  </a:lnTo>
                  <a:cubicBezTo>
                    <a:pt x="17546" y="63079"/>
                    <a:pt x="17680" y="62813"/>
                    <a:pt x="17847" y="62579"/>
                  </a:cubicBezTo>
                  <a:lnTo>
                    <a:pt x="17880" y="62612"/>
                  </a:lnTo>
                  <a:cubicBezTo>
                    <a:pt x="17980" y="62713"/>
                    <a:pt x="18114" y="62813"/>
                    <a:pt x="18114" y="62913"/>
                  </a:cubicBezTo>
                  <a:cubicBezTo>
                    <a:pt x="18114" y="62979"/>
                    <a:pt x="18180" y="63079"/>
                    <a:pt x="18280" y="63079"/>
                  </a:cubicBezTo>
                  <a:lnTo>
                    <a:pt x="18347" y="63079"/>
                  </a:lnTo>
                  <a:cubicBezTo>
                    <a:pt x="18447" y="63079"/>
                    <a:pt x="18480" y="62946"/>
                    <a:pt x="18480" y="62879"/>
                  </a:cubicBezTo>
                  <a:cubicBezTo>
                    <a:pt x="18447" y="62646"/>
                    <a:pt x="18280" y="62479"/>
                    <a:pt x="18114" y="62312"/>
                  </a:cubicBezTo>
                  <a:cubicBezTo>
                    <a:pt x="18047" y="62279"/>
                    <a:pt x="18013" y="62279"/>
                    <a:pt x="17980" y="62279"/>
                  </a:cubicBezTo>
                  <a:cubicBezTo>
                    <a:pt x="18013" y="62212"/>
                    <a:pt x="18047" y="62145"/>
                    <a:pt x="18114" y="62079"/>
                  </a:cubicBezTo>
                  <a:cubicBezTo>
                    <a:pt x="18214" y="62212"/>
                    <a:pt x="18380" y="62379"/>
                    <a:pt x="18547" y="62446"/>
                  </a:cubicBezTo>
                  <a:lnTo>
                    <a:pt x="18647" y="62479"/>
                  </a:lnTo>
                  <a:lnTo>
                    <a:pt x="18714" y="62479"/>
                  </a:lnTo>
                  <a:cubicBezTo>
                    <a:pt x="18814" y="62446"/>
                    <a:pt x="18881" y="62312"/>
                    <a:pt x="18847" y="62246"/>
                  </a:cubicBezTo>
                  <a:lnTo>
                    <a:pt x="18981" y="62246"/>
                  </a:lnTo>
                  <a:cubicBezTo>
                    <a:pt x="18614" y="63079"/>
                    <a:pt x="18214" y="63947"/>
                    <a:pt x="17813" y="64747"/>
                  </a:cubicBezTo>
                  <a:cubicBezTo>
                    <a:pt x="17313" y="65748"/>
                    <a:pt x="16546" y="66582"/>
                    <a:pt x="16012" y="67583"/>
                  </a:cubicBezTo>
                  <a:cubicBezTo>
                    <a:pt x="15345" y="68817"/>
                    <a:pt x="15211" y="70218"/>
                    <a:pt x="16813" y="70718"/>
                  </a:cubicBezTo>
                  <a:cubicBezTo>
                    <a:pt x="16819" y="70721"/>
                    <a:pt x="16825" y="70723"/>
                    <a:pt x="16830" y="70723"/>
                  </a:cubicBezTo>
                  <a:cubicBezTo>
                    <a:pt x="16890" y="70723"/>
                    <a:pt x="16937" y="70582"/>
                    <a:pt x="16846" y="70552"/>
                  </a:cubicBezTo>
                  <a:cubicBezTo>
                    <a:pt x="14778" y="69384"/>
                    <a:pt x="16312" y="67449"/>
                    <a:pt x="17213" y="66082"/>
                  </a:cubicBezTo>
                  <a:cubicBezTo>
                    <a:pt x="18514" y="64247"/>
                    <a:pt x="19048" y="61979"/>
                    <a:pt x="20382" y="60144"/>
                  </a:cubicBezTo>
                  <a:lnTo>
                    <a:pt x="20382" y="60077"/>
                  </a:lnTo>
                  <a:cubicBezTo>
                    <a:pt x="20449" y="60044"/>
                    <a:pt x="20449" y="59944"/>
                    <a:pt x="20449" y="59877"/>
                  </a:cubicBezTo>
                  <a:cubicBezTo>
                    <a:pt x="20449" y="59810"/>
                    <a:pt x="20382" y="59744"/>
                    <a:pt x="20348" y="59744"/>
                  </a:cubicBezTo>
                  <a:lnTo>
                    <a:pt x="20348" y="59710"/>
                  </a:lnTo>
                  <a:cubicBezTo>
                    <a:pt x="21649" y="60811"/>
                    <a:pt x="22950" y="61979"/>
                    <a:pt x="24285" y="63079"/>
                  </a:cubicBezTo>
                  <a:cubicBezTo>
                    <a:pt x="24218" y="63113"/>
                    <a:pt x="24218" y="63113"/>
                    <a:pt x="24218" y="63213"/>
                  </a:cubicBezTo>
                  <a:cubicBezTo>
                    <a:pt x="24518" y="64481"/>
                    <a:pt x="24185" y="65715"/>
                    <a:pt x="23884" y="66949"/>
                  </a:cubicBezTo>
                  <a:cubicBezTo>
                    <a:pt x="23884" y="66115"/>
                    <a:pt x="23951" y="65281"/>
                    <a:pt x="23851" y="64447"/>
                  </a:cubicBezTo>
                  <a:lnTo>
                    <a:pt x="23851" y="64414"/>
                  </a:lnTo>
                  <a:cubicBezTo>
                    <a:pt x="23884" y="64481"/>
                    <a:pt x="23951" y="64581"/>
                    <a:pt x="23951" y="64614"/>
                  </a:cubicBezTo>
                  <a:cubicBezTo>
                    <a:pt x="23965" y="64628"/>
                    <a:pt x="23984" y="64636"/>
                    <a:pt x="24003" y="64636"/>
                  </a:cubicBezTo>
                  <a:cubicBezTo>
                    <a:pt x="24028" y="64636"/>
                    <a:pt x="24051" y="64620"/>
                    <a:pt x="24051" y="64581"/>
                  </a:cubicBezTo>
                  <a:cubicBezTo>
                    <a:pt x="24051" y="64314"/>
                    <a:pt x="23984" y="64080"/>
                    <a:pt x="23884" y="63813"/>
                  </a:cubicBezTo>
                  <a:cubicBezTo>
                    <a:pt x="23884" y="63613"/>
                    <a:pt x="23951" y="63413"/>
                    <a:pt x="23951" y="63213"/>
                  </a:cubicBezTo>
                  <a:cubicBezTo>
                    <a:pt x="23951" y="63138"/>
                    <a:pt x="23897" y="63103"/>
                    <a:pt x="23837" y="63103"/>
                  </a:cubicBezTo>
                  <a:cubicBezTo>
                    <a:pt x="23765" y="63103"/>
                    <a:pt x="23684" y="63155"/>
                    <a:pt x="23684" y="63246"/>
                  </a:cubicBezTo>
                  <a:lnTo>
                    <a:pt x="23684" y="63380"/>
                  </a:lnTo>
                  <a:cubicBezTo>
                    <a:pt x="23451" y="62913"/>
                    <a:pt x="23050" y="62446"/>
                    <a:pt x="22717" y="62079"/>
                  </a:cubicBezTo>
                  <a:cubicBezTo>
                    <a:pt x="22183" y="61445"/>
                    <a:pt x="21449" y="60711"/>
                    <a:pt x="20549" y="60611"/>
                  </a:cubicBezTo>
                  <a:cubicBezTo>
                    <a:pt x="20482" y="60611"/>
                    <a:pt x="20449" y="60711"/>
                    <a:pt x="20482" y="60744"/>
                  </a:cubicBezTo>
                  <a:cubicBezTo>
                    <a:pt x="20348" y="60744"/>
                    <a:pt x="20282" y="60778"/>
                    <a:pt x="20148" y="60811"/>
                  </a:cubicBezTo>
                  <a:cubicBezTo>
                    <a:pt x="20025" y="60873"/>
                    <a:pt x="20101" y="61048"/>
                    <a:pt x="20192" y="61048"/>
                  </a:cubicBezTo>
                  <a:cubicBezTo>
                    <a:pt x="20200" y="61048"/>
                    <a:pt x="20207" y="61047"/>
                    <a:pt x="20215" y="61045"/>
                  </a:cubicBezTo>
                  <a:cubicBezTo>
                    <a:pt x="20298" y="61011"/>
                    <a:pt x="20373" y="60995"/>
                    <a:pt x="20449" y="60995"/>
                  </a:cubicBezTo>
                  <a:cubicBezTo>
                    <a:pt x="20524" y="60995"/>
                    <a:pt x="20599" y="61011"/>
                    <a:pt x="20682" y="61045"/>
                  </a:cubicBezTo>
                  <a:cubicBezTo>
                    <a:pt x="20790" y="61072"/>
                    <a:pt x="20898" y="61121"/>
                    <a:pt x="20971" y="61121"/>
                  </a:cubicBezTo>
                  <a:cubicBezTo>
                    <a:pt x="20988" y="61121"/>
                    <a:pt x="21003" y="61118"/>
                    <a:pt x="21016" y="61111"/>
                  </a:cubicBezTo>
                  <a:lnTo>
                    <a:pt x="21049" y="61078"/>
                  </a:lnTo>
                  <a:cubicBezTo>
                    <a:pt x="21049" y="60978"/>
                    <a:pt x="21016" y="60945"/>
                    <a:pt x="20982" y="60911"/>
                  </a:cubicBezTo>
                  <a:lnTo>
                    <a:pt x="20982" y="60911"/>
                  </a:lnTo>
                  <a:cubicBezTo>
                    <a:pt x="22016" y="61312"/>
                    <a:pt x="22884" y="62612"/>
                    <a:pt x="23451" y="63713"/>
                  </a:cubicBezTo>
                  <a:cubicBezTo>
                    <a:pt x="23451" y="63780"/>
                    <a:pt x="23451" y="63813"/>
                    <a:pt x="23484" y="63913"/>
                  </a:cubicBezTo>
                  <a:cubicBezTo>
                    <a:pt x="23384" y="63747"/>
                    <a:pt x="23284" y="63580"/>
                    <a:pt x="23150" y="63413"/>
                  </a:cubicBezTo>
                  <a:lnTo>
                    <a:pt x="23150" y="63380"/>
                  </a:lnTo>
                  <a:lnTo>
                    <a:pt x="23117" y="63380"/>
                  </a:lnTo>
                  <a:cubicBezTo>
                    <a:pt x="22450" y="62546"/>
                    <a:pt x="21383" y="61945"/>
                    <a:pt x="20515" y="61545"/>
                  </a:cubicBezTo>
                  <a:cubicBezTo>
                    <a:pt x="20502" y="61532"/>
                    <a:pt x="20489" y="61527"/>
                    <a:pt x="20477" y="61527"/>
                  </a:cubicBezTo>
                  <a:cubicBezTo>
                    <a:pt x="20429" y="61527"/>
                    <a:pt x="20401" y="61618"/>
                    <a:pt x="20482" y="61645"/>
                  </a:cubicBezTo>
                  <a:cubicBezTo>
                    <a:pt x="21049" y="61945"/>
                    <a:pt x="21616" y="62279"/>
                    <a:pt x="22116" y="62746"/>
                  </a:cubicBezTo>
                  <a:lnTo>
                    <a:pt x="22050" y="62779"/>
                  </a:lnTo>
                  <a:cubicBezTo>
                    <a:pt x="22016" y="62813"/>
                    <a:pt x="22016" y="62879"/>
                    <a:pt x="22016" y="62946"/>
                  </a:cubicBezTo>
                  <a:cubicBezTo>
                    <a:pt x="21989" y="63055"/>
                    <a:pt x="22095" y="63164"/>
                    <a:pt x="22208" y="63164"/>
                  </a:cubicBezTo>
                  <a:cubicBezTo>
                    <a:pt x="22233" y="63164"/>
                    <a:pt x="22259" y="63158"/>
                    <a:pt x="22283" y="63146"/>
                  </a:cubicBezTo>
                  <a:cubicBezTo>
                    <a:pt x="22317" y="63146"/>
                    <a:pt x="22350" y="63079"/>
                    <a:pt x="22350" y="63046"/>
                  </a:cubicBezTo>
                  <a:lnTo>
                    <a:pt x="22383" y="63079"/>
                  </a:lnTo>
                  <a:cubicBezTo>
                    <a:pt x="22617" y="63313"/>
                    <a:pt x="22784" y="63580"/>
                    <a:pt x="22984" y="63880"/>
                  </a:cubicBezTo>
                  <a:cubicBezTo>
                    <a:pt x="22984" y="63947"/>
                    <a:pt x="22950" y="64047"/>
                    <a:pt x="22950" y="64114"/>
                  </a:cubicBezTo>
                  <a:cubicBezTo>
                    <a:pt x="22350" y="63113"/>
                    <a:pt x="20982" y="62412"/>
                    <a:pt x="20048" y="62279"/>
                  </a:cubicBezTo>
                  <a:cubicBezTo>
                    <a:pt x="20039" y="62277"/>
                    <a:pt x="20031" y="62276"/>
                    <a:pt x="20023" y="62276"/>
                  </a:cubicBezTo>
                  <a:cubicBezTo>
                    <a:pt x="19875" y="62276"/>
                    <a:pt x="19825" y="62548"/>
                    <a:pt x="20015" y="62579"/>
                  </a:cubicBezTo>
                  <a:cubicBezTo>
                    <a:pt x="21216" y="62746"/>
                    <a:pt x="22216" y="63546"/>
                    <a:pt x="22784" y="64614"/>
                  </a:cubicBezTo>
                  <a:cubicBezTo>
                    <a:pt x="22717" y="64714"/>
                    <a:pt x="22683" y="64781"/>
                    <a:pt x="22617" y="64814"/>
                  </a:cubicBezTo>
                  <a:cubicBezTo>
                    <a:pt x="22050" y="64080"/>
                    <a:pt x="21149" y="63580"/>
                    <a:pt x="20315" y="63246"/>
                  </a:cubicBezTo>
                  <a:cubicBezTo>
                    <a:pt x="20303" y="63243"/>
                    <a:pt x="20292" y="63242"/>
                    <a:pt x="20281" y="63242"/>
                  </a:cubicBezTo>
                  <a:cubicBezTo>
                    <a:pt x="20176" y="63242"/>
                    <a:pt x="20154" y="63383"/>
                    <a:pt x="20215" y="63413"/>
                  </a:cubicBezTo>
                  <a:cubicBezTo>
                    <a:pt x="21349" y="63913"/>
                    <a:pt x="22050" y="64581"/>
                    <a:pt x="22817" y="65548"/>
                  </a:cubicBezTo>
                  <a:cubicBezTo>
                    <a:pt x="22683" y="66082"/>
                    <a:pt x="22617" y="66715"/>
                    <a:pt x="22617" y="67283"/>
                  </a:cubicBezTo>
                  <a:cubicBezTo>
                    <a:pt x="22483" y="67483"/>
                    <a:pt x="22317" y="67750"/>
                    <a:pt x="22150" y="67950"/>
                  </a:cubicBezTo>
                  <a:cubicBezTo>
                    <a:pt x="22116" y="67716"/>
                    <a:pt x="22050" y="67449"/>
                    <a:pt x="21983" y="67216"/>
                  </a:cubicBezTo>
                  <a:cubicBezTo>
                    <a:pt x="21969" y="67148"/>
                    <a:pt x="21918" y="67119"/>
                    <a:pt x="21863" y="67119"/>
                  </a:cubicBezTo>
                  <a:cubicBezTo>
                    <a:pt x="21783" y="67119"/>
                    <a:pt x="21696" y="67183"/>
                    <a:pt x="21716" y="67283"/>
                  </a:cubicBezTo>
                  <a:cubicBezTo>
                    <a:pt x="21816" y="67549"/>
                    <a:pt x="21850" y="67916"/>
                    <a:pt x="21883" y="68217"/>
                  </a:cubicBezTo>
                  <a:cubicBezTo>
                    <a:pt x="21816" y="68283"/>
                    <a:pt x="21716" y="68417"/>
                    <a:pt x="21649" y="68483"/>
                  </a:cubicBezTo>
                  <a:cubicBezTo>
                    <a:pt x="21576" y="68557"/>
                    <a:pt x="21646" y="68666"/>
                    <a:pt x="21729" y="68666"/>
                  </a:cubicBezTo>
                  <a:cubicBezTo>
                    <a:pt x="21758" y="68666"/>
                    <a:pt x="21790" y="68652"/>
                    <a:pt x="21816" y="68617"/>
                  </a:cubicBezTo>
                  <a:cubicBezTo>
                    <a:pt x="21850" y="68550"/>
                    <a:pt x="21950" y="68483"/>
                    <a:pt x="21983" y="68417"/>
                  </a:cubicBezTo>
                  <a:cubicBezTo>
                    <a:pt x="22050" y="68650"/>
                    <a:pt x="22183" y="68817"/>
                    <a:pt x="22350" y="68984"/>
                  </a:cubicBezTo>
                  <a:cubicBezTo>
                    <a:pt x="21816" y="69818"/>
                    <a:pt x="21216" y="70585"/>
                    <a:pt x="20515" y="71319"/>
                  </a:cubicBezTo>
                  <a:cubicBezTo>
                    <a:pt x="20491" y="71368"/>
                    <a:pt x="20520" y="71399"/>
                    <a:pt x="20564" y="71399"/>
                  </a:cubicBezTo>
                  <a:cubicBezTo>
                    <a:pt x="20580" y="71399"/>
                    <a:pt x="20597" y="71394"/>
                    <a:pt x="20615" y="71385"/>
                  </a:cubicBezTo>
                  <a:cubicBezTo>
                    <a:pt x="21316" y="70718"/>
                    <a:pt x="22183" y="69984"/>
                    <a:pt x="22650" y="69117"/>
                  </a:cubicBezTo>
                  <a:lnTo>
                    <a:pt x="22683" y="69117"/>
                  </a:lnTo>
                  <a:cubicBezTo>
                    <a:pt x="22717" y="69117"/>
                    <a:pt x="22784" y="69084"/>
                    <a:pt x="22717" y="69050"/>
                  </a:cubicBezTo>
                  <a:lnTo>
                    <a:pt x="22683" y="68984"/>
                  </a:lnTo>
                  <a:cubicBezTo>
                    <a:pt x="22784" y="68817"/>
                    <a:pt x="22817" y="68650"/>
                    <a:pt x="22850" y="68483"/>
                  </a:cubicBezTo>
                  <a:cubicBezTo>
                    <a:pt x="22984" y="68784"/>
                    <a:pt x="23117" y="69050"/>
                    <a:pt x="23317" y="69284"/>
                  </a:cubicBezTo>
                  <a:cubicBezTo>
                    <a:pt x="23327" y="69294"/>
                    <a:pt x="23342" y="69298"/>
                    <a:pt x="23358" y="69298"/>
                  </a:cubicBezTo>
                  <a:cubicBezTo>
                    <a:pt x="23395" y="69298"/>
                    <a:pt x="23431" y="69274"/>
                    <a:pt x="23384" y="69251"/>
                  </a:cubicBezTo>
                  <a:cubicBezTo>
                    <a:pt x="23117" y="68583"/>
                    <a:pt x="22950" y="67883"/>
                    <a:pt x="22884" y="67149"/>
                  </a:cubicBezTo>
                  <a:cubicBezTo>
                    <a:pt x="23184" y="66715"/>
                    <a:pt x="23384" y="66215"/>
                    <a:pt x="23551" y="65648"/>
                  </a:cubicBezTo>
                  <a:lnTo>
                    <a:pt x="23551" y="65648"/>
                  </a:lnTo>
                  <a:cubicBezTo>
                    <a:pt x="23517" y="66649"/>
                    <a:pt x="23451" y="67716"/>
                    <a:pt x="23617" y="68650"/>
                  </a:cubicBezTo>
                  <a:cubicBezTo>
                    <a:pt x="23551" y="69151"/>
                    <a:pt x="23617" y="69618"/>
                    <a:pt x="23718" y="70118"/>
                  </a:cubicBezTo>
                  <a:cubicBezTo>
                    <a:pt x="24151" y="71786"/>
                    <a:pt x="25385" y="73120"/>
                    <a:pt x="26953" y="73821"/>
                  </a:cubicBezTo>
                  <a:cubicBezTo>
                    <a:pt x="26319" y="74721"/>
                    <a:pt x="25652" y="75555"/>
                    <a:pt x="24985" y="76389"/>
                  </a:cubicBezTo>
                  <a:cubicBezTo>
                    <a:pt x="23517" y="78224"/>
                    <a:pt x="21716" y="79825"/>
                    <a:pt x="20348" y="81726"/>
                  </a:cubicBezTo>
                  <a:cubicBezTo>
                    <a:pt x="19982" y="82227"/>
                    <a:pt x="19715" y="82760"/>
                    <a:pt x="19715" y="83294"/>
                  </a:cubicBezTo>
                  <a:cubicBezTo>
                    <a:pt x="19481" y="83561"/>
                    <a:pt x="19214" y="83794"/>
                    <a:pt x="18947" y="84061"/>
                  </a:cubicBezTo>
                  <a:cubicBezTo>
                    <a:pt x="18647" y="84228"/>
                    <a:pt x="18347" y="84428"/>
                    <a:pt x="18114" y="84662"/>
                  </a:cubicBezTo>
                  <a:cubicBezTo>
                    <a:pt x="17446" y="85095"/>
                    <a:pt x="16713" y="85429"/>
                    <a:pt x="15979" y="85662"/>
                  </a:cubicBezTo>
                  <a:cubicBezTo>
                    <a:pt x="15378" y="85829"/>
                    <a:pt x="14778" y="85929"/>
                    <a:pt x="14177" y="85963"/>
                  </a:cubicBezTo>
                  <a:cubicBezTo>
                    <a:pt x="14611" y="85929"/>
                    <a:pt x="14978" y="85762"/>
                    <a:pt x="15178" y="85562"/>
                  </a:cubicBezTo>
                  <a:cubicBezTo>
                    <a:pt x="16512" y="84395"/>
                    <a:pt x="15211" y="82060"/>
                    <a:pt x="14378" y="80992"/>
                  </a:cubicBezTo>
                  <a:cubicBezTo>
                    <a:pt x="14359" y="80964"/>
                    <a:pt x="14329" y="80952"/>
                    <a:pt x="14298" y="80952"/>
                  </a:cubicBezTo>
                  <a:cubicBezTo>
                    <a:pt x="14221" y="80952"/>
                    <a:pt x="14139" y="81030"/>
                    <a:pt x="14211" y="81126"/>
                  </a:cubicBezTo>
                  <a:cubicBezTo>
                    <a:pt x="14945" y="81993"/>
                    <a:pt x="15678" y="83327"/>
                    <a:pt x="15445" y="84495"/>
                  </a:cubicBezTo>
                  <a:cubicBezTo>
                    <a:pt x="15278" y="85262"/>
                    <a:pt x="14678" y="85629"/>
                    <a:pt x="13977" y="85662"/>
                  </a:cubicBezTo>
                  <a:cubicBezTo>
                    <a:pt x="13921" y="85667"/>
                    <a:pt x="13867" y="85670"/>
                    <a:pt x="13815" y="85670"/>
                  </a:cubicBezTo>
                  <a:cubicBezTo>
                    <a:pt x="13157" y="85670"/>
                    <a:pt x="12819" y="85287"/>
                    <a:pt x="12510" y="84762"/>
                  </a:cubicBezTo>
                  <a:cubicBezTo>
                    <a:pt x="12496" y="84748"/>
                    <a:pt x="12470" y="84740"/>
                    <a:pt x="12446" y="84740"/>
                  </a:cubicBezTo>
                  <a:cubicBezTo>
                    <a:pt x="12410" y="84740"/>
                    <a:pt x="12376" y="84756"/>
                    <a:pt x="12376" y="84795"/>
                  </a:cubicBezTo>
                  <a:cubicBezTo>
                    <a:pt x="12281" y="85623"/>
                    <a:pt x="12976" y="85965"/>
                    <a:pt x="13765" y="85965"/>
                  </a:cubicBezTo>
                  <a:cubicBezTo>
                    <a:pt x="13802" y="85965"/>
                    <a:pt x="13840" y="85964"/>
                    <a:pt x="13877" y="85963"/>
                  </a:cubicBezTo>
                  <a:lnTo>
                    <a:pt x="13877" y="85963"/>
                  </a:lnTo>
                  <a:cubicBezTo>
                    <a:pt x="13043" y="86063"/>
                    <a:pt x="12276" y="86096"/>
                    <a:pt x="11442" y="86296"/>
                  </a:cubicBezTo>
                  <a:cubicBezTo>
                    <a:pt x="11375" y="86296"/>
                    <a:pt x="11375" y="86396"/>
                    <a:pt x="11442" y="86396"/>
                  </a:cubicBezTo>
                  <a:cubicBezTo>
                    <a:pt x="13210" y="86063"/>
                    <a:pt x="14978" y="86396"/>
                    <a:pt x="16779" y="85729"/>
                  </a:cubicBezTo>
                  <a:cubicBezTo>
                    <a:pt x="16946" y="85662"/>
                    <a:pt x="17046" y="85596"/>
                    <a:pt x="17180" y="85562"/>
                  </a:cubicBezTo>
                  <a:lnTo>
                    <a:pt x="17180" y="85562"/>
                  </a:lnTo>
                  <a:cubicBezTo>
                    <a:pt x="16979" y="85729"/>
                    <a:pt x="16779" y="85929"/>
                    <a:pt x="16546" y="86129"/>
                  </a:cubicBezTo>
                  <a:cubicBezTo>
                    <a:pt x="15345" y="86563"/>
                    <a:pt x="13977" y="86930"/>
                    <a:pt x="12710" y="86963"/>
                  </a:cubicBezTo>
                  <a:cubicBezTo>
                    <a:pt x="12580" y="86968"/>
                    <a:pt x="12453" y="86970"/>
                    <a:pt x="12326" y="86970"/>
                  </a:cubicBezTo>
                  <a:cubicBezTo>
                    <a:pt x="11926" y="86970"/>
                    <a:pt x="11537" y="86951"/>
                    <a:pt x="11144" y="86951"/>
                  </a:cubicBezTo>
                  <a:cubicBezTo>
                    <a:pt x="10858" y="86951"/>
                    <a:pt x="10571" y="86961"/>
                    <a:pt x="10275" y="86997"/>
                  </a:cubicBezTo>
                  <a:cubicBezTo>
                    <a:pt x="10326" y="86945"/>
                    <a:pt x="10259" y="86875"/>
                    <a:pt x="10210" y="86875"/>
                  </a:cubicBezTo>
                  <a:cubicBezTo>
                    <a:pt x="10195" y="86875"/>
                    <a:pt x="10182" y="86881"/>
                    <a:pt x="10175" y="86897"/>
                  </a:cubicBezTo>
                  <a:lnTo>
                    <a:pt x="10041" y="86930"/>
                  </a:lnTo>
                  <a:cubicBezTo>
                    <a:pt x="10008" y="86930"/>
                    <a:pt x="9974" y="86963"/>
                    <a:pt x="9941" y="86997"/>
                  </a:cubicBezTo>
                  <a:cubicBezTo>
                    <a:pt x="9841" y="87063"/>
                    <a:pt x="9808" y="87097"/>
                    <a:pt x="9708" y="87163"/>
                  </a:cubicBezTo>
                  <a:lnTo>
                    <a:pt x="9708" y="87263"/>
                  </a:lnTo>
                  <a:cubicBezTo>
                    <a:pt x="9708" y="87289"/>
                    <a:pt x="9746" y="87353"/>
                    <a:pt x="9794" y="87353"/>
                  </a:cubicBezTo>
                  <a:cubicBezTo>
                    <a:pt x="9809" y="87353"/>
                    <a:pt x="9825" y="87346"/>
                    <a:pt x="9841" y="87330"/>
                  </a:cubicBezTo>
                  <a:cubicBezTo>
                    <a:pt x="10247" y="87271"/>
                    <a:pt x="10649" y="87253"/>
                    <a:pt x="11048" y="87253"/>
                  </a:cubicBezTo>
                  <a:cubicBezTo>
                    <a:pt x="11708" y="87253"/>
                    <a:pt x="12361" y="87303"/>
                    <a:pt x="13015" y="87303"/>
                  </a:cubicBezTo>
                  <a:cubicBezTo>
                    <a:pt x="13523" y="87303"/>
                    <a:pt x="14032" y="87272"/>
                    <a:pt x="14544" y="87163"/>
                  </a:cubicBezTo>
                  <a:cubicBezTo>
                    <a:pt x="14978" y="87097"/>
                    <a:pt x="15445" y="86997"/>
                    <a:pt x="15845" y="86897"/>
                  </a:cubicBezTo>
                  <a:lnTo>
                    <a:pt x="15845" y="86897"/>
                  </a:lnTo>
                  <a:cubicBezTo>
                    <a:pt x="15678" y="87097"/>
                    <a:pt x="15612" y="87297"/>
                    <a:pt x="15512" y="87564"/>
                  </a:cubicBezTo>
                  <a:cubicBezTo>
                    <a:pt x="15258" y="87473"/>
                    <a:pt x="14977" y="87431"/>
                    <a:pt x="14685" y="87431"/>
                  </a:cubicBezTo>
                  <a:cubicBezTo>
                    <a:pt x="13477" y="87431"/>
                    <a:pt x="12060" y="88139"/>
                    <a:pt x="11442" y="88998"/>
                  </a:cubicBezTo>
                  <a:cubicBezTo>
                    <a:pt x="10642" y="90099"/>
                    <a:pt x="10175" y="92067"/>
                    <a:pt x="10675" y="93401"/>
                  </a:cubicBezTo>
                  <a:cubicBezTo>
                    <a:pt x="10141" y="94268"/>
                    <a:pt x="10041" y="96403"/>
                    <a:pt x="10842" y="97137"/>
                  </a:cubicBezTo>
                  <a:cubicBezTo>
                    <a:pt x="11021" y="97305"/>
                    <a:pt x="11231" y="97376"/>
                    <a:pt x="11453" y="97376"/>
                  </a:cubicBezTo>
                  <a:cubicBezTo>
                    <a:pt x="11891" y="97376"/>
                    <a:pt x="12378" y="97102"/>
                    <a:pt x="12776" y="96770"/>
                  </a:cubicBezTo>
                  <a:lnTo>
                    <a:pt x="12776" y="96770"/>
                  </a:lnTo>
                  <a:cubicBezTo>
                    <a:pt x="12610" y="97638"/>
                    <a:pt x="13343" y="98271"/>
                    <a:pt x="14277" y="98438"/>
                  </a:cubicBezTo>
                  <a:cubicBezTo>
                    <a:pt x="14450" y="98471"/>
                    <a:pt x="14639" y="98488"/>
                    <a:pt x="14834" y="98488"/>
                  </a:cubicBezTo>
                  <a:cubicBezTo>
                    <a:pt x="15432" y="98488"/>
                    <a:pt x="16093" y="98331"/>
                    <a:pt x="16546" y="98005"/>
                  </a:cubicBezTo>
                  <a:cubicBezTo>
                    <a:pt x="16679" y="97938"/>
                    <a:pt x="16779" y="97838"/>
                    <a:pt x="16846" y="97738"/>
                  </a:cubicBezTo>
                  <a:lnTo>
                    <a:pt x="16846" y="97738"/>
                  </a:lnTo>
                  <a:cubicBezTo>
                    <a:pt x="16846" y="97771"/>
                    <a:pt x="16846" y="97804"/>
                    <a:pt x="16813" y="97838"/>
                  </a:cubicBezTo>
                  <a:cubicBezTo>
                    <a:pt x="16779" y="97938"/>
                    <a:pt x="16813" y="98071"/>
                    <a:pt x="16946" y="98105"/>
                  </a:cubicBezTo>
                  <a:cubicBezTo>
                    <a:pt x="17643" y="98150"/>
                    <a:pt x="18477" y="98376"/>
                    <a:pt x="19253" y="98376"/>
                  </a:cubicBezTo>
                  <a:cubicBezTo>
                    <a:pt x="19628" y="98376"/>
                    <a:pt x="19989" y="98323"/>
                    <a:pt x="20315" y="98171"/>
                  </a:cubicBezTo>
                  <a:cubicBezTo>
                    <a:pt x="20482" y="98105"/>
                    <a:pt x="20649" y="97971"/>
                    <a:pt x="20782" y="97838"/>
                  </a:cubicBezTo>
                  <a:cubicBezTo>
                    <a:pt x="21316" y="97771"/>
                    <a:pt x="21783" y="97237"/>
                    <a:pt x="21716" y="96670"/>
                  </a:cubicBezTo>
                  <a:cubicBezTo>
                    <a:pt x="21716" y="96654"/>
                    <a:pt x="21699" y="96645"/>
                    <a:pt x="21683" y="96645"/>
                  </a:cubicBezTo>
                  <a:cubicBezTo>
                    <a:pt x="21666" y="96645"/>
                    <a:pt x="21649" y="96654"/>
                    <a:pt x="21649" y="96670"/>
                  </a:cubicBezTo>
                  <a:cubicBezTo>
                    <a:pt x="21483" y="97071"/>
                    <a:pt x="21316" y="97404"/>
                    <a:pt x="20982" y="97604"/>
                  </a:cubicBezTo>
                  <a:cubicBezTo>
                    <a:pt x="21282" y="97071"/>
                    <a:pt x="21182" y="96403"/>
                    <a:pt x="20949" y="95836"/>
                  </a:cubicBezTo>
                  <a:cubicBezTo>
                    <a:pt x="20924" y="95824"/>
                    <a:pt x="20905" y="95816"/>
                    <a:pt x="20889" y="95816"/>
                  </a:cubicBezTo>
                  <a:cubicBezTo>
                    <a:pt x="20862" y="95816"/>
                    <a:pt x="20849" y="95840"/>
                    <a:pt x="20849" y="95903"/>
                  </a:cubicBezTo>
                  <a:cubicBezTo>
                    <a:pt x="20882" y="97004"/>
                    <a:pt x="20715" y="97904"/>
                    <a:pt x="19381" y="98005"/>
                  </a:cubicBezTo>
                  <a:cubicBezTo>
                    <a:pt x="19257" y="98005"/>
                    <a:pt x="18715" y="98042"/>
                    <a:pt x="18216" y="98042"/>
                  </a:cubicBezTo>
                  <a:cubicBezTo>
                    <a:pt x="17779" y="98042"/>
                    <a:pt x="17375" y="98013"/>
                    <a:pt x="17313" y="97904"/>
                  </a:cubicBezTo>
                  <a:cubicBezTo>
                    <a:pt x="17280" y="97804"/>
                    <a:pt x="17380" y="96937"/>
                    <a:pt x="17346" y="96770"/>
                  </a:cubicBezTo>
                  <a:cubicBezTo>
                    <a:pt x="17280" y="96303"/>
                    <a:pt x="17046" y="95903"/>
                    <a:pt x="16813" y="95469"/>
                  </a:cubicBezTo>
                  <a:cubicBezTo>
                    <a:pt x="16564" y="95034"/>
                    <a:pt x="15938" y="94222"/>
                    <a:pt x="15530" y="94222"/>
                  </a:cubicBezTo>
                  <a:cubicBezTo>
                    <a:pt x="15501" y="94222"/>
                    <a:pt x="15472" y="94226"/>
                    <a:pt x="15445" y="94235"/>
                  </a:cubicBezTo>
                  <a:cubicBezTo>
                    <a:pt x="15661" y="93532"/>
                    <a:pt x="16423" y="93365"/>
                    <a:pt x="17251" y="93365"/>
                  </a:cubicBezTo>
                  <a:cubicBezTo>
                    <a:pt x="17956" y="93365"/>
                    <a:pt x="18708" y="93486"/>
                    <a:pt x="19214" y="93501"/>
                  </a:cubicBezTo>
                  <a:cubicBezTo>
                    <a:pt x="19448" y="93501"/>
                    <a:pt x="19381" y="93168"/>
                    <a:pt x="19181" y="93168"/>
                  </a:cubicBezTo>
                  <a:cubicBezTo>
                    <a:pt x="18661" y="93168"/>
                    <a:pt x="17969" y="93088"/>
                    <a:pt x="17304" y="93088"/>
                  </a:cubicBezTo>
                  <a:cubicBezTo>
                    <a:pt x="16306" y="93088"/>
                    <a:pt x="15365" y="93268"/>
                    <a:pt x="15145" y="94168"/>
                  </a:cubicBezTo>
                  <a:lnTo>
                    <a:pt x="15011" y="94168"/>
                  </a:lnTo>
                  <a:cubicBezTo>
                    <a:pt x="14878" y="94168"/>
                    <a:pt x="14878" y="94335"/>
                    <a:pt x="14978" y="94402"/>
                  </a:cubicBezTo>
                  <a:cubicBezTo>
                    <a:pt x="14678" y="94502"/>
                    <a:pt x="14378" y="94735"/>
                    <a:pt x="14111" y="94969"/>
                  </a:cubicBezTo>
                  <a:cubicBezTo>
                    <a:pt x="14144" y="94802"/>
                    <a:pt x="14144" y="94669"/>
                    <a:pt x="14144" y="94502"/>
                  </a:cubicBezTo>
                  <a:cubicBezTo>
                    <a:pt x="14159" y="94532"/>
                    <a:pt x="14187" y="94548"/>
                    <a:pt x="14214" y="94548"/>
                  </a:cubicBezTo>
                  <a:cubicBezTo>
                    <a:pt x="14247" y="94548"/>
                    <a:pt x="14277" y="94524"/>
                    <a:pt x="14277" y="94469"/>
                  </a:cubicBezTo>
                  <a:cubicBezTo>
                    <a:pt x="14778" y="93601"/>
                    <a:pt x="13844" y="92334"/>
                    <a:pt x="13177" y="91800"/>
                  </a:cubicBezTo>
                  <a:cubicBezTo>
                    <a:pt x="13148" y="91772"/>
                    <a:pt x="13118" y="91760"/>
                    <a:pt x="13090" y="91760"/>
                  </a:cubicBezTo>
                  <a:cubicBezTo>
                    <a:pt x="12986" y="91760"/>
                    <a:pt x="12905" y="91921"/>
                    <a:pt x="13010" y="92000"/>
                  </a:cubicBezTo>
                  <a:cubicBezTo>
                    <a:pt x="13377" y="92300"/>
                    <a:pt x="13677" y="92667"/>
                    <a:pt x="13877" y="93134"/>
                  </a:cubicBezTo>
                  <a:cubicBezTo>
                    <a:pt x="14044" y="93501"/>
                    <a:pt x="14044" y="93835"/>
                    <a:pt x="14111" y="94268"/>
                  </a:cubicBezTo>
                  <a:cubicBezTo>
                    <a:pt x="14044" y="93968"/>
                    <a:pt x="13944" y="93668"/>
                    <a:pt x="13710" y="93435"/>
                  </a:cubicBezTo>
                  <a:lnTo>
                    <a:pt x="13677" y="93468"/>
                  </a:lnTo>
                  <a:cubicBezTo>
                    <a:pt x="14011" y="94068"/>
                    <a:pt x="14044" y="94635"/>
                    <a:pt x="13844" y="95169"/>
                  </a:cubicBezTo>
                  <a:lnTo>
                    <a:pt x="13610" y="95436"/>
                  </a:lnTo>
                  <a:cubicBezTo>
                    <a:pt x="13777" y="94268"/>
                    <a:pt x="13143" y="92834"/>
                    <a:pt x="12176" y="92267"/>
                  </a:cubicBezTo>
                  <a:cubicBezTo>
                    <a:pt x="13210" y="91400"/>
                    <a:pt x="14611" y="90833"/>
                    <a:pt x="15812" y="90633"/>
                  </a:cubicBezTo>
                  <a:cubicBezTo>
                    <a:pt x="15970" y="90601"/>
                    <a:pt x="15978" y="90330"/>
                    <a:pt x="15808" y="90330"/>
                  </a:cubicBezTo>
                  <a:cubicBezTo>
                    <a:pt x="15799" y="90330"/>
                    <a:pt x="15789" y="90331"/>
                    <a:pt x="15779" y="90332"/>
                  </a:cubicBezTo>
                  <a:cubicBezTo>
                    <a:pt x="15211" y="90432"/>
                    <a:pt x="14611" y="90566"/>
                    <a:pt x="13977" y="90733"/>
                  </a:cubicBezTo>
                  <a:cubicBezTo>
                    <a:pt x="14011" y="90466"/>
                    <a:pt x="13877" y="90132"/>
                    <a:pt x="13810" y="89932"/>
                  </a:cubicBezTo>
                  <a:cubicBezTo>
                    <a:pt x="13710" y="89598"/>
                    <a:pt x="13544" y="89298"/>
                    <a:pt x="13310" y="89065"/>
                  </a:cubicBezTo>
                  <a:cubicBezTo>
                    <a:pt x="13302" y="89049"/>
                    <a:pt x="13290" y="89042"/>
                    <a:pt x="13277" y="89042"/>
                  </a:cubicBezTo>
                  <a:cubicBezTo>
                    <a:pt x="13236" y="89042"/>
                    <a:pt x="13185" y="89106"/>
                    <a:pt x="13210" y="89131"/>
                  </a:cubicBezTo>
                  <a:cubicBezTo>
                    <a:pt x="13477" y="89432"/>
                    <a:pt x="13610" y="89765"/>
                    <a:pt x="13677" y="90132"/>
                  </a:cubicBezTo>
                  <a:cubicBezTo>
                    <a:pt x="13710" y="90332"/>
                    <a:pt x="13710" y="90599"/>
                    <a:pt x="13844" y="90799"/>
                  </a:cubicBezTo>
                  <a:cubicBezTo>
                    <a:pt x="13777" y="90833"/>
                    <a:pt x="13677" y="90833"/>
                    <a:pt x="13544" y="90899"/>
                  </a:cubicBezTo>
                  <a:cubicBezTo>
                    <a:pt x="13644" y="90499"/>
                    <a:pt x="13343" y="89965"/>
                    <a:pt x="13177" y="89732"/>
                  </a:cubicBezTo>
                  <a:cubicBezTo>
                    <a:pt x="12977" y="89432"/>
                    <a:pt x="12643" y="89065"/>
                    <a:pt x="12276" y="88965"/>
                  </a:cubicBezTo>
                  <a:cubicBezTo>
                    <a:pt x="13177" y="88097"/>
                    <a:pt x="14344" y="88231"/>
                    <a:pt x="15512" y="87797"/>
                  </a:cubicBezTo>
                  <a:lnTo>
                    <a:pt x="15512" y="87797"/>
                  </a:lnTo>
                  <a:cubicBezTo>
                    <a:pt x="15512" y="87897"/>
                    <a:pt x="15478" y="87964"/>
                    <a:pt x="15478" y="87997"/>
                  </a:cubicBezTo>
                  <a:cubicBezTo>
                    <a:pt x="15378" y="89465"/>
                    <a:pt x="16612" y="90999"/>
                    <a:pt x="18047" y="91733"/>
                  </a:cubicBezTo>
                  <a:cubicBezTo>
                    <a:pt x="18480" y="92567"/>
                    <a:pt x="19615" y="93068"/>
                    <a:pt x="20482" y="93068"/>
                  </a:cubicBezTo>
                  <a:cubicBezTo>
                    <a:pt x="20515" y="93068"/>
                    <a:pt x="20549" y="92968"/>
                    <a:pt x="20515" y="92934"/>
                  </a:cubicBezTo>
                  <a:cubicBezTo>
                    <a:pt x="20182" y="92634"/>
                    <a:pt x="19781" y="92601"/>
                    <a:pt x="19381" y="92434"/>
                  </a:cubicBezTo>
                  <a:cubicBezTo>
                    <a:pt x="19014" y="92300"/>
                    <a:pt x="18781" y="92100"/>
                    <a:pt x="18514" y="91900"/>
                  </a:cubicBezTo>
                  <a:lnTo>
                    <a:pt x="18514" y="91900"/>
                  </a:lnTo>
                  <a:cubicBezTo>
                    <a:pt x="18832" y="91987"/>
                    <a:pt x="19199" y="92073"/>
                    <a:pt x="19531" y="92073"/>
                  </a:cubicBezTo>
                  <a:cubicBezTo>
                    <a:pt x="19582" y="92073"/>
                    <a:pt x="19632" y="92071"/>
                    <a:pt x="19681" y="92067"/>
                  </a:cubicBezTo>
                  <a:lnTo>
                    <a:pt x="19715" y="92000"/>
                  </a:lnTo>
                  <a:cubicBezTo>
                    <a:pt x="19781" y="92067"/>
                    <a:pt x="19815" y="92067"/>
                    <a:pt x="19848" y="92100"/>
                  </a:cubicBezTo>
                  <a:cubicBezTo>
                    <a:pt x="21316" y="93268"/>
                    <a:pt x="22450" y="94602"/>
                    <a:pt x="22216" y="96570"/>
                  </a:cubicBezTo>
                  <a:lnTo>
                    <a:pt x="22317" y="96570"/>
                  </a:lnTo>
                  <a:cubicBezTo>
                    <a:pt x="23050" y="94902"/>
                    <a:pt x="21716" y="93234"/>
                    <a:pt x="20515" y="92167"/>
                  </a:cubicBezTo>
                  <a:cubicBezTo>
                    <a:pt x="19648" y="91400"/>
                    <a:pt x="18347" y="90833"/>
                    <a:pt x="17680" y="89832"/>
                  </a:cubicBezTo>
                  <a:cubicBezTo>
                    <a:pt x="16379" y="87964"/>
                    <a:pt x="17880" y="86063"/>
                    <a:pt x="19648" y="85295"/>
                  </a:cubicBezTo>
                  <a:cubicBezTo>
                    <a:pt x="19761" y="85267"/>
                    <a:pt x="19707" y="85073"/>
                    <a:pt x="19607" y="85073"/>
                  </a:cubicBezTo>
                  <a:cubicBezTo>
                    <a:pt x="19589" y="85073"/>
                    <a:pt x="19569" y="85080"/>
                    <a:pt x="19548" y="85095"/>
                  </a:cubicBezTo>
                  <a:cubicBezTo>
                    <a:pt x="17647" y="85829"/>
                    <a:pt x="16112" y="87831"/>
                    <a:pt x="17313" y="89832"/>
                  </a:cubicBezTo>
                  <a:cubicBezTo>
                    <a:pt x="17813" y="90666"/>
                    <a:pt x="18647" y="91166"/>
                    <a:pt x="19381" y="91733"/>
                  </a:cubicBezTo>
                  <a:cubicBezTo>
                    <a:pt x="17713" y="91166"/>
                    <a:pt x="15545" y="89665"/>
                    <a:pt x="16145" y="87730"/>
                  </a:cubicBezTo>
                  <a:cubicBezTo>
                    <a:pt x="16379" y="86796"/>
                    <a:pt x="17113" y="86430"/>
                    <a:pt x="17713" y="85796"/>
                  </a:cubicBezTo>
                  <a:cubicBezTo>
                    <a:pt x="18347" y="85129"/>
                    <a:pt x="18881" y="84328"/>
                    <a:pt x="19881" y="84295"/>
                  </a:cubicBezTo>
                  <a:cubicBezTo>
                    <a:pt x="19881" y="84328"/>
                    <a:pt x="19948" y="84395"/>
                    <a:pt x="19948" y="84461"/>
                  </a:cubicBezTo>
                  <a:cubicBezTo>
                    <a:pt x="20815" y="86430"/>
                    <a:pt x="22517" y="87464"/>
                    <a:pt x="22550" y="89832"/>
                  </a:cubicBezTo>
                  <a:cubicBezTo>
                    <a:pt x="22550" y="89882"/>
                    <a:pt x="22583" y="89907"/>
                    <a:pt x="22617" y="89907"/>
                  </a:cubicBezTo>
                  <a:cubicBezTo>
                    <a:pt x="22650" y="89907"/>
                    <a:pt x="22683" y="89882"/>
                    <a:pt x="22683" y="89832"/>
                  </a:cubicBezTo>
                  <a:cubicBezTo>
                    <a:pt x="22950" y="88498"/>
                    <a:pt x="22683" y="87497"/>
                    <a:pt x="21883" y="86396"/>
                  </a:cubicBezTo>
                  <a:cubicBezTo>
                    <a:pt x="21483" y="85762"/>
                    <a:pt x="20849" y="85229"/>
                    <a:pt x="20515" y="84562"/>
                  </a:cubicBezTo>
                  <a:cubicBezTo>
                    <a:pt x="19881" y="83394"/>
                    <a:pt x="20348" y="82560"/>
                    <a:pt x="21149" y="81626"/>
                  </a:cubicBezTo>
                  <a:cubicBezTo>
                    <a:pt x="24051" y="78257"/>
                    <a:pt x="27053" y="75088"/>
                    <a:pt x="29522" y="71319"/>
                  </a:cubicBezTo>
                  <a:cubicBezTo>
                    <a:pt x="30622" y="69651"/>
                    <a:pt x="31523" y="67916"/>
                    <a:pt x="32557" y="66248"/>
                  </a:cubicBezTo>
                  <a:cubicBezTo>
                    <a:pt x="32624" y="66215"/>
                    <a:pt x="32657" y="66215"/>
                    <a:pt x="32691" y="66148"/>
                  </a:cubicBezTo>
                  <a:cubicBezTo>
                    <a:pt x="32857" y="66082"/>
                    <a:pt x="32857" y="65948"/>
                    <a:pt x="32824" y="65815"/>
                  </a:cubicBezTo>
                  <a:cubicBezTo>
                    <a:pt x="33858" y="64147"/>
                    <a:pt x="35059" y="62612"/>
                    <a:pt x="36794" y="61378"/>
                  </a:cubicBezTo>
                  <a:cubicBezTo>
                    <a:pt x="38477" y="60115"/>
                    <a:pt x="40107" y="59557"/>
                    <a:pt x="42074" y="59557"/>
                  </a:cubicBezTo>
                  <a:cubicBezTo>
                    <a:pt x="42289" y="59557"/>
                    <a:pt x="42508" y="59564"/>
                    <a:pt x="42731" y="59577"/>
                  </a:cubicBezTo>
                  <a:cubicBezTo>
                    <a:pt x="43133" y="59606"/>
                    <a:pt x="43532" y="59618"/>
                    <a:pt x="43931" y="59618"/>
                  </a:cubicBezTo>
                  <a:cubicBezTo>
                    <a:pt x="45356" y="59618"/>
                    <a:pt x="46768" y="59470"/>
                    <a:pt x="48202" y="59444"/>
                  </a:cubicBezTo>
                  <a:cubicBezTo>
                    <a:pt x="48335" y="59444"/>
                    <a:pt x="48335" y="59277"/>
                    <a:pt x="48202" y="59243"/>
                  </a:cubicBezTo>
                  <a:lnTo>
                    <a:pt x="48168" y="59243"/>
                  </a:lnTo>
                  <a:cubicBezTo>
                    <a:pt x="48168" y="59110"/>
                    <a:pt x="48202" y="58977"/>
                    <a:pt x="48335" y="58910"/>
                  </a:cubicBezTo>
                  <a:cubicBezTo>
                    <a:pt x="48835" y="59577"/>
                    <a:pt x="49336" y="60244"/>
                    <a:pt x="49870" y="60878"/>
                  </a:cubicBezTo>
                  <a:cubicBezTo>
                    <a:pt x="49836" y="60911"/>
                    <a:pt x="49836" y="60945"/>
                    <a:pt x="49836" y="60978"/>
                  </a:cubicBezTo>
                  <a:cubicBezTo>
                    <a:pt x="49836" y="61111"/>
                    <a:pt x="49836" y="61412"/>
                    <a:pt x="49870" y="61545"/>
                  </a:cubicBezTo>
                  <a:lnTo>
                    <a:pt x="49870" y="61578"/>
                  </a:lnTo>
                  <a:lnTo>
                    <a:pt x="49836" y="61578"/>
                  </a:lnTo>
                  <a:cubicBezTo>
                    <a:pt x="49541" y="61517"/>
                    <a:pt x="49265" y="61496"/>
                    <a:pt x="48991" y="61496"/>
                  </a:cubicBezTo>
                  <a:cubicBezTo>
                    <a:pt x="48522" y="61496"/>
                    <a:pt x="48061" y="61557"/>
                    <a:pt x="47535" y="61578"/>
                  </a:cubicBezTo>
                  <a:cubicBezTo>
                    <a:pt x="47416" y="61582"/>
                    <a:pt x="47296" y="61584"/>
                    <a:pt x="47176" y="61584"/>
                  </a:cubicBezTo>
                  <a:cubicBezTo>
                    <a:pt x="46215" y="61584"/>
                    <a:pt x="45211" y="61478"/>
                    <a:pt x="44232" y="61478"/>
                  </a:cubicBezTo>
                  <a:cubicBezTo>
                    <a:pt x="42398" y="61545"/>
                    <a:pt x="40796" y="61879"/>
                    <a:pt x="39162" y="62713"/>
                  </a:cubicBezTo>
                  <a:cubicBezTo>
                    <a:pt x="39039" y="62743"/>
                    <a:pt x="39115" y="62916"/>
                    <a:pt x="39206" y="62916"/>
                  </a:cubicBezTo>
                  <a:cubicBezTo>
                    <a:pt x="39213" y="62916"/>
                    <a:pt x="39221" y="62915"/>
                    <a:pt x="39229" y="62913"/>
                  </a:cubicBezTo>
                  <a:cubicBezTo>
                    <a:pt x="40830" y="62112"/>
                    <a:pt x="42498" y="61745"/>
                    <a:pt x="44299" y="61712"/>
                  </a:cubicBezTo>
                  <a:cubicBezTo>
                    <a:pt x="44966" y="61712"/>
                    <a:pt x="45590" y="61755"/>
                    <a:pt x="46241" y="61755"/>
                  </a:cubicBezTo>
                  <a:cubicBezTo>
                    <a:pt x="46403" y="61755"/>
                    <a:pt x="46567" y="61752"/>
                    <a:pt x="46734" y="61745"/>
                  </a:cubicBezTo>
                  <a:cubicBezTo>
                    <a:pt x="47447" y="61724"/>
                    <a:pt x="48062" y="61604"/>
                    <a:pt x="48706" y="61604"/>
                  </a:cubicBezTo>
                  <a:cubicBezTo>
                    <a:pt x="49056" y="61604"/>
                    <a:pt x="49415" y="61639"/>
                    <a:pt x="49803" y="61745"/>
                  </a:cubicBezTo>
                  <a:cubicBezTo>
                    <a:pt x="49870" y="61745"/>
                    <a:pt x="49903" y="61712"/>
                    <a:pt x="49903" y="61612"/>
                  </a:cubicBezTo>
                  <a:cubicBezTo>
                    <a:pt x="50003" y="61745"/>
                    <a:pt x="50170" y="61812"/>
                    <a:pt x="50236" y="61945"/>
                  </a:cubicBezTo>
                  <a:cubicBezTo>
                    <a:pt x="50503" y="62279"/>
                    <a:pt x="50637" y="62646"/>
                    <a:pt x="50904" y="62946"/>
                  </a:cubicBezTo>
                  <a:cubicBezTo>
                    <a:pt x="50940" y="62983"/>
                    <a:pt x="50982" y="62997"/>
                    <a:pt x="51022" y="62997"/>
                  </a:cubicBezTo>
                  <a:cubicBezTo>
                    <a:pt x="51093" y="62997"/>
                    <a:pt x="51162" y="62955"/>
                    <a:pt x="51204" y="62913"/>
                  </a:cubicBezTo>
                  <a:cubicBezTo>
                    <a:pt x="51371" y="63079"/>
                    <a:pt x="51504" y="63280"/>
                    <a:pt x="51637" y="63480"/>
                  </a:cubicBezTo>
                  <a:lnTo>
                    <a:pt x="51537" y="63580"/>
                  </a:lnTo>
                  <a:cubicBezTo>
                    <a:pt x="51485" y="63632"/>
                    <a:pt x="51575" y="63744"/>
                    <a:pt x="51649" y="63744"/>
                  </a:cubicBezTo>
                  <a:cubicBezTo>
                    <a:pt x="51670" y="63744"/>
                    <a:pt x="51689" y="63735"/>
                    <a:pt x="51704" y="63713"/>
                  </a:cubicBezTo>
                  <a:lnTo>
                    <a:pt x="51738" y="63647"/>
                  </a:lnTo>
                  <a:cubicBezTo>
                    <a:pt x="51904" y="63913"/>
                    <a:pt x="52038" y="64214"/>
                    <a:pt x="52171" y="64447"/>
                  </a:cubicBezTo>
                  <a:cubicBezTo>
                    <a:pt x="52138" y="64547"/>
                    <a:pt x="52171" y="64614"/>
                    <a:pt x="52238" y="64614"/>
                  </a:cubicBezTo>
                  <a:cubicBezTo>
                    <a:pt x="52805" y="65915"/>
                    <a:pt x="53172" y="67383"/>
                    <a:pt x="53472" y="68617"/>
                  </a:cubicBezTo>
                  <a:cubicBezTo>
                    <a:pt x="53906" y="70385"/>
                    <a:pt x="54006" y="72153"/>
                    <a:pt x="54339" y="73921"/>
                  </a:cubicBezTo>
                  <a:cubicBezTo>
                    <a:pt x="54540" y="74955"/>
                    <a:pt x="54906" y="76256"/>
                    <a:pt x="55574" y="77256"/>
                  </a:cubicBezTo>
                  <a:cubicBezTo>
                    <a:pt x="55045" y="78619"/>
                    <a:pt x="53164" y="78866"/>
                    <a:pt x="51345" y="78866"/>
                  </a:cubicBezTo>
                  <a:cubicBezTo>
                    <a:pt x="50315" y="78866"/>
                    <a:pt x="49304" y="78786"/>
                    <a:pt x="48571" y="78786"/>
                  </a:cubicBezTo>
                  <a:cubicBezTo>
                    <a:pt x="48476" y="78786"/>
                    <a:pt x="48386" y="78788"/>
                    <a:pt x="48302" y="78791"/>
                  </a:cubicBezTo>
                  <a:cubicBezTo>
                    <a:pt x="47201" y="78824"/>
                    <a:pt x="45967" y="78958"/>
                    <a:pt x="44899" y="79425"/>
                  </a:cubicBezTo>
                  <a:cubicBezTo>
                    <a:pt x="45233" y="79224"/>
                    <a:pt x="45533" y="78991"/>
                    <a:pt x="45833" y="78891"/>
                  </a:cubicBezTo>
                  <a:cubicBezTo>
                    <a:pt x="46834" y="78290"/>
                    <a:pt x="48002" y="77923"/>
                    <a:pt x="49136" y="77590"/>
                  </a:cubicBezTo>
                  <a:cubicBezTo>
                    <a:pt x="50804" y="77056"/>
                    <a:pt x="52505" y="76623"/>
                    <a:pt x="53505" y="75121"/>
                  </a:cubicBezTo>
                  <a:cubicBezTo>
                    <a:pt x="53553" y="75026"/>
                    <a:pt x="53481" y="74947"/>
                    <a:pt x="53412" y="74947"/>
                  </a:cubicBezTo>
                  <a:cubicBezTo>
                    <a:pt x="53385" y="74947"/>
                    <a:pt x="53358" y="74960"/>
                    <a:pt x="53339" y="74988"/>
                  </a:cubicBezTo>
                  <a:cubicBezTo>
                    <a:pt x="51971" y="76556"/>
                    <a:pt x="49870" y="77056"/>
                    <a:pt x="47901" y="77657"/>
                  </a:cubicBezTo>
                  <a:lnTo>
                    <a:pt x="47868" y="77623"/>
                  </a:lnTo>
                  <a:cubicBezTo>
                    <a:pt x="47801" y="77590"/>
                    <a:pt x="47735" y="77490"/>
                    <a:pt x="47735" y="77423"/>
                  </a:cubicBezTo>
                  <a:cubicBezTo>
                    <a:pt x="47720" y="77348"/>
                    <a:pt x="47671" y="77313"/>
                    <a:pt x="47622" y="77313"/>
                  </a:cubicBezTo>
                  <a:cubicBezTo>
                    <a:pt x="47562" y="77313"/>
                    <a:pt x="47501" y="77365"/>
                    <a:pt x="47501" y="77456"/>
                  </a:cubicBezTo>
                  <a:cubicBezTo>
                    <a:pt x="47501" y="77590"/>
                    <a:pt x="47568" y="77723"/>
                    <a:pt x="47668" y="77790"/>
                  </a:cubicBezTo>
                  <a:cubicBezTo>
                    <a:pt x="47168" y="77957"/>
                    <a:pt x="46667" y="78157"/>
                    <a:pt x="46167" y="78390"/>
                  </a:cubicBezTo>
                  <a:cubicBezTo>
                    <a:pt x="45733" y="78591"/>
                    <a:pt x="45200" y="78824"/>
                    <a:pt x="44699" y="79224"/>
                  </a:cubicBezTo>
                  <a:cubicBezTo>
                    <a:pt x="45800" y="77990"/>
                    <a:pt x="47301" y="77290"/>
                    <a:pt x="48702" y="76489"/>
                  </a:cubicBezTo>
                  <a:lnTo>
                    <a:pt x="48702" y="76623"/>
                  </a:lnTo>
                  <a:cubicBezTo>
                    <a:pt x="48802" y="76789"/>
                    <a:pt x="48902" y="76923"/>
                    <a:pt x="49036" y="76989"/>
                  </a:cubicBezTo>
                  <a:cubicBezTo>
                    <a:pt x="49054" y="77002"/>
                    <a:pt x="49073" y="77007"/>
                    <a:pt x="49091" y="77007"/>
                  </a:cubicBezTo>
                  <a:cubicBezTo>
                    <a:pt x="49167" y="77007"/>
                    <a:pt x="49223" y="76904"/>
                    <a:pt x="49169" y="76823"/>
                  </a:cubicBezTo>
                  <a:cubicBezTo>
                    <a:pt x="49069" y="76723"/>
                    <a:pt x="48969" y="76589"/>
                    <a:pt x="48902" y="76456"/>
                  </a:cubicBezTo>
                  <a:cubicBezTo>
                    <a:pt x="48902" y="76422"/>
                    <a:pt x="48835" y="76422"/>
                    <a:pt x="48802" y="76422"/>
                  </a:cubicBezTo>
                  <a:cubicBezTo>
                    <a:pt x="49836" y="75789"/>
                    <a:pt x="50804" y="75121"/>
                    <a:pt x="51471" y="74054"/>
                  </a:cubicBezTo>
                  <a:cubicBezTo>
                    <a:pt x="53005" y="71552"/>
                    <a:pt x="52805" y="67483"/>
                    <a:pt x="51504" y="64948"/>
                  </a:cubicBezTo>
                  <a:lnTo>
                    <a:pt x="51504" y="64948"/>
                  </a:lnTo>
                  <a:lnTo>
                    <a:pt x="51471" y="64981"/>
                  </a:lnTo>
                  <a:cubicBezTo>
                    <a:pt x="52571" y="68550"/>
                    <a:pt x="52872" y="73387"/>
                    <a:pt x="49302" y="75622"/>
                  </a:cubicBezTo>
                  <a:cubicBezTo>
                    <a:pt x="49036" y="75789"/>
                    <a:pt x="48802" y="75922"/>
                    <a:pt x="48569" y="76089"/>
                  </a:cubicBezTo>
                  <a:lnTo>
                    <a:pt x="48535" y="76089"/>
                  </a:lnTo>
                  <a:cubicBezTo>
                    <a:pt x="48502" y="76089"/>
                    <a:pt x="48368" y="76089"/>
                    <a:pt x="48335" y="76055"/>
                  </a:cubicBezTo>
                  <a:cubicBezTo>
                    <a:pt x="48235" y="75989"/>
                    <a:pt x="48235" y="75922"/>
                    <a:pt x="48202" y="75822"/>
                  </a:cubicBezTo>
                  <a:cubicBezTo>
                    <a:pt x="48190" y="75762"/>
                    <a:pt x="48147" y="75736"/>
                    <a:pt x="48101" y="75736"/>
                  </a:cubicBezTo>
                  <a:cubicBezTo>
                    <a:pt x="48019" y="75736"/>
                    <a:pt x="47926" y="75816"/>
                    <a:pt x="47968" y="75922"/>
                  </a:cubicBezTo>
                  <a:cubicBezTo>
                    <a:pt x="48002" y="76089"/>
                    <a:pt x="48068" y="76222"/>
                    <a:pt x="48202" y="76289"/>
                  </a:cubicBezTo>
                  <a:cubicBezTo>
                    <a:pt x="48068" y="76389"/>
                    <a:pt x="48002" y="76422"/>
                    <a:pt x="47868" y="76489"/>
                  </a:cubicBezTo>
                  <a:cubicBezTo>
                    <a:pt x="46967" y="77056"/>
                    <a:pt x="46134" y="77590"/>
                    <a:pt x="45366" y="78290"/>
                  </a:cubicBezTo>
                  <a:cubicBezTo>
                    <a:pt x="45400" y="78257"/>
                    <a:pt x="45466" y="78157"/>
                    <a:pt x="45466" y="78124"/>
                  </a:cubicBezTo>
                  <a:cubicBezTo>
                    <a:pt x="46052" y="77408"/>
                    <a:pt x="46765" y="76787"/>
                    <a:pt x="47481" y="76168"/>
                  </a:cubicBezTo>
                  <a:lnTo>
                    <a:pt x="47481" y="76168"/>
                  </a:lnTo>
                  <a:cubicBezTo>
                    <a:pt x="47502" y="76181"/>
                    <a:pt x="47518" y="76206"/>
                    <a:pt x="47535" y="76256"/>
                  </a:cubicBezTo>
                  <a:cubicBezTo>
                    <a:pt x="47568" y="76322"/>
                    <a:pt x="47635" y="76389"/>
                    <a:pt x="47701" y="76422"/>
                  </a:cubicBezTo>
                  <a:cubicBezTo>
                    <a:pt x="47730" y="76451"/>
                    <a:pt x="47805" y="76455"/>
                    <a:pt x="47848" y="76476"/>
                  </a:cubicBezTo>
                  <a:lnTo>
                    <a:pt x="47848" y="76476"/>
                  </a:lnTo>
                  <a:cubicBezTo>
                    <a:pt x="47751" y="76409"/>
                    <a:pt x="47632" y="76316"/>
                    <a:pt x="47601" y="76222"/>
                  </a:cubicBezTo>
                  <a:lnTo>
                    <a:pt x="47535" y="76122"/>
                  </a:lnTo>
                  <a:cubicBezTo>
                    <a:pt x="47517" y="76138"/>
                    <a:pt x="47499" y="76153"/>
                    <a:pt x="47481" y="76168"/>
                  </a:cubicBezTo>
                  <a:lnTo>
                    <a:pt x="47481" y="76168"/>
                  </a:lnTo>
                  <a:cubicBezTo>
                    <a:pt x="47460" y="76156"/>
                    <a:pt x="47435" y="76156"/>
                    <a:pt x="47401" y="76156"/>
                  </a:cubicBezTo>
                  <a:cubicBezTo>
                    <a:pt x="48202" y="75455"/>
                    <a:pt x="48902" y="74755"/>
                    <a:pt x="49469" y="73821"/>
                  </a:cubicBezTo>
                  <a:lnTo>
                    <a:pt x="49469" y="73787"/>
                  </a:lnTo>
                  <a:cubicBezTo>
                    <a:pt x="49870" y="73587"/>
                    <a:pt x="50236" y="73220"/>
                    <a:pt x="50503" y="72786"/>
                  </a:cubicBezTo>
                  <a:cubicBezTo>
                    <a:pt x="50637" y="72820"/>
                    <a:pt x="50737" y="72820"/>
                    <a:pt x="50870" y="72820"/>
                  </a:cubicBezTo>
                  <a:cubicBezTo>
                    <a:pt x="51004" y="72820"/>
                    <a:pt x="51170" y="72786"/>
                    <a:pt x="51237" y="72653"/>
                  </a:cubicBezTo>
                  <a:cubicBezTo>
                    <a:pt x="51304" y="72620"/>
                    <a:pt x="51237" y="72553"/>
                    <a:pt x="51204" y="72553"/>
                  </a:cubicBezTo>
                  <a:cubicBezTo>
                    <a:pt x="51137" y="72553"/>
                    <a:pt x="51004" y="72586"/>
                    <a:pt x="50904" y="72586"/>
                  </a:cubicBezTo>
                  <a:cubicBezTo>
                    <a:pt x="50837" y="72586"/>
                    <a:pt x="50737" y="72586"/>
                    <a:pt x="50670" y="72553"/>
                  </a:cubicBezTo>
                  <a:cubicBezTo>
                    <a:pt x="50870" y="72219"/>
                    <a:pt x="51037" y="71819"/>
                    <a:pt x="51137" y="71452"/>
                  </a:cubicBezTo>
                  <a:lnTo>
                    <a:pt x="51070" y="71452"/>
                  </a:lnTo>
                  <a:cubicBezTo>
                    <a:pt x="50904" y="71786"/>
                    <a:pt x="50737" y="72219"/>
                    <a:pt x="50537" y="72553"/>
                  </a:cubicBezTo>
                  <a:cubicBezTo>
                    <a:pt x="50503" y="72586"/>
                    <a:pt x="50470" y="72620"/>
                    <a:pt x="50470" y="72720"/>
                  </a:cubicBezTo>
                  <a:cubicBezTo>
                    <a:pt x="50236" y="73087"/>
                    <a:pt x="49970" y="73387"/>
                    <a:pt x="49636" y="73587"/>
                  </a:cubicBezTo>
                  <a:cubicBezTo>
                    <a:pt x="50537" y="71953"/>
                    <a:pt x="50804" y="69918"/>
                    <a:pt x="50537" y="68116"/>
                  </a:cubicBezTo>
                  <a:cubicBezTo>
                    <a:pt x="50537" y="68100"/>
                    <a:pt x="50520" y="68091"/>
                    <a:pt x="50503" y="68091"/>
                  </a:cubicBezTo>
                  <a:cubicBezTo>
                    <a:pt x="50487" y="68091"/>
                    <a:pt x="50470" y="68100"/>
                    <a:pt x="50470" y="68116"/>
                  </a:cubicBezTo>
                  <a:cubicBezTo>
                    <a:pt x="50470" y="70618"/>
                    <a:pt x="49903" y="73053"/>
                    <a:pt x="48068" y="74788"/>
                  </a:cubicBezTo>
                  <a:cubicBezTo>
                    <a:pt x="47368" y="75488"/>
                    <a:pt x="46634" y="76156"/>
                    <a:pt x="45967" y="76889"/>
                  </a:cubicBezTo>
                  <a:cubicBezTo>
                    <a:pt x="46334" y="75955"/>
                    <a:pt x="46500" y="74955"/>
                    <a:pt x="46367" y="73821"/>
                  </a:cubicBezTo>
                  <a:cubicBezTo>
                    <a:pt x="46149" y="71765"/>
                    <a:pt x="44449" y="68431"/>
                    <a:pt x="41998" y="68431"/>
                  </a:cubicBezTo>
                  <a:cubicBezTo>
                    <a:pt x="41824" y="68431"/>
                    <a:pt x="41645" y="68448"/>
                    <a:pt x="41464" y="68483"/>
                  </a:cubicBezTo>
                  <a:cubicBezTo>
                    <a:pt x="41397" y="68483"/>
                    <a:pt x="41397" y="68550"/>
                    <a:pt x="41464" y="68583"/>
                  </a:cubicBezTo>
                  <a:cubicBezTo>
                    <a:pt x="44833" y="69217"/>
                    <a:pt x="46567" y="72753"/>
                    <a:pt x="45867" y="75989"/>
                  </a:cubicBezTo>
                  <a:cubicBezTo>
                    <a:pt x="45733" y="76623"/>
                    <a:pt x="45500" y="77223"/>
                    <a:pt x="45200" y="77757"/>
                  </a:cubicBezTo>
                  <a:cubicBezTo>
                    <a:pt x="44966" y="78090"/>
                    <a:pt x="44733" y="78424"/>
                    <a:pt x="44566" y="78824"/>
                  </a:cubicBezTo>
                  <a:cubicBezTo>
                    <a:pt x="44332" y="79158"/>
                    <a:pt x="44065" y="79558"/>
                    <a:pt x="43832" y="79892"/>
                  </a:cubicBezTo>
                  <a:cubicBezTo>
                    <a:pt x="43398" y="80225"/>
                    <a:pt x="43065" y="80625"/>
                    <a:pt x="42831" y="81059"/>
                  </a:cubicBezTo>
                  <a:lnTo>
                    <a:pt x="42564" y="81559"/>
                  </a:lnTo>
                  <a:lnTo>
                    <a:pt x="42564" y="81593"/>
                  </a:lnTo>
                  <a:cubicBezTo>
                    <a:pt x="42464" y="81793"/>
                    <a:pt x="42331" y="81960"/>
                    <a:pt x="42197" y="82160"/>
                  </a:cubicBezTo>
                  <a:cubicBezTo>
                    <a:pt x="42197" y="82093"/>
                    <a:pt x="42231" y="82060"/>
                    <a:pt x="42231" y="81960"/>
                  </a:cubicBezTo>
                  <a:cubicBezTo>
                    <a:pt x="42998" y="79758"/>
                    <a:pt x="42698" y="76456"/>
                    <a:pt x="40496" y="75388"/>
                  </a:cubicBezTo>
                  <a:cubicBezTo>
                    <a:pt x="40470" y="75373"/>
                    <a:pt x="40446" y="75366"/>
                    <a:pt x="40424" y="75366"/>
                  </a:cubicBezTo>
                  <a:cubicBezTo>
                    <a:pt x="40304" y="75366"/>
                    <a:pt x="40250" y="75565"/>
                    <a:pt x="40363" y="75622"/>
                  </a:cubicBezTo>
                  <a:cubicBezTo>
                    <a:pt x="42031" y="76456"/>
                    <a:pt x="42464" y="78724"/>
                    <a:pt x="42297" y="80659"/>
                  </a:cubicBezTo>
                  <a:cubicBezTo>
                    <a:pt x="42231" y="80258"/>
                    <a:pt x="42164" y="79825"/>
                    <a:pt x="41997" y="79425"/>
                  </a:cubicBezTo>
                  <a:cubicBezTo>
                    <a:pt x="41230" y="77290"/>
                    <a:pt x="39195" y="74621"/>
                    <a:pt x="36727" y="74588"/>
                  </a:cubicBezTo>
                  <a:lnTo>
                    <a:pt x="36727" y="74621"/>
                  </a:lnTo>
                  <a:cubicBezTo>
                    <a:pt x="39796" y="74921"/>
                    <a:pt x="42331" y="78891"/>
                    <a:pt x="41897" y="81793"/>
                  </a:cubicBezTo>
                  <a:cubicBezTo>
                    <a:pt x="41664" y="83461"/>
                    <a:pt x="40730" y="84828"/>
                    <a:pt x="39829" y="86229"/>
                  </a:cubicBezTo>
                  <a:cubicBezTo>
                    <a:pt x="38895" y="87597"/>
                    <a:pt x="38061" y="88998"/>
                    <a:pt x="37127" y="90332"/>
                  </a:cubicBezTo>
                  <a:cubicBezTo>
                    <a:pt x="35359" y="92734"/>
                    <a:pt x="32857" y="95303"/>
                    <a:pt x="30055" y="96403"/>
                  </a:cubicBezTo>
                  <a:cubicBezTo>
                    <a:pt x="28621" y="96937"/>
                    <a:pt x="26886" y="97437"/>
                    <a:pt x="25352" y="97504"/>
                  </a:cubicBezTo>
                  <a:cubicBezTo>
                    <a:pt x="25116" y="97526"/>
                    <a:pt x="24879" y="97534"/>
                    <a:pt x="24641" y="97534"/>
                  </a:cubicBezTo>
                  <a:cubicBezTo>
                    <a:pt x="24146" y="97534"/>
                    <a:pt x="23648" y="97502"/>
                    <a:pt x="23152" y="97502"/>
                  </a:cubicBezTo>
                  <a:cubicBezTo>
                    <a:pt x="22805" y="97502"/>
                    <a:pt x="22459" y="97517"/>
                    <a:pt x="22116" y="97571"/>
                  </a:cubicBezTo>
                  <a:lnTo>
                    <a:pt x="22150" y="97504"/>
                  </a:lnTo>
                  <a:cubicBezTo>
                    <a:pt x="22210" y="97474"/>
                    <a:pt x="22161" y="97333"/>
                    <a:pt x="22076" y="97333"/>
                  </a:cubicBezTo>
                  <a:cubicBezTo>
                    <a:pt x="22067" y="97333"/>
                    <a:pt x="22059" y="97334"/>
                    <a:pt x="22050" y="97337"/>
                  </a:cubicBezTo>
                  <a:cubicBezTo>
                    <a:pt x="22016" y="97337"/>
                    <a:pt x="21983" y="97404"/>
                    <a:pt x="21950" y="97404"/>
                  </a:cubicBezTo>
                  <a:cubicBezTo>
                    <a:pt x="21883" y="97437"/>
                    <a:pt x="21850" y="97437"/>
                    <a:pt x="21816" y="97471"/>
                  </a:cubicBezTo>
                  <a:cubicBezTo>
                    <a:pt x="21716" y="97504"/>
                    <a:pt x="21649" y="97604"/>
                    <a:pt x="21616" y="97638"/>
                  </a:cubicBezTo>
                  <a:lnTo>
                    <a:pt x="21616" y="97771"/>
                  </a:lnTo>
                  <a:cubicBezTo>
                    <a:pt x="21616" y="97796"/>
                    <a:pt x="21635" y="97860"/>
                    <a:pt x="21674" y="97860"/>
                  </a:cubicBezTo>
                  <a:cubicBezTo>
                    <a:pt x="21686" y="97860"/>
                    <a:pt x="21700" y="97854"/>
                    <a:pt x="21716" y="97838"/>
                  </a:cubicBezTo>
                  <a:cubicBezTo>
                    <a:pt x="22230" y="97744"/>
                    <a:pt x="22743" y="97716"/>
                    <a:pt x="23259" y="97716"/>
                  </a:cubicBezTo>
                  <a:cubicBezTo>
                    <a:pt x="24034" y="97716"/>
                    <a:pt x="24814" y="97780"/>
                    <a:pt x="25606" y="97780"/>
                  </a:cubicBezTo>
                  <a:cubicBezTo>
                    <a:pt x="26170" y="97780"/>
                    <a:pt x="26741" y="97747"/>
                    <a:pt x="27320" y="97638"/>
                  </a:cubicBezTo>
                  <a:cubicBezTo>
                    <a:pt x="28955" y="97304"/>
                    <a:pt x="30556" y="96904"/>
                    <a:pt x="31990" y="96070"/>
                  </a:cubicBezTo>
                  <a:cubicBezTo>
                    <a:pt x="35059" y="94235"/>
                    <a:pt x="37361" y="91166"/>
                    <a:pt x="39229" y="88231"/>
                  </a:cubicBezTo>
                  <a:cubicBezTo>
                    <a:pt x="40296" y="86563"/>
                    <a:pt x="41564" y="84795"/>
                    <a:pt x="42131" y="82927"/>
                  </a:cubicBezTo>
                  <a:cubicBezTo>
                    <a:pt x="42331" y="82560"/>
                    <a:pt x="42564" y="82160"/>
                    <a:pt x="42865" y="81793"/>
                  </a:cubicBezTo>
                  <a:cubicBezTo>
                    <a:pt x="42898" y="81793"/>
                    <a:pt x="42965" y="81760"/>
                    <a:pt x="42965" y="81726"/>
                  </a:cubicBezTo>
                  <a:lnTo>
                    <a:pt x="42965" y="81659"/>
                  </a:lnTo>
                  <a:cubicBezTo>
                    <a:pt x="43065" y="81459"/>
                    <a:pt x="43231" y="81293"/>
                    <a:pt x="43365" y="81092"/>
                  </a:cubicBezTo>
                  <a:lnTo>
                    <a:pt x="43465" y="81092"/>
                  </a:lnTo>
                  <a:cubicBezTo>
                    <a:pt x="43901" y="80795"/>
                    <a:pt x="44361" y="80674"/>
                    <a:pt x="44830" y="80674"/>
                  </a:cubicBezTo>
                  <a:cubicBezTo>
                    <a:pt x="45150" y="80674"/>
                    <a:pt x="45475" y="80731"/>
                    <a:pt x="45800" y="80826"/>
                  </a:cubicBezTo>
                  <a:cubicBezTo>
                    <a:pt x="45733" y="80892"/>
                    <a:pt x="45700" y="80926"/>
                    <a:pt x="45733" y="80992"/>
                  </a:cubicBezTo>
                  <a:cubicBezTo>
                    <a:pt x="47034" y="82794"/>
                    <a:pt x="49169" y="84161"/>
                    <a:pt x="50970" y="85496"/>
                  </a:cubicBezTo>
                  <a:cubicBezTo>
                    <a:pt x="53139" y="87130"/>
                    <a:pt x="55540" y="87730"/>
                    <a:pt x="58175" y="88231"/>
                  </a:cubicBezTo>
                  <a:cubicBezTo>
                    <a:pt x="60122" y="88596"/>
                    <a:pt x="62139" y="88837"/>
                    <a:pt x="64137" y="88837"/>
                  </a:cubicBezTo>
                  <a:cubicBezTo>
                    <a:pt x="64878" y="88837"/>
                    <a:pt x="65617" y="88803"/>
                    <a:pt x="66348" y="88731"/>
                  </a:cubicBezTo>
                  <a:cubicBezTo>
                    <a:pt x="67082" y="88631"/>
                    <a:pt x="67816" y="88498"/>
                    <a:pt x="68516" y="88331"/>
                  </a:cubicBezTo>
                  <a:lnTo>
                    <a:pt x="68550" y="88398"/>
                  </a:lnTo>
                  <a:cubicBezTo>
                    <a:pt x="71955" y="91292"/>
                    <a:pt x="76543" y="91990"/>
                    <a:pt x="80918" y="91990"/>
                  </a:cubicBezTo>
                  <a:cubicBezTo>
                    <a:pt x="81685" y="91990"/>
                    <a:pt x="82446" y="91968"/>
                    <a:pt x="83193" y="91933"/>
                  </a:cubicBezTo>
                  <a:cubicBezTo>
                    <a:pt x="85762" y="91800"/>
                    <a:pt x="88397" y="91400"/>
                    <a:pt x="90765" y="90432"/>
                  </a:cubicBezTo>
                  <a:cubicBezTo>
                    <a:pt x="91699" y="91300"/>
                    <a:pt x="93434" y="91100"/>
                    <a:pt x="94568" y="91266"/>
                  </a:cubicBezTo>
                  <a:cubicBezTo>
                    <a:pt x="96936" y="91567"/>
                    <a:pt x="99205" y="92267"/>
                    <a:pt x="101606" y="92467"/>
                  </a:cubicBezTo>
                  <a:cubicBezTo>
                    <a:pt x="102974" y="92575"/>
                    <a:pt x="104351" y="92619"/>
                    <a:pt x="105730" y="92619"/>
                  </a:cubicBezTo>
                  <a:cubicBezTo>
                    <a:pt x="109059" y="92619"/>
                    <a:pt x="112405" y="92360"/>
                    <a:pt x="115683" y="92100"/>
                  </a:cubicBezTo>
                  <a:cubicBezTo>
                    <a:pt x="119853" y="91767"/>
                    <a:pt x="124123" y="91166"/>
                    <a:pt x="128025" y="89465"/>
                  </a:cubicBezTo>
                  <a:cubicBezTo>
                    <a:pt x="129927" y="88631"/>
                    <a:pt x="131861" y="87564"/>
                    <a:pt x="133429" y="86163"/>
                  </a:cubicBezTo>
                  <a:cubicBezTo>
                    <a:pt x="134130" y="85596"/>
                    <a:pt x="134730" y="84895"/>
                    <a:pt x="135264" y="84161"/>
                  </a:cubicBezTo>
                  <a:cubicBezTo>
                    <a:pt x="135464" y="83894"/>
                    <a:pt x="135697" y="83628"/>
                    <a:pt x="135864" y="83327"/>
                  </a:cubicBezTo>
                  <a:cubicBezTo>
                    <a:pt x="135964" y="83161"/>
                    <a:pt x="136098" y="82994"/>
                    <a:pt x="136198" y="82794"/>
                  </a:cubicBezTo>
                  <a:cubicBezTo>
                    <a:pt x="136265" y="82727"/>
                    <a:pt x="136298" y="82660"/>
                    <a:pt x="136298" y="82627"/>
                  </a:cubicBezTo>
                  <a:cubicBezTo>
                    <a:pt x="136431" y="82593"/>
                    <a:pt x="136565" y="82427"/>
                    <a:pt x="136465" y="82260"/>
                  </a:cubicBezTo>
                  <a:cubicBezTo>
                    <a:pt x="137799" y="81960"/>
                    <a:pt x="139133" y="81593"/>
                    <a:pt x="140434" y="81126"/>
                  </a:cubicBezTo>
                  <a:cubicBezTo>
                    <a:pt x="141768" y="81559"/>
                    <a:pt x="142769" y="82460"/>
                    <a:pt x="143937" y="83261"/>
                  </a:cubicBezTo>
                  <a:cubicBezTo>
                    <a:pt x="144270" y="84061"/>
                    <a:pt x="144737" y="84728"/>
                    <a:pt x="145238" y="85129"/>
                  </a:cubicBezTo>
                  <a:cubicBezTo>
                    <a:pt x="144804" y="85762"/>
                    <a:pt x="145404" y="86596"/>
                    <a:pt x="146038" y="86963"/>
                  </a:cubicBezTo>
                  <a:cubicBezTo>
                    <a:pt x="146405" y="87230"/>
                    <a:pt x="146772" y="87297"/>
                    <a:pt x="147139" y="87330"/>
                  </a:cubicBezTo>
                  <a:cubicBezTo>
                    <a:pt x="147402" y="88118"/>
                    <a:pt x="147761" y="89132"/>
                    <a:pt x="148727" y="89132"/>
                  </a:cubicBezTo>
                  <a:cubicBezTo>
                    <a:pt x="148742" y="89132"/>
                    <a:pt x="148758" y="89132"/>
                    <a:pt x="148773" y="89131"/>
                  </a:cubicBezTo>
                  <a:cubicBezTo>
                    <a:pt x="148874" y="89131"/>
                    <a:pt x="148974" y="89098"/>
                    <a:pt x="149074" y="89098"/>
                  </a:cubicBezTo>
                  <a:cubicBezTo>
                    <a:pt x="149240" y="89832"/>
                    <a:pt x="150108" y="90266"/>
                    <a:pt x="150742" y="90599"/>
                  </a:cubicBezTo>
                  <a:cubicBezTo>
                    <a:pt x="151575" y="91066"/>
                    <a:pt x="152576" y="91466"/>
                    <a:pt x="153110" y="92267"/>
                  </a:cubicBezTo>
                  <a:cubicBezTo>
                    <a:pt x="153710" y="93168"/>
                    <a:pt x="153443" y="94135"/>
                    <a:pt x="153410" y="95169"/>
                  </a:cubicBezTo>
                  <a:cubicBezTo>
                    <a:pt x="153380" y="97481"/>
                    <a:pt x="154918" y="100037"/>
                    <a:pt x="157245" y="100037"/>
                  </a:cubicBezTo>
                  <a:cubicBezTo>
                    <a:pt x="157503" y="100037"/>
                    <a:pt x="157771" y="100006"/>
                    <a:pt x="158047" y="99939"/>
                  </a:cubicBezTo>
                  <a:cubicBezTo>
                    <a:pt x="158113" y="100006"/>
                    <a:pt x="158214" y="100139"/>
                    <a:pt x="158280" y="100239"/>
                  </a:cubicBezTo>
                  <a:cubicBezTo>
                    <a:pt x="158754" y="100713"/>
                    <a:pt x="159485" y="101132"/>
                    <a:pt x="160114" y="101132"/>
                  </a:cubicBezTo>
                  <a:cubicBezTo>
                    <a:pt x="160593" y="101132"/>
                    <a:pt x="161014" y="100889"/>
                    <a:pt x="161216" y="100239"/>
                  </a:cubicBezTo>
                  <a:cubicBezTo>
                    <a:pt x="161282" y="100006"/>
                    <a:pt x="161282" y="99806"/>
                    <a:pt x="161282" y="99606"/>
                  </a:cubicBezTo>
                  <a:cubicBezTo>
                    <a:pt x="161816" y="100473"/>
                    <a:pt x="162583" y="101140"/>
                    <a:pt x="163551" y="101407"/>
                  </a:cubicBezTo>
                  <a:cubicBezTo>
                    <a:pt x="163765" y="101464"/>
                    <a:pt x="163972" y="101490"/>
                    <a:pt x="164170" y="101490"/>
                  </a:cubicBezTo>
                  <a:cubicBezTo>
                    <a:pt x="166062" y="101490"/>
                    <a:pt x="167179" y="99052"/>
                    <a:pt x="167420" y="97271"/>
                  </a:cubicBezTo>
                  <a:cubicBezTo>
                    <a:pt x="167654" y="97004"/>
                    <a:pt x="167887" y="96670"/>
                    <a:pt x="167987" y="96403"/>
                  </a:cubicBezTo>
                  <a:cubicBezTo>
                    <a:pt x="168424" y="97651"/>
                    <a:pt x="169764" y="99365"/>
                    <a:pt x="171163" y="99365"/>
                  </a:cubicBezTo>
                  <a:cubicBezTo>
                    <a:pt x="171261" y="99365"/>
                    <a:pt x="171359" y="99356"/>
                    <a:pt x="171456" y="99339"/>
                  </a:cubicBezTo>
                  <a:cubicBezTo>
                    <a:pt x="173358" y="98838"/>
                    <a:pt x="173424" y="96637"/>
                    <a:pt x="173291" y="95336"/>
                  </a:cubicBezTo>
                  <a:cubicBezTo>
                    <a:pt x="173258" y="94836"/>
                    <a:pt x="173191" y="94268"/>
                    <a:pt x="173058" y="93668"/>
                  </a:cubicBezTo>
                  <a:cubicBezTo>
                    <a:pt x="173224" y="93268"/>
                    <a:pt x="173291" y="92801"/>
                    <a:pt x="173391" y="92300"/>
                  </a:cubicBezTo>
                  <a:cubicBezTo>
                    <a:pt x="174692" y="90699"/>
                    <a:pt x="175926" y="88965"/>
                    <a:pt x="175559" y="86830"/>
                  </a:cubicBezTo>
                  <a:cubicBezTo>
                    <a:pt x="175393" y="85762"/>
                    <a:pt x="174892" y="84762"/>
                    <a:pt x="174292" y="83828"/>
                  </a:cubicBezTo>
                  <a:cubicBezTo>
                    <a:pt x="174892" y="83094"/>
                    <a:pt x="176260" y="82794"/>
                    <a:pt x="177060" y="82460"/>
                  </a:cubicBezTo>
                  <a:cubicBezTo>
                    <a:pt x="177794" y="82126"/>
                    <a:pt x="178395" y="81760"/>
                    <a:pt x="178862" y="80992"/>
                  </a:cubicBezTo>
                  <a:cubicBezTo>
                    <a:pt x="179028" y="80692"/>
                    <a:pt x="179195" y="80325"/>
                    <a:pt x="179295" y="79992"/>
                  </a:cubicBezTo>
                  <a:cubicBezTo>
                    <a:pt x="180763" y="79858"/>
                    <a:pt x="182197" y="78958"/>
                    <a:pt x="182031" y="77323"/>
                  </a:cubicBezTo>
                  <a:cubicBezTo>
                    <a:pt x="181897" y="76122"/>
                    <a:pt x="181130" y="75722"/>
                    <a:pt x="180229" y="75455"/>
                  </a:cubicBezTo>
                  <a:cubicBezTo>
                    <a:pt x="179862" y="73954"/>
                    <a:pt x="177928" y="73887"/>
                    <a:pt x="176627" y="73620"/>
                  </a:cubicBezTo>
                  <a:lnTo>
                    <a:pt x="176560" y="73620"/>
                  </a:lnTo>
                  <a:cubicBezTo>
                    <a:pt x="175426" y="72953"/>
                    <a:pt x="174192" y="72386"/>
                    <a:pt x="173191" y="71719"/>
                  </a:cubicBezTo>
                  <a:cubicBezTo>
                    <a:pt x="170823" y="70085"/>
                    <a:pt x="168788" y="68050"/>
                    <a:pt x="167087" y="65781"/>
                  </a:cubicBezTo>
                  <a:cubicBezTo>
                    <a:pt x="167487" y="65314"/>
                    <a:pt x="167787" y="64814"/>
                    <a:pt x="167987" y="64280"/>
                  </a:cubicBezTo>
                  <a:cubicBezTo>
                    <a:pt x="168387" y="63213"/>
                    <a:pt x="168321" y="62212"/>
                    <a:pt x="167987" y="61312"/>
                  </a:cubicBezTo>
                  <a:cubicBezTo>
                    <a:pt x="168988" y="60478"/>
                    <a:pt x="170389" y="59610"/>
                    <a:pt x="169755" y="58109"/>
                  </a:cubicBezTo>
                  <a:cubicBezTo>
                    <a:pt x="169155" y="56775"/>
                    <a:pt x="167153" y="56441"/>
                    <a:pt x="165952" y="56041"/>
                  </a:cubicBezTo>
                  <a:cubicBezTo>
                    <a:pt x="164752" y="55607"/>
                    <a:pt x="163551" y="55140"/>
                    <a:pt x="162383" y="54607"/>
                  </a:cubicBezTo>
                  <a:cubicBezTo>
                    <a:pt x="161249" y="54040"/>
                    <a:pt x="160315" y="53139"/>
                    <a:pt x="159214" y="52605"/>
                  </a:cubicBezTo>
                  <a:cubicBezTo>
                    <a:pt x="158914" y="52472"/>
                    <a:pt x="158647" y="52372"/>
                    <a:pt x="158380" y="52305"/>
                  </a:cubicBezTo>
                  <a:cubicBezTo>
                    <a:pt x="158414" y="52238"/>
                    <a:pt x="158414" y="52138"/>
                    <a:pt x="158314" y="52038"/>
                  </a:cubicBezTo>
                  <a:cubicBezTo>
                    <a:pt x="157446" y="50571"/>
                    <a:pt x="157313" y="48869"/>
                    <a:pt x="156946" y="47235"/>
                  </a:cubicBezTo>
                  <a:cubicBezTo>
                    <a:pt x="156479" y="45367"/>
                    <a:pt x="155745" y="43599"/>
                    <a:pt x="155078" y="41764"/>
                  </a:cubicBezTo>
                  <a:cubicBezTo>
                    <a:pt x="154044" y="38896"/>
                    <a:pt x="152810" y="36394"/>
                    <a:pt x="150275" y="34559"/>
                  </a:cubicBezTo>
                  <a:cubicBezTo>
                    <a:pt x="149874" y="34259"/>
                    <a:pt x="146572" y="32424"/>
                    <a:pt x="144437" y="31891"/>
                  </a:cubicBezTo>
                  <a:cubicBezTo>
                    <a:pt x="144704" y="31057"/>
                    <a:pt x="143903" y="30089"/>
                    <a:pt x="143436" y="29455"/>
                  </a:cubicBezTo>
                  <a:cubicBezTo>
                    <a:pt x="141735" y="27054"/>
                    <a:pt x="139934" y="24552"/>
                    <a:pt x="138866" y="21750"/>
                  </a:cubicBezTo>
                  <a:cubicBezTo>
                    <a:pt x="138032" y="19582"/>
                    <a:pt x="137632" y="16913"/>
                    <a:pt x="135964" y="15212"/>
                  </a:cubicBezTo>
                  <a:cubicBezTo>
                    <a:pt x="134463" y="13677"/>
                    <a:pt x="132195" y="12510"/>
                    <a:pt x="130260" y="11576"/>
                  </a:cubicBezTo>
                  <a:cubicBezTo>
                    <a:pt x="129819" y="11373"/>
                    <a:pt x="129092" y="11141"/>
                    <a:pt x="128497" y="11141"/>
                  </a:cubicBezTo>
                  <a:cubicBezTo>
                    <a:pt x="128013" y="11141"/>
                    <a:pt x="127615" y="11294"/>
                    <a:pt x="127525" y="11743"/>
                  </a:cubicBezTo>
                  <a:cubicBezTo>
                    <a:pt x="127392" y="11543"/>
                    <a:pt x="127225" y="11342"/>
                    <a:pt x="127091" y="11109"/>
                  </a:cubicBezTo>
                  <a:cubicBezTo>
                    <a:pt x="127068" y="11085"/>
                    <a:pt x="127011" y="11062"/>
                    <a:pt x="126968" y="11062"/>
                  </a:cubicBezTo>
                  <a:cubicBezTo>
                    <a:pt x="126950" y="11062"/>
                    <a:pt x="126934" y="11066"/>
                    <a:pt x="126925" y="11076"/>
                  </a:cubicBezTo>
                  <a:cubicBezTo>
                    <a:pt x="125090" y="9074"/>
                    <a:pt x="122755" y="7440"/>
                    <a:pt x="120787" y="5605"/>
                  </a:cubicBezTo>
                  <a:cubicBezTo>
                    <a:pt x="118785" y="3704"/>
                    <a:pt x="116684" y="1669"/>
                    <a:pt x="114049" y="668"/>
                  </a:cubicBezTo>
                  <a:cubicBezTo>
                    <a:pt x="112856" y="194"/>
                    <a:pt x="111575" y="20"/>
                    <a:pt x="110269" y="20"/>
                  </a:cubicBezTo>
                  <a:cubicBezTo>
                    <a:pt x="108178" y="20"/>
                    <a:pt x="106026" y="465"/>
                    <a:pt x="104075" y="835"/>
                  </a:cubicBezTo>
                  <a:cubicBezTo>
                    <a:pt x="102340" y="1169"/>
                    <a:pt x="100672" y="1669"/>
                    <a:pt x="98938" y="2169"/>
                  </a:cubicBezTo>
                  <a:cubicBezTo>
                    <a:pt x="97537" y="2570"/>
                    <a:pt x="95936" y="2670"/>
                    <a:pt x="94668" y="3403"/>
                  </a:cubicBezTo>
                  <a:cubicBezTo>
                    <a:pt x="94568" y="3437"/>
                    <a:pt x="94535" y="3570"/>
                    <a:pt x="94535" y="3670"/>
                  </a:cubicBezTo>
                  <a:cubicBezTo>
                    <a:pt x="94568" y="3904"/>
                    <a:pt x="94601" y="4171"/>
                    <a:pt x="94702" y="4404"/>
                  </a:cubicBezTo>
                  <a:cubicBezTo>
                    <a:pt x="94435" y="4204"/>
                    <a:pt x="94168" y="4004"/>
                    <a:pt x="93868" y="3837"/>
                  </a:cubicBezTo>
                  <a:cubicBezTo>
                    <a:pt x="92000" y="2703"/>
                    <a:pt x="89665" y="2503"/>
                    <a:pt x="87663" y="1669"/>
                  </a:cubicBezTo>
                  <a:cubicBezTo>
                    <a:pt x="85475" y="747"/>
                    <a:pt x="83604" y="1"/>
                    <a:pt x="8152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6"/>
            <p:cNvSpPr/>
            <p:nvPr/>
          </p:nvSpPr>
          <p:spPr>
            <a:xfrm>
              <a:off x="5516850" y="3324475"/>
              <a:ext cx="345875" cy="78775"/>
            </a:xfrm>
            <a:custGeom>
              <a:avLst/>
              <a:gdLst/>
              <a:ahLst/>
              <a:cxnLst/>
              <a:rect l="l" t="t" r="r" b="b"/>
              <a:pathLst>
                <a:path w="13835" h="3151" extrusionOk="0">
                  <a:moveTo>
                    <a:pt x="9113" y="1"/>
                  </a:moveTo>
                  <a:cubicBezTo>
                    <a:pt x="5977" y="1"/>
                    <a:pt x="2628" y="1681"/>
                    <a:pt x="24" y="3103"/>
                  </a:cubicBezTo>
                  <a:cubicBezTo>
                    <a:pt x="1" y="3127"/>
                    <a:pt x="10" y="3150"/>
                    <a:pt x="30" y="3150"/>
                  </a:cubicBezTo>
                  <a:cubicBezTo>
                    <a:pt x="38" y="3150"/>
                    <a:pt x="48" y="3146"/>
                    <a:pt x="58" y="3137"/>
                  </a:cubicBezTo>
                  <a:cubicBezTo>
                    <a:pt x="2759" y="1657"/>
                    <a:pt x="5778" y="302"/>
                    <a:pt x="8768" y="302"/>
                  </a:cubicBezTo>
                  <a:cubicBezTo>
                    <a:pt x="10430" y="302"/>
                    <a:pt x="12083" y="720"/>
                    <a:pt x="13667" y="1769"/>
                  </a:cubicBezTo>
                  <a:cubicBezTo>
                    <a:pt x="13734" y="1769"/>
                    <a:pt x="13834" y="1736"/>
                    <a:pt x="13734" y="1669"/>
                  </a:cubicBezTo>
                  <a:cubicBezTo>
                    <a:pt x="12345" y="464"/>
                    <a:pt x="10758" y="1"/>
                    <a:pt x="911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6"/>
            <p:cNvSpPr/>
            <p:nvPr/>
          </p:nvSpPr>
          <p:spPr>
            <a:xfrm>
              <a:off x="5661725" y="2975150"/>
              <a:ext cx="130950" cy="100875"/>
            </a:xfrm>
            <a:custGeom>
              <a:avLst/>
              <a:gdLst/>
              <a:ahLst/>
              <a:cxnLst/>
              <a:rect l="l" t="t" r="r" b="b"/>
              <a:pathLst>
                <a:path w="5238" h="4035" extrusionOk="0">
                  <a:moveTo>
                    <a:pt x="4771" y="1"/>
                  </a:moveTo>
                  <a:cubicBezTo>
                    <a:pt x="4750" y="1"/>
                    <a:pt x="4737" y="19"/>
                    <a:pt x="4737" y="64"/>
                  </a:cubicBezTo>
                  <a:cubicBezTo>
                    <a:pt x="4370" y="1098"/>
                    <a:pt x="3803" y="1799"/>
                    <a:pt x="2902" y="2466"/>
                  </a:cubicBezTo>
                  <a:cubicBezTo>
                    <a:pt x="2102" y="3100"/>
                    <a:pt x="1067" y="3867"/>
                    <a:pt x="67" y="3934"/>
                  </a:cubicBezTo>
                  <a:cubicBezTo>
                    <a:pt x="0" y="3934"/>
                    <a:pt x="0" y="4034"/>
                    <a:pt x="67" y="4034"/>
                  </a:cubicBezTo>
                  <a:cubicBezTo>
                    <a:pt x="89" y="4034"/>
                    <a:pt x="112" y="4035"/>
                    <a:pt x="135" y="4035"/>
                  </a:cubicBezTo>
                  <a:cubicBezTo>
                    <a:pt x="1280" y="4035"/>
                    <a:pt x="2419" y="3219"/>
                    <a:pt x="3269" y="2499"/>
                  </a:cubicBezTo>
                  <a:cubicBezTo>
                    <a:pt x="3803" y="2066"/>
                    <a:pt x="5237" y="898"/>
                    <a:pt x="4870" y="64"/>
                  </a:cubicBezTo>
                  <a:cubicBezTo>
                    <a:pt x="4834" y="27"/>
                    <a:pt x="4797" y="1"/>
                    <a:pt x="477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6"/>
            <p:cNvSpPr/>
            <p:nvPr/>
          </p:nvSpPr>
          <p:spPr>
            <a:xfrm>
              <a:off x="5634200" y="2894625"/>
              <a:ext cx="84675" cy="45550"/>
            </a:xfrm>
            <a:custGeom>
              <a:avLst/>
              <a:gdLst/>
              <a:ahLst/>
              <a:cxnLst/>
              <a:rect l="l" t="t" r="r" b="b"/>
              <a:pathLst>
                <a:path w="3387" h="1822" extrusionOk="0">
                  <a:moveTo>
                    <a:pt x="3210" y="1"/>
                  </a:moveTo>
                  <a:cubicBezTo>
                    <a:pt x="3187" y="1"/>
                    <a:pt x="3162" y="5"/>
                    <a:pt x="3136" y="16"/>
                  </a:cubicBezTo>
                  <a:cubicBezTo>
                    <a:pt x="2068" y="617"/>
                    <a:pt x="1301" y="1417"/>
                    <a:pt x="67" y="1651"/>
                  </a:cubicBezTo>
                  <a:cubicBezTo>
                    <a:pt x="6" y="1681"/>
                    <a:pt x="1" y="1822"/>
                    <a:pt x="101" y="1822"/>
                  </a:cubicBezTo>
                  <a:cubicBezTo>
                    <a:pt x="111" y="1822"/>
                    <a:pt x="122" y="1820"/>
                    <a:pt x="134" y="1817"/>
                  </a:cubicBezTo>
                  <a:cubicBezTo>
                    <a:pt x="1234" y="1617"/>
                    <a:pt x="2402" y="983"/>
                    <a:pt x="3303" y="216"/>
                  </a:cubicBezTo>
                  <a:cubicBezTo>
                    <a:pt x="3387" y="132"/>
                    <a:pt x="3329" y="1"/>
                    <a:pt x="321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6"/>
            <p:cNvSpPr/>
            <p:nvPr/>
          </p:nvSpPr>
          <p:spPr>
            <a:xfrm>
              <a:off x="5666875" y="2887775"/>
              <a:ext cx="29850" cy="13200"/>
            </a:xfrm>
            <a:custGeom>
              <a:avLst/>
              <a:gdLst/>
              <a:ahLst/>
              <a:cxnLst/>
              <a:rect l="l" t="t" r="r" b="b"/>
              <a:pathLst>
                <a:path w="1194" h="528" extrusionOk="0">
                  <a:moveTo>
                    <a:pt x="1151" y="1"/>
                  </a:moveTo>
                  <a:cubicBezTo>
                    <a:pt x="1137" y="1"/>
                    <a:pt x="1119" y="7"/>
                    <a:pt x="1095" y="23"/>
                  </a:cubicBezTo>
                  <a:cubicBezTo>
                    <a:pt x="761" y="90"/>
                    <a:pt x="394" y="223"/>
                    <a:pt x="61" y="357"/>
                  </a:cubicBezTo>
                  <a:cubicBezTo>
                    <a:pt x="0" y="387"/>
                    <a:pt x="22" y="528"/>
                    <a:pt x="127" y="528"/>
                  </a:cubicBezTo>
                  <a:cubicBezTo>
                    <a:pt x="138" y="528"/>
                    <a:pt x="149" y="527"/>
                    <a:pt x="161" y="524"/>
                  </a:cubicBezTo>
                  <a:cubicBezTo>
                    <a:pt x="495" y="390"/>
                    <a:pt x="828" y="257"/>
                    <a:pt x="1162" y="90"/>
                  </a:cubicBezTo>
                  <a:cubicBezTo>
                    <a:pt x="1187" y="65"/>
                    <a:pt x="1193" y="1"/>
                    <a:pt x="115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6"/>
            <p:cNvSpPr/>
            <p:nvPr/>
          </p:nvSpPr>
          <p:spPr>
            <a:xfrm>
              <a:off x="3152850" y="2664450"/>
              <a:ext cx="41300" cy="20225"/>
            </a:xfrm>
            <a:custGeom>
              <a:avLst/>
              <a:gdLst/>
              <a:ahLst/>
              <a:cxnLst/>
              <a:rect l="l" t="t" r="r" b="b"/>
              <a:pathLst>
                <a:path w="1652" h="809" extrusionOk="0">
                  <a:moveTo>
                    <a:pt x="1090" y="1"/>
                  </a:moveTo>
                  <a:cubicBezTo>
                    <a:pt x="959" y="1"/>
                    <a:pt x="827" y="22"/>
                    <a:pt x="717" y="50"/>
                  </a:cubicBezTo>
                  <a:cubicBezTo>
                    <a:pt x="417" y="183"/>
                    <a:pt x="184" y="483"/>
                    <a:pt x="17" y="784"/>
                  </a:cubicBezTo>
                  <a:cubicBezTo>
                    <a:pt x="0" y="800"/>
                    <a:pt x="0" y="809"/>
                    <a:pt x="8" y="809"/>
                  </a:cubicBezTo>
                  <a:cubicBezTo>
                    <a:pt x="17" y="809"/>
                    <a:pt x="33" y="800"/>
                    <a:pt x="50" y="784"/>
                  </a:cubicBezTo>
                  <a:cubicBezTo>
                    <a:pt x="217" y="483"/>
                    <a:pt x="417" y="350"/>
                    <a:pt x="751" y="283"/>
                  </a:cubicBezTo>
                  <a:cubicBezTo>
                    <a:pt x="826" y="255"/>
                    <a:pt x="899" y="245"/>
                    <a:pt x="971" y="245"/>
                  </a:cubicBezTo>
                  <a:cubicBezTo>
                    <a:pt x="1125" y="245"/>
                    <a:pt x="1277" y="289"/>
                    <a:pt x="1449" y="289"/>
                  </a:cubicBezTo>
                  <a:cubicBezTo>
                    <a:pt x="1482" y="289"/>
                    <a:pt x="1516" y="287"/>
                    <a:pt x="1551" y="283"/>
                  </a:cubicBezTo>
                  <a:cubicBezTo>
                    <a:pt x="1585" y="283"/>
                    <a:pt x="1651" y="217"/>
                    <a:pt x="1585" y="183"/>
                  </a:cubicBezTo>
                  <a:cubicBezTo>
                    <a:pt x="1467" y="46"/>
                    <a:pt x="1279" y="1"/>
                    <a:pt x="109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6"/>
            <p:cNvSpPr/>
            <p:nvPr/>
          </p:nvSpPr>
          <p:spPr>
            <a:xfrm>
              <a:off x="3167175" y="2681725"/>
              <a:ext cx="19475" cy="11275"/>
            </a:xfrm>
            <a:custGeom>
              <a:avLst/>
              <a:gdLst/>
              <a:ahLst/>
              <a:cxnLst/>
              <a:rect l="l" t="t" r="r" b="b"/>
              <a:pathLst>
                <a:path w="779" h="451" extrusionOk="0">
                  <a:moveTo>
                    <a:pt x="532" y="1"/>
                  </a:moveTo>
                  <a:cubicBezTo>
                    <a:pt x="486" y="1"/>
                    <a:pt x="444" y="9"/>
                    <a:pt x="411" y="26"/>
                  </a:cubicBezTo>
                  <a:cubicBezTo>
                    <a:pt x="278" y="93"/>
                    <a:pt x="178" y="126"/>
                    <a:pt x="111" y="193"/>
                  </a:cubicBezTo>
                  <a:cubicBezTo>
                    <a:pt x="0" y="276"/>
                    <a:pt x="73" y="451"/>
                    <a:pt x="177" y="451"/>
                  </a:cubicBezTo>
                  <a:cubicBezTo>
                    <a:pt x="199" y="451"/>
                    <a:pt x="222" y="443"/>
                    <a:pt x="244" y="426"/>
                  </a:cubicBezTo>
                  <a:lnTo>
                    <a:pt x="478" y="293"/>
                  </a:lnTo>
                  <a:cubicBezTo>
                    <a:pt x="511" y="293"/>
                    <a:pt x="578" y="259"/>
                    <a:pt x="611" y="259"/>
                  </a:cubicBezTo>
                  <a:lnTo>
                    <a:pt x="678" y="193"/>
                  </a:lnTo>
                  <a:cubicBezTo>
                    <a:pt x="778" y="159"/>
                    <a:pt x="745" y="26"/>
                    <a:pt x="678" y="26"/>
                  </a:cubicBezTo>
                  <a:cubicBezTo>
                    <a:pt x="628" y="9"/>
                    <a:pt x="578" y="1"/>
                    <a:pt x="53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6"/>
            <p:cNvSpPr/>
            <p:nvPr/>
          </p:nvSpPr>
          <p:spPr>
            <a:xfrm>
              <a:off x="2719625" y="2381400"/>
              <a:ext cx="383625" cy="245025"/>
            </a:xfrm>
            <a:custGeom>
              <a:avLst/>
              <a:gdLst/>
              <a:ahLst/>
              <a:cxnLst/>
              <a:rect l="l" t="t" r="r" b="b"/>
              <a:pathLst>
                <a:path w="15345" h="9801" extrusionOk="0">
                  <a:moveTo>
                    <a:pt x="2" y="4727"/>
                  </a:moveTo>
                  <a:cubicBezTo>
                    <a:pt x="1" y="4727"/>
                    <a:pt x="0" y="4729"/>
                    <a:pt x="0" y="4734"/>
                  </a:cubicBezTo>
                  <a:cubicBezTo>
                    <a:pt x="2" y="4732"/>
                    <a:pt x="4" y="4731"/>
                    <a:pt x="5" y="4729"/>
                  </a:cubicBezTo>
                  <a:lnTo>
                    <a:pt x="5" y="4729"/>
                  </a:lnTo>
                  <a:cubicBezTo>
                    <a:pt x="4" y="4728"/>
                    <a:pt x="3" y="4727"/>
                    <a:pt x="2" y="4727"/>
                  </a:cubicBezTo>
                  <a:close/>
                  <a:moveTo>
                    <a:pt x="8985" y="0"/>
                  </a:moveTo>
                  <a:cubicBezTo>
                    <a:pt x="7793" y="0"/>
                    <a:pt x="6268" y="835"/>
                    <a:pt x="5371" y="1231"/>
                  </a:cubicBezTo>
                  <a:cubicBezTo>
                    <a:pt x="3371" y="2131"/>
                    <a:pt x="1638" y="3297"/>
                    <a:pt x="5" y="4729"/>
                  </a:cubicBezTo>
                  <a:lnTo>
                    <a:pt x="5" y="4729"/>
                  </a:lnTo>
                  <a:cubicBezTo>
                    <a:pt x="14" y="4739"/>
                    <a:pt x="32" y="4774"/>
                    <a:pt x="52" y="4774"/>
                  </a:cubicBezTo>
                  <a:cubicBezTo>
                    <a:pt x="57" y="4774"/>
                    <a:pt x="62" y="4772"/>
                    <a:pt x="67" y="4767"/>
                  </a:cubicBezTo>
                  <a:cubicBezTo>
                    <a:pt x="1301" y="3700"/>
                    <a:pt x="2635" y="2832"/>
                    <a:pt x="4036" y="2099"/>
                  </a:cubicBezTo>
                  <a:cubicBezTo>
                    <a:pt x="4837" y="1665"/>
                    <a:pt x="5637" y="1298"/>
                    <a:pt x="6471" y="998"/>
                  </a:cubicBezTo>
                  <a:cubicBezTo>
                    <a:pt x="6805" y="864"/>
                    <a:pt x="7138" y="764"/>
                    <a:pt x="7472" y="664"/>
                  </a:cubicBezTo>
                  <a:cubicBezTo>
                    <a:pt x="7884" y="522"/>
                    <a:pt x="8130" y="447"/>
                    <a:pt x="8383" y="447"/>
                  </a:cubicBezTo>
                  <a:cubicBezTo>
                    <a:pt x="8662" y="447"/>
                    <a:pt x="8948" y="538"/>
                    <a:pt x="9473" y="731"/>
                  </a:cubicBezTo>
                  <a:cubicBezTo>
                    <a:pt x="11208" y="1465"/>
                    <a:pt x="12175" y="3433"/>
                    <a:pt x="13209" y="4967"/>
                  </a:cubicBezTo>
                  <a:cubicBezTo>
                    <a:pt x="14244" y="6502"/>
                    <a:pt x="14977" y="7869"/>
                    <a:pt x="15011" y="9737"/>
                  </a:cubicBezTo>
                  <a:cubicBezTo>
                    <a:pt x="15011" y="9774"/>
                    <a:pt x="15031" y="9801"/>
                    <a:pt x="15060" y="9801"/>
                  </a:cubicBezTo>
                  <a:cubicBezTo>
                    <a:pt x="15084" y="9801"/>
                    <a:pt x="15114" y="9783"/>
                    <a:pt x="15144" y="9737"/>
                  </a:cubicBezTo>
                  <a:cubicBezTo>
                    <a:pt x="15344" y="8036"/>
                    <a:pt x="14711" y="6668"/>
                    <a:pt x="13810" y="5301"/>
                  </a:cubicBezTo>
                  <a:cubicBezTo>
                    <a:pt x="13143" y="4267"/>
                    <a:pt x="12409" y="3199"/>
                    <a:pt x="11642" y="2199"/>
                  </a:cubicBezTo>
                  <a:cubicBezTo>
                    <a:pt x="11175" y="1565"/>
                    <a:pt x="10574" y="564"/>
                    <a:pt x="9840" y="197"/>
                  </a:cubicBezTo>
                  <a:cubicBezTo>
                    <a:pt x="9590" y="58"/>
                    <a:pt x="9299" y="0"/>
                    <a:pt x="898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6"/>
            <p:cNvSpPr/>
            <p:nvPr/>
          </p:nvSpPr>
          <p:spPr>
            <a:xfrm>
              <a:off x="3089875" y="2635000"/>
              <a:ext cx="4800" cy="7350"/>
            </a:xfrm>
            <a:custGeom>
              <a:avLst/>
              <a:gdLst/>
              <a:ahLst/>
              <a:cxnLst/>
              <a:rect l="l" t="t" r="r" b="b"/>
              <a:pathLst>
                <a:path w="192" h="294" extrusionOk="0">
                  <a:moveTo>
                    <a:pt x="92" y="0"/>
                  </a:moveTo>
                  <a:cubicBezTo>
                    <a:pt x="78" y="0"/>
                    <a:pt x="67" y="8"/>
                    <a:pt x="67" y="27"/>
                  </a:cubicBezTo>
                  <a:cubicBezTo>
                    <a:pt x="34" y="127"/>
                    <a:pt x="34" y="160"/>
                    <a:pt x="1" y="227"/>
                  </a:cubicBezTo>
                  <a:lnTo>
                    <a:pt x="34" y="294"/>
                  </a:lnTo>
                  <a:cubicBezTo>
                    <a:pt x="67" y="227"/>
                    <a:pt x="101" y="160"/>
                    <a:pt x="167" y="127"/>
                  </a:cubicBezTo>
                  <a:cubicBezTo>
                    <a:pt x="191" y="55"/>
                    <a:pt x="129" y="0"/>
                    <a:pt x="9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6"/>
            <p:cNvSpPr/>
            <p:nvPr/>
          </p:nvSpPr>
          <p:spPr>
            <a:xfrm>
              <a:off x="2846250" y="2736975"/>
              <a:ext cx="187325" cy="63900"/>
            </a:xfrm>
            <a:custGeom>
              <a:avLst/>
              <a:gdLst/>
              <a:ahLst/>
              <a:cxnLst/>
              <a:rect l="l" t="t" r="r" b="b"/>
              <a:pathLst>
                <a:path w="7493" h="2556" extrusionOk="0">
                  <a:moveTo>
                    <a:pt x="7347" y="1"/>
                  </a:moveTo>
                  <a:cubicBezTo>
                    <a:pt x="7321" y="1"/>
                    <a:pt x="7295" y="15"/>
                    <a:pt x="7277" y="51"/>
                  </a:cubicBezTo>
                  <a:cubicBezTo>
                    <a:pt x="6515" y="940"/>
                    <a:pt x="5753" y="2162"/>
                    <a:pt x="4415" y="2162"/>
                  </a:cubicBezTo>
                  <a:cubicBezTo>
                    <a:pt x="4348" y="2162"/>
                    <a:pt x="4279" y="2159"/>
                    <a:pt x="4208" y="2152"/>
                  </a:cubicBezTo>
                  <a:cubicBezTo>
                    <a:pt x="2774" y="2019"/>
                    <a:pt x="1440" y="1052"/>
                    <a:pt x="272" y="218"/>
                  </a:cubicBezTo>
                  <a:cubicBezTo>
                    <a:pt x="244" y="196"/>
                    <a:pt x="214" y="187"/>
                    <a:pt x="186" y="187"/>
                  </a:cubicBezTo>
                  <a:cubicBezTo>
                    <a:pt x="81" y="187"/>
                    <a:pt x="0" y="313"/>
                    <a:pt x="105" y="418"/>
                  </a:cubicBezTo>
                  <a:cubicBezTo>
                    <a:pt x="1245" y="1264"/>
                    <a:pt x="2860" y="2555"/>
                    <a:pt x="4395" y="2555"/>
                  </a:cubicBezTo>
                  <a:cubicBezTo>
                    <a:pt x="4433" y="2555"/>
                    <a:pt x="4471" y="2554"/>
                    <a:pt x="4509" y="2553"/>
                  </a:cubicBezTo>
                  <a:cubicBezTo>
                    <a:pt x="5943" y="2453"/>
                    <a:pt x="6743" y="1118"/>
                    <a:pt x="7444" y="151"/>
                  </a:cubicBezTo>
                  <a:cubicBezTo>
                    <a:pt x="7493" y="102"/>
                    <a:pt x="7417" y="1"/>
                    <a:pt x="734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6"/>
            <p:cNvSpPr/>
            <p:nvPr/>
          </p:nvSpPr>
          <p:spPr>
            <a:xfrm>
              <a:off x="2903250" y="2743850"/>
              <a:ext cx="108950" cy="36100"/>
            </a:xfrm>
            <a:custGeom>
              <a:avLst/>
              <a:gdLst/>
              <a:ahLst/>
              <a:cxnLst/>
              <a:rect l="l" t="t" r="r" b="b"/>
              <a:pathLst>
                <a:path w="4358" h="1444" extrusionOk="0">
                  <a:moveTo>
                    <a:pt x="4265" y="1"/>
                  </a:moveTo>
                  <a:cubicBezTo>
                    <a:pt x="4254" y="1"/>
                    <a:pt x="4242" y="4"/>
                    <a:pt x="4230" y="9"/>
                  </a:cubicBezTo>
                  <a:cubicBezTo>
                    <a:pt x="3563" y="376"/>
                    <a:pt x="3196" y="1043"/>
                    <a:pt x="2362" y="1177"/>
                  </a:cubicBezTo>
                  <a:cubicBezTo>
                    <a:pt x="2235" y="1198"/>
                    <a:pt x="2110" y="1208"/>
                    <a:pt x="1987" y="1208"/>
                  </a:cubicBezTo>
                  <a:cubicBezTo>
                    <a:pt x="1336" y="1208"/>
                    <a:pt x="733" y="945"/>
                    <a:pt x="60" y="777"/>
                  </a:cubicBezTo>
                  <a:cubicBezTo>
                    <a:pt x="54" y="763"/>
                    <a:pt x="47" y="758"/>
                    <a:pt x="41" y="758"/>
                  </a:cubicBezTo>
                  <a:cubicBezTo>
                    <a:pt x="16" y="758"/>
                    <a:pt x="0" y="843"/>
                    <a:pt x="27" y="843"/>
                  </a:cubicBezTo>
                  <a:cubicBezTo>
                    <a:pt x="696" y="1111"/>
                    <a:pt x="1366" y="1443"/>
                    <a:pt x="2052" y="1443"/>
                  </a:cubicBezTo>
                  <a:cubicBezTo>
                    <a:pt x="2221" y="1443"/>
                    <a:pt x="2391" y="1423"/>
                    <a:pt x="2562" y="1377"/>
                  </a:cubicBezTo>
                  <a:cubicBezTo>
                    <a:pt x="3229" y="1210"/>
                    <a:pt x="3896" y="677"/>
                    <a:pt x="4330" y="143"/>
                  </a:cubicBezTo>
                  <a:cubicBezTo>
                    <a:pt x="4357" y="61"/>
                    <a:pt x="4317" y="1"/>
                    <a:pt x="426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6"/>
            <p:cNvSpPr/>
            <p:nvPr/>
          </p:nvSpPr>
          <p:spPr>
            <a:xfrm>
              <a:off x="2946450" y="2734075"/>
              <a:ext cx="50050" cy="33475"/>
            </a:xfrm>
            <a:custGeom>
              <a:avLst/>
              <a:gdLst/>
              <a:ahLst/>
              <a:cxnLst/>
              <a:rect l="l" t="t" r="r" b="b"/>
              <a:pathLst>
                <a:path w="2002" h="1339" extrusionOk="0">
                  <a:moveTo>
                    <a:pt x="1902" y="0"/>
                  </a:moveTo>
                  <a:cubicBezTo>
                    <a:pt x="1635" y="234"/>
                    <a:pt x="1468" y="534"/>
                    <a:pt x="1134" y="701"/>
                  </a:cubicBezTo>
                  <a:cubicBezTo>
                    <a:pt x="801" y="901"/>
                    <a:pt x="467" y="1034"/>
                    <a:pt x="67" y="1101"/>
                  </a:cubicBezTo>
                  <a:cubicBezTo>
                    <a:pt x="5" y="1163"/>
                    <a:pt x="1" y="1338"/>
                    <a:pt x="105" y="1338"/>
                  </a:cubicBezTo>
                  <a:cubicBezTo>
                    <a:pt x="114" y="1338"/>
                    <a:pt x="123" y="1337"/>
                    <a:pt x="134" y="1334"/>
                  </a:cubicBezTo>
                  <a:cubicBezTo>
                    <a:pt x="567" y="1234"/>
                    <a:pt x="968" y="1101"/>
                    <a:pt x="1334" y="867"/>
                  </a:cubicBezTo>
                  <a:cubicBezTo>
                    <a:pt x="1635" y="701"/>
                    <a:pt x="2002" y="400"/>
                    <a:pt x="1968" y="33"/>
                  </a:cubicBezTo>
                  <a:lnTo>
                    <a:pt x="1902"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6"/>
            <p:cNvSpPr/>
            <p:nvPr/>
          </p:nvSpPr>
          <p:spPr>
            <a:xfrm>
              <a:off x="2953550" y="2730725"/>
              <a:ext cx="28775" cy="19275"/>
            </a:xfrm>
            <a:custGeom>
              <a:avLst/>
              <a:gdLst/>
              <a:ahLst/>
              <a:cxnLst/>
              <a:rect l="l" t="t" r="r" b="b"/>
              <a:pathLst>
                <a:path w="1151" h="771" extrusionOk="0">
                  <a:moveTo>
                    <a:pt x="1050" y="1"/>
                  </a:moveTo>
                  <a:cubicBezTo>
                    <a:pt x="884" y="67"/>
                    <a:pt x="784" y="201"/>
                    <a:pt x="617" y="334"/>
                  </a:cubicBezTo>
                  <a:cubicBezTo>
                    <a:pt x="450" y="468"/>
                    <a:pt x="217" y="534"/>
                    <a:pt x="50" y="634"/>
                  </a:cubicBezTo>
                  <a:cubicBezTo>
                    <a:pt x="0" y="684"/>
                    <a:pt x="24" y="771"/>
                    <a:pt x="81" y="771"/>
                  </a:cubicBezTo>
                  <a:cubicBezTo>
                    <a:pt x="101" y="771"/>
                    <a:pt x="124" y="760"/>
                    <a:pt x="150" y="735"/>
                  </a:cubicBezTo>
                  <a:cubicBezTo>
                    <a:pt x="450" y="568"/>
                    <a:pt x="984" y="401"/>
                    <a:pt x="1151" y="67"/>
                  </a:cubicBezTo>
                  <a:cubicBezTo>
                    <a:pt x="1151" y="34"/>
                    <a:pt x="1117" y="1"/>
                    <a:pt x="105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6"/>
            <p:cNvSpPr/>
            <p:nvPr/>
          </p:nvSpPr>
          <p:spPr>
            <a:xfrm>
              <a:off x="2969800" y="2721550"/>
              <a:ext cx="1675" cy="1700"/>
            </a:xfrm>
            <a:custGeom>
              <a:avLst/>
              <a:gdLst/>
              <a:ahLst/>
              <a:cxnLst/>
              <a:rect l="l" t="t" r="r" b="b"/>
              <a:pathLst>
                <a:path w="67" h="68" extrusionOk="0">
                  <a:moveTo>
                    <a:pt x="67" y="1"/>
                  </a:moveTo>
                  <a:lnTo>
                    <a:pt x="0" y="34"/>
                  </a:lnTo>
                  <a:lnTo>
                    <a:pt x="0" y="67"/>
                  </a:lnTo>
                  <a:lnTo>
                    <a:pt x="67" y="34"/>
                  </a:lnTo>
                  <a:lnTo>
                    <a:pt x="67"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6"/>
            <p:cNvSpPr/>
            <p:nvPr/>
          </p:nvSpPr>
          <p:spPr>
            <a:xfrm>
              <a:off x="2855275" y="2720775"/>
              <a:ext cx="26750" cy="21825"/>
            </a:xfrm>
            <a:custGeom>
              <a:avLst/>
              <a:gdLst/>
              <a:ahLst/>
              <a:cxnLst/>
              <a:rect l="l" t="t" r="r" b="b"/>
              <a:pathLst>
                <a:path w="1070" h="873" extrusionOk="0">
                  <a:moveTo>
                    <a:pt x="126" y="0"/>
                  </a:moveTo>
                  <a:cubicBezTo>
                    <a:pt x="63" y="0"/>
                    <a:pt x="0" y="106"/>
                    <a:pt x="78" y="132"/>
                  </a:cubicBezTo>
                  <a:cubicBezTo>
                    <a:pt x="345" y="399"/>
                    <a:pt x="612" y="699"/>
                    <a:pt x="945" y="866"/>
                  </a:cubicBezTo>
                  <a:cubicBezTo>
                    <a:pt x="955" y="870"/>
                    <a:pt x="964" y="872"/>
                    <a:pt x="973" y="872"/>
                  </a:cubicBezTo>
                  <a:cubicBezTo>
                    <a:pt x="1028" y="872"/>
                    <a:pt x="1069" y="794"/>
                    <a:pt x="1012" y="766"/>
                  </a:cubicBezTo>
                  <a:cubicBezTo>
                    <a:pt x="778" y="532"/>
                    <a:pt x="478" y="265"/>
                    <a:pt x="178" y="32"/>
                  </a:cubicBezTo>
                  <a:cubicBezTo>
                    <a:pt x="163" y="9"/>
                    <a:pt x="145" y="0"/>
                    <a:pt x="12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6"/>
            <p:cNvSpPr/>
            <p:nvPr/>
          </p:nvSpPr>
          <p:spPr>
            <a:xfrm>
              <a:off x="2878375" y="2715275"/>
              <a:ext cx="13050" cy="8800"/>
            </a:xfrm>
            <a:custGeom>
              <a:avLst/>
              <a:gdLst/>
              <a:ahLst/>
              <a:cxnLst/>
              <a:rect l="l" t="t" r="r" b="b"/>
              <a:pathLst>
                <a:path w="522" h="352" extrusionOk="0">
                  <a:moveTo>
                    <a:pt x="132" y="0"/>
                  </a:moveTo>
                  <a:cubicBezTo>
                    <a:pt x="56" y="0"/>
                    <a:pt x="1" y="98"/>
                    <a:pt x="55" y="152"/>
                  </a:cubicBezTo>
                  <a:cubicBezTo>
                    <a:pt x="88" y="185"/>
                    <a:pt x="188" y="285"/>
                    <a:pt x="288" y="285"/>
                  </a:cubicBezTo>
                  <a:cubicBezTo>
                    <a:pt x="355" y="318"/>
                    <a:pt x="388" y="318"/>
                    <a:pt x="488" y="352"/>
                  </a:cubicBezTo>
                  <a:lnTo>
                    <a:pt x="522" y="318"/>
                  </a:lnTo>
                  <a:cubicBezTo>
                    <a:pt x="388" y="252"/>
                    <a:pt x="321" y="152"/>
                    <a:pt x="188" y="18"/>
                  </a:cubicBezTo>
                  <a:cubicBezTo>
                    <a:pt x="169" y="6"/>
                    <a:pt x="150" y="0"/>
                    <a:pt x="13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6"/>
            <p:cNvSpPr/>
            <p:nvPr/>
          </p:nvSpPr>
          <p:spPr>
            <a:xfrm>
              <a:off x="2702100" y="2457925"/>
              <a:ext cx="110625" cy="184475"/>
            </a:xfrm>
            <a:custGeom>
              <a:avLst/>
              <a:gdLst/>
              <a:ahLst/>
              <a:cxnLst/>
              <a:rect l="l" t="t" r="r" b="b"/>
              <a:pathLst>
                <a:path w="4425" h="7379" extrusionOk="0">
                  <a:moveTo>
                    <a:pt x="4271" y="1"/>
                  </a:moveTo>
                  <a:cubicBezTo>
                    <a:pt x="4260" y="1"/>
                    <a:pt x="4249" y="2"/>
                    <a:pt x="4237" y="5"/>
                  </a:cubicBezTo>
                  <a:cubicBezTo>
                    <a:pt x="2869" y="472"/>
                    <a:pt x="935" y="1406"/>
                    <a:pt x="434" y="2907"/>
                  </a:cubicBezTo>
                  <a:cubicBezTo>
                    <a:pt x="1" y="4341"/>
                    <a:pt x="1435" y="6309"/>
                    <a:pt x="2336" y="7343"/>
                  </a:cubicBezTo>
                  <a:cubicBezTo>
                    <a:pt x="2377" y="7369"/>
                    <a:pt x="2421" y="7379"/>
                    <a:pt x="2461" y="7379"/>
                  </a:cubicBezTo>
                  <a:cubicBezTo>
                    <a:pt x="2582" y="7379"/>
                    <a:pt x="2669" y="7285"/>
                    <a:pt x="2569" y="7210"/>
                  </a:cubicBezTo>
                  <a:cubicBezTo>
                    <a:pt x="1869" y="6309"/>
                    <a:pt x="734" y="4775"/>
                    <a:pt x="701" y="3641"/>
                  </a:cubicBezTo>
                  <a:cubicBezTo>
                    <a:pt x="601" y="1739"/>
                    <a:pt x="2936" y="805"/>
                    <a:pt x="4304" y="172"/>
                  </a:cubicBezTo>
                  <a:cubicBezTo>
                    <a:pt x="4425" y="141"/>
                    <a:pt x="4381" y="1"/>
                    <a:pt x="427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6"/>
            <p:cNvSpPr/>
            <p:nvPr/>
          </p:nvSpPr>
          <p:spPr>
            <a:xfrm>
              <a:off x="2724625" y="2479725"/>
              <a:ext cx="77575" cy="122775"/>
            </a:xfrm>
            <a:custGeom>
              <a:avLst/>
              <a:gdLst/>
              <a:ahLst/>
              <a:cxnLst/>
              <a:rect l="l" t="t" r="r" b="b"/>
              <a:pathLst>
                <a:path w="3103" h="4911" extrusionOk="0">
                  <a:moveTo>
                    <a:pt x="3002" y="0"/>
                  </a:moveTo>
                  <a:cubicBezTo>
                    <a:pt x="2002" y="167"/>
                    <a:pt x="667" y="934"/>
                    <a:pt x="334" y="1935"/>
                  </a:cubicBezTo>
                  <a:cubicBezTo>
                    <a:pt x="0" y="2936"/>
                    <a:pt x="367" y="4370"/>
                    <a:pt x="1301" y="4904"/>
                  </a:cubicBezTo>
                  <a:cubicBezTo>
                    <a:pt x="1310" y="4908"/>
                    <a:pt x="1320" y="4910"/>
                    <a:pt x="1330" y="4910"/>
                  </a:cubicBezTo>
                  <a:cubicBezTo>
                    <a:pt x="1393" y="4910"/>
                    <a:pt x="1463" y="4828"/>
                    <a:pt x="1435" y="4770"/>
                  </a:cubicBezTo>
                  <a:cubicBezTo>
                    <a:pt x="834" y="4070"/>
                    <a:pt x="267" y="2936"/>
                    <a:pt x="634" y="2002"/>
                  </a:cubicBezTo>
                  <a:cubicBezTo>
                    <a:pt x="1001" y="934"/>
                    <a:pt x="2135" y="501"/>
                    <a:pt x="3036" y="67"/>
                  </a:cubicBezTo>
                  <a:cubicBezTo>
                    <a:pt x="3102" y="67"/>
                    <a:pt x="3102" y="0"/>
                    <a:pt x="300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6"/>
            <p:cNvSpPr/>
            <p:nvPr/>
          </p:nvSpPr>
          <p:spPr>
            <a:xfrm>
              <a:off x="2739625" y="2501225"/>
              <a:ext cx="51500" cy="67275"/>
            </a:xfrm>
            <a:custGeom>
              <a:avLst/>
              <a:gdLst/>
              <a:ahLst/>
              <a:cxnLst/>
              <a:rect l="l" t="t" r="r" b="b"/>
              <a:pathLst>
                <a:path w="2060" h="2691" extrusionOk="0">
                  <a:moveTo>
                    <a:pt x="1941" y="1"/>
                  </a:moveTo>
                  <a:cubicBezTo>
                    <a:pt x="1929" y="1"/>
                    <a:pt x="1916" y="3"/>
                    <a:pt x="1902" y="7"/>
                  </a:cubicBezTo>
                  <a:cubicBezTo>
                    <a:pt x="734" y="308"/>
                    <a:pt x="1" y="1542"/>
                    <a:pt x="501" y="2643"/>
                  </a:cubicBezTo>
                  <a:cubicBezTo>
                    <a:pt x="512" y="2676"/>
                    <a:pt x="542" y="2691"/>
                    <a:pt x="575" y="2691"/>
                  </a:cubicBezTo>
                  <a:cubicBezTo>
                    <a:pt x="642" y="2691"/>
                    <a:pt x="723" y="2632"/>
                    <a:pt x="701" y="2543"/>
                  </a:cubicBezTo>
                  <a:cubicBezTo>
                    <a:pt x="234" y="1375"/>
                    <a:pt x="1101" y="708"/>
                    <a:pt x="2002" y="141"/>
                  </a:cubicBezTo>
                  <a:cubicBezTo>
                    <a:pt x="2060" y="83"/>
                    <a:pt x="2018" y="1"/>
                    <a:pt x="194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6"/>
            <p:cNvSpPr/>
            <p:nvPr/>
          </p:nvSpPr>
          <p:spPr>
            <a:xfrm>
              <a:off x="2767150" y="2518050"/>
              <a:ext cx="20875" cy="25525"/>
            </a:xfrm>
            <a:custGeom>
              <a:avLst/>
              <a:gdLst/>
              <a:ahLst/>
              <a:cxnLst/>
              <a:rect l="l" t="t" r="r" b="b"/>
              <a:pathLst>
                <a:path w="835" h="1021" extrusionOk="0">
                  <a:moveTo>
                    <a:pt x="731" y="0"/>
                  </a:moveTo>
                  <a:cubicBezTo>
                    <a:pt x="288" y="0"/>
                    <a:pt x="65" y="578"/>
                    <a:pt x="0" y="902"/>
                  </a:cubicBezTo>
                  <a:cubicBezTo>
                    <a:pt x="0" y="977"/>
                    <a:pt x="53" y="1021"/>
                    <a:pt x="99" y="1021"/>
                  </a:cubicBezTo>
                  <a:cubicBezTo>
                    <a:pt x="135" y="1021"/>
                    <a:pt x="167" y="994"/>
                    <a:pt x="167" y="936"/>
                  </a:cubicBezTo>
                  <a:cubicBezTo>
                    <a:pt x="167" y="735"/>
                    <a:pt x="267" y="569"/>
                    <a:pt x="334" y="402"/>
                  </a:cubicBezTo>
                  <a:cubicBezTo>
                    <a:pt x="467" y="302"/>
                    <a:pt x="634" y="202"/>
                    <a:pt x="801" y="135"/>
                  </a:cubicBezTo>
                  <a:cubicBezTo>
                    <a:pt x="834" y="68"/>
                    <a:pt x="834" y="2"/>
                    <a:pt x="768" y="2"/>
                  </a:cubicBezTo>
                  <a:cubicBezTo>
                    <a:pt x="755" y="1"/>
                    <a:pt x="743" y="0"/>
                    <a:pt x="73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6"/>
            <p:cNvSpPr/>
            <p:nvPr/>
          </p:nvSpPr>
          <p:spPr>
            <a:xfrm>
              <a:off x="2793000" y="2528100"/>
              <a:ext cx="4200" cy="6675"/>
            </a:xfrm>
            <a:custGeom>
              <a:avLst/>
              <a:gdLst/>
              <a:ahLst/>
              <a:cxnLst/>
              <a:rect l="l" t="t" r="r" b="b"/>
              <a:pathLst>
                <a:path w="168" h="267" extrusionOk="0">
                  <a:moveTo>
                    <a:pt x="167" y="0"/>
                  </a:moveTo>
                  <a:cubicBezTo>
                    <a:pt x="100" y="100"/>
                    <a:pt x="67" y="133"/>
                    <a:pt x="0" y="267"/>
                  </a:cubicBezTo>
                  <a:cubicBezTo>
                    <a:pt x="67" y="167"/>
                    <a:pt x="100" y="100"/>
                    <a:pt x="16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6"/>
            <p:cNvSpPr/>
            <p:nvPr/>
          </p:nvSpPr>
          <p:spPr>
            <a:xfrm>
              <a:off x="2829325" y="2412000"/>
              <a:ext cx="156950" cy="43050"/>
            </a:xfrm>
            <a:custGeom>
              <a:avLst/>
              <a:gdLst/>
              <a:ahLst/>
              <a:cxnLst/>
              <a:rect l="l" t="t" r="r" b="b"/>
              <a:pathLst>
                <a:path w="6278" h="1722" extrusionOk="0">
                  <a:moveTo>
                    <a:pt x="3943" y="0"/>
                  </a:moveTo>
                  <a:cubicBezTo>
                    <a:pt x="2576" y="0"/>
                    <a:pt x="1057" y="714"/>
                    <a:pt x="115" y="1475"/>
                  </a:cubicBezTo>
                  <a:cubicBezTo>
                    <a:pt x="0" y="1561"/>
                    <a:pt x="83" y="1722"/>
                    <a:pt x="194" y="1722"/>
                  </a:cubicBezTo>
                  <a:cubicBezTo>
                    <a:pt x="212" y="1722"/>
                    <a:pt x="230" y="1718"/>
                    <a:pt x="249" y="1708"/>
                  </a:cubicBezTo>
                  <a:cubicBezTo>
                    <a:pt x="983" y="1108"/>
                    <a:pt x="1917" y="774"/>
                    <a:pt x="2784" y="541"/>
                  </a:cubicBezTo>
                  <a:cubicBezTo>
                    <a:pt x="3221" y="366"/>
                    <a:pt x="3683" y="268"/>
                    <a:pt x="4126" y="268"/>
                  </a:cubicBezTo>
                  <a:cubicBezTo>
                    <a:pt x="4191" y="268"/>
                    <a:pt x="4255" y="270"/>
                    <a:pt x="4318" y="274"/>
                  </a:cubicBezTo>
                  <a:cubicBezTo>
                    <a:pt x="5085" y="307"/>
                    <a:pt x="5586" y="774"/>
                    <a:pt x="6120" y="1275"/>
                  </a:cubicBezTo>
                  <a:cubicBezTo>
                    <a:pt x="6136" y="1300"/>
                    <a:pt x="6155" y="1310"/>
                    <a:pt x="6173" y="1310"/>
                  </a:cubicBezTo>
                  <a:cubicBezTo>
                    <a:pt x="6228" y="1310"/>
                    <a:pt x="6278" y="1216"/>
                    <a:pt x="6253" y="1141"/>
                  </a:cubicBezTo>
                  <a:cubicBezTo>
                    <a:pt x="5694" y="316"/>
                    <a:pt x="4852" y="0"/>
                    <a:pt x="394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6"/>
            <p:cNvSpPr/>
            <p:nvPr/>
          </p:nvSpPr>
          <p:spPr>
            <a:xfrm>
              <a:off x="2878050" y="2428275"/>
              <a:ext cx="93225" cy="23425"/>
            </a:xfrm>
            <a:custGeom>
              <a:avLst/>
              <a:gdLst/>
              <a:ahLst/>
              <a:cxnLst/>
              <a:rect l="l" t="t" r="r" b="b"/>
              <a:pathLst>
                <a:path w="3729" h="937" extrusionOk="0">
                  <a:moveTo>
                    <a:pt x="2394" y="0"/>
                  </a:moveTo>
                  <a:cubicBezTo>
                    <a:pt x="1590" y="0"/>
                    <a:pt x="648" y="454"/>
                    <a:pt x="34" y="791"/>
                  </a:cubicBezTo>
                  <a:cubicBezTo>
                    <a:pt x="1" y="824"/>
                    <a:pt x="34" y="924"/>
                    <a:pt x="68" y="924"/>
                  </a:cubicBezTo>
                  <a:cubicBezTo>
                    <a:pt x="535" y="724"/>
                    <a:pt x="1035" y="490"/>
                    <a:pt x="1535" y="390"/>
                  </a:cubicBezTo>
                  <a:cubicBezTo>
                    <a:pt x="1798" y="317"/>
                    <a:pt x="2041" y="276"/>
                    <a:pt x="2268" y="276"/>
                  </a:cubicBezTo>
                  <a:cubicBezTo>
                    <a:pt x="2762" y="276"/>
                    <a:pt x="3182" y="467"/>
                    <a:pt x="3570" y="924"/>
                  </a:cubicBezTo>
                  <a:cubicBezTo>
                    <a:pt x="3587" y="932"/>
                    <a:pt x="3606" y="937"/>
                    <a:pt x="3624" y="937"/>
                  </a:cubicBezTo>
                  <a:cubicBezTo>
                    <a:pt x="3679" y="937"/>
                    <a:pt x="3729" y="899"/>
                    <a:pt x="3704" y="824"/>
                  </a:cubicBezTo>
                  <a:cubicBezTo>
                    <a:pt x="3432" y="214"/>
                    <a:pt x="2946" y="0"/>
                    <a:pt x="239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6"/>
            <p:cNvSpPr/>
            <p:nvPr/>
          </p:nvSpPr>
          <p:spPr>
            <a:xfrm>
              <a:off x="2906450" y="2446175"/>
              <a:ext cx="48200" cy="10450"/>
            </a:xfrm>
            <a:custGeom>
              <a:avLst/>
              <a:gdLst/>
              <a:ahLst/>
              <a:cxnLst/>
              <a:rect l="l" t="t" r="r" b="b"/>
              <a:pathLst>
                <a:path w="1928" h="418" extrusionOk="0">
                  <a:moveTo>
                    <a:pt x="1192" y="0"/>
                  </a:moveTo>
                  <a:cubicBezTo>
                    <a:pt x="799" y="0"/>
                    <a:pt x="373" y="201"/>
                    <a:pt x="32" y="341"/>
                  </a:cubicBezTo>
                  <a:cubicBezTo>
                    <a:pt x="5" y="368"/>
                    <a:pt x="0" y="417"/>
                    <a:pt x="35" y="417"/>
                  </a:cubicBezTo>
                  <a:cubicBezTo>
                    <a:pt x="43" y="417"/>
                    <a:pt x="53" y="415"/>
                    <a:pt x="66" y="408"/>
                  </a:cubicBezTo>
                  <a:cubicBezTo>
                    <a:pt x="423" y="289"/>
                    <a:pt x="781" y="134"/>
                    <a:pt x="1124" y="134"/>
                  </a:cubicBezTo>
                  <a:cubicBezTo>
                    <a:pt x="1358" y="134"/>
                    <a:pt x="1584" y="206"/>
                    <a:pt x="1800" y="408"/>
                  </a:cubicBezTo>
                  <a:cubicBezTo>
                    <a:pt x="1813" y="415"/>
                    <a:pt x="1826" y="417"/>
                    <a:pt x="1838" y="417"/>
                  </a:cubicBezTo>
                  <a:cubicBezTo>
                    <a:pt x="1889" y="417"/>
                    <a:pt x="1927" y="368"/>
                    <a:pt x="1900" y="341"/>
                  </a:cubicBezTo>
                  <a:cubicBezTo>
                    <a:pt x="1701" y="89"/>
                    <a:pt x="1454" y="0"/>
                    <a:pt x="119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6"/>
            <p:cNvSpPr/>
            <p:nvPr/>
          </p:nvSpPr>
          <p:spPr>
            <a:xfrm>
              <a:off x="2923925" y="2463500"/>
              <a:ext cx="21700" cy="5400"/>
            </a:xfrm>
            <a:custGeom>
              <a:avLst/>
              <a:gdLst/>
              <a:ahLst/>
              <a:cxnLst/>
              <a:rect l="l" t="t" r="r" b="b"/>
              <a:pathLst>
                <a:path w="868" h="216" extrusionOk="0">
                  <a:moveTo>
                    <a:pt x="676" y="1"/>
                  </a:moveTo>
                  <a:cubicBezTo>
                    <a:pt x="597" y="1"/>
                    <a:pt x="523" y="15"/>
                    <a:pt x="434" y="15"/>
                  </a:cubicBezTo>
                  <a:cubicBezTo>
                    <a:pt x="334" y="15"/>
                    <a:pt x="201" y="49"/>
                    <a:pt x="67" y="49"/>
                  </a:cubicBezTo>
                  <a:cubicBezTo>
                    <a:pt x="1" y="49"/>
                    <a:pt x="1" y="216"/>
                    <a:pt x="67" y="216"/>
                  </a:cubicBezTo>
                  <a:cubicBezTo>
                    <a:pt x="201" y="182"/>
                    <a:pt x="334" y="182"/>
                    <a:pt x="434" y="182"/>
                  </a:cubicBezTo>
                  <a:cubicBezTo>
                    <a:pt x="568" y="182"/>
                    <a:pt x="668" y="182"/>
                    <a:pt x="801" y="149"/>
                  </a:cubicBezTo>
                  <a:cubicBezTo>
                    <a:pt x="868" y="82"/>
                    <a:pt x="834" y="15"/>
                    <a:pt x="801" y="15"/>
                  </a:cubicBezTo>
                  <a:cubicBezTo>
                    <a:pt x="757" y="4"/>
                    <a:pt x="716" y="1"/>
                    <a:pt x="6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6"/>
            <p:cNvSpPr/>
            <p:nvPr/>
          </p:nvSpPr>
          <p:spPr>
            <a:xfrm>
              <a:off x="2999300" y="2468425"/>
              <a:ext cx="87275" cy="189300"/>
            </a:xfrm>
            <a:custGeom>
              <a:avLst/>
              <a:gdLst/>
              <a:ahLst/>
              <a:cxnLst/>
              <a:rect l="l" t="t" r="r" b="b"/>
              <a:pathLst>
                <a:path w="3491" h="7572" extrusionOk="0">
                  <a:moveTo>
                    <a:pt x="163" y="1"/>
                  </a:moveTo>
                  <a:cubicBezTo>
                    <a:pt x="78" y="1"/>
                    <a:pt x="0" y="104"/>
                    <a:pt x="54" y="185"/>
                  </a:cubicBezTo>
                  <a:cubicBezTo>
                    <a:pt x="688" y="686"/>
                    <a:pt x="1022" y="1386"/>
                    <a:pt x="1489" y="2020"/>
                  </a:cubicBezTo>
                  <a:cubicBezTo>
                    <a:pt x="1889" y="2654"/>
                    <a:pt x="2523" y="3187"/>
                    <a:pt x="2823" y="3888"/>
                  </a:cubicBezTo>
                  <a:cubicBezTo>
                    <a:pt x="3323" y="5055"/>
                    <a:pt x="2890" y="6356"/>
                    <a:pt x="2556" y="7524"/>
                  </a:cubicBezTo>
                  <a:cubicBezTo>
                    <a:pt x="2556" y="7548"/>
                    <a:pt x="2590" y="7571"/>
                    <a:pt x="2621" y="7571"/>
                  </a:cubicBezTo>
                  <a:cubicBezTo>
                    <a:pt x="2634" y="7571"/>
                    <a:pt x="2646" y="7567"/>
                    <a:pt x="2656" y="7557"/>
                  </a:cubicBezTo>
                  <a:cubicBezTo>
                    <a:pt x="3390" y="6690"/>
                    <a:pt x="3490" y="5122"/>
                    <a:pt x="3157" y="4055"/>
                  </a:cubicBezTo>
                  <a:cubicBezTo>
                    <a:pt x="2890" y="3288"/>
                    <a:pt x="2323" y="2687"/>
                    <a:pt x="1822" y="2053"/>
                  </a:cubicBezTo>
                  <a:cubicBezTo>
                    <a:pt x="1289" y="1353"/>
                    <a:pt x="955" y="552"/>
                    <a:pt x="221" y="19"/>
                  </a:cubicBezTo>
                  <a:cubicBezTo>
                    <a:pt x="202" y="6"/>
                    <a:pt x="183" y="1"/>
                    <a:pt x="16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6"/>
            <p:cNvSpPr/>
            <p:nvPr/>
          </p:nvSpPr>
          <p:spPr>
            <a:xfrm>
              <a:off x="3038900" y="2543375"/>
              <a:ext cx="39325" cy="93825"/>
            </a:xfrm>
            <a:custGeom>
              <a:avLst/>
              <a:gdLst/>
              <a:ahLst/>
              <a:cxnLst/>
              <a:rect l="l" t="t" r="r" b="b"/>
              <a:pathLst>
                <a:path w="1573" h="3753" extrusionOk="0">
                  <a:moveTo>
                    <a:pt x="183" y="1"/>
                  </a:moveTo>
                  <a:cubicBezTo>
                    <a:pt x="97" y="1"/>
                    <a:pt x="1" y="95"/>
                    <a:pt x="72" y="189"/>
                  </a:cubicBezTo>
                  <a:cubicBezTo>
                    <a:pt x="872" y="1157"/>
                    <a:pt x="1106" y="2491"/>
                    <a:pt x="639" y="3659"/>
                  </a:cubicBezTo>
                  <a:cubicBezTo>
                    <a:pt x="639" y="3706"/>
                    <a:pt x="689" y="3753"/>
                    <a:pt x="730" y="3753"/>
                  </a:cubicBezTo>
                  <a:cubicBezTo>
                    <a:pt x="747" y="3753"/>
                    <a:pt x="762" y="3745"/>
                    <a:pt x="772" y="3725"/>
                  </a:cubicBezTo>
                  <a:cubicBezTo>
                    <a:pt x="1573" y="2658"/>
                    <a:pt x="1106" y="990"/>
                    <a:pt x="272" y="56"/>
                  </a:cubicBezTo>
                  <a:cubicBezTo>
                    <a:pt x="252" y="17"/>
                    <a:pt x="218" y="1"/>
                    <a:pt x="18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6"/>
            <p:cNvSpPr/>
            <p:nvPr/>
          </p:nvSpPr>
          <p:spPr>
            <a:xfrm>
              <a:off x="3039525" y="2574550"/>
              <a:ext cx="17850" cy="48150"/>
            </a:xfrm>
            <a:custGeom>
              <a:avLst/>
              <a:gdLst/>
              <a:ahLst/>
              <a:cxnLst/>
              <a:rect l="l" t="t" r="r" b="b"/>
              <a:pathLst>
                <a:path w="714" h="1926" extrusionOk="0">
                  <a:moveTo>
                    <a:pt x="108" y="1"/>
                  </a:moveTo>
                  <a:cubicBezTo>
                    <a:pt x="51" y="1"/>
                    <a:pt x="0" y="64"/>
                    <a:pt x="47" y="110"/>
                  </a:cubicBezTo>
                  <a:cubicBezTo>
                    <a:pt x="180" y="410"/>
                    <a:pt x="280" y="710"/>
                    <a:pt x="380" y="977"/>
                  </a:cubicBezTo>
                  <a:cubicBezTo>
                    <a:pt x="447" y="1277"/>
                    <a:pt x="447" y="1611"/>
                    <a:pt x="547" y="1911"/>
                  </a:cubicBezTo>
                  <a:cubicBezTo>
                    <a:pt x="547" y="1921"/>
                    <a:pt x="558" y="1925"/>
                    <a:pt x="575" y="1925"/>
                  </a:cubicBezTo>
                  <a:cubicBezTo>
                    <a:pt x="614" y="1925"/>
                    <a:pt x="680" y="1902"/>
                    <a:pt x="680" y="1878"/>
                  </a:cubicBezTo>
                  <a:cubicBezTo>
                    <a:pt x="714" y="1578"/>
                    <a:pt x="580" y="1244"/>
                    <a:pt x="547" y="944"/>
                  </a:cubicBezTo>
                  <a:cubicBezTo>
                    <a:pt x="447" y="610"/>
                    <a:pt x="347" y="310"/>
                    <a:pt x="180" y="43"/>
                  </a:cubicBezTo>
                  <a:cubicBezTo>
                    <a:pt x="160" y="13"/>
                    <a:pt x="133" y="1"/>
                    <a:pt x="10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6"/>
            <p:cNvSpPr/>
            <p:nvPr/>
          </p:nvSpPr>
          <p:spPr>
            <a:xfrm>
              <a:off x="3029300" y="2593925"/>
              <a:ext cx="8075" cy="18825"/>
            </a:xfrm>
            <a:custGeom>
              <a:avLst/>
              <a:gdLst/>
              <a:ahLst/>
              <a:cxnLst/>
              <a:rect l="l" t="t" r="r" b="b"/>
              <a:pathLst>
                <a:path w="323" h="753" extrusionOk="0">
                  <a:moveTo>
                    <a:pt x="94" y="1"/>
                  </a:moveTo>
                  <a:cubicBezTo>
                    <a:pt x="48" y="1"/>
                    <a:pt x="0" y="38"/>
                    <a:pt x="22" y="102"/>
                  </a:cubicBezTo>
                  <a:cubicBezTo>
                    <a:pt x="89" y="169"/>
                    <a:pt x="122" y="302"/>
                    <a:pt x="155" y="369"/>
                  </a:cubicBezTo>
                  <a:cubicBezTo>
                    <a:pt x="155" y="502"/>
                    <a:pt x="155" y="636"/>
                    <a:pt x="189" y="703"/>
                  </a:cubicBezTo>
                  <a:cubicBezTo>
                    <a:pt x="189" y="736"/>
                    <a:pt x="214" y="753"/>
                    <a:pt x="243" y="753"/>
                  </a:cubicBezTo>
                  <a:cubicBezTo>
                    <a:pt x="272" y="753"/>
                    <a:pt x="305" y="736"/>
                    <a:pt x="322" y="703"/>
                  </a:cubicBezTo>
                  <a:cubicBezTo>
                    <a:pt x="322" y="502"/>
                    <a:pt x="255" y="269"/>
                    <a:pt x="155" y="35"/>
                  </a:cubicBezTo>
                  <a:cubicBezTo>
                    <a:pt x="143" y="12"/>
                    <a:pt x="119" y="1"/>
                    <a:pt x="9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6"/>
            <p:cNvSpPr/>
            <p:nvPr/>
          </p:nvSpPr>
          <p:spPr>
            <a:xfrm>
              <a:off x="3033875" y="2693700"/>
              <a:ext cx="16825" cy="16875"/>
            </a:xfrm>
            <a:custGeom>
              <a:avLst/>
              <a:gdLst/>
              <a:ahLst/>
              <a:cxnLst/>
              <a:rect l="l" t="t" r="r" b="b"/>
              <a:pathLst>
                <a:path w="673" h="675" extrusionOk="0">
                  <a:moveTo>
                    <a:pt x="635" y="0"/>
                  </a:moveTo>
                  <a:cubicBezTo>
                    <a:pt x="626" y="0"/>
                    <a:pt x="616" y="4"/>
                    <a:pt x="606" y="14"/>
                  </a:cubicBezTo>
                  <a:cubicBezTo>
                    <a:pt x="406" y="181"/>
                    <a:pt x="273" y="381"/>
                    <a:pt x="72" y="548"/>
                  </a:cubicBezTo>
                  <a:cubicBezTo>
                    <a:pt x="0" y="620"/>
                    <a:pt x="49" y="675"/>
                    <a:pt x="108" y="675"/>
                  </a:cubicBezTo>
                  <a:cubicBezTo>
                    <a:pt x="130" y="675"/>
                    <a:pt x="154" y="666"/>
                    <a:pt x="172" y="648"/>
                  </a:cubicBezTo>
                  <a:cubicBezTo>
                    <a:pt x="339" y="481"/>
                    <a:pt x="573" y="281"/>
                    <a:pt x="673" y="47"/>
                  </a:cubicBezTo>
                  <a:cubicBezTo>
                    <a:pt x="673" y="24"/>
                    <a:pt x="656" y="0"/>
                    <a:pt x="6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6"/>
            <p:cNvSpPr/>
            <p:nvPr/>
          </p:nvSpPr>
          <p:spPr>
            <a:xfrm>
              <a:off x="3023700" y="2672000"/>
              <a:ext cx="26175" cy="23675"/>
            </a:xfrm>
            <a:custGeom>
              <a:avLst/>
              <a:gdLst/>
              <a:ahLst/>
              <a:cxnLst/>
              <a:rect l="l" t="t" r="r" b="b"/>
              <a:pathLst>
                <a:path w="1047" h="947" extrusionOk="0">
                  <a:moveTo>
                    <a:pt x="987" y="1"/>
                  </a:moveTo>
                  <a:cubicBezTo>
                    <a:pt x="983" y="1"/>
                    <a:pt x="980" y="5"/>
                    <a:pt x="980" y="15"/>
                  </a:cubicBezTo>
                  <a:cubicBezTo>
                    <a:pt x="613" y="215"/>
                    <a:pt x="379" y="515"/>
                    <a:pt x="79" y="749"/>
                  </a:cubicBezTo>
                  <a:cubicBezTo>
                    <a:pt x="1" y="827"/>
                    <a:pt x="45" y="946"/>
                    <a:pt x="132" y="946"/>
                  </a:cubicBezTo>
                  <a:cubicBezTo>
                    <a:pt x="156" y="946"/>
                    <a:pt x="184" y="937"/>
                    <a:pt x="213" y="915"/>
                  </a:cubicBezTo>
                  <a:cubicBezTo>
                    <a:pt x="513" y="682"/>
                    <a:pt x="880" y="415"/>
                    <a:pt x="1046" y="48"/>
                  </a:cubicBezTo>
                  <a:cubicBezTo>
                    <a:pt x="1023" y="24"/>
                    <a:pt x="999" y="1"/>
                    <a:pt x="98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6"/>
            <p:cNvSpPr/>
            <p:nvPr/>
          </p:nvSpPr>
          <p:spPr>
            <a:xfrm>
              <a:off x="2774050" y="2650500"/>
              <a:ext cx="13975" cy="18900"/>
            </a:xfrm>
            <a:custGeom>
              <a:avLst/>
              <a:gdLst/>
              <a:ahLst/>
              <a:cxnLst/>
              <a:rect l="l" t="t" r="r" b="b"/>
              <a:pathLst>
                <a:path w="559" h="756" extrusionOk="0">
                  <a:moveTo>
                    <a:pt x="124" y="0"/>
                  </a:moveTo>
                  <a:cubicBezTo>
                    <a:pt x="62" y="0"/>
                    <a:pt x="1" y="79"/>
                    <a:pt x="25" y="174"/>
                  </a:cubicBezTo>
                  <a:cubicBezTo>
                    <a:pt x="91" y="274"/>
                    <a:pt x="158" y="374"/>
                    <a:pt x="225" y="508"/>
                  </a:cubicBezTo>
                  <a:cubicBezTo>
                    <a:pt x="291" y="574"/>
                    <a:pt x="358" y="708"/>
                    <a:pt x="458" y="741"/>
                  </a:cubicBezTo>
                  <a:cubicBezTo>
                    <a:pt x="468" y="751"/>
                    <a:pt x="478" y="755"/>
                    <a:pt x="487" y="755"/>
                  </a:cubicBezTo>
                  <a:cubicBezTo>
                    <a:pt x="508" y="755"/>
                    <a:pt x="525" y="732"/>
                    <a:pt x="525" y="708"/>
                  </a:cubicBezTo>
                  <a:cubicBezTo>
                    <a:pt x="558" y="574"/>
                    <a:pt x="492" y="441"/>
                    <a:pt x="392" y="374"/>
                  </a:cubicBezTo>
                  <a:cubicBezTo>
                    <a:pt x="325" y="241"/>
                    <a:pt x="291" y="174"/>
                    <a:pt x="191" y="41"/>
                  </a:cubicBezTo>
                  <a:cubicBezTo>
                    <a:pt x="172" y="12"/>
                    <a:pt x="148" y="0"/>
                    <a:pt x="12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6"/>
            <p:cNvSpPr/>
            <p:nvPr/>
          </p:nvSpPr>
          <p:spPr>
            <a:xfrm>
              <a:off x="2799100" y="2681975"/>
              <a:ext cx="17050" cy="14925"/>
            </a:xfrm>
            <a:custGeom>
              <a:avLst/>
              <a:gdLst/>
              <a:ahLst/>
              <a:cxnLst/>
              <a:rect l="l" t="t" r="r" b="b"/>
              <a:pathLst>
                <a:path w="682" h="597" extrusionOk="0">
                  <a:moveTo>
                    <a:pt x="153" y="0"/>
                  </a:moveTo>
                  <a:cubicBezTo>
                    <a:pt x="85" y="0"/>
                    <a:pt x="1" y="122"/>
                    <a:pt x="57" y="149"/>
                  </a:cubicBezTo>
                  <a:lnTo>
                    <a:pt x="190" y="249"/>
                  </a:lnTo>
                  <a:cubicBezTo>
                    <a:pt x="157" y="249"/>
                    <a:pt x="157" y="316"/>
                    <a:pt x="190" y="316"/>
                  </a:cubicBezTo>
                  <a:lnTo>
                    <a:pt x="223" y="283"/>
                  </a:lnTo>
                  <a:cubicBezTo>
                    <a:pt x="357" y="350"/>
                    <a:pt x="490" y="483"/>
                    <a:pt x="624" y="583"/>
                  </a:cubicBezTo>
                  <a:cubicBezTo>
                    <a:pt x="633" y="592"/>
                    <a:pt x="642" y="596"/>
                    <a:pt x="649" y="596"/>
                  </a:cubicBezTo>
                  <a:cubicBezTo>
                    <a:pt x="670" y="596"/>
                    <a:pt x="682" y="565"/>
                    <a:pt x="657" y="516"/>
                  </a:cubicBezTo>
                  <a:cubicBezTo>
                    <a:pt x="524" y="316"/>
                    <a:pt x="357" y="183"/>
                    <a:pt x="190" y="16"/>
                  </a:cubicBezTo>
                  <a:cubicBezTo>
                    <a:pt x="179" y="5"/>
                    <a:pt x="166" y="0"/>
                    <a:pt x="15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6"/>
            <p:cNvSpPr/>
            <p:nvPr/>
          </p:nvSpPr>
          <p:spPr>
            <a:xfrm>
              <a:off x="2834200" y="2705550"/>
              <a:ext cx="6075" cy="3650"/>
            </a:xfrm>
            <a:custGeom>
              <a:avLst/>
              <a:gdLst/>
              <a:ahLst/>
              <a:cxnLst/>
              <a:rect l="l" t="t" r="r" b="b"/>
              <a:pathLst>
                <a:path w="243" h="146" extrusionOk="0">
                  <a:moveTo>
                    <a:pt x="125" y="0"/>
                  </a:moveTo>
                  <a:cubicBezTo>
                    <a:pt x="63" y="0"/>
                    <a:pt x="1" y="83"/>
                    <a:pt x="87" y="140"/>
                  </a:cubicBezTo>
                  <a:cubicBezTo>
                    <a:pt x="94" y="144"/>
                    <a:pt x="102" y="146"/>
                    <a:pt x="110" y="146"/>
                  </a:cubicBezTo>
                  <a:cubicBezTo>
                    <a:pt x="173" y="146"/>
                    <a:pt x="243" y="37"/>
                    <a:pt x="154" y="7"/>
                  </a:cubicBezTo>
                  <a:cubicBezTo>
                    <a:pt x="145" y="2"/>
                    <a:pt x="135" y="0"/>
                    <a:pt x="12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6"/>
            <p:cNvSpPr/>
            <p:nvPr/>
          </p:nvSpPr>
          <p:spPr>
            <a:xfrm>
              <a:off x="2682925" y="2506175"/>
              <a:ext cx="27550" cy="61625"/>
            </a:xfrm>
            <a:custGeom>
              <a:avLst/>
              <a:gdLst/>
              <a:ahLst/>
              <a:cxnLst/>
              <a:rect l="l" t="t" r="r" b="b"/>
              <a:pathLst>
                <a:path w="1102" h="2465" extrusionOk="0">
                  <a:moveTo>
                    <a:pt x="691" y="1"/>
                  </a:moveTo>
                  <a:cubicBezTo>
                    <a:pt x="682" y="1"/>
                    <a:pt x="674" y="3"/>
                    <a:pt x="667" y="10"/>
                  </a:cubicBezTo>
                  <a:cubicBezTo>
                    <a:pt x="334" y="310"/>
                    <a:pt x="267" y="677"/>
                    <a:pt x="334" y="1144"/>
                  </a:cubicBezTo>
                  <a:cubicBezTo>
                    <a:pt x="401" y="1544"/>
                    <a:pt x="634" y="2111"/>
                    <a:pt x="868" y="2445"/>
                  </a:cubicBezTo>
                  <a:cubicBezTo>
                    <a:pt x="892" y="2457"/>
                    <a:pt x="916" y="2465"/>
                    <a:pt x="938" y="2465"/>
                  </a:cubicBezTo>
                  <a:cubicBezTo>
                    <a:pt x="974" y="2465"/>
                    <a:pt x="1001" y="2441"/>
                    <a:pt x="1001" y="2378"/>
                  </a:cubicBezTo>
                  <a:cubicBezTo>
                    <a:pt x="1101" y="1611"/>
                    <a:pt x="0" y="844"/>
                    <a:pt x="768" y="110"/>
                  </a:cubicBezTo>
                  <a:cubicBezTo>
                    <a:pt x="795" y="55"/>
                    <a:pt x="733" y="1"/>
                    <a:pt x="69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6"/>
            <p:cNvSpPr/>
            <p:nvPr/>
          </p:nvSpPr>
          <p:spPr>
            <a:xfrm>
              <a:off x="2468600" y="2227875"/>
              <a:ext cx="433675" cy="205500"/>
            </a:xfrm>
            <a:custGeom>
              <a:avLst/>
              <a:gdLst/>
              <a:ahLst/>
              <a:cxnLst/>
              <a:rect l="l" t="t" r="r" b="b"/>
              <a:pathLst>
                <a:path w="17347" h="8220" extrusionOk="0">
                  <a:moveTo>
                    <a:pt x="800" y="0"/>
                  </a:moveTo>
                  <a:cubicBezTo>
                    <a:pt x="771" y="0"/>
                    <a:pt x="745" y="11"/>
                    <a:pt x="734" y="34"/>
                  </a:cubicBezTo>
                  <a:cubicBezTo>
                    <a:pt x="1" y="1501"/>
                    <a:pt x="1068" y="4337"/>
                    <a:pt x="2035" y="5571"/>
                  </a:cubicBezTo>
                  <a:cubicBezTo>
                    <a:pt x="3304" y="7157"/>
                    <a:pt x="5022" y="8220"/>
                    <a:pt x="6995" y="8220"/>
                  </a:cubicBezTo>
                  <a:cubicBezTo>
                    <a:pt x="7304" y="8220"/>
                    <a:pt x="7619" y="8194"/>
                    <a:pt x="7940" y="8139"/>
                  </a:cubicBezTo>
                  <a:cubicBezTo>
                    <a:pt x="10475" y="7672"/>
                    <a:pt x="13110" y="6138"/>
                    <a:pt x="15412" y="4971"/>
                  </a:cubicBezTo>
                  <a:cubicBezTo>
                    <a:pt x="17046" y="4137"/>
                    <a:pt x="17346" y="3136"/>
                    <a:pt x="16479" y="1435"/>
                  </a:cubicBezTo>
                  <a:cubicBezTo>
                    <a:pt x="16467" y="1389"/>
                    <a:pt x="16436" y="1370"/>
                    <a:pt x="16401" y="1370"/>
                  </a:cubicBezTo>
                  <a:cubicBezTo>
                    <a:pt x="16335" y="1370"/>
                    <a:pt x="16257" y="1436"/>
                    <a:pt x="16279" y="1501"/>
                  </a:cubicBezTo>
                  <a:cubicBezTo>
                    <a:pt x="16779" y="2469"/>
                    <a:pt x="16979" y="3503"/>
                    <a:pt x="16012" y="4337"/>
                  </a:cubicBezTo>
                  <a:cubicBezTo>
                    <a:pt x="15445" y="4804"/>
                    <a:pt x="14511" y="5104"/>
                    <a:pt x="13877" y="5404"/>
                  </a:cubicBezTo>
                  <a:cubicBezTo>
                    <a:pt x="12243" y="6138"/>
                    <a:pt x="10575" y="7005"/>
                    <a:pt x="8907" y="7539"/>
                  </a:cubicBezTo>
                  <a:cubicBezTo>
                    <a:pt x="8265" y="7750"/>
                    <a:pt x="7647" y="7851"/>
                    <a:pt x="7053" y="7851"/>
                  </a:cubicBezTo>
                  <a:cubicBezTo>
                    <a:pt x="5579" y="7851"/>
                    <a:pt x="4248" y="7231"/>
                    <a:pt x="3036" y="6138"/>
                  </a:cubicBezTo>
                  <a:cubicBezTo>
                    <a:pt x="1835" y="5004"/>
                    <a:pt x="201" y="1868"/>
                    <a:pt x="901" y="134"/>
                  </a:cubicBezTo>
                  <a:cubicBezTo>
                    <a:pt x="923" y="45"/>
                    <a:pt x="857" y="0"/>
                    <a:pt x="8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6"/>
            <p:cNvSpPr/>
            <p:nvPr/>
          </p:nvSpPr>
          <p:spPr>
            <a:xfrm>
              <a:off x="2533050" y="2290200"/>
              <a:ext cx="336700" cy="123975"/>
            </a:xfrm>
            <a:custGeom>
              <a:avLst/>
              <a:gdLst/>
              <a:ahLst/>
              <a:cxnLst/>
              <a:rect l="l" t="t" r="r" b="b"/>
              <a:pathLst>
                <a:path w="13468" h="4959" extrusionOk="0">
                  <a:moveTo>
                    <a:pt x="13417" y="1"/>
                  </a:moveTo>
                  <a:cubicBezTo>
                    <a:pt x="13392" y="1"/>
                    <a:pt x="13367" y="26"/>
                    <a:pt x="13367" y="76"/>
                  </a:cubicBezTo>
                  <a:cubicBezTo>
                    <a:pt x="13034" y="2244"/>
                    <a:pt x="9031" y="3445"/>
                    <a:pt x="7263" y="4079"/>
                  </a:cubicBezTo>
                  <a:cubicBezTo>
                    <a:pt x="6320" y="4393"/>
                    <a:pt x="5329" y="4707"/>
                    <a:pt x="4330" y="4707"/>
                  </a:cubicBezTo>
                  <a:cubicBezTo>
                    <a:pt x="4163" y="4707"/>
                    <a:pt x="3995" y="4698"/>
                    <a:pt x="3827" y="4679"/>
                  </a:cubicBezTo>
                  <a:cubicBezTo>
                    <a:pt x="2193" y="4512"/>
                    <a:pt x="1159" y="3512"/>
                    <a:pt x="191" y="2344"/>
                  </a:cubicBezTo>
                  <a:cubicBezTo>
                    <a:pt x="173" y="2325"/>
                    <a:pt x="149" y="2317"/>
                    <a:pt x="125" y="2317"/>
                  </a:cubicBezTo>
                  <a:cubicBezTo>
                    <a:pt x="63" y="2317"/>
                    <a:pt x="0" y="2372"/>
                    <a:pt x="24" y="2444"/>
                  </a:cubicBezTo>
                  <a:cubicBezTo>
                    <a:pt x="1301" y="4162"/>
                    <a:pt x="2691" y="4959"/>
                    <a:pt x="4396" y="4959"/>
                  </a:cubicBezTo>
                  <a:cubicBezTo>
                    <a:pt x="5141" y="4959"/>
                    <a:pt x="5947" y="4807"/>
                    <a:pt x="6829" y="4512"/>
                  </a:cubicBezTo>
                  <a:cubicBezTo>
                    <a:pt x="8330" y="4012"/>
                    <a:pt x="9798" y="3311"/>
                    <a:pt x="11166" y="2578"/>
                  </a:cubicBezTo>
                  <a:cubicBezTo>
                    <a:pt x="12333" y="1944"/>
                    <a:pt x="13334" y="1443"/>
                    <a:pt x="13467" y="76"/>
                  </a:cubicBezTo>
                  <a:cubicBezTo>
                    <a:pt x="13467" y="26"/>
                    <a:pt x="13442" y="1"/>
                    <a:pt x="1341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6"/>
            <p:cNvSpPr/>
            <p:nvPr/>
          </p:nvSpPr>
          <p:spPr>
            <a:xfrm>
              <a:off x="2809575" y="2292925"/>
              <a:ext cx="43500" cy="44150"/>
            </a:xfrm>
            <a:custGeom>
              <a:avLst/>
              <a:gdLst/>
              <a:ahLst/>
              <a:cxnLst/>
              <a:rect l="l" t="t" r="r" b="b"/>
              <a:pathLst>
                <a:path w="1740" h="1766" extrusionOk="0">
                  <a:moveTo>
                    <a:pt x="1706" y="0"/>
                  </a:moveTo>
                  <a:cubicBezTo>
                    <a:pt x="1139" y="534"/>
                    <a:pt x="772" y="1134"/>
                    <a:pt x="105" y="1568"/>
                  </a:cubicBezTo>
                  <a:cubicBezTo>
                    <a:pt x="0" y="1646"/>
                    <a:pt x="39" y="1766"/>
                    <a:pt x="125" y="1766"/>
                  </a:cubicBezTo>
                  <a:cubicBezTo>
                    <a:pt x="148" y="1766"/>
                    <a:pt x="176" y="1756"/>
                    <a:pt x="205" y="1735"/>
                  </a:cubicBezTo>
                  <a:cubicBezTo>
                    <a:pt x="805" y="1334"/>
                    <a:pt x="1439" y="734"/>
                    <a:pt x="1739" y="34"/>
                  </a:cubicBezTo>
                  <a:lnTo>
                    <a:pt x="1706"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6"/>
            <p:cNvSpPr/>
            <p:nvPr/>
          </p:nvSpPr>
          <p:spPr>
            <a:xfrm>
              <a:off x="2811575" y="2286750"/>
              <a:ext cx="20650" cy="26875"/>
            </a:xfrm>
            <a:custGeom>
              <a:avLst/>
              <a:gdLst/>
              <a:ahLst/>
              <a:cxnLst/>
              <a:rect l="l" t="t" r="r" b="b"/>
              <a:pathLst>
                <a:path w="826" h="1075" extrusionOk="0">
                  <a:moveTo>
                    <a:pt x="762" y="1"/>
                  </a:moveTo>
                  <a:cubicBezTo>
                    <a:pt x="735" y="1"/>
                    <a:pt x="707" y="17"/>
                    <a:pt x="692" y="47"/>
                  </a:cubicBezTo>
                  <a:cubicBezTo>
                    <a:pt x="525" y="381"/>
                    <a:pt x="225" y="647"/>
                    <a:pt x="25" y="948"/>
                  </a:cubicBezTo>
                  <a:cubicBezTo>
                    <a:pt x="1" y="1020"/>
                    <a:pt x="29" y="1075"/>
                    <a:pt x="84" y="1075"/>
                  </a:cubicBezTo>
                  <a:cubicBezTo>
                    <a:pt x="105" y="1075"/>
                    <a:pt x="130" y="1066"/>
                    <a:pt x="158" y="1048"/>
                  </a:cubicBezTo>
                  <a:cubicBezTo>
                    <a:pt x="392" y="714"/>
                    <a:pt x="725" y="447"/>
                    <a:pt x="825" y="80"/>
                  </a:cubicBezTo>
                  <a:cubicBezTo>
                    <a:pt x="825" y="25"/>
                    <a:pt x="795" y="1"/>
                    <a:pt x="76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6"/>
            <p:cNvSpPr/>
            <p:nvPr/>
          </p:nvSpPr>
          <p:spPr>
            <a:xfrm>
              <a:off x="2505300" y="2123775"/>
              <a:ext cx="188150" cy="93075"/>
            </a:xfrm>
            <a:custGeom>
              <a:avLst/>
              <a:gdLst/>
              <a:ahLst/>
              <a:cxnLst/>
              <a:rect l="l" t="t" r="r" b="b"/>
              <a:pathLst>
                <a:path w="7526" h="3723" extrusionOk="0">
                  <a:moveTo>
                    <a:pt x="5681" y="0"/>
                  </a:moveTo>
                  <a:cubicBezTo>
                    <a:pt x="4691" y="0"/>
                    <a:pt x="3654" y="348"/>
                    <a:pt x="2902" y="795"/>
                  </a:cubicBezTo>
                  <a:cubicBezTo>
                    <a:pt x="1935" y="1329"/>
                    <a:pt x="0" y="2296"/>
                    <a:pt x="234" y="3664"/>
                  </a:cubicBezTo>
                  <a:cubicBezTo>
                    <a:pt x="217" y="3697"/>
                    <a:pt x="234" y="3722"/>
                    <a:pt x="263" y="3722"/>
                  </a:cubicBezTo>
                  <a:cubicBezTo>
                    <a:pt x="292" y="3722"/>
                    <a:pt x="334" y="3697"/>
                    <a:pt x="367" y="3631"/>
                  </a:cubicBezTo>
                  <a:cubicBezTo>
                    <a:pt x="601" y="2430"/>
                    <a:pt x="1802" y="1663"/>
                    <a:pt x="2802" y="1095"/>
                  </a:cubicBezTo>
                  <a:cubicBezTo>
                    <a:pt x="3714" y="568"/>
                    <a:pt x="4602" y="312"/>
                    <a:pt x="5525" y="312"/>
                  </a:cubicBezTo>
                  <a:cubicBezTo>
                    <a:pt x="6121" y="312"/>
                    <a:pt x="6731" y="419"/>
                    <a:pt x="7372" y="628"/>
                  </a:cubicBezTo>
                  <a:cubicBezTo>
                    <a:pt x="7381" y="633"/>
                    <a:pt x="7391" y="635"/>
                    <a:pt x="7401" y="635"/>
                  </a:cubicBezTo>
                  <a:cubicBezTo>
                    <a:pt x="7462" y="635"/>
                    <a:pt x="7525" y="553"/>
                    <a:pt x="7439" y="495"/>
                  </a:cubicBezTo>
                  <a:cubicBezTo>
                    <a:pt x="6931" y="143"/>
                    <a:pt x="6315" y="0"/>
                    <a:pt x="568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6"/>
            <p:cNvSpPr/>
            <p:nvPr/>
          </p:nvSpPr>
          <p:spPr>
            <a:xfrm>
              <a:off x="2573675" y="2170475"/>
              <a:ext cx="4200" cy="2375"/>
            </a:xfrm>
            <a:custGeom>
              <a:avLst/>
              <a:gdLst/>
              <a:ahLst/>
              <a:cxnLst/>
              <a:rect l="l" t="t" r="r" b="b"/>
              <a:pathLst>
                <a:path w="168" h="95" extrusionOk="0">
                  <a:moveTo>
                    <a:pt x="95" y="0"/>
                  </a:moveTo>
                  <a:cubicBezTo>
                    <a:pt x="48" y="0"/>
                    <a:pt x="24" y="48"/>
                    <a:pt x="1" y="95"/>
                  </a:cubicBezTo>
                  <a:lnTo>
                    <a:pt x="34" y="95"/>
                  </a:lnTo>
                  <a:cubicBezTo>
                    <a:pt x="67" y="61"/>
                    <a:pt x="134" y="28"/>
                    <a:pt x="167" y="28"/>
                  </a:cubicBezTo>
                  <a:cubicBezTo>
                    <a:pt x="138" y="8"/>
                    <a:pt x="114" y="0"/>
                    <a:pt x="9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6"/>
            <p:cNvSpPr/>
            <p:nvPr/>
          </p:nvSpPr>
          <p:spPr>
            <a:xfrm>
              <a:off x="2594525" y="2143800"/>
              <a:ext cx="80075" cy="17375"/>
            </a:xfrm>
            <a:custGeom>
              <a:avLst/>
              <a:gdLst/>
              <a:ahLst/>
              <a:cxnLst/>
              <a:rect l="l" t="t" r="r" b="b"/>
              <a:pathLst>
                <a:path w="3203" h="695" extrusionOk="0">
                  <a:moveTo>
                    <a:pt x="1816" y="1"/>
                  </a:moveTo>
                  <a:cubicBezTo>
                    <a:pt x="1713" y="1"/>
                    <a:pt x="1608" y="9"/>
                    <a:pt x="1502" y="28"/>
                  </a:cubicBezTo>
                  <a:cubicBezTo>
                    <a:pt x="1001" y="161"/>
                    <a:pt x="434" y="428"/>
                    <a:pt x="0" y="695"/>
                  </a:cubicBezTo>
                  <a:cubicBezTo>
                    <a:pt x="534" y="461"/>
                    <a:pt x="1068" y="294"/>
                    <a:pt x="1568" y="194"/>
                  </a:cubicBezTo>
                  <a:cubicBezTo>
                    <a:pt x="1639" y="186"/>
                    <a:pt x="1708" y="182"/>
                    <a:pt x="1775" y="182"/>
                  </a:cubicBezTo>
                  <a:cubicBezTo>
                    <a:pt x="2245" y="182"/>
                    <a:pt x="2636" y="361"/>
                    <a:pt x="3103" y="361"/>
                  </a:cubicBezTo>
                  <a:cubicBezTo>
                    <a:pt x="3203" y="361"/>
                    <a:pt x="3203" y="261"/>
                    <a:pt x="3103" y="261"/>
                  </a:cubicBezTo>
                  <a:cubicBezTo>
                    <a:pt x="2669" y="153"/>
                    <a:pt x="2258" y="1"/>
                    <a:pt x="181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6"/>
            <p:cNvSpPr/>
            <p:nvPr/>
          </p:nvSpPr>
          <p:spPr>
            <a:xfrm>
              <a:off x="2617375" y="2160775"/>
              <a:ext cx="51400" cy="12250"/>
            </a:xfrm>
            <a:custGeom>
              <a:avLst/>
              <a:gdLst/>
              <a:ahLst/>
              <a:cxnLst/>
              <a:rect l="l" t="t" r="r" b="b"/>
              <a:pathLst>
                <a:path w="2056" h="490" extrusionOk="0">
                  <a:moveTo>
                    <a:pt x="1177" y="1"/>
                  </a:moveTo>
                  <a:cubicBezTo>
                    <a:pt x="790" y="1"/>
                    <a:pt x="403" y="152"/>
                    <a:pt x="87" y="349"/>
                  </a:cubicBezTo>
                  <a:cubicBezTo>
                    <a:pt x="1" y="407"/>
                    <a:pt x="64" y="489"/>
                    <a:pt x="125" y="489"/>
                  </a:cubicBezTo>
                  <a:cubicBezTo>
                    <a:pt x="135" y="489"/>
                    <a:pt x="145" y="487"/>
                    <a:pt x="154" y="483"/>
                  </a:cubicBezTo>
                  <a:cubicBezTo>
                    <a:pt x="421" y="316"/>
                    <a:pt x="721" y="249"/>
                    <a:pt x="988" y="183"/>
                  </a:cubicBezTo>
                  <a:cubicBezTo>
                    <a:pt x="1024" y="179"/>
                    <a:pt x="1059" y="177"/>
                    <a:pt x="1094" y="177"/>
                  </a:cubicBezTo>
                  <a:cubicBezTo>
                    <a:pt x="1379" y="177"/>
                    <a:pt x="1617" y="290"/>
                    <a:pt x="1855" y="349"/>
                  </a:cubicBezTo>
                  <a:cubicBezTo>
                    <a:pt x="1955" y="349"/>
                    <a:pt x="2055" y="283"/>
                    <a:pt x="1955" y="249"/>
                  </a:cubicBezTo>
                  <a:cubicBezTo>
                    <a:pt x="1710" y="72"/>
                    <a:pt x="1443" y="1"/>
                    <a:pt x="117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6"/>
            <p:cNvSpPr/>
            <p:nvPr/>
          </p:nvSpPr>
          <p:spPr>
            <a:xfrm>
              <a:off x="2625675" y="2179475"/>
              <a:ext cx="25575" cy="9325"/>
            </a:xfrm>
            <a:custGeom>
              <a:avLst/>
              <a:gdLst/>
              <a:ahLst/>
              <a:cxnLst/>
              <a:rect l="l" t="t" r="r" b="b"/>
              <a:pathLst>
                <a:path w="1023" h="373" extrusionOk="0">
                  <a:moveTo>
                    <a:pt x="742" y="0"/>
                  </a:moveTo>
                  <a:cubicBezTo>
                    <a:pt x="526" y="0"/>
                    <a:pt x="324" y="101"/>
                    <a:pt x="122" y="202"/>
                  </a:cubicBezTo>
                  <a:cubicBezTo>
                    <a:pt x="1" y="232"/>
                    <a:pt x="73" y="373"/>
                    <a:pt x="162" y="373"/>
                  </a:cubicBezTo>
                  <a:cubicBezTo>
                    <a:pt x="171" y="373"/>
                    <a:pt x="180" y="372"/>
                    <a:pt x="189" y="369"/>
                  </a:cubicBezTo>
                  <a:cubicBezTo>
                    <a:pt x="456" y="235"/>
                    <a:pt x="689" y="202"/>
                    <a:pt x="956" y="168"/>
                  </a:cubicBezTo>
                  <a:cubicBezTo>
                    <a:pt x="1023" y="168"/>
                    <a:pt x="1023" y="35"/>
                    <a:pt x="956" y="35"/>
                  </a:cubicBezTo>
                  <a:cubicBezTo>
                    <a:pt x="883" y="11"/>
                    <a:pt x="811" y="0"/>
                    <a:pt x="74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6"/>
            <p:cNvSpPr/>
            <p:nvPr/>
          </p:nvSpPr>
          <p:spPr>
            <a:xfrm>
              <a:off x="2515300" y="2236375"/>
              <a:ext cx="17275" cy="70975"/>
            </a:xfrm>
            <a:custGeom>
              <a:avLst/>
              <a:gdLst/>
              <a:ahLst/>
              <a:cxnLst/>
              <a:rect l="l" t="t" r="r" b="b"/>
              <a:pathLst>
                <a:path w="691" h="2839" extrusionOk="0">
                  <a:moveTo>
                    <a:pt x="379" y="0"/>
                  </a:moveTo>
                  <a:cubicBezTo>
                    <a:pt x="341" y="0"/>
                    <a:pt x="295" y="19"/>
                    <a:pt x="267" y="61"/>
                  </a:cubicBezTo>
                  <a:cubicBezTo>
                    <a:pt x="34" y="961"/>
                    <a:pt x="1" y="1995"/>
                    <a:pt x="534" y="2796"/>
                  </a:cubicBezTo>
                  <a:cubicBezTo>
                    <a:pt x="544" y="2826"/>
                    <a:pt x="564" y="2838"/>
                    <a:pt x="585" y="2838"/>
                  </a:cubicBezTo>
                  <a:cubicBezTo>
                    <a:pt x="633" y="2838"/>
                    <a:pt x="691" y="2776"/>
                    <a:pt x="668" y="2729"/>
                  </a:cubicBezTo>
                  <a:cubicBezTo>
                    <a:pt x="501" y="2262"/>
                    <a:pt x="334" y="1895"/>
                    <a:pt x="267" y="1428"/>
                  </a:cubicBezTo>
                  <a:cubicBezTo>
                    <a:pt x="234" y="995"/>
                    <a:pt x="334" y="561"/>
                    <a:pt x="434" y="94"/>
                  </a:cubicBezTo>
                  <a:cubicBezTo>
                    <a:pt x="473" y="36"/>
                    <a:pt x="433" y="0"/>
                    <a:pt x="37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6"/>
            <p:cNvSpPr/>
            <p:nvPr/>
          </p:nvSpPr>
          <p:spPr>
            <a:xfrm>
              <a:off x="2541150" y="2282700"/>
              <a:ext cx="4200" cy="11425"/>
            </a:xfrm>
            <a:custGeom>
              <a:avLst/>
              <a:gdLst/>
              <a:ahLst/>
              <a:cxnLst/>
              <a:rect l="l" t="t" r="r" b="b"/>
              <a:pathLst>
                <a:path w="168" h="457" extrusionOk="0">
                  <a:moveTo>
                    <a:pt x="67" y="1"/>
                  </a:moveTo>
                  <a:cubicBezTo>
                    <a:pt x="34" y="1"/>
                    <a:pt x="1" y="26"/>
                    <a:pt x="1" y="76"/>
                  </a:cubicBezTo>
                  <a:cubicBezTo>
                    <a:pt x="1" y="209"/>
                    <a:pt x="34" y="309"/>
                    <a:pt x="101" y="443"/>
                  </a:cubicBezTo>
                  <a:cubicBezTo>
                    <a:pt x="110" y="452"/>
                    <a:pt x="120" y="456"/>
                    <a:pt x="129" y="456"/>
                  </a:cubicBezTo>
                  <a:cubicBezTo>
                    <a:pt x="151" y="456"/>
                    <a:pt x="167" y="433"/>
                    <a:pt x="167" y="409"/>
                  </a:cubicBezTo>
                  <a:cubicBezTo>
                    <a:pt x="134" y="276"/>
                    <a:pt x="134" y="209"/>
                    <a:pt x="134" y="76"/>
                  </a:cubicBezTo>
                  <a:cubicBezTo>
                    <a:pt x="134" y="26"/>
                    <a:pt x="101" y="1"/>
                    <a:pt x="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6"/>
            <p:cNvSpPr/>
            <p:nvPr/>
          </p:nvSpPr>
          <p:spPr>
            <a:xfrm>
              <a:off x="2736300" y="2171975"/>
              <a:ext cx="84850" cy="49925"/>
            </a:xfrm>
            <a:custGeom>
              <a:avLst/>
              <a:gdLst/>
              <a:ahLst/>
              <a:cxnLst/>
              <a:rect l="l" t="t" r="r" b="b"/>
              <a:pathLst>
                <a:path w="3394" h="1997" extrusionOk="0">
                  <a:moveTo>
                    <a:pt x="210" y="0"/>
                  </a:moveTo>
                  <a:cubicBezTo>
                    <a:pt x="184" y="0"/>
                    <a:pt x="159" y="1"/>
                    <a:pt x="134" y="1"/>
                  </a:cubicBezTo>
                  <a:cubicBezTo>
                    <a:pt x="0" y="35"/>
                    <a:pt x="0" y="202"/>
                    <a:pt x="134" y="202"/>
                  </a:cubicBezTo>
                  <a:cubicBezTo>
                    <a:pt x="160" y="201"/>
                    <a:pt x="186" y="200"/>
                    <a:pt x="213" y="200"/>
                  </a:cubicBezTo>
                  <a:cubicBezTo>
                    <a:pt x="1392" y="200"/>
                    <a:pt x="2681" y="925"/>
                    <a:pt x="3236" y="1969"/>
                  </a:cubicBezTo>
                  <a:cubicBezTo>
                    <a:pt x="3245" y="1988"/>
                    <a:pt x="3262" y="1996"/>
                    <a:pt x="3281" y="1996"/>
                  </a:cubicBezTo>
                  <a:cubicBezTo>
                    <a:pt x="3331" y="1996"/>
                    <a:pt x="3393" y="1942"/>
                    <a:pt x="3369" y="1869"/>
                  </a:cubicBezTo>
                  <a:cubicBezTo>
                    <a:pt x="3076" y="696"/>
                    <a:pt x="1317" y="0"/>
                    <a:pt x="21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6"/>
            <p:cNvSpPr/>
            <p:nvPr/>
          </p:nvSpPr>
          <p:spPr>
            <a:xfrm>
              <a:off x="2790925" y="2216975"/>
              <a:ext cx="17100" cy="15325"/>
            </a:xfrm>
            <a:custGeom>
              <a:avLst/>
              <a:gdLst/>
              <a:ahLst/>
              <a:cxnLst/>
              <a:rect l="l" t="t" r="r" b="b"/>
              <a:pathLst>
                <a:path w="684" h="613" extrusionOk="0">
                  <a:moveTo>
                    <a:pt x="97" y="1"/>
                  </a:moveTo>
                  <a:cubicBezTo>
                    <a:pt x="25" y="1"/>
                    <a:pt x="0" y="94"/>
                    <a:pt x="50" y="169"/>
                  </a:cubicBezTo>
                  <a:cubicBezTo>
                    <a:pt x="217" y="336"/>
                    <a:pt x="384" y="503"/>
                    <a:pt x="617" y="603"/>
                  </a:cubicBezTo>
                  <a:cubicBezTo>
                    <a:pt x="624" y="609"/>
                    <a:pt x="630" y="612"/>
                    <a:pt x="636" y="612"/>
                  </a:cubicBezTo>
                  <a:cubicBezTo>
                    <a:pt x="662" y="612"/>
                    <a:pt x="684" y="563"/>
                    <a:pt x="684" y="536"/>
                  </a:cubicBezTo>
                  <a:cubicBezTo>
                    <a:pt x="550" y="336"/>
                    <a:pt x="350" y="203"/>
                    <a:pt x="184" y="36"/>
                  </a:cubicBezTo>
                  <a:cubicBezTo>
                    <a:pt x="150" y="11"/>
                    <a:pt x="121" y="1"/>
                    <a:pt x="9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6"/>
            <p:cNvSpPr/>
            <p:nvPr/>
          </p:nvSpPr>
          <p:spPr>
            <a:xfrm>
              <a:off x="2436900" y="2121125"/>
              <a:ext cx="75925" cy="116175"/>
            </a:xfrm>
            <a:custGeom>
              <a:avLst/>
              <a:gdLst/>
              <a:ahLst/>
              <a:cxnLst/>
              <a:rect l="l" t="t" r="r" b="b"/>
              <a:pathLst>
                <a:path w="3037" h="4647" extrusionOk="0">
                  <a:moveTo>
                    <a:pt x="3036" y="1"/>
                  </a:moveTo>
                  <a:cubicBezTo>
                    <a:pt x="2269" y="768"/>
                    <a:pt x="1435" y="1268"/>
                    <a:pt x="868" y="2269"/>
                  </a:cubicBezTo>
                  <a:cubicBezTo>
                    <a:pt x="501" y="2936"/>
                    <a:pt x="1" y="3703"/>
                    <a:pt x="134" y="4537"/>
                  </a:cubicBezTo>
                  <a:cubicBezTo>
                    <a:pt x="149" y="4612"/>
                    <a:pt x="198" y="4647"/>
                    <a:pt x="247" y="4647"/>
                  </a:cubicBezTo>
                  <a:cubicBezTo>
                    <a:pt x="307" y="4647"/>
                    <a:pt x="368" y="4595"/>
                    <a:pt x="368" y="4504"/>
                  </a:cubicBezTo>
                  <a:cubicBezTo>
                    <a:pt x="368" y="2669"/>
                    <a:pt x="1936" y="1235"/>
                    <a:pt x="303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6"/>
            <p:cNvSpPr/>
            <p:nvPr/>
          </p:nvSpPr>
          <p:spPr>
            <a:xfrm>
              <a:off x="2340425" y="1968475"/>
              <a:ext cx="194925" cy="183750"/>
            </a:xfrm>
            <a:custGeom>
              <a:avLst/>
              <a:gdLst/>
              <a:ahLst/>
              <a:cxnLst/>
              <a:rect l="l" t="t" r="r" b="b"/>
              <a:pathLst>
                <a:path w="7797" h="7350" extrusionOk="0">
                  <a:moveTo>
                    <a:pt x="7701" y="1"/>
                  </a:moveTo>
                  <a:cubicBezTo>
                    <a:pt x="7679" y="1"/>
                    <a:pt x="7663" y="12"/>
                    <a:pt x="7663" y="36"/>
                  </a:cubicBezTo>
                  <a:cubicBezTo>
                    <a:pt x="7496" y="936"/>
                    <a:pt x="7396" y="1937"/>
                    <a:pt x="7129" y="2804"/>
                  </a:cubicBezTo>
                  <a:cubicBezTo>
                    <a:pt x="6662" y="4005"/>
                    <a:pt x="5761" y="4706"/>
                    <a:pt x="4861" y="5506"/>
                  </a:cubicBezTo>
                  <a:cubicBezTo>
                    <a:pt x="3969" y="6253"/>
                    <a:pt x="2883" y="7116"/>
                    <a:pt x="1876" y="7116"/>
                  </a:cubicBezTo>
                  <a:cubicBezTo>
                    <a:pt x="1265" y="7116"/>
                    <a:pt x="682" y="6797"/>
                    <a:pt x="191" y="5940"/>
                  </a:cubicBezTo>
                  <a:cubicBezTo>
                    <a:pt x="161" y="5900"/>
                    <a:pt x="130" y="5884"/>
                    <a:pt x="104" y="5884"/>
                  </a:cubicBezTo>
                  <a:cubicBezTo>
                    <a:pt x="42" y="5884"/>
                    <a:pt x="1" y="5970"/>
                    <a:pt x="24" y="6040"/>
                  </a:cubicBezTo>
                  <a:cubicBezTo>
                    <a:pt x="536" y="6979"/>
                    <a:pt x="1188" y="7350"/>
                    <a:pt x="1903" y="7350"/>
                  </a:cubicBezTo>
                  <a:cubicBezTo>
                    <a:pt x="2586" y="7350"/>
                    <a:pt x="3327" y="7012"/>
                    <a:pt x="4060" y="6507"/>
                  </a:cubicBezTo>
                  <a:cubicBezTo>
                    <a:pt x="4994" y="5873"/>
                    <a:pt x="5995" y="5139"/>
                    <a:pt x="6695" y="4272"/>
                  </a:cubicBezTo>
                  <a:cubicBezTo>
                    <a:pt x="7563" y="3138"/>
                    <a:pt x="7696" y="1470"/>
                    <a:pt x="7796" y="102"/>
                  </a:cubicBezTo>
                  <a:cubicBezTo>
                    <a:pt x="7796" y="38"/>
                    <a:pt x="7740" y="1"/>
                    <a:pt x="77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6"/>
            <p:cNvSpPr/>
            <p:nvPr/>
          </p:nvSpPr>
          <p:spPr>
            <a:xfrm>
              <a:off x="2350675" y="1976225"/>
              <a:ext cx="162150" cy="152150"/>
            </a:xfrm>
            <a:custGeom>
              <a:avLst/>
              <a:gdLst/>
              <a:ahLst/>
              <a:cxnLst/>
              <a:rect l="l" t="t" r="r" b="b"/>
              <a:pathLst>
                <a:path w="6486" h="6086" extrusionOk="0">
                  <a:moveTo>
                    <a:pt x="6376" y="1"/>
                  </a:moveTo>
                  <a:cubicBezTo>
                    <a:pt x="6345" y="1"/>
                    <a:pt x="6319" y="20"/>
                    <a:pt x="6319" y="59"/>
                  </a:cubicBezTo>
                  <a:cubicBezTo>
                    <a:pt x="6085" y="1827"/>
                    <a:pt x="5551" y="2995"/>
                    <a:pt x="4117" y="4129"/>
                  </a:cubicBezTo>
                  <a:cubicBezTo>
                    <a:pt x="3380" y="4692"/>
                    <a:pt x="2390" y="5509"/>
                    <a:pt x="1503" y="5509"/>
                  </a:cubicBezTo>
                  <a:cubicBezTo>
                    <a:pt x="1025" y="5509"/>
                    <a:pt x="577" y="5272"/>
                    <a:pt x="214" y="4629"/>
                  </a:cubicBezTo>
                  <a:cubicBezTo>
                    <a:pt x="194" y="4589"/>
                    <a:pt x="165" y="4573"/>
                    <a:pt x="136" y="4573"/>
                  </a:cubicBezTo>
                  <a:cubicBezTo>
                    <a:pt x="68" y="4573"/>
                    <a:pt x="1" y="4659"/>
                    <a:pt x="48" y="4729"/>
                  </a:cubicBezTo>
                  <a:cubicBezTo>
                    <a:pt x="281" y="5129"/>
                    <a:pt x="548" y="5830"/>
                    <a:pt x="1082" y="6030"/>
                  </a:cubicBezTo>
                  <a:cubicBezTo>
                    <a:pt x="1182" y="6068"/>
                    <a:pt x="1286" y="6085"/>
                    <a:pt x="1391" y="6085"/>
                  </a:cubicBezTo>
                  <a:cubicBezTo>
                    <a:pt x="2022" y="6085"/>
                    <a:pt x="2716" y="5477"/>
                    <a:pt x="3116" y="5163"/>
                  </a:cubicBezTo>
                  <a:cubicBezTo>
                    <a:pt x="4984" y="3795"/>
                    <a:pt x="6385" y="2561"/>
                    <a:pt x="6485" y="126"/>
                  </a:cubicBezTo>
                  <a:cubicBezTo>
                    <a:pt x="6485" y="45"/>
                    <a:pt x="6424" y="1"/>
                    <a:pt x="63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6"/>
            <p:cNvSpPr/>
            <p:nvPr/>
          </p:nvSpPr>
          <p:spPr>
            <a:xfrm>
              <a:off x="2352675" y="1988475"/>
              <a:ext cx="145975" cy="100375"/>
            </a:xfrm>
            <a:custGeom>
              <a:avLst/>
              <a:gdLst/>
              <a:ahLst/>
              <a:cxnLst/>
              <a:rect l="l" t="t" r="r" b="b"/>
              <a:pathLst>
                <a:path w="5839" h="4015" extrusionOk="0">
                  <a:moveTo>
                    <a:pt x="4960" y="1"/>
                  </a:moveTo>
                  <a:cubicBezTo>
                    <a:pt x="4386" y="1"/>
                    <a:pt x="3688" y="598"/>
                    <a:pt x="3370" y="837"/>
                  </a:cubicBezTo>
                  <a:cubicBezTo>
                    <a:pt x="2536" y="1404"/>
                    <a:pt x="1" y="2838"/>
                    <a:pt x="1135" y="4006"/>
                  </a:cubicBezTo>
                  <a:cubicBezTo>
                    <a:pt x="1141" y="4012"/>
                    <a:pt x="1151" y="4015"/>
                    <a:pt x="1162" y="4015"/>
                  </a:cubicBezTo>
                  <a:cubicBezTo>
                    <a:pt x="1211" y="4015"/>
                    <a:pt x="1290" y="3960"/>
                    <a:pt x="1235" y="3906"/>
                  </a:cubicBezTo>
                  <a:cubicBezTo>
                    <a:pt x="535" y="2972"/>
                    <a:pt x="2303" y="1871"/>
                    <a:pt x="2970" y="1404"/>
                  </a:cubicBezTo>
                  <a:cubicBezTo>
                    <a:pt x="3203" y="1237"/>
                    <a:pt x="3470" y="1037"/>
                    <a:pt x="3704" y="870"/>
                  </a:cubicBezTo>
                  <a:cubicBezTo>
                    <a:pt x="3904" y="737"/>
                    <a:pt x="4137" y="537"/>
                    <a:pt x="4371" y="470"/>
                  </a:cubicBezTo>
                  <a:cubicBezTo>
                    <a:pt x="4481" y="380"/>
                    <a:pt x="4588" y="335"/>
                    <a:pt x="4691" y="335"/>
                  </a:cubicBezTo>
                  <a:cubicBezTo>
                    <a:pt x="4932" y="335"/>
                    <a:pt x="5151" y="580"/>
                    <a:pt x="5338" y="1070"/>
                  </a:cubicBezTo>
                  <a:cubicBezTo>
                    <a:pt x="5238" y="1237"/>
                    <a:pt x="5171" y="1404"/>
                    <a:pt x="5038" y="1537"/>
                  </a:cubicBezTo>
                  <a:cubicBezTo>
                    <a:pt x="5015" y="1560"/>
                    <a:pt x="5039" y="1599"/>
                    <a:pt x="5057" y="1599"/>
                  </a:cubicBezTo>
                  <a:cubicBezTo>
                    <a:pt x="5065" y="1599"/>
                    <a:pt x="5071" y="1591"/>
                    <a:pt x="5071" y="1571"/>
                  </a:cubicBezTo>
                  <a:cubicBezTo>
                    <a:pt x="5338" y="1237"/>
                    <a:pt x="5838" y="503"/>
                    <a:pt x="5371" y="136"/>
                  </a:cubicBezTo>
                  <a:cubicBezTo>
                    <a:pt x="5248" y="41"/>
                    <a:pt x="5108" y="1"/>
                    <a:pt x="496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6"/>
            <p:cNvSpPr/>
            <p:nvPr/>
          </p:nvSpPr>
          <p:spPr>
            <a:xfrm>
              <a:off x="2434000" y="2018400"/>
              <a:ext cx="39625" cy="26075"/>
            </a:xfrm>
            <a:custGeom>
              <a:avLst/>
              <a:gdLst/>
              <a:ahLst/>
              <a:cxnLst/>
              <a:rect l="l" t="t" r="r" b="b"/>
              <a:pathLst>
                <a:path w="1585" h="1043" extrusionOk="0">
                  <a:moveTo>
                    <a:pt x="1447" y="1"/>
                  </a:moveTo>
                  <a:cubicBezTo>
                    <a:pt x="879" y="1"/>
                    <a:pt x="302" y="497"/>
                    <a:pt x="50" y="874"/>
                  </a:cubicBezTo>
                  <a:cubicBezTo>
                    <a:pt x="0" y="949"/>
                    <a:pt x="63" y="1043"/>
                    <a:pt x="111" y="1043"/>
                  </a:cubicBezTo>
                  <a:cubicBezTo>
                    <a:pt x="127" y="1043"/>
                    <a:pt x="142" y="1032"/>
                    <a:pt x="150" y="1007"/>
                  </a:cubicBezTo>
                  <a:cubicBezTo>
                    <a:pt x="317" y="774"/>
                    <a:pt x="551" y="540"/>
                    <a:pt x="817" y="374"/>
                  </a:cubicBezTo>
                  <a:cubicBezTo>
                    <a:pt x="1084" y="274"/>
                    <a:pt x="1385" y="207"/>
                    <a:pt x="1585" y="40"/>
                  </a:cubicBezTo>
                  <a:lnTo>
                    <a:pt x="1551" y="7"/>
                  </a:lnTo>
                  <a:cubicBezTo>
                    <a:pt x="1517" y="3"/>
                    <a:pt x="1482" y="1"/>
                    <a:pt x="144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6"/>
            <p:cNvSpPr/>
            <p:nvPr/>
          </p:nvSpPr>
          <p:spPr>
            <a:xfrm>
              <a:off x="2444725" y="2042750"/>
              <a:ext cx="16400" cy="10475"/>
            </a:xfrm>
            <a:custGeom>
              <a:avLst/>
              <a:gdLst/>
              <a:ahLst/>
              <a:cxnLst/>
              <a:rect l="l" t="t" r="r" b="b"/>
              <a:pathLst>
                <a:path w="656" h="419" extrusionOk="0">
                  <a:moveTo>
                    <a:pt x="555" y="0"/>
                  </a:moveTo>
                  <a:cubicBezTo>
                    <a:pt x="489" y="0"/>
                    <a:pt x="388" y="33"/>
                    <a:pt x="322" y="67"/>
                  </a:cubicBezTo>
                  <a:cubicBezTo>
                    <a:pt x="222" y="100"/>
                    <a:pt x="155" y="200"/>
                    <a:pt x="55" y="234"/>
                  </a:cubicBezTo>
                  <a:cubicBezTo>
                    <a:pt x="1" y="315"/>
                    <a:pt x="35" y="418"/>
                    <a:pt x="103" y="418"/>
                  </a:cubicBezTo>
                  <a:cubicBezTo>
                    <a:pt x="119" y="418"/>
                    <a:pt x="136" y="413"/>
                    <a:pt x="155" y="400"/>
                  </a:cubicBezTo>
                  <a:cubicBezTo>
                    <a:pt x="222" y="367"/>
                    <a:pt x="322" y="300"/>
                    <a:pt x="355" y="234"/>
                  </a:cubicBezTo>
                  <a:cubicBezTo>
                    <a:pt x="455" y="200"/>
                    <a:pt x="522" y="167"/>
                    <a:pt x="555" y="100"/>
                  </a:cubicBezTo>
                  <a:cubicBezTo>
                    <a:pt x="655" y="67"/>
                    <a:pt x="655" y="0"/>
                    <a:pt x="55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6"/>
            <p:cNvSpPr/>
            <p:nvPr/>
          </p:nvSpPr>
          <p:spPr>
            <a:xfrm>
              <a:off x="2128350" y="2730950"/>
              <a:ext cx="253250" cy="98125"/>
            </a:xfrm>
            <a:custGeom>
              <a:avLst/>
              <a:gdLst/>
              <a:ahLst/>
              <a:cxnLst/>
              <a:rect l="l" t="t" r="r" b="b"/>
              <a:pathLst>
                <a:path w="10130" h="3925" extrusionOk="0">
                  <a:moveTo>
                    <a:pt x="168" y="0"/>
                  </a:moveTo>
                  <a:cubicBezTo>
                    <a:pt x="126" y="0"/>
                    <a:pt x="84" y="8"/>
                    <a:pt x="34" y="25"/>
                  </a:cubicBezTo>
                  <a:cubicBezTo>
                    <a:pt x="1" y="125"/>
                    <a:pt x="1" y="192"/>
                    <a:pt x="34" y="292"/>
                  </a:cubicBezTo>
                  <a:lnTo>
                    <a:pt x="134" y="359"/>
                  </a:lnTo>
                  <a:lnTo>
                    <a:pt x="168" y="392"/>
                  </a:lnTo>
                  <a:cubicBezTo>
                    <a:pt x="201" y="459"/>
                    <a:pt x="268" y="459"/>
                    <a:pt x="301" y="459"/>
                  </a:cubicBezTo>
                  <a:cubicBezTo>
                    <a:pt x="334" y="459"/>
                    <a:pt x="368" y="459"/>
                    <a:pt x="434" y="392"/>
                  </a:cubicBezTo>
                  <a:cubicBezTo>
                    <a:pt x="1848" y="2103"/>
                    <a:pt x="4902" y="3925"/>
                    <a:pt x="7527" y="3925"/>
                  </a:cubicBezTo>
                  <a:cubicBezTo>
                    <a:pt x="8434" y="3925"/>
                    <a:pt x="9289" y="3708"/>
                    <a:pt x="10008" y="3194"/>
                  </a:cubicBezTo>
                  <a:cubicBezTo>
                    <a:pt x="10129" y="3164"/>
                    <a:pt x="10113" y="3023"/>
                    <a:pt x="10008" y="3023"/>
                  </a:cubicBezTo>
                  <a:cubicBezTo>
                    <a:pt x="9998" y="3023"/>
                    <a:pt x="9987" y="3024"/>
                    <a:pt x="9975" y="3027"/>
                  </a:cubicBezTo>
                  <a:cubicBezTo>
                    <a:pt x="9159" y="3190"/>
                    <a:pt x="8344" y="3276"/>
                    <a:pt x="7541" y="3276"/>
                  </a:cubicBezTo>
                  <a:cubicBezTo>
                    <a:pt x="4897" y="3276"/>
                    <a:pt x="2395" y="2349"/>
                    <a:pt x="501" y="225"/>
                  </a:cubicBezTo>
                  <a:lnTo>
                    <a:pt x="468" y="192"/>
                  </a:lnTo>
                  <a:cubicBezTo>
                    <a:pt x="434" y="125"/>
                    <a:pt x="334" y="58"/>
                    <a:pt x="301" y="25"/>
                  </a:cubicBezTo>
                  <a:cubicBezTo>
                    <a:pt x="251" y="8"/>
                    <a:pt x="209" y="0"/>
                    <a:pt x="16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6"/>
            <p:cNvSpPr/>
            <p:nvPr/>
          </p:nvSpPr>
          <p:spPr>
            <a:xfrm>
              <a:off x="2290475" y="2827125"/>
              <a:ext cx="76400" cy="19200"/>
            </a:xfrm>
            <a:custGeom>
              <a:avLst/>
              <a:gdLst/>
              <a:ahLst/>
              <a:cxnLst/>
              <a:rect l="l" t="t" r="r" b="b"/>
              <a:pathLst>
                <a:path w="3056" h="768" extrusionOk="0">
                  <a:moveTo>
                    <a:pt x="2985" y="0"/>
                  </a:moveTo>
                  <a:cubicBezTo>
                    <a:pt x="2975" y="0"/>
                    <a:pt x="2966" y="4"/>
                    <a:pt x="2956" y="14"/>
                  </a:cubicBezTo>
                  <a:cubicBezTo>
                    <a:pt x="2489" y="314"/>
                    <a:pt x="2122" y="515"/>
                    <a:pt x="1622" y="548"/>
                  </a:cubicBezTo>
                  <a:cubicBezTo>
                    <a:pt x="1390" y="577"/>
                    <a:pt x="1164" y="600"/>
                    <a:pt x="945" y="600"/>
                  </a:cubicBezTo>
                  <a:cubicBezTo>
                    <a:pt x="660" y="600"/>
                    <a:pt x="385" y="561"/>
                    <a:pt x="121" y="448"/>
                  </a:cubicBezTo>
                  <a:cubicBezTo>
                    <a:pt x="101" y="435"/>
                    <a:pt x="84" y="429"/>
                    <a:pt x="70" y="429"/>
                  </a:cubicBezTo>
                  <a:cubicBezTo>
                    <a:pt x="11" y="429"/>
                    <a:pt x="0" y="521"/>
                    <a:pt x="54" y="548"/>
                  </a:cubicBezTo>
                  <a:cubicBezTo>
                    <a:pt x="425" y="701"/>
                    <a:pt x="796" y="768"/>
                    <a:pt x="1177" y="768"/>
                  </a:cubicBezTo>
                  <a:cubicBezTo>
                    <a:pt x="1378" y="768"/>
                    <a:pt x="1581" y="749"/>
                    <a:pt x="1788" y="715"/>
                  </a:cubicBezTo>
                  <a:cubicBezTo>
                    <a:pt x="2189" y="648"/>
                    <a:pt x="2856" y="515"/>
                    <a:pt x="3056" y="48"/>
                  </a:cubicBezTo>
                  <a:cubicBezTo>
                    <a:pt x="3032" y="24"/>
                    <a:pt x="3009" y="0"/>
                    <a:pt x="298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6"/>
            <p:cNvSpPr/>
            <p:nvPr/>
          </p:nvSpPr>
          <p:spPr>
            <a:xfrm>
              <a:off x="2339650" y="2785625"/>
              <a:ext cx="42900" cy="13950"/>
            </a:xfrm>
            <a:custGeom>
              <a:avLst/>
              <a:gdLst/>
              <a:ahLst/>
              <a:cxnLst/>
              <a:rect l="l" t="t" r="r" b="b"/>
              <a:pathLst>
                <a:path w="1716" h="558" extrusionOk="0">
                  <a:moveTo>
                    <a:pt x="1620" y="1"/>
                  </a:moveTo>
                  <a:cubicBezTo>
                    <a:pt x="1610" y="1"/>
                    <a:pt x="1600" y="3"/>
                    <a:pt x="1589" y="6"/>
                  </a:cubicBezTo>
                  <a:cubicBezTo>
                    <a:pt x="1089" y="140"/>
                    <a:pt x="522" y="173"/>
                    <a:pt x="55" y="373"/>
                  </a:cubicBezTo>
                  <a:cubicBezTo>
                    <a:pt x="1" y="455"/>
                    <a:pt x="13" y="558"/>
                    <a:pt x="55" y="558"/>
                  </a:cubicBezTo>
                  <a:cubicBezTo>
                    <a:pt x="64" y="558"/>
                    <a:pt x="76" y="552"/>
                    <a:pt x="88" y="540"/>
                  </a:cubicBezTo>
                  <a:cubicBezTo>
                    <a:pt x="589" y="340"/>
                    <a:pt x="1156" y="340"/>
                    <a:pt x="1656" y="140"/>
                  </a:cubicBezTo>
                  <a:cubicBezTo>
                    <a:pt x="1715" y="110"/>
                    <a:pt x="1695" y="1"/>
                    <a:pt x="162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6"/>
            <p:cNvSpPr/>
            <p:nvPr/>
          </p:nvSpPr>
          <p:spPr>
            <a:xfrm>
              <a:off x="2470425" y="2661375"/>
              <a:ext cx="45425" cy="62100"/>
            </a:xfrm>
            <a:custGeom>
              <a:avLst/>
              <a:gdLst/>
              <a:ahLst/>
              <a:cxnLst/>
              <a:rect l="l" t="t" r="r" b="b"/>
              <a:pathLst>
                <a:path w="1817" h="2484" extrusionOk="0">
                  <a:moveTo>
                    <a:pt x="1669" y="0"/>
                  </a:moveTo>
                  <a:cubicBezTo>
                    <a:pt x="1620" y="0"/>
                    <a:pt x="1567" y="22"/>
                    <a:pt x="1529" y="73"/>
                  </a:cubicBezTo>
                  <a:cubicBezTo>
                    <a:pt x="1329" y="473"/>
                    <a:pt x="1162" y="907"/>
                    <a:pt x="962" y="1274"/>
                  </a:cubicBezTo>
                  <a:cubicBezTo>
                    <a:pt x="695" y="1741"/>
                    <a:pt x="361" y="2007"/>
                    <a:pt x="28" y="2408"/>
                  </a:cubicBezTo>
                  <a:cubicBezTo>
                    <a:pt x="1" y="2435"/>
                    <a:pt x="17" y="2484"/>
                    <a:pt x="78" y="2484"/>
                  </a:cubicBezTo>
                  <a:cubicBezTo>
                    <a:pt x="92" y="2484"/>
                    <a:pt x="109" y="2481"/>
                    <a:pt x="128" y="2474"/>
                  </a:cubicBezTo>
                  <a:cubicBezTo>
                    <a:pt x="1028" y="2141"/>
                    <a:pt x="1395" y="940"/>
                    <a:pt x="1796" y="139"/>
                  </a:cubicBezTo>
                  <a:cubicBezTo>
                    <a:pt x="1816" y="57"/>
                    <a:pt x="1748" y="0"/>
                    <a:pt x="166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6"/>
            <p:cNvSpPr/>
            <p:nvPr/>
          </p:nvSpPr>
          <p:spPr>
            <a:xfrm>
              <a:off x="2521825" y="2683600"/>
              <a:ext cx="8425" cy="9475"/>
            </a:xfrm>
            <a:custGeom>
              <a:avLst/>
              <a:gdLst/>
              <a:ahLst/>
              <a:cxnLst/>
              <a:rect l="l" t="t" r="r" b="b"/>
              <a:pathLst>
                <a:path w="337" h="379" extrusionOk="0">
                  <a:moveTo>
                    <a:pt x="221" y="0"/>
                  </a:moveTo>
                  <a:cubicBezTo>
                    <a:pt x="187" y="0"/>
                    <a:pt x="152" y="14"/>
                    <a:pt x="140" y="51"/>
                  </a:cubicBezTo>
                  <a:lnTo>
                    <a:pt x="40" y="285"/>
                  </a:lnTo>
                  <a:cubicBezTo>
                    <a:pt x="1" y="343"/>
                    <a:pt x="30" y="378"/>
                    <a:pt x="67" y="378"/>
                  </a:cubicBezTo>
                  <a:cubicBezTo>
                    <a:pt x="94" y="378"/>
                    <a:pt x="126" y="360"/>
                    <a:pt x="140" y="318"/>
                  </a:cubicBezTo>
                  <a:lnTo>
                    <a:pt x="273" y="84"/>
                  </a:lnTo>
                  <a:cubicBezTo>
                    <a:pt x="337" y="42"/>
                    <a:pt x="280" y="0"/>
                    <a:pt x="22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6"/>
            <p:cNvSpPr/>
            <p:nvPr/>
          </p:nvSpPr>
          <p:spPr>
            <a:xfrm>
              <a:off x="1826750" y="2268350"/>
              <a:ext cx="10600" cy="7925"/>
            </a:xfrm>
            <a:custGeom>
              <a:avLst/>
              <a:gdLst/>
              <a:ahLst/>
              <a:cxnLst/>
              <a:rect l="l" t="t" r="r" b="b"/>
              <a:pathLst>
                <a:path w="424" h="317" extrusionOk="0">
                  <a:moveTo>
                    <a:pt x="111" y="0"/>
                  </a:moveTo>
                  <a:cubicBezTo>
                    <a:pt x="38" y="0"/>
                    <a:pt x="0" y="127"/>
                    <a:pt x="56" y="183"/>
                  </a:cubicBezTo>
                  <a:lnTo>
                    <a:pt x="323" y="316"/>
                  </a:lnTo>
                  <a:lnTo>
                    <a:pt x="390" y="283"/>
                  </a:lnTo>
                  <a:lnTo>
                    <a:pt x="423" y="216"/>
                  </a:lnTo>
                  <a:lnTo>
                    <a:pt x="390" y="149"/>
                  </a:lnTo>
                  <a:lnTo>
                    <a:pt x="156" y="16"/>
                  </a:lnTo>
                  <a:cubicBezTo>
                    <a:pt x="140" y="5"/>
                    <a:pt x="125" y="0"/>
                    <a:pt x="11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6"/>
            <p:cNvSpPr/>
            <p:nvPr/>
          </p:nvSpPr>
          <p:spPr>
            <a:xfrm>
              <a:off x="1844000" y="2260050"/>
              <a:ext cx="5025" cy="3700"/>
            </a:xfrm>
            <a:custGeom>
              <a:avLst/>
              <a:gdLst/>
              <a:ahLst/>
              <a:cxnLst/>
              <a:rect l="l" t="t" r="r" b="b"/>
              <a:pathLst>
                <a:path w="201" h="148" extrusionOk="0">
                  <a:moveTo>
                    <a:pt x="83" y="0"/>
                  </a:moveTo>
                  <a:cubicBezTo>
                    <a:pt x="47" y="0"/>
                    <a:pt x="24" y="24"/>
                    <a:pt x="0" y="48"/>
                  </a:cubicBezTo>
                  <a:cubicBezTo>
                    <a:pt x="0" y="114"/>
                    <a:pt x="0" y="148"/>
                    <a:pt x="33" y="148"/>
                  </a:cubicBezTo>
                  <a:lnTo>
                    <a:pt x="133" y="148"/>
                  </a:lnTo>
                  <a:cubicBezTo>
                    <a:pt x="167" y="148"/>
                    <a:pt x="200" y="114"/>
                    <a:pt x="167" y="48"/>
                  </a:cubicBezTo>
                  <a:lnTo>
                    <a:pt x="133" y="14"/>
                  </a:lnTo>
                  <a:cubicBezTo>
                    <a:pt x="114" y="4"/>
                    <a:pt x="97" y="0"/>
                    <a:pt x="8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6"/>
            <p:cNvSpPr/>
            <p:nvPr/>
          </p:nvSpPr>
          <p:spPr>
            <a:xfrm>
              <a:off x="1855675" y="2249700"/>
              <a:ext cx="6675" cy="5725"/>
            </a:xfrm>
            <a:custGeom>
              <a:avLst/>
              <a:gdLst/>
              <a:ahLst/>
              <a:cxnLst/>
              <a:rect l="l" t="t" r="r" b="b"/>
              <a:pathLst>
                <a:path w="267" h="229" extrusionOk="0">
                  <a:moveTo>
                    <a:pt x="157" y="0"/>
                  </a:moveTo>
                  <a:cubicBezTo>
                    <a:pt x="139" y="0"/>
                    <a:pt x="120" y="8"/>
                    <a:pt x="100" y="28"/>
                  </a:cubicBezTo>
                  <a:cubicBezTo>
                    <a:pt x="0" y="28"/>
                    <a:pt x="0" y="95"/>
                    <a:pt x="33" y="128"/>
                  </a:cubicBezTo>
                  <a:cubicBezTo>
                    <a:pt x="67" y="195"/>
                    <a:pt x="100" y="228"/>
                    <a:pt x="167" y="228"/>
                  </a:cubicBezTo>
                  <a:cubicBezTo>
                    <a:pt x="200" y="228"/>
                    <a:pt x="267" y="228"/>
                    <a:pt x="267" y="195"/>
                  </a:cubicBezTo>
                  <a:lnTo>
                    <a:pt x="267" y="128"/>
                  </a:lnTo>
                  <a:lnTo>
                    <a:pt x="234" y="95"/>
                  </a:lnTo>
                  <a:cubicBezTo>
                    <a:pt x="234" y="47"/>
                    <a:pt x="200" y="0"/>
                    <a:pt x="15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6"/>
            <p:cNvSpPr/>
            <p:nvPr/>
          </p:nvSpPr>
          <p:spPr>
            <a:xfrm>
              <a:off x="1874850" y="2244550"/>
              <a:ext cx="7525" cy="5850"/>
            </a:xfrm>
            <a:custGeom>
              <a:avLst/>
              <a:gdLst/>
              <a:ahLst/>
              <a:cxnLst/>
              <a:rect l="l" t="t" r="r" b="b"/>
              <a:pathLst>
                <a:path w="301" h="234" extrusionOk="0">
                  <a:moveTo>
                    <a:pt x="100" y="0"/>
                  </a:moveTo>
                  <a:lnTo>
                    <a:pt x="0" y="67"/>
                  </a:lnTo>
                  <a:lnTo>
                    <a:pt x="0" y="134"/>
                  </a:lnTo>
                  <a:lnTo>
                    <a:pt x="100" y="234"/>
                  </a:lnTo>
                  <a:lnTo>
                    <a:pt x="167" y="167"/>
                  </a:lnTo>
                  <a:lnTo>
                    <a:pt x="267" y="134"/>
                  </a:lnTo>
                  <a:lnTo>
                    <a:pt x="300" y="67"/>
                  </a:lnTo>
                  <a:lnTo>
                    <a:pt x="234"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6"/>
            <p:cNvSpPr/>
            <p:nvPr/>
          </p:nvSpPr>
          <p:spPr>
            <a:xfrm>
              <a:off x="1889025" y="2239550"/>
              <a:ext cx="9200" cy="9200"/>
            </a:xfrm>
            <a:custGeom>
              <a:avLst/>
              <a:gdLst/>
              <a:ahLst/>
              <a:cxnLst/>
              <a:rect l="l" t="t" r="r" b="b"/>
              <a:pathLst>
                <a:path w="368" h="368" extrusionOk="0">
                  <a:moveTo>
                    <a:pt x="100" y="0"/>
                  </a:moveTo>
                  <a:lnTo>
                    <a:pt x="34" y="34"/>
                  </a:lnTo>
                  <a:cubicBezTo>
                    <a:pt x="0" y="100"/>
                    <a:pt x="0" y="167"/>
                    <a:pt x="0" y="200"/>
                  </a:cubicBezTo>
                  <a:cubicBezTo>
                    <a:pt x="34" y="334"/>
                    <a:pt x="67" y="367"/>
                    <a:pt x="100" y="367"/>
                  </a:cubicBezTo>
                  <a:lnTo>
                    <a:pt x="200" y="367"/>
                  </a:lnTo>
                  <a:lnTo>
                    <a:pt x="267" y="334"/>
                  </a:lnTo>
                  <a:lnTo>
                    <a:pt x="334" y="301"/>
                  </a:lnTo>
                  <a:lnTo>
                    <a:pt x="367" y="200"/>
                  </a:lnTo>
                  <a:lnTo>
                    <a:pt x="367" y="134"/>
                  </a:lnTo>
                  <a:lnTo>
                    <a:pt x="334" y="34"/>
                  </a:lnTo>
                  <a:lnTo>
                    <a:pt x="234"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6"/>
            <p:cNvSpPr/>
            <p:nvPr/>
          </p:nvSpPr>
          <p:spPr>
            <a:xfrm>
              <a:off x="1702325" y="2328925"/>
              <a:ext cx="17425" cy="15050"/>
            </a:xfrm>
            <a:custGeom>
              <a:avLst/>
              <a:gdLst/>
              <a:ahLst/>
              <a:cxnLst/>
              <a:rect l="l" t="t" r="r" b="b"/>
              <a:pathLst>
                <a:path w="697" h="602" extrusionOk="0">
                  <a:moveTo>
                    <a:pt x="609" y="0"/>
                  </a:moveTo>
                  <a:cubicBezTo>
                    <a:pt x="586" y="0"/>
                    <a:pt x="559" y="8"/>
                    <a:pt x="530" y="28"/>
                  </a:cubicBezTo>
                  <a:cubicBezTo>
                    <a:pt x="463" y="61"/>
                    <a:pt x="363" y="195"/>
                    <a:pt x="297" y="261"/>
                  </a:cubicBezTo>
                  <a:cubicBezTo>
                    <a:pt x="196" y="328"/>
                    <a:pt x="130" y="428"/>
                    <a:pt x="30" y="462"/>
                  </a:cubicBezTo>
                  <a:cubicBezTo>
                    <a:pt x="1" y="519"/>
                    <a:pt x="22" y="602"/>
                    <a:pt x="92" y="602"/>
                  </a:cubicBezTo>
                  <a:cubicBezTo>
                    <a:pt x="104" y="602"/>
                    <a:pt x="116" y="600"/>
                    <a:pt x="130" y="595"/>
                  </a:cubicBezTo>
                  <a:cubicBezTo>
                    <a:pt x="230" y="562"/>
                    <a:pt x="330" y="462"/>
                    <a:pt x="463" y="395"/>
                  </a:cubicBezTo>
                  <a:cubicBezTo>
                    <a:pt x="530" y="295"/>
                    <a:pt x="663" y="228"/>
                    <a:pt x="697" y="95"/>
                  </a:cubicBezTo>
                  <a:cubicBezTo>
                    <a:pt x="697" y="47"/>
                    <a:pt x="663" y="0"/>
                    <a:pt x="60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6"/>
            <p:cNvSpPr/>
            <p:nvPr/>
          </p:nvSpPr>
          <p:spPr>
            <a:xfrm>
              <a:off x="1784775" y="2189300"/>
              <a:ext cx="16275" cy="24075"/>
            </a:xfrm>
            <a:custGeom>
              <a:avLst/>
              <a:gdLst/>
              <a:ahLst/>
              <a:cxnLst/>
              <a:rect l="l" t="t" r="r" b="b"/>
              <a:pathLst>
                <a:path w="651" h="963" extrusionOk="0">
                  <a:moveTo>
                    <a:pt x="489" y="0"/>
                  </a:moveTo>
                  <a:cubicBezTo>
                    <a:pt x="471" y="0"/>
                    <a:pt x="452" y="3"/>
                    <a:pt x="434" y="9"/>
                  </a:cubicBezTo>
                  <a:cubicBezTo>
                    <a:pt x="201" y="276"/>
                    <a:pt x="1" y="643"/>
                    <a:pt x="234" y="943"/>
                  </a:cubicBezTo>
                  <a:cubicBezTo>
                    <a:pt x="246" y="955"/>
                    <a:pt x="268" y="963"/>
                    <a:pt x="289" y="963"/>
                  </a:cubicBezTo>
                  <a:cubicBezTo>
                    <a:pt x="327" y="963"/>
                    <a:pt x="368" y="940"/>
                    <a:pt x="368" y="876"/>
                  </a:cubicBezTo>
                  <a:cubicBezTo>
                    <a:pt x="368" y="776"/>
                    <a:pt x="334" y="643"/>
                    <a:pt x="368" y="509"/>
                  </a:cubicBezTo>
                  <a:cubicBezTo>
                    <a:pt x="401" y="376"/>
                    <a:pt x="501" y="276"/>
                    <a:pt x="568" y="142"/>
                  </a:cubicBezTo>
                  <a:cubicBezTo>
                    <a:pt x="650" y="60"/>
                    <a:pt x="574" y="0"/>
                    <a:pt x="48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6"/>
            <p:cNvSpPr/>
            <p:nvPr/>
          </p:nvSpPr>
          <p:spPr>
            <a:xfrm>
              <a:off x="1778950" y="2204525"/>
              <a:ext cx="1675" cy="850"/>
            </a:xfrm>
            <a:custGeom>
              <a:avLst/>
              <a:gdLst/>
              <a:ahLst/>
              <a:cxnLst/>
              <a:rect l="l" t="t" r="r" b="b"/>
              <a:pathLst>
                <a:path w="67" h="34" extrusionOk="0">
                  <a:moveTo>
                    <a:pt x="67" y="0"/>
                  </a:moveTo>
                  <a:lnTo>
                    <a:pt x="67" y="0"/>
                  </a:lnTo>
                  <a:lnTo>
                    <a:pt x="0" y="34"/>
                  </a:lnTo>
                  <a:lnTo>
                    <a:pt x="0" y="34"/>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6"/>
            <p:cNvSpPr/>
            <p:nvPr/>
          </p:nvSpPr>
          <p:spPr>
            <a:xfrm>
              <a:off x="1915700" y="2207950"/>
              <a:ext cx="131800" cy="15775"/>
            </a:xfrm>
            <a:custGeom>
              <a:avLst/>
              <a:gdLst/>
              <a:ahLst/>
              <a:cxnLst/>
              <a:rect l="l" t="t" r="r" b="b"/>
              <a:pathLst>
                <a:path w="5272" h="631" extrusionOk="0">
                  <a:moveTo>
                    <a:pt x="1856" y="0"/>
                  </a:moveTo>
                  <a:cubicBezTo>
                    <a:pt x="1279" y="0"/>
                    <a:pt x="701" y="30"/>
                    <a:pt x="134" y="63"/>
                  </a:cubicBezTo>
                  <a:cubicBezTo>
                    <a:pt x="1" y="63"/>
                    <a:pt x="34" y="230"/>
                    <a:pt x="134" y="230"/>
                  </a:cubicBezTo>
                  <a:cubicBezTo>
                    <a:pt x="1835" y="230"/>
                    <a:pt x="3470" y="397"/>
                    <a:pt x="5171" y="631"/>
                  </a:cubicBezTo>
                  <a:cubicBezTo>
                    <a:pt x="5204" y="631"/>
                    <a:pt x="5271" y="564"/>
                    <a:pt x="5204" y="564"/>
                  </a:cubicBezTo>
                  <a:cubicBezTo>
                    <a:pt x="4159" y="119"/>
                    <a:pt x="3010" y="0"/>
                    <a:pt x="185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6"/>
            <p:cNvSpPr/>
            <p:nvPr/>
          </p:nvSpPr>
          <p:spPr>
            <a:xfrm>
              <a:off x="2064450" y="2226750"/>
              <a:ext cx="18075" cy="11150"/>
            </a:xfrm>
            <a:custGeom>
              <a:avLst/>
              <a:gdLst/>
              <a:ahLst/>
              <a:cxnLst/>
              <a:rect l="l" t="t" r="r" b="b"/>
              <a:pathLst>
                <a:path w="723" h="446" extrusionOk="0">
                  <a:moveTo>
                    <a:pt x="142" y="0"/>
                  </a:moveTo>
                  <a:cubicBezTo>
                    <a:pt x="41" y="0"/>
                    <a:pt x="1" y="183"/>
                    <a:pt x="88" y="212"/>
                  </a:cubicBezTo>
                  <a:cubicBezTo>
                    <a:pt x="255" y="312"/>
                    <a:pt x="489" y="379"/>
                    <a:pt x="655" y="446"/>
                  </a:cubicBezTo>
                  <a:cubicBezTo>
                    <a:pt x="689" y="446"/>
                    <a:pt x="722" y="312"/>
                    <a:pt x="689" y="312"/>
                  </a:cubicBezTo>
                  <a:cubicBezTo>
                    <a:pt x="522" y="179"/>
                    <a:pt x="355" y="112"/>
                    <a:pt x="188" y="12"/>
                  </a:cubicBezTo>
                  <a:cubicBezTo>
                    <a:pt x="172" y="4"/>
                    <a:pt x="156" y="0"/>
                    <a:pt x="14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6"/>
            <p:cNvSpPr/>
            <p:nvPr/>
          </p:nvSpPr>
          <p:spPr>
            <a:xfrm>
              <a:off x="2106125" y="2244150"/>
              <a:ext cx="16025" cy="10150"/>
            </a:xfrm>
            <a:custGeom>
              <a:avLst/>
              <a:gdLst/>
              <a:ahLst/>
              <a:cxnLst/>
              <a:rect l="l" t="t" r="r" b="b"/>
              <a:pathLst>
                <a:path w="641" h="406" extrusionOk="0">
                  <a:moveTo>
                    <a:pt x="141" y="1"/>
                  </a:moveTo>
                  <a:cubicBezTo>
                    <a:pt x="61" y="1"/>
                    <a:pt x="0" y="122"/>
                    <a:pt x="56" y="150"/>
                  </a:cubicBezTo>
                  <a:cubicBezTo>
                    <a:pt x="156" y="217"/>
                    <a:pt x="223" y="283"/>
                    <a:pt x="323" y="317"/>
                  </a:cubicBezTo>
                  <a:cubicBezTo>
                    <a:pt x="389" y="350"/>
                    <a:pt x="490" y="383"/>
                    <a:pt x="556" y="383"/>
                  </a:cubicBezTo>
                  <a:cubicBezTo>
                    <a:pt x="564" y="399"/>
                    <a:pt x="574" y="406"/>
                    <a:pt x="584" y="406"/>
                  </a:cubicBezTo>
                  <a:cubicBezTo>
                    <a:pt x="614" y="406"/>
                    <a:pt x="640" y="342"/>
                    <a:pt x="590" y="317"/>
                  </a:cubicBezTo>
                  <a:cubicBezTo>
                    <a:pt x="556" y="250"/>
                    <a:pt x="490" y="250"/>
                    <a:pt x="389" y="183"/>
                  </a:cubicBezTo>
                  <a:cubicBezTo>
                    <a:pt x="323" y="150"/>
                    <a:pt x="223" y="50"/>
                    <a:pt x="189" y="16"/>
                  </a:cubicBezTo>
                  <a:cubicBezTo>
                    <a:pt x="173" y="6"/>
                    <a:pt x="156" y="1"/>
                    <a:pt x="14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6"/>
            <p:cNvSpPr/>
            <p:nvPr/>
          </p:nvSpPr>
          <p:spPr>
            <a:xfrm>
              <a:off x="2144575" y="2264025"/>
              <a:ext cx="29675" cy="15575"/>
            </a:xfrm>
            <a:custGeom>
              <a:avLst/>
              <a:gdLst/>
              <a:ahLst/>
              <a:cxnLst/>
              <a:rect l="l" t="t" r="r" b="b"/>
              <a:pathLst>
                <a:path w="1187" h="623" extrusionOk="0">
                  <a:moveTo>
                    <a:pt x="91" y="0"/>
                  </a:moveTo>
                  <a:cubicBezTo>
                    <a:pt x="29" y="0"/>
                    <a:pt x="1" y="78"/>
                    <a:pt x="52" y="155"/>
                  </a:cubicBezTo>
                  <a:cubicBezTo>
                    <a:pt x="319" y="389"/>
                    <a:pt x="686" y="556"/>
                    <a:pt x="1053" y="622"/>
                  </a:cubicBezTo>
                  <a:cubicBezTo>
                    <a:pt x="1153" y="622"/>
                    <a:pt x="1186" y="522"/>
                    <a:pt x="1086" y="489"/>
                  </a:cubicBezTo>
                  <a:cubicBezTo>
                    <a:pt x="786" y="356"/>
                    <a:pt x="453" y="289"/>
                    <a:pt x="152" y="22"/>
                  </a:cubicBezTo>
                  <a:cubicBezTo>
                    <a:pt x="130" y="7"/>
                    <a:pt x="109" y="0"/>
                    <a:pt x="9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6"/>
            <p:cNvSpPr/>
            <p:nvPr/>
          </p:nvSpPr>
          <p:spPr>
            <a:xfrm>
              <a:off x="1706625" y="2411525"/>
              <a:ext cx="84025" cy="20025"/>
            </a:xfrm>
            <a:custGeom>
              <a:avLst/>
              <a:gdLst/>
              <a:ahLst/>
              <a:cxnLst/>
              <a:rect l="l" t="t" r="r" b="b"/>
              <a:pathLst>
                <a:path w="3361" h="801" extrusionOk="0">
                  <a:moveTo>
                    <a:pt x="2751" y="0"/>
                  </a:moveTo>
                  <a:cubicBezTo>
                    <a:pt x="2334" y="0"/>
                    <a:pt x="1873" y="151"/>
                    <a:pt x="1526" y="260"/>
                  </a:cubicBezTo>
                  <a:lnTo>
                    <a:pt x="1492" y="326"/>
                  </a:lnTo>
                  <a:lnTo>
                    <a:pt x="1526" y="293"/>
                  </a:lnTo>
                  <a:lnTo>
                    <a:pt x="1626" y="326"/>
                  </a:lnTo>
                  <a:cubicBezTo>
                    <a:pt x="1892" y="260"/>
                    <a:pt x="2226" y="160"/>
                    <a:pt x="2526" y="160"/>
                  </a:cubicBezTo>
                  <a:cubicBezTo>
                    <a:pt x="2826" y="160"/>
                    <a:pt x="3060" y="226"/>
                    <a:pt x="3360" y="226"/>
                  </a:cubicBezTo>
                  <a:lnTo>
                    <a:pt x="3360" y="160"/>
                  </a:lnTo>
                  <a:cubicBezTo>
                    <a:pt x="3186" y="43"/>
                    <a:pt x="2975" y="0"/>
                    <a:pt x="2751" y="0"/>
                  </a:cubicBezTo>
                  <a:close/>
                  <a:moveTo>
                    <a:pt x="1221" y="248"/>
                  </a:moveTo>
                  <a:cubicBezTo>
                    <a:pt x="827" y="248"/>
                    <a:pt x="409" y="498"/>
                    <a:pt x="58" y="660"/>
                  </a:cubicBezTo>
                  <a:cubicBezTo>
                    <a:pt x="0" y="718"/>
                    <a:pt x="17" y="800"/>
                    <a:pt x="87" y="800"/>
                  </a:cubicBezTo>
                  <a:cubicBezTo>
                    <a:pt x="98" y="800"/>
                    <a:pt x="111" y="798"/>
                    <a:pt x="125" y="793"/>
                  </a:cubicBezTo>
                  <a:cubicBezTo>
                    <a:pt x="325" y="727"/>
                    <a:pt x="558" y="627"/>
                    <a:pt x="792" y="560"/>
                  </a:cubicBezTo>
                  <a:cubicBezTo>
                    <a:pt x="1025" y="460"/>
                    <a:pt x="1225" y="427"/>
                    <a:pt x="1492" y="326"/>
                  </a:cubicBezTo>
                  <a:lnTo>
                    <a:pt x="1492" y="293"/>
                  </a:lnTo>
                  <a:cubicBezTo>
                    <a:pt x="1404" y="262"/>
                    <a:pt x="1313" y="248"/>
                    <a:pt x="1221" y="248"/>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6"/>
            <p:cNvSpPr/>
            <p:nvPr/>
          </p:nvSpPr>
          <p:spPr>
            <a:xfrm>
              <a:off x="1823975" y="2423000"/>
              <a:ext cx="170975" cy="29650"/>
            </a:xfrm>
            <a:custGeom>
              <a:avLst/>
              <a:gdLst/>
              <a:ahLst/>
              <a:cxnLst/>
              <a:rect l="l" t="t" r="r" b="b"/>
              <a:pathLst>
                <a:path w="6839" h="1186" extrusionOk="0">
                  <a:moveTo>
                    <a:pt x="101" y="1"/>
                  </a:moveTo>
                  <a:cubicBezTo>
                    <a:pt x="0" y="1"/>
                    <a:pt x="0" y="134"/>
                    <a:pt x="101" y="134"/>
                  </a:cubicBezTo>
                  <a:cubicBezTo>
                    <a:pt x="1410" y="374"/>
                    <a:pt x="3147" y="1185"/>
                    <a:pt x="4678" y="1185"/>
                  </a:cubicBezTo>
                  <a:cubicBezTo>
                    <a:pt x="5487" y="1185"/>
                    <a:pt x="6239" y="959"/>
                    <a:pt x="6839" y="301"/>
                  </a:cubicBezTo>
                  <a:lnTo>
                    <a:pt x="6805" y="268"/>
                  </a:lnTo>
                  <a:cubicBezTo>
                    <a:pt x="6192" y="825"/>
                    <a:pt x="5466" y="1021"/>
                    <a:pt x="4697" y="1021"/>
                  </a:cubicBezTo>
                  <a:cubicBezTo>
                    <a:pt x="3164" y="1021"/>
                    <a:pt x="1455" y="245"/>
                    <a:pt x="1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6"/>
            <p:cNvSpPr/>
            <p:nvPr/>
          </p:nvSpPr>
          <p:spPr>
            <a:xfrm>
              <a:off x="1952400" y="2436175"/>
              <a:ext cx="50050" cy="27725"/>
            </a:xfrm>
            <a:custGeom>
              <a:avLst/>
              <a:gdLst/>
              <a:ahLst/>
              <a:cxnLst/>
              <a:rect l="l" t="t" r="r" b="b"/>
              <a:pathLst>
                <a:path w="2002" h="1109" extrusionOk="0">
                  <a:moveTo>
                    <a:pt x="1928" y="1"/>
                  </a:moveTo>
                  <a:cubicBezTo>
                    <a:pt x="1920" y="1"/>
                    <a:pt x="1911" y="3"/>
                    <a:pt x="1902" y="8"/>
                  </a:cubicBezTo>
                  <a:cubicBezTo>
                    <a:pt x="1668" y="141"/>
                    <a:pt x="1468" y="441"/>
                    <a:pt x="1201" y="575"/>
                  </a:cubicBezTo>
                  <a:cubicBezTo>
                    <a:pt x="868" y="775"/>
                    <a:pt x="501" y="908"/>
                    <a:pt x="67" y="942"/>
                  </a:cubicBezTo>
                  <a:cubicBezTo>
                    <a:pt x="0" y="942"/>
                    <a:pt x="0" y="1108"/>
                    <a:pt x="67" y="1108"/>
                  </a:cubicBezTo>
                  <a:cubicBezTo>
                    <a:pt x="501" y="1075"/>
                    <a:pt x="901" y="942"/>
                    <a:pt x="1301" y="775"/>
                  </a:cubicBezTo>
                  <a:cubicBezTo>
                    <a:pt x="1535" y="641"/>
                    <a:pt x="1969" y="441"/>
                    <a:pt x="2002" y="108"/>
                  </a:cubicBezTo>
                  <a:cubicBezTo>
                    <a:pt x="2002" y="79"/>
                    <a:pt x="1977" y="1"/>
                    <a:pt x="192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6"/>
            <p:cNvSpPr/>
            <p:nvPr/>
          </p:nvSpPr>
          <p:spPr>
            <a:xfrm>
              <a:off x="1979375" y="2441500"/>
              <a:ext cx="36175" cy="30000"/>
            </a:xfrm>
            <a:custGeom>
              <a:avLst/>
              <a:gdLst/>
              <a:ahLst/>
              <a:cxnLst/>
              <a:rect l="l" t="t" r="r" b="b"/>
              <a:pathLst>
                <a:path w="1447" h="1200" extrusionOk="0">
                  <a:moveTo>
                    <a:pt x="1379" y="0"/>
                  </a:moveTo>
                  <a:cubicBezTo>
                    <a:pt x="1362" y="0"/>
                    <a:pt x="1343" y="9"/>
                    <a:pt x="1323" y="28"/>
                  </a:cubicBezTo>
                  <a:cubicBezTo>
                    <a:pt x="923" y="362"/>
                    <a:pt x="589" y="729"/>
                    <a:pt x="122" y="1029"/>
                  </a:cubicBezTo>
                  <a:cubicBezTo>
                    <a:pt x="1" y="1059"/>
                    <a:pt x="100" y="1200"/>
                    <a:pt x="220" y="1200"/>
                  </a:cubicBezTo>
                  <a:cubicBezTo>
                    <a:pt x="232" y="1200"/>
                    <a:pt x="244" y="1199"/>
                    <a:pt x="256" y="1196"/>
                  </a:cubicBezTo>
                  <a:cubicBezTo>
                    <a:pt x="689" y="929"/>
                    <a:pt x="1190" y="595"/>
                    <a:pt x="1423" y="95"/>
                  </a:cubicBezTo>
                  <a:cubicBezTo>
                    <a:pt x="1447" y="48"/>
                    <a:pt x="1420" y="0"/>
                    <a:pt x="137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6"/>
            <p:cNvSpPr/>
            <p:nvPr/>
          </p:nvSpPr>
          <p:spPr>
            <a:xfrm>
              <a:off x="2008675" y="2457975"/>
              <a:ext cx="15250" cy="12150"/>
            </a:xfrm>
            <a:custGeom>
              <a:avLst/>
              <a:gdLst/>
              <a:ahLst/>
              <a:cxnLst/>
              <a:rect l="l" t="t" r="r" b="b"/>
              <a:pathLst>
                <a:path w="610" h="486" extrusionOk="0">
                  <a:moveTo>
                    <a:pt x="521" y="0"/>
                  </a:moveTo>
                  <a:cubicBezTo>
                    <a:pt x="501" y="0"/>
                    <a:pt x="477" y="11"/>
                    <a:pt x="451" y="36"/>
                  </a:cubicBezTo>
                  <a:cubicBezTo>
                    <a:pt x="318" y="136"/>
                    <a:pt x="218" y="236"/>
                    <a:pt x="84" y="303"/>
                  </a:cubicBezTo>
                  <a:cubicBezTo>
                    <a:pt x="1" y="359"/>
                    <a:pt x="57" y="485"/>
                    <a:pt x="137" y="485"/>
                  </a:cubicBezTo>
                  <a:cubicBezTo>
                    <a:pt x="152" y="485"/>
                    <a:pt x="168" y="481"/>
                    <a:pt x="185" y="470"/>
                  </a:cubicBezTo>
                  <a:cubicBezTo>
                    <a:pt x="318" y="403"/>
                    <a:pt x="485" y="270"/>
                    <a:pt x="585" y="136"/>
                  </a:cubicBezTo>
                  <a:cubicBezTo>
                    <a:pt x="610" y="87"/>
                    <a:pt x="579" y="0"/>
                    <a:pt x="52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6"/>
            <p:cNvSpPr/>
            <p:nvPr/>
          </p:nvSpPr>
          <p:spPr>
            <a:xfrm>
              <a:off x="1853375" y="2539750"/>
              <a:ext cx="23150" cy="7650"/>
            </a:xfrm>
            <a:custGeom>
              <a:avLst/>
              <a:gdLst/>
              <a:ahLst/>
              <a:cxnLst/>
              <a:rect l="l" t="t" r="r" b="b"/>
              <a:pathLst>
                <a:path w="926" h="306" extrusionOk="0">
                  <a:moveTo>
                    <a:pt x="826" y="1"/>
                  </a:moveTo>
                  <a:cubicBezTo>
                    <a:pt x="592" y="1"/>
                    <a:pt x="326" y="34"/>
                    <a:pt x="92" y="134"/>
                  </a:cubicBezTo>
                  <a:cubicBezTo>
                    <a:pt x="1" y="165"/>
                    <a:pt x="20" y="306"/>
                    <a:pt x="100" y="306"/>
                  </a:cubicBezTo>
                  <a:cubicBezTo>
                    <a:pt x="108" y="306"/>
                    <a:pt x="116" y="304"/>
                    <a:pt x="125" y="301"/>
                  </a:cubicBezTo>
                  <a:cubicBezTo>
                    <a:pt x="326" y="201"/>
                    <a:pt x="592" y="168"/>
                    <a:pt x="793" y="134"/>
                  </a:cubicBezTo>
                  <a:cubicBezTo>
                    <a:pt x="859" y="101"/>
                    <a:pt x="926" y="1"/>
                    <a:pt x="82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6"/>
            <p:cNvSpPr/>
            <p:nvPr/>
          </p:nvSpPr>
          <p:spPr>
            <a:xfrm>
              <a:off x="1869050" y="2548925"/>
              <a:ext cx="20000" cy="9450"/>
            </a:xfrm>
            <a:custGeom>
              <a:avLst/>
              <a:gdLst/>
              <a:ahLst/>
              <a:cxnLst/>
              <a:rect l="l" t="t" r="r" b="b"/>
              <a:pathLst>
                <a:path w="800" h="378" extrusionOk="0">
                  <a:moveTo>
                    <a:pt x="599" y="1"/>
                  </a:moveTo>
                  <a:cubicBezTo>
                    <a:pt x="432" y="1"/>
                    <a:pt x="332" y="68"/>
                    <a:pt x="166" y="101"/>
                  </a:cubicBezTo>
                  <a:cubicBezTo>
                    <a:pt x="15" y="131"/>
                    <a:pt x="0" y="377"/>
                    <a:pt x="145" y="377"/>
                  </a:cubicBezTo>
                  <a:cubicBezTo>
                    <a:pt x="161" y="377"/>
                    <a:pt x="179" y="374"/>
                    <a:pt x="199" y="368"/>
                  </a:cubicBezTo>
                  <a:cubicBezTo>
                    <a:pt x="366" y="334"/>
                    <a:pt x="532" y="334"/>
                    <a:pt x="699" y="201"/>
                  </a:cubicBezTo>
                  <a:cubicBezTo>
                    <a:pt x="799" y="134"/>
                    <a:pt x="699" y="1"/>
                    <a:pt x="59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6"/>
            <p:cNvSpPr/>
            <p:nvPr/>
          </p:nvSpPr>
          <p:spPr>
            <a:xfrm>
              <a:off x="1894850" y="2556075"/>
              <a:ext cx="11700" cy="7050"/>
            </a:xfrm>
            <a:custGeom>
              <a:avLst/>
              <a:gdLst/>
              <a:ahLst/>
              <a:cxnLst/>
              <a:rect l="l" t="t" r="r" b="b"/>
              <a:pathLst>
                <a:path w="468" h="282" extrusionOk="0">
                  <a:moveTo>
                    <a:pt x="91" y="0"/>
                  </a:moveTo>
                  <a:cubicBezTo>
                    <a:pt x="75" y="0"/>
                    <a:pt x="56" y="4"/>
                    <a:pt x="34" y="15"/>
                  </a:cubicBezTo>
                  <a:lnTo>
                    <a:pt x="1" y="115"/>
                  </a:lnTo>
                  <a:cubicBezTo>
                    <a:pt x="1" y="182"/>
                    <a:pt x="101" y="282"/>
                    <a:pt x="168" y="282"/>
                  </a:cubicBezTo>
                  <a:lnTo>
                    <a:pt x="301" y="282"/>
                  </a:lnTo>
                  <a:cubicBezTo>
                    <a:pt x="334" y="282"/>
                    <a:pt x="368" y="282"/>
                    <a:pt x="434" y="215"/>
                  </a:cubicBezTo>
                  <a:lnTo>
                    <a:pt x="468" y="115"/>
                  </a:lnTo>
                  <a:cubicBezTo>
                    <a:pt x="368" y="48"/>
                    <a:pt x="268" y="48"/>
                    <a:pt x="168" y="15"/>
                  </a:cubicBezTo>
                  <a:cubicBezTo>
                    <a:pt x="145" y="15"/>
                    <a:pt x="123" y="0"/>
                    <a:pt x="9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6"/>
            <p:cNvSpPr/>
            <p:nvPr/>
          </p:nvSpPr>
          <p:spPr>
            <a:xfrm>
              <a:off x="1722525" y="2443075"/>
              <a:ext cx="48100" cy="32500"/>
            </a:xfrm>
            <a:custGeom>
              <a:avLst/>
              <a:gdLst/>
              <a:ahLst/>
              <a:cxnLst/>
              <a:rect l="l" t="t" r="r" b="b"/>
              <a:pathLst>
                <a:path w="1924" h="1300" extrusionOk="0">
                  <a:moveTo>
                    <a:pt x="120" y="1"/>
                  </a:moveTo>
                  <a:cubicBezTo>
                    <a:pt x="64" y="1"/>
                    <a:pt x="0" y="66"/>
                    <a:pt x="22" y="132"/>
                  </a:cubicBezTo>
                  <a:cubicBezTo>
                    <a:pt x="56" y="232"/>
                    <a:pt x="156" y="399"/>
                    <a:pt x="256" y="532"/>
                  </a:cubicBezTo>
                  <a:cubicBezTo>
                    <a:pt x="226" y="562"/>
                    <a:pt x="249" y="671"/>
                    <a:pt x="325" y="671"/>
                  </a:cubicBezTo>
                  <a:cubicBezTo>
                    <a:pt x="335" y="671"/>
                    <a:pt x="345" y="669"/>
                    <a:pt x="356" y="666"/>
                  </a:cubicBezTo>
                  <a:lnTo>
                    <a:pt x="389" y="666"/>
                  </a:lnTo>
                  <a:cubicBezTo>
                    <a:pt x="656" y="966"/>
                    <a:pt x="1023" y="1166"/>
                    <a:pt x="1357" y="1299"/>
                  </a:cubicBezTo>
                  <a:cubicBezTo>
                    <a:pt x="1390" y="1299"/>
                    <a:pt x="1423" y="1233"/>
                    <a:pt x="1390" y="1199"/>
                  </a:cubicBezTo>
                  <a:cubicBezTo>
                    <a:pt x="1156" y="966"/>
                    <a:pt x="823" y="799"/>
                    <a:pt x="556" y="566"/>
                  </a:cubicBezTo>
                  <a:cubicBezTo>
                    <a:pt x="990" y="399"/>
                    <a:pt x="1390" y="232"/>
                    <a:pt x="1890" y="232"/>
                  </a:cubicBezTo>
                  <a:cubicBezTo>
                    <a:pt x="1924" y="232"/>
                    <a:pt x="1924" y="165"/>
                    <a:pt x="1890" y="165"/>
                  </a:cubicBezTo>
                  <a:cubicBezTo>
                    <a:pt x="1807" y="149"/>
                    <a:pt x="1723" y="141"/>
                    <a:pt x="1640" y="141"/>
                  </a:cubicBezTo>
                  <a:cubicBezTo>
                    <a:pt x="1224" y="141"/>
                    <a:pt x="812" y="326"/>
                    <a:pt x="423" y="465"/>
                  </a:cubicBezTo>
                  <a:cubicBezTo>
                    <a:pt x="322" y="365"/>
                    <a:pt x="222" y="232"/>
                    <a:pt x="189" y="65"/>
                  </a:cubicBezTo>
                  <a:cubicBezTo>
                    <a:pt x="177" y="19"/>
                    <a:pt x="150" y="1"/>
                    <a:pt x="12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6"/>
            <p:cNvSpPr/>
            <p:nvPr/>
          </p:nvSpPr>
          <p:spPr>
            <a:xfrm>
              <a:off x="1758850" y="2453300"/>
              <a:ext cx="19275" cy="14775"/>
            </a:xfrm>
            <a:custGeom>
              <a:avLst/>
              <a:gdLst/>
              <a:ahLst/>
              <a:cxnLst/>
              <a:rect l="l" t="t" r="r" b="b"/>
              <a:pathLst>
                <a:path w="771" h="591" extrusionOk="0">
                  <a:moveTo>
                    <a:pt x="164" y="0"/>
                  </a:moveTo>
                  <a:cubicBezTo>
                    <a:pt x="77" y="0"/>
                    <a:pt x="0" y="87"/>
                    <a:pt x="70" y="157"/>
                  </a:cubicBezTo>
                  <a:cubicBezTo>
                    <a:pt x="237" y="390"/>
                    <a:pt x="437" y="590"/>
                    <a:pt x="704" y="590"/>
                  </a:cubicBezTo>
                  <a:cubicBezTo>
                    <a:pt x="771" y="590"/>
                    <a:pt x="771" y="490"/>
                    <a:pt x="737" y="457"/>
                  </a:cubicBezTo>
                  <a:cubicBezTo>
                    <a:pt x="604" y="290"/>
                    <a:pt x="404" y="223"/>
                    <a:pt x="270" y="56"/>
                  </a:cubicBezTo>
                  <a:cubicBezTo>
                    <a:pt x="240" y="16"/>
                    <a:pt x="201" y="0"/>
                    <a:pt x="16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6"/>
            <p:cNvSpPr/>
            <p:nvPr/>
          </p:nvSpPr>
          <p:spPr>
            <a:xfrm>
              <a:off x="2108225" y="2429000"/>
              <a:ext cx="55525" cy="45900"/>
            </a:xfrm>
            <a:custGeom>
              <a:avLst/>
              <a:gdLst/>
              <a:ahLst/>
              <a:cxnLst/>
              <a:rect l="l" t="t" r="r" b="b"/>
              <a:pathLst>
                <a:path w="2221" h="1836" extrusionOk="0">
                  <a:moveTo>
                    <a:pt x="2147" y="0"/>
                  </a:moveTo>
                  <a:cubicBezTo>
                    <a:pt x="2132" y="0"/>
                    <a:pt x="2117" y="8"/>
                    <a:pt x="2107" y="28"/>
                  </a:cubicBezTo>
                  <a:cubicBezTo>
                    <a:pt x="1773" y="261"/>
                    <a:pt x="1473" y="561"/>
                    <a:pt x="1139" y="862"/>
                  </a:cubicBezTo>
                  <a:cubicBezTo>
                    <a:pt x="806" y="1095"/>
                    <a:pt x="472" y="1329"/>
                    <a:pt x="105" y="1596"/>
                  </a:cubicBezTo>
                  <a:cubicBezTo>
                    <a:pt x="0" y="1674"/>
                    <a:pt x="61" y="1836"/>
                    <a:pt x="172" y="1836"/>
                  </a:cubicBezTo>
                  <a:cubicBezTo>
                    <a:pt x="203" y="1836"/>
                    <a:pt x="237" y="1824"/>
                    <a:pt x="272" y="1796"/>
                  </a:cubicBezTo>
                  <a:cubicBezTo>
                    <a:pt x="906" y="1362"/>
                    <a:pt x="1840" y="862"/>
                    <a:pt x="2173" y="94"/>
                  </a:cubicBezTo>
                  <a:cubicBezTo>
                    <a:pt x="2221" y="47"/>
                    <a:pt x="2184" y="0"/>
                    <a:pt x="214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6"/>
            <p:cNvSpPr/>
            <p:nvPr/>
          </p:nvSpPr>
          <p:spPr>
            <a:xfrm>
              <a:off x="2137525" y="2309600"/>
              <a:ext cx="70925" cy="139350"/>
            </a:xfrm>
            <a:custGeom>
              <a:avLst/>
              <a:gdLst/>
              <a:ahLst/>
              <a:cxnLst/>
              <a:rect l="l" t="t" r="r" b="b"/>
              <a:pathLst>
                <a:path w="2837" h="5574" extrusionOk="0">
                  <a:moveTo>
                    <a:pt x="101" y="0"/>
                  </a:moveTo>
                  <a:cubicBezTo>
                    <a:pt x="67" y="0"/>
                    <a:pt x="1" y="67"/>
                    <a:pt x="67" y="67"/>
                  </a:cubicBezTo>
                  <a:cubicBezTo>
                    <a:pt x="2236" y="834"/>
                    <a:pt x="2669" y="3870"/>
                    <a:pt x="1135" y="5404"/>
                  </a:cubicBezTo>
                  <a:cubicBezTo>
                    <a:pt x="1085" y="5479"/>
                    <a:pt x="1129" y="5573"/>
                    <a:pt x="1196" y="5573"/>
                  </a:cubicBezTo>
                  <a:cubicBezTo>
                    <a:pt x="1218" y="5573"/>
                    <a:pt x="1243" y="5563"/>
                    <a:pt x="1268" y="5538"/>
                  </a:cubicBezTo>
                  <a:cubicBezTo>
                    <a:pt x="2836" y="4170"/>
                    <a:pt x="2636" y="234"/>
                    <a:pt x="10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6"/>
            <p:cNvSpPr/>
            <p:nvPr/>
          </p:nvSpPr>
          <p:spPr>
            <a:xfrm>
              <a:off x="2145875" y="2325200"/>
              <a:ext cx="83425" cy="158700"/>
            </a:xfrm>
            <a:custGeom>
              <a:avLst/>
              <a:gdLst/>
              <a:ahLst/>
              <a:cxnLst/>
              <a:rect l="l" t="t" r="r" b="b"/>
              <a:pathLst>
                <a:path w="3337" h="6348" extrusionOk="0">
                  <a:moveTo>
                    <a:pt x="1653" y="0"/>
                  </a:moveTo>
                  <a:cubicBezTo>
                    <a:pt x="1570" y="0"/>
                    <a:pt x="1501" y="98"/>
                    <a:pt x="1568" y="210"/>
                  </a:cubicBezTo>
                  <a:cubicBezTo>
                    <a:pt x="3169" y="2445"/>
                    <a:pt x="2302" y="4880"/>
                    <a:pt x="67" y="6215"/>
                  </a:cubicBezTo>
                  <a:cubicBezTo>
                    <a:pt x="0" y="6248"/>
                    <a:pt x="67" y="6348"/>
                    <a:pt x="100" y="6348"/>
                  </a:cubicBezTo>
                  <a:cubicBezTo>
                    <a:pt x="2802" y="5381"/>
                    <a:pt x="3336" y="2245"/>
                    <a:pt x="1768" y="77"/>
                  </a:cubicBezTo>
                  <a:cubicBezTo>
                    <a:pt x="1736" y="23"/>
                    <a:pt x="1693" y="0"/>
                    <a:pt x="165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6"/>
            <p:cNvSpPr/>
            <p:nvPr/>
          </p:nvSpPr>
          <p:spPr>
            <a:xfrm>
              <a:off x="2167200" y="2422375"/>
              <a:ext cx="52925" cy="64500"/>
            </a:xfrm>
            <a:custGeom>
              <a:avLst/>
              <a:gdLst/>
              <a:ahLst/>
              <a:cxnLst/>
              <a:rect l="l" t="t" r="r" b="b"/>
              <a:pathLst>
                <a:path w="2117" h="2580" extrusionOk="0">
                  <a:moveTo>
                    <a:pt x="2033" y="1"/>
                  </a:moveTo>
                  <a:cubicBezTo>
                    <a:pt x="2008" y="1"/>
                    <a:pt x="1983" y="9"/>
                    <a:pt x="1983" y="26"/>
                  </a:cubicBezTo>
                  <a:cubicBezTo>
                    <a:pt x="1983" y="1027"/>
                    <a:pt x="949" y="2127"/>
                    <a:pt x="81" y="2461"/>
                  </a:cubicBezTo>
                  <a:cubicBezTo>
                    <a:pt x="1" y="2488"/>
                    <a:pt x="28" y="2579"/>
                    <a:pt x="77" y="2579"/>
                  </a:cubicBezTo>
                  <a:cubicBezTo>
                    <a:pt x="89" y="2579"/>
                    <a:pt x="102" y="2574"/>
                    <a:pt x="115" y="2561"/>
                  </a:cubicBezTo>
                  <a:cubicBezTo>
                    <a:pt x="1149" y="2227"/>
                    <a:pt x="2116" y="1160"/>
                    <a:pt x="2083" y="26"/>
                  </a:cubicBezTo>
                  <a:cubicBezTo>
                    <a:pt x="2083" y="9"/>
                    <a:pt x="2058" y="1"/>
                    <a:pt x="203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6"/>
            <p:cNvSpPr/>
            <p:nvPr/>
          </p:nvSpPr>
          <p:spPr>
            <a:xfrm>
              <a:off x="2221750" y="2419050"/>
              <a:ext cx="15875" cy="32700"/>
            </a:xfrm>
            <a:custGeom>
              <a:avLst/>
              <a:gdLst/>
              <a:ahLst/>
              <a:cxnLst/>
              <a:rect l="l" t="t" r="r" b="b"/>
              <a:pathLst>
                <a:path w="635" h="1308" extrusionOk="0">
                  <a:moveTo>
                    <a:pt x="551" y="0"/>
                  </a:moveTo>
                  <a:cubicBezTo>
                    <a:pt x="526" y="0"/>
                    <a:pt x="501" y="9"/>
                    <a:pt x="501" y="25"/>
                  </a:cubicBezTo>
                  <a:cubicBezTo>
                    <a:pt x="334" y="426"/>
                    <a:pt x="234" y="793"/>
                    <a:pt x="68" y="1160"/>
                  </a:cubicBezTo>
                  <a:cubicBezTo>
                    <a:pt x="1" y="1249"/>
                    <a:pt x="97" y="1308"/>
                    <a:pt x="179" y="1308"/>
                  </a:cubicBezTo>
                  <a:cubicBezTo>
                    <a:pt x="219" y="1308"/>
                    <a:pt x="257" y="1293"/>
                    <a:pt x="268" y="1260"/>
                  </a:cubicBezTo>
                  <a:cubicBezTo>
                    <a:pt x="468" y="826"/>
                    <a:pt x="635" y="492"/>
                    <a:pt x="601" y="25"/>
                  </a:cubicBezTo>
                  <a:cubicBezTo>
                    <a:pt x="601" y="9"/>
                    <a:pt x="576" y="0"/>
                    <a:pt x="55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6"/>
            <p:cNvSpPr/>
            <p:nvPr/>
          </p:nvSpPr>
          <p:spPr>
            <a:xfrm>
              <a:off x="2258350" y="2440125"/>
              <a:ext cx="15925" cy="11900"/>
            </a:xfrm>
            <a:custGeom>
              <a:avLst/>
              <a:gdLst/>
              <a:ahLst/>
              <a:cxnLst/>
              <a:rect l="l" t="t" r="r" b="b"/>
              <a:pathLst>
                <a:path w="637" h="476" extrusionOk="0">
                  <a:moveTo>
                    <a:pt x="330" y="1"/>
                  </a:moveTo>
                  <a:cubicBezTo>
                    <a:pt x="133" y="1"/>
                    <a:pt x="0" y="331"/>
                    <a:pt x="238" y="450"/>
                  </a:cubicBezTo>
                  <a:cubicBezTo>
                    <a:pt x="269" y="467"/>
                    <a:pt x="298" y="475"/>
                    <a:pt x="327" y="475"/>
                  </a:cubicBezTo>
                  <a:cubicBezTo>
                    <a:pt x="516" y="475"/>
                    <a:pt x="637" y="132"/>
                    <a:pt x="405" y="16"/>
                  </a:cubicBezTo>
                  <a:cubicBezTo>
                    <a:pt x="379" y="5"/>
                    <a:pt x="354" y="1"/>
                    <a:pt x="33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6"/>
            <p:cNvSpPr/>
            <p:nvPr/>
          </p:nvSpPr>
          <p:spPr>
            <a:xfrm>
              <a:off x="2308375" y="2503375"/>
              <a:ext cx="103550" cy="160600"/>
            </a:xfrm>
            <a:custGeom>
              <a:avLst/>
              <a:gdLst/>
              <a:ahLst/>
              <a:cxnLst/>
              <a:rect l="l" t="t" r="r" b="b"/>
              <a:pathLst>
                <a:path w="4142" h="6424" extrusionOk="0">
                  <a:moveTo>
                    <a:pt x="3625" y="0"/>
                  </a:moveTo>
                  <a:cubicBezTo>
                    <a:pt x="3555" y="0"/>
                    <a:pt x="3490" y="50"/>
                    <a:pt x="3507" y="155"/>
                  </a:cubicBezTo>
                  <a:cubicBezTo>
                    <a:pt x="3741" y="1456"/>
                    <a:pt x="3774" y="2924"/>
                    <a:pt x="3174" y="4225"/>
                  </a:cubicBezTo>
                  <a:cubicBezTo>
                    <a:pt x="2824" y="4979"/>
                    <a:pt x="1907" y="6104"/>
                    <a:pt x="953" y="6104"/>
                  </a:cubicBezTo>
                  <a:cubicBezTo>
                    <a:pt x="726" y="6104"/>
                    <a:pt x="496" y="6040"/>
                    <a:pt x="272" y="5892"/>
                  </a:cubicBezTo>
                  <a:cubicBezTo>
                    <a:pt x="243" y="5871"/>
                    <a:pt x="213" y="5862"/>
                    <a:pt x="185" y="5862"/>
                  </a:cubicBezTo>
                  <a:cubicBezTo>
                    <a:pt x="81" y="5862"/>
                    <a:pt x="0" y="5988"/>
                    <a:pt x="105" y="6093"/>
                  </a:cubicBezTo>
                  <a:cubicBezTo>
                    <a:pt x="397" y="6326"/>
                    <a:pt x="694" y="6423"/>
                    <a:pt x="988" y="6423"/>
                  </a:cubicBezTo>
                  <a:cubicBezTo>
                    <a:pt x="1700" y="6423"/>
                    <a:pt x="2387" y="5849"/>
                    <a:pt x="2907" y="5259"/>
                  </a:cubicBezTo>
                  <a:cubicBezTo>
                    <a:pt x="4108" y="3791"/>
                    <a:pt x="4141" y="1890"/>
                    <a:pt x="3774" y="122"/>
                  </a:cubicBezTo>
                  <a:cubicBezTo>
                    <a:pt x="3758" y="42"/>
                    <a:pt x="3689" y="0"/>
                    <a:pt x="362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6"/>
            <p:cNvSpPr/>
            <p:nvPr/>
          </p:nvSpPr>
          <p:spPr>
            <a:xfrm>
              <a:off x="2350450" y="2594950"/>
              <a:ext cx="27275" cy="28325"/>
            </a:xfrm>
            <a:custGeom>
              <a:avLst/>
              <a:gdLst/>
              <a:ahLst/>
              <a:cxnLst/>
              <a:rect l="l" t="t" r="r" b="b"/>
              <a:pathLst>
                <a:path w="1091" h="1133" extrusionOk="0">
                  <a:moveTo>
                    <a:pt x="1022" y="1"/>
                  </a:moveTo>
                  <a:cubicBezTo>
                    <a:pt x="997" y="1"/>
                    <a:pt x="971" y="19"/>
                    <a:pt x="957" y="61"/>
                  </a:cubicBezTo>
                  <a:cubicBezTo>
                    <a:pt x="724" y="395"/>
                    <a:pt x="557" y="762"/>
                    <a:pt x="123" y="928"/>
                  </a:cubicBezTo>
                  <a:cubicBezTo>
                    <a:pt x="0" y="959"/>
                    <a:pt x="76" y="1132"/>
                    <a:pt x="193" y="1132"/>
                  </a:cubicBezTo>
                  <a:cubicBezTo>
                    <a:pt x="203" y="1132"/>
                    <a:pt x="213" y="1131"/>
                    <a:pt x="223" y="1129"/>
                  </a:cubicBezTo>
                  <a:cubicBezTo>
                    <a:pt x="657" y="962"/>
                    <a:pt x="991" y="562"/>
                    <a:pt x="1091" y="95"/>
                  </a:cubicBezTo>
                  <a:cubicBezTo>
                    <a:pt x="1091" y="36"/>
                    <a:pt x="1057" y="1"/>
                    <a:pt x="102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6"/>
            <p:cNvSpPr/>
            <p:nvPr/>
          </p:nvSpPr>
          <p:spPr>
            <a:xfrm>
              <a:off x="2074275" y="2692375"/>
              <a:ext cx="27425" cy="13675"/>
            </a:xfrm>
            <a:custGeom>
              <a:avLst/>
              <a:gdLst/>
              <a:ahLst/>
              <a:cxnLst/>
              <a:rect l="l" t="t" r="r" b="b"/>
              <a:pathLst>
                <a:path w="1097" h="547" extrusionOk="0">
                  <a:moveTo>
                    <a:pt x="663" y="0"/>
                  </a:moveTo>
                  <a:cubicBezTo>
                    <a:pt x="496" y="0"/>
                    <a:pt x="296" y="67"/>
                    <a:pt x="162" y="167"/>
                  </a:cubicBezTo>
                  <a:cubicBezTo>
                    <a:pt x="0" y="302"/>
                    <a:pt x="122" y="546"/>
                    <a:pt x="298" y="546"/>
                  </a:cubicBezTo>
                  <a:cubicBezTo>
                    <a:pt x="340" y="546"/>
                    <a:pt x="385" y="532"/>
                    <a:pt x="429" y="501"/>
                  </a:cubicBezTo>
                  <a:cubicBezTo>
                    <a:pt x="496" y="401"/>
                    <a:pt x="596" y="401"/>
                    <a:pt x="696" y="367"/>
                  </a:cubicBezTo>
                  <a:cubicBezTo>
                    <a:pt x="796" y="367"/>
                    <a:pt x="930" y="367"/>
                    <a:pt x="996" y="334"/>
                  </a:cubicBezTo>
                  <a:cubicBezTo>
                    <a:pt x="1030" y="267"/>
                    <a:pt x="1096" y="234"/>
                    <a:pt x="1030" y="200"/>
                  </a:cubicBezTo>
                  <a:cubicBezTo>
                    <a:pt x="996" y="67"/>
                    <a:pt x="796" y="0"/>
                    <a:pt x="66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6"/>
            <p:cNvSpPr/>
            <p:nvPr/>
          </p:nvSpPr>
          <p:spPr>
            <a:xfrm>
              <a:off x="2105850" y="2713225"/>
              <a:ext cx="15025" cy="8525"/>
            </a:xfrm>
            <a:custGeom>
              <a:avLst/>
              <a:gdLst/>
              <a:ahLst/>
              <a:cxnLst/>
              <a:rect l="l" t="t" r="r" b="b"/>
              <a:pathLst>
                <a:path w="601" h="341" extrusionOk="0">
                  <a:moveTo>
                    <a:pt x="167" y="0"/>
                  </a:moveTo>
                  <a:cubicBezTo>
                    <a:pt x="34" y="34"/>
                    <a:pt x="0" y="100"/>
                    <a:pt x="0" y="200"/>
                  </a:cubicBezTo>
                  <a:cubicBezTo>
                    <a:pt x="29" y="258"/>
                    <a:pt x="83" y="340"/>
                    <a:pt x="183" y="340"/>
                  </a:cubicBezTo>
                  <a:cubicBezTo>
                    <a:pt x="198" y="340"/>
                    <a:pt x="215" y="338"/>
                    <a:pt x="234" y="334"/>
                  </a:cubicBezTo>
                  <a:lnTo>
                    <a:pt x="367" y="334"/>
                  </a:lnTo>
                  <a:cubicBezTo>
                    <a:pt x="400" y="334"/>
                    <a:pt x="467" y="334"/>
                    <a:pt x="534" y="267"/>
                  </a:cubicBezTo>
                  <a:cubicBezTo>
                    <a:pt x="601" y="267"/>
                    <a:pt x="601" y="200"/>
                    <a:pt x="567" y="167"/>
                  </a:cubicBezTo>
                  <a:cubicBezTo>
                    <a:pt x="434" y="34"/>
                    <a:pt x="334" y="0"/>
                    <a:pt x="16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6"/>
            <p:cNvSpPr/>
            <p:nvPr/>
          </p:nvSpPr>
          <p:spPr>
            <a:xfrm>
              <a:off x="1836125" y="2333225"/>
              <a:ext cx="109625" cy="39175"/>
            </a:xfrm>
            <a:custGeom>
              <a:avLst/>
              <a:gdLst/>
              <a:ahLst/>
              <a:cxnLst/>
              <a:rect l="l" t="t" r="r" b="b"/>
              <a:pathLst>
                <a:path w="4385" h="1567" extrusionOk="0">
                  <a:moveTo>
                    <a:pt x="165" y="1"/>
                  </a:moveTo>
                  <a:cubicBezTo>
                    <a:pt x="87" y="1"/>
                    <a:pt x="1" y="95"/>
                    <a:pt x="48" y="189"/>
                  </a:cubicBezTo>
                  <a:cubicBezTo>
                    <a:pt x="530" y="1000"/>
                    <a:pt x="1775" y="1566"/>
                    <a:pt x="2875" y="1566"/>
                  </a:cubicBezTo>
                  <a:cubicBezTo>
                    <a:pt x="3450" y="1566"/>
                    <a:pt x="3985" y="1412"/>
                    <a:pt x="4351" y="1057"/>
                  </a:cubicBezTo>
                  <a:cubicBezTo>
                    <a:pt x="4385" y="1057"/>
                    <a:pt x="4351" y="957"/>
                    <a:pt x="4318" y="957"/>
                  </a:cubicBezTo>
                  <a:cubicBezTo>
                    <a:pt x="3914" y="1142"/>
                    <a:pt x="3422" y="1235"/>
                    <a:pt x="2915" y="1235"/>
                  </a:cubicBezTo>
                  <a:cubicBezTo>
                    <a:pt x="1870" y="1235"/>
                    <a:pt x="765" y="842"/>
                    <a:pt x="248" y="56"/>
                  </a:cubicBezTo>
                  <a:cubicBezTo>
                    <a:pt x="229" y="17"/>
                    <a:pt x="198" y="1"/>
                    <a:pt x="16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6"/>
            <p:cNvSpPr/>
            <p:nvPr/>
          </p:nvSpPr>
          <p:spPr>
            <a:xfrm>
              <a:off x="1958300" y="2283275"/>
              <a:ext cx="18300" cy="41075"/>
            </a:xfrm>
            <a:custGeom>
              <a:avLst/>
              <a:gdLst/>
              <a:ahLst/>
              <a:cxnLst/>
              <a:rect l="l" t="t" r="r" b="b"/>
              <a:pathLst>
                <a:path w="732" h="1643" extrusionOk="0">
                  <a:moveTo>
                    <a:pt x="198" y="0"/>
                  </a:moveTo>
                  <a:cubicBezTo>
                    <a:pt x="100" y="0"/>
                    <a:pt x="1" y="80"/>
                    <a:pt x="65" y="186"/>
                  </a:cubicBezTo>
                  <a:cubicBezTo>
                    <a:pt x="165" y="386"/>
                    <a:pt x="231" y="620"/>
                    <a:pt x="231" y="887"/>
                  </a:cubicBezTo>
                  <a:cubicBezTo>
                    <a:pt x="231" y="1087"/>
                    <a:pt x="131" y="1320"/>
                    <a:pt x="131" y="1554"/>
                  </a:cubicBezTo>
                  <a:cubicBezTo>
                    <a:pt x="131" y="1579"/>
                    <a:pt x="189" y="1643"/>
                    <a:pt x="231" y="1643"/>
                  </a:cubicBezTo>
                  <a:cubicBezTo>
                    <a:pt x="245" y="1643"/>
                    <a:pt x="257" y="1636"/>
                    <a:pt x="265" y="1620"/>
                  </a:cubicBezTo>
                  <a:cubicBezTo>
                    <a:pt x="732" y="1287"/>
                    <a:pt x="565" y="553"/>
                    <a:pt x="332" y="86"/>
                  </a:cubicBezTo>
                  <a:cubicBezTo>
                    <a:pt x="307" y="26"/>
                    <a:pt x="253" y="0"/>
                    <a:pt x="19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6"/>
            <p:cNvSpPr/>
            <p:nvPr/>
          </p:nvSpPr>
          <p:spPr>
            <a:xfrm>
              <a:off x="1978250" y="2294975"/>
              <a:ext cx="8825" cy="22475"/>
            </a:xfrm>
            <a:custGeom>
              <a:avLst/>
              <a:gdLst/>
              <a:ahLst/>
              <a:cxnLst/>
              <a:rect l="l" t="t" r="r" b="b"/>
              <a:pathLst>
                <a:path w="353" h="899" extrusionOk="0">
                  <a:moveTo>
                    <a:pt x="226" y="0"/>
                  </a:moveTo>
                  <a:cubicBezTo>
                    <a:pt x="179" y="0"/>
                    <a:pt x="134" y="26"/>
                    <a:pt x="134" y="85"/>
                  </a:cubicBezTo>
                  <a:cubicBezTo>
                    <a:pt x="134" y="218"/>
                    <a:pt x="101" y="385"/>
                    <a:pt x="101" y="485"/>
                  </a:cubicBezTo>
                  <a:cubicBezTo>
                    <a:pt x="34" y="585"/>
                    <a:pt x="1" y="719"/>
                    <a:pt x="34" y="819"/>
                  </a:cubicBezTo>
                  <a:cubicBezTo>
                    <a:pt x="34" y="868"/>
                    <a:pt x="87" y="899"/>
                    <a:pt x="129" y="899"/>
                  </a:cubicBezTo>
                  <a:cubicBezTo>
                    <a:pt x="145" y="899"/>
                    <a:pt x="158" y="894"/>
                    <a:pt x="167" y="886"/>
                  </a:cubicBezTo>
                  <a:cubicBezTo>
                    <a:pt x="267" y="785"/>
                    <a:pt x="267" y="652"/>
                    <a:pt x="267" y="552"/>
                  </a:cubicBezTo>
                  <a:cubicBezTo>
                    <a:pt x="301" y="419"/>
                    <a:pt x="301" y="252"/>
                    <a:pt x="334" y="118"/>
                  </a:cubicBezTo>
                  <a:cubicBezTo>
                    <a:pt x="353" y="43"/>
                    <a:pt x="287" y="0"/>
                    <a:pt x="22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6"/>
            <p:cNvSpPr/>
            <p:nvPr/>
          </p:nvSpPr>
          <p:spPr>
            <a:xfrm>
              <a:off x="1990425" y="2292675"/>
              <a:ext cx="12900" cy="15850"/>
            </a:xfrm>
            <a:custGeom>
              <a:avLst/>
              <a:gdLst/>
              <a:ahLst/>
              <a:cxnLst/>
              <a:rect l="l" t="t" r="r" b="b"/>
              <a:pathLst>
                <a:path w="516" h="634" extrusionOk="0">
                  <a:moveTo>
                    <a:pt x="338" y="0"/>
                  </a:moveTo>
                  <a:cubicBezTo>
                    <a:pt x="293" y="0"/>
                    <a:pt x="246" y="23"/>
                    <a:pt x="214" y="77"/>
                  </a:cubicBezTo>
                  <a:cubicBezTo>
                    <a:pt x="181" y="210"/>
                    <a:pt x="114" y="344"/>
                    <a:pt x="47" y="477"/>
                  </a:cubicBezTo>
                  <a:cubicBezTo>
                    <a:pt x="1" y="547"/>
                    <a:pt x="101" y="633"/>
                    <a:pt x="177" y="633"/>
                  </a:cubicBezTo>
                  <a:cubicBezTo>
                    <a:pt x="209" y="633"/>
                    <a:pt x="237" y="617"/>
                    <a:pt x="247" y="577"/>
                  </a:cubicBezTo>
                  <a:cubicBezTo>
                    <a:pt x="314" y="477"/>
                    <a:pt x="381" y="344"/>
                    <a:pt x="448" y="210"/>
                  </a:cubicBezTo>
                  <a:cubicBezTo>
                    <a:pt x="515" y="98"/>
                    <a:pt x="431" y="0"/>
                    <a:pt x="33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6"/>
            <p:cNvSpPr/>
            <p:nvPr/>
          </p:nvSpPr>
          <p:spPr>
            <a:xfrm>
              <a:off x="1953225" y="2253850"/>
              <a:ext cx="8375" cy="6925"/>
            </a:xfrm>
            <a:custGeom>
              <a:avLst/>
              <a:gdLst/>
              <a:ahLst/>
              <a:cxnLst/>
              <a:rect l="l" t="t" r="r" b="b"/>
              <a:pathLst>
                <a:path w="335" h="277" extrusionOk="0">
                  <a:moveTo>
                    <a:pt x="161" y="0"/>
                  </a:moveTo>
                  <a:cubicBezTo>
                    <a:pt x="126" y="0"/>
                    <a:pt x="80" y="39"/>
                    <a:pt x="34" y="62"/>
                  </a:cubicBezTo>
                  <a:cubicBezTo>
                    <a:pt x="1" y="95"/>
                    <a:pt x="34" y="196"/>
                    <a:pt x="68" y="229"/>
                  </a:cubicBezTo>
                  <a:lnTo>
                    <a:pt x="134" y="229"/>
                  </a:lnTo>
                  <a:lnTo>
                    <a:pt x="168" y="262"/>
                  </a:lnTo>
                  <a:cubicBezTo>
                    <a:pt x="177" y="272"/>
                    <a:pt x="193" y="276"/>
                    <a:pt x="211" y="276"/>
                  </a:cubicBezTo>
                  <a:cubicBezTo>
                    <a:pt x="254" y="276"/>
                    <a:pt x="311" y="252"/>
                    <a:pt x="334" y="229"/>
                  </a:cubicBezTo>
                  <a:cubicBezTo>
                    <a:pt x="334" y="196"/>
                    <a:pt x="334" y="129"/>
                    <a:pt x="301" y="95"/>
                  </a:cubicBezTo>
                  <a:lnTo>
                    <a:pt x="201" y="29"/>
                  </a:lnTo>
                  <a:cubicBezTo>
                    <a:pt x="191" y="8"/>
                    <a:pt x="177" y="0"/>
                    <a:pt x="16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6"/>
            <p:cNvSpPr/>
            <p:nvPr/>
          </p:nvSpPr>
          <p:spPr>
            <a:xfrm>
              <a:off x="1665900" y="2309975"/>
              <a:ext cx="27625" cy="29825"/>
            </a:xfrm>
            <a:custGeom>
              <a:avLst/>
              <a:gdLst/>
              <a:ahLst/>
              <a:cxnLst/>
              <a:rect l="l" t="t" r="r" b="b"/>
              <a:pathLst>
                <a:path w="1105" h="1193" extrusionOk="0">
                  <a:moveTo>
                    <a:pt x="504" y="0"/>
                  </a:moveTo>
                  <a:cubicBezTo>
                    <a:pt x="423" y="0"/>
                    <a:pt x="341" y="30"/>
                    <a:pt x="319" y="119"/>
                  </a:cubicBezTo>
                  <a:cubicBezTo>
                    <a:pt x="286" y="185"/>
                    <a:pt x="186" y="286"/>
                    <a:pt x="186" y="386"/>
                  </a:cubicBezTo>
                  <a:lnTo>
                    <a:pt x="186" y="552"/>
                  </a:lnTo>
                  <a:cubicBezTo>
                    <a:pt x="119" y="686"/>
                    <a:pt x="86" y="819"/>
                    <a:pt x="19" y="986"/>
                  </a:cubicBezTo>
                  <a:cubicBezTo>
                    <a:pt x="1" y="1114"/>
                    <a:pt x="93" y="1192"/>
                    <a:pt x="191" y="1192"/>
                  </a:cubicBezTo>
                  <a:cubicBezTo>
                    <a:pt x="271" y="1192"/>
                    <a:pt x="356" y="1140"/>
                    <a:pt x="386" y="1019"/>
                  </a:cubicBezTo>
                  <a:cubicBezTo>
                    <a:pt x="386" y="986"/>
                    <a:pt x="453" y="886"/>
                    <a:pt x="486" y="853"/>
                  </a:cubicBezTo>
                  <a:cubicBezTo>
                    <a:pt x="519" y="853"/>
                    <a:pt x="619" y="853"/>
                    <a:pt x="653" y="786"/>
                  </a:cubicBezTo>
                  <a:lnTo>
                    <a:pt x="686" y="719"/>
                  </a:lnTo>
                  <a:lnTo>
                    <a:pt x="920" y="719"/>
                  </a:lnTo>
                  <a:cubicBezTo>
                    <a:pt x="930" y="735"/>
                    <a:pt x="942" y="741"/>
                    <a:pt x="954" y="741"/>
                  </a:cubicBezTo>
                  <a:cubicBezTo>
                    <a:pt x="1022" y="741"/>
                    <a:pt x="1104" y="537"/>
                    <a:pt x="1020" y="452"/>
                  </a:cubicBezTo>
                  <a:lnTo>
                    <a:pt x="1020" y="452"/>
                  </a:lnTo>
                  <a:cubicBezTo>
                    <a:pt x="1029" y="457"/>
                    <a:pt x="1036" y="459"/>
                    <a:pt x="1041" y="459"/>
                  </a:cubicBezTo>
                  <a:cubicBezTo>
                    <a:pt x="1069" y="459"/>
                    <a:pt x="1020" y="386"/>
                    <a:pt x="1020" y="386"/>
                  </a:cubicBezTo>
                  <a:lnTo>
                    <a:pt x="986" y="319"/>
                  </a:lnTo>
                  <a:cubicBezTo>
                    <a:pt x="986" y="286"/>
                    <a:pt x="953" y="219"/>
                    <a:pt x="920" y="219"/>
                  </a:cubicBezTo>
                  <a:cubicBezTo>
                    <a:pt x="820" y="152"/>
                    <a:pt x="686" y="52"/>
                    <a:pt x="619" y="19"/>
                  </a:cubicBezTo>
                  <a:cubicBezTo>
                    <a:pt x="586" y="8"/>
                    <a:pt x="545" y="0"/>
                    <a:pt x="50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6"/>
            <p:cNvSpPr/>
            <p:nvPr/>
          </p:nvSpPr>
          <p:spPr>
            <a:xfrm>
              <a:off x="1695550" y="2276250"/>
              <a:ext cx="20050" cy="42925"/>
            </a:xfrm>
            <a:custGeom>
              <a:avLst/>
              <a:gdLst/>
              <a:ahLst/>
              <a:cxnLst/>
              <a:rect l="l" t="t" r="r" b="b"/>
              <a:pathLst>
                <a:path w="802" h="1717" extrusionOk="0">
                  <a:moveTo>
                    <a:pt x="134" y="0"/>
                  </a:moveTo>
                  <a:cubicBezTo>
                    <a:pt x="34" y="0"/>
                    <a:pt x="0" y="67"/>
                    <a:pt x="34" y="167"/>
                  </a:cubicBezTo>
                  <a:cubicBezTo>
                    <a:pt x="167" y="367"/>
                    <a:pt x="334" y="467"/>
                    <a:pt x="367" y="701"/>
                  </a:cubicBezTo>
                  <a:cubicBezTo>
                    <a:pt x="467" y="901"/>
                    <a:pt x="467" y="1201"/>
                    <a:pt x="334" y="1401"/>
                  </a:cubicBezTo>
                  <a:cubicBezTo>
                    <a:pt x="239" y="1567"/>
                    <a:pt x="364" y="1717"/>
                    <a:pt x="492" y="1717"/>
                  </a:cubicBezTo>
                  <a:cubicBezTo>
                    <a:pt x="544" y="1717"/>
                    <a:pt x="596" y="1692"/>
                    <a:pt x="634" y="1635"/>
                  </a:cubicBezTo>
                  <a:cubicBezTo>
                    <a:pt x="801" y="1334"/>
                    <a:pt x="801" y="967"/>
                    <a:pt x="668" y="634"/>
                  </a:cubicBezTo>
                  <a:cubicBezTo>
                    <a:pt x="668" y="367"/>
                    <a:pt x="467" y="0"/>
                    <a:pt x="1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6"/>
            <p:cNvSpPr/>
            <p:nvPr/>
          </p:nvSpPr>
          <p:spPr>
            <a:xfrm>
              <a:off x="1714050" y="2273275"/>
              <a:ext cx="14875" cy="22500"/>
            </a:xfrm>
            <a:custGeom>
              <a:avLst/>
              <a:gdLst/>
              <a:ahLst/>
              <a:cxnLst/>
              <a:rect l="l" t="t" r="r" b="b"/>
              <a:pathLst>
                <a:path w="595" h="900" extrusionOk="0">
                  <a:moveTo>
                    <a:pt x="90" y="1"/>
                  </a:moveTo>
                  <a:cubicBezTo>
                    <a:pt x="39" y="1"/>
                    <a:pt x="1" y="98"/>
                    <a:pt x="28" y="152"/>
                  </a:cubicBezTo>
                  <a:cubicBezTo>
                    <a:pt x="94" y="252"/>
                    <a:pt x="194" y="353"/>
                    <a:pt x="228" y="486"/>
                  </a:cubicBezTo>
                  <a:cubicBezTo>
                    <a:pt x="328" y="619"/>
                    <a:pt x="328" y="753"/>
                    <a:pt x="395" y="853"/>
                  </a:cubicBezTo>
                  <a:cubicBezTo>
                    <a:pt x="410" y="883"/>
                    <a:pt x="445" y="899"/>
                    <a:pt x="479" y="899"/>
                  </a:cubicBezTo>
                  <a:cubicBezTo>
                    <a:pt x="521" y="899"/>
                    <a:pt x="561" y="875"/>
                    <a:pt x="561" y="820"/>
                  </a:cubicBezTo>
                  <a:cubicBezTo>
                    <a:pt x="595" y="519"/>
                    <a:pt x="361" y="252"/>
                    <a:pt x="128" y="19"/>
                  </a:cubicBezTo>
                  <a:cubicBezTo>
                    <a:pt x="115" y="6"/>
                    <a:pt x="102" y="1"/>
                    <a:pt x="9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6"/>
            <p:cNvSpPr/>
            <p:nvPr/>
          </p:nvSpPr>
          <p:spPr>
            <a:xfrm>
              <a:off x="1731750" y="2267150"/>
              <a:ext cx="13025" cy="14325"/>
            </a:xfrm>
            <a:custGeom>
              <a:avLst/>
              <a:gdLst/>
              <a:ahLst/>
              <a:cxnLst/>
              <a:rect l="l" t="t" r="r" b="b"/>
              <a:pathLst>
                <a:path w="521" h="573" extrusionOk="0">
                  <a:moveTo>
                    <a:pt x="146" y="1"/>
                  </a:moveTo>
                  <a:cubicBezTo>
                    <a:pt x="75" y="1"/>
                    <a:pt x="0" y="64"/>
                    <a:pt x="20" y="164"/>
                  </a:cubicBezTo>
                  <a:cubicBezTo>
                    <a:pt x="20" y="231"/>
                    <a:pt x="54" y="364"/>
                    <a:pt x="120" y="431"/>
                  </a:cubicBezTo>
                  <a:cubicBezTo>
                    <a:pt x="148" y="513"/>
                    <a:pt x="220" y="573"/>
                    <a:pt x="320" y="573"/>
                  </a:cubicBezTo>
                  <a:cubicBezTo>
                    <a:pt x="341" y="573"/>
                    <a:pt x="363" y="570"/>
                    <a:pt x="387" y="564"/>
                  </a:cubicBezTo>
                  <a:cubicBezTo>
                    <a:pt x="521" y="497"/>
                    <a:pt x="454" y="364"/>
                    <a:pt x="387" y="331"/>
                  </a:cubicBezTo>
                  <a:cubicBezTo>
                    <a:pt x="354" y="264"/>
                    <a:pt x="320" y="264"/>
                    <a:pt x="320" y="231"/>
                  </a:cubicBezTo>
                  <a:lnTo>
                    <a:pt x="254" y="97"/>
                  </a:lnTo>
                  <a:cubicBezTo>
                    <a:pt x="240" y="30"/>
                    <a:pt x="194" y="1"/>
                    <a:pt x="14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6"/>
            <p:cNvSpPr/>
            <p:nvPr/>
          </p:nvSpPr>
          <p:spPr>
            <a:xfrm>
              <a:off x="1751950" y="2264275"/>
              <a:ext cx="8025" cy="6000"/>
            </a:xfrm>
            <a:custGeom>
              <a:avLst/>
              <a:gdLst/>
              <a:ahLst/>
              <a:cxnLst/>
              <a:rect l="l" t="t" r="r" b="b"/>
              <a:pathLst>
                <a:path w="321" h="240" extrusionOk="0">
                  <a:moveTo>
                    <a:pt x="165" y="0"/>
                  </a:moveTo>
                  <a:cubicBezTo>
                    <a:pt x="59" y="0"/>
                    <a:pt x="0" y="183"/>
                    <a:pt x="146" y="212"/>
                  </a:cubicBezTo>
                  <a:cubicBezTo>
                    <a:pt x="165" y="231"/>
                    <a:pt x="184" y="239"/>
                    <a:pt x="202" y="239"/>
                  </a:cubicBezTo>
                  <a:cubicBezTo>
                    <a:pt x="276" y="239"/>
                    <a:pt x="321" y="93"/>
                    <a:pt x="213" y="12"/>
                  </a:cubicBezTo>
                  <a:cubicBezTo>
                    <a:pt x="196" y="4"/>
                    <a:pt x="180" y="0"/>
                    <a:pt x="16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6"/>
            <p:cNvSpPr/>
            <p:nvPr/>
          </p:nvSpPr>
          <p:spPr>
            <a:xfrm>
              <a:off x="2346850" y="2428850"/>
              <a:ext cx="11700" cy="19425"/>
            </a:xfrm>
            <a:custGeom>
              <a:avLst/>
              <a:gdLst/>
              <a:ahLst/>
              <a:cxnLst/>
              <a:rect l="l" t="t" r="r" b="b"/>
              <a:pathLst>
                <a:path w="468" h="777" extrusionOk="0">
                  <a:moveTo>
                    <a:pt x="96" y="0"/>
                  </a:moveTo>
                  <a:cubicBezTo>
                    <a:pt x="42" y="0"/>
                    <a:pt x="0" y="34"/>
                    <a:pt x="34" y="100"/>
                  </a:cubicBezTo>
                  <a:cubicBezTo>
                    <a:pt x="67" y="367"/>
                    <a:pt x="134" y="634"/>
                    <a:pt x="367" y="768"/>
                  </a:cubicBezTo>
                  <a:cubicBezTo>
                    <a:pt x="380" y="774"/>
                    <a:pt x="392" y="777"/>
                    <a:pt x="402" y="777"/>
                  </a:cubicBezTo>
                  <a:cubicBezTo>
                    <a:pt x="446" y="777"/>
                    <a:pt x="467" y="728"/>
                    <a:pt x="467" y="701"/>
                  </a:cubicBezTo>
                  <a:cubicBezTo>
                    <a:pt x="434" y="601"/>
                    <a:pt x="401" y="534"/>
                    <a:pt x="367" y="401"/>
                  </a:cubicBezTo>
                  <a:cubicBezTo>
                    <a:pt x="301" y="301"/>
                    <a:pt x="267" y="201"/>
                    <a:pt x="234" y="100"/>
                  </a:cubicBezTo>
                  <a:cubicBezTo>
                    <a:pt x="217" y="34"/>
                    <a:pt x="150" y="0"/>
                    <a:pt x="9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6"/>
            <p:cNvSpPr/>
            <p:nvPr/>
          </p:nvSpPr>
          <p:spPr>
            <a:xfrm>
              <a:off x="2341450" y="2456150"/>
              <a:ext cx="13850" cy="9050"/>
            </a:xfrm>
            <a:custGeom>
              <a:avLst/>
              <a:gdLst/>
              <a:ahLst/>
              <a:cxnLst/>
              <a:rect l="l" t="t" r="r" b="b"/>
              <a:pathLst>
                <a:path w="554" h="362" extrusionOk="0">
                  <a:moveTo>
                    <a:pt x="297" y="0"/>
                  </a:moveTo>
                  <a:cubicBezTo>
                    <a:pt x="123" y="0"/>
                    <a:pt x="1" y="282"/>
                    <a:pt x="183" y="343"/>
                  </a:cubicBezTo>
                  <a:cubicBezTo>
                    <a:pt x="217" y="356"/>
                    <a:pt x="249" y="361"/>
                    <a:pt x="278" y="361"/>
                  </a:cubicBezTo>
                  <a:cubicBezTo>
                    <a:pt x="478" y="361"/>
                    <a:pt x="553" y="96"/>
                    <a:pt x="350" y="9"/>
                  </a:cubicBezTo>
                  <a:cubicBezTo>
                    <a:pt x="332" y="3"/>
                    <a:pt x="314" y="0"/>
                    <a:pt x="29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6"/>
            <p:cNvSpPr/>
            <p:nvPr/>
          </p:nvSpPr>
          <p:spPr>
            <a:xfrm>
              <a:off x="2614950" y="2533525"/>
              <a:ext cx="7425" cy="4975"/>
            </a:xfrm>
            <a:custGeom>
              <a:avLst/>
              <a:gdLst/>
              <a:ahLst/>
              <a:cxnLst/>
              <a:rect l="l" t="t" r="r" b="b"/>
              <a:pathLst>
                <a:path w="297" h="199" extrusionOk="0">
                  <a:moveTo>
                    <a:pt x="125" y="1"/>
                  </a:moveTo>
                  <a:cubicBezTo>
                    <a:pt x="34" y="1"/>
                    <a:pt x="0" y="127"/>
                    <a:pt x="84" y="183"/>
                  </a:cubicBezTo>
                  <a:cubicBezTo>
                    <a:pt x="106" y="194"/>
                    <a:pt x="126" y="199"/>
                    <a:pt x="145" y="199"/>
                  </a:cubicBezTo>
                  <a:cubicBezTo>
                    <a:pt x="244" y="199"/>
                    <a:pt x="296" y="72"/>
                    <a:pt x="184" y="16"/>
                  </a:cubicBezTo>
                  <a:cubicBezTo>
                    <a:pt x="163" y="6"/>
                    <a:pt x="143" y="1"/>
                    <a:pt x="12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6"/>
            <p:cNvSpPr/>
            <p:nvPr/>
          </p:nvSpPr>
          <p:spPr>
            <a:xfrm>
              <a:off x="2290150" y="2885900"/>
              <a:ext cx="20150" cy="19600"/>
            </a:xfrm>
            <a:custGeom>
              <a:avLst/>
              <a:gdLst/>
              <a:ahLst/>
              <a:cxnLst/>
              <a:rect l="l" t="t" r="r" b="b"/>
              <a:pathLst>
                <a:path w="806" h="784" extrusionOk="0">
                  <a:moveTo>
                    <a:pt x="593" y="1"/>
                  </a:moveTo>
                  <a:cubicBezTo>
                    <a:pt x="561" y="1"/>
                    <a:pt x="529" y="10"/>
                    <a:pt x="500" y="32"/>
                  </a:cubicBezTo>
                  <a:cubicBezTo>
                    <a:pt x="400" y="165"/>
                    <a:pt x="0" y="632"/>
                    <a:pt x="200" y="765"/>
                  </a:cubicBezTo>
                  <a:cubicBezTo>
                    <a:pt x="219" y="778"/>
                    <a:pt x="237" y="784"/>
                    <a:pt x="254" y="784"/>
                  </a:cubicBezTo>
                  <a:cubicBezTo>
                    <a:pt x="325" y="784"/>
                    <a:pt x="373" y="686"/>
                    <a:pt x="400" y="632"/>
                  </a:cubicBezTo>
                  <a:cubicBezTo>
                    <a:pt x="500" y="465"/>
                    <a:pt x="567" y="332"/>
                    <a:pt x="701" y="198"/>
                  </a:cubicBezTo>
                  <a:cubicBezTo>
                    <a:pt x="805" y="120"/>
                    <a:pt x="705" y="1"/>
                    <a:pt x="59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6"/>
            <p:cNvSpPr/>
            <p:nvPr/>
          </p:nvSpPr>
          <p:spPr>
            <a:xfrm>
              <a:off x="2404175" y="2759075"/>
              <a:ext cx="61125" cy="56775"/>
            </a:xfrm>
            <a:custGeom>
              <a:avLst/>
              <a:gdLst/>
              <a:ahLst/>
              <a:cxnLst/>
              <a:rect l="l" t="t" r="r" b="b"/>
              <a:pathLst>
                <a:path w="2445" h="2271" extrusionOk="0">
                  <a:moveTo>
                    <a:pt x="2344" y="1"/>
                  </a:moveTo>
                  <a:cubicBezTo>
                    <a:pt x="1477" y="568"/>
                    <a:pt x="710" y="1268"/>
                    <a:pt x="76" y="2069"/>
                  </a:cubicBezTo>
                  <a:cubicBezTo>
                    <a:pt x="0" y="2170"/>
                    <a:pt x="77" y="2271"/>
                    <a:pt x="162" y="2271"/>
                  </a:cubicBezTo>
                  <a:cubicBezTo>
                    <a:pt x="190" y="2271"/>
                    <a:pt x="218" y="2260"/>
                    <a:pt x="243" y="2236"/>
                  </a:cubicBezTo>
                  <a:cubicBezTo>
                    <a:pt x="843" y="1402"/>
                    <a:pt x="1644" y="768"/>
                    <a:pt x="2411" y="68"/>
                  </a:cubicBezTo>
                  <a:cubicBezTo>
                    <a:pt x="2444" y="34"/>
                    <a:pt x="2411" y="1"/>
                    <a:pt x="234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6"/>
            <p:cNvSpPr/>
            <p:nvPr/>
          </p:nvSpPr>
          <p:spPr>
            <a:xfrm>
              <a:off x="2472425" y="2708675"/>
              <a:ext cx="273900" cy="45050"/>
            </a:xfrm>
            <a:custGeom>
              <a:avLst/>
              <a:gdLst/>
              <a:ahLst/>
              <a:cxnLst/>
              <a:rect l="l" t="t" r="r" b="b"/>
              <a:pathLst>
                <a:path w="10956" h="1802" extrusionOk="0">
                  <a:moveTo>
                    <a:pt x="6912" y="0"/>
                  </a:moveTo>
                  <a:cubicBezTo>
                    <a:pt x="6145" y="0"/>
                    <a:pt x="5379" y="21"/>
                    <a:pt x="4618" y="82"/>
                  </a:cubicBezTo>
                  <a:cubicBezTo>
                    <a:pt x="2883" y="249"/>
                    <a:pt x="1582" y="849"/>
                    <a:pt x="81" y="1683"/>
                  </a:cubicBezTo>
                  <a:cubicBezTo>
                    <a:pt x="0" y="1710"/>
                    <a:pt x="50" y="1802"/>
                    <a:pt x="124" y="1802"/>
                  </a:cubicBezTo>
                  <a:cubicBezTo>
                    <a:pt x="142" y="1802"/>
                    <a:pt x="162" y="1796"/>
                    <a:pt x="181" y="1783"/>
                  </a:cubicBezTo>
                  <a:cubicBezTo>
                    <a:pt x="1916" y="916"/>
                    <a:pt x="3584" y="516"/>
                    <a:pt x="5552" y="382"/>
                  </a:cubicBezTo>
                  <a:cubicBezTo>
                    <a:pt x="6193" y="335"/>
                    <a:pt x="6826" y="325"/>
                    <a:pt x="7456" y="325"/>
                  </a:cubicBezTo>
                  <a:cubicBezTo>
                    <a:pt x="7873" y="325"/>
                    <a:pt x="8288" y="330"/>
                    <a:pt x="8705" y="330"/>
                  </a:cubicBezTo>
                  <a:cubicBezTo>
                    <a:pt x="9428" y="330"/>
                    <a:pt x="10153" y="317"/>
                    <a:pt x="10889" y="249"/>
                  </a:cubicBezTo>
                  <a:cubicBezTo>
                    <a:pt x="10955" y="249"/>
                    <a:pt x="10955" y="82"/>
                    <a:pt x="10855" y="82"/>
                  </a:cubicBezTo>
                  <a:cubicBezTo>
                    <a:pt x="9549" y="61"/>
                    <a:pt x="8228" y="0"/>
                    <a:pt x="691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6"/>
            <p:cNvSpPr/>
            <p:nvPr/>
          </p:nvSpPr>
          <p:spPr>
            <a:xfrm>
              <a:off x="2466925" y="2728225"/>
              <a:ext cx="179325" cy="61525"/>
            </a:xfrm>
            <a:custGeom>
              <a:avLst/>
              <a:gdLst/>
              <a:ahLst/>
              <a:cxnLst/>
              <a:rect l="l" t="t" r="r" b="b"/>
              <a:pathLst>
                <a:path w="7173" h="2461" extrusionOk="0">
                  <a:moveTo>
                    <a:pt x="7006" y="1"/>
                  </a:moveTo>
                  <a:cubicBezTo>
                    <a:pt x="5638" y="1"/>
                    <a:pt x="4170" y="234"/>
                    <a:pt x="2903" y="668"/>
                  </a:cubicBezTo>
                  <a:cubicBezTo>
                    <a:pt x="1902" y="1001"/>
                    <a:pt x="801" y="1402"/>
                    <a:pt x="101" y="2236"/>
                  </a:cubicBezTo>
                  <a:cubicBezTo>
                    <a:pt x="1" y="2311"/>
                    <a:pt x="88" y="2461"/>
                    <a:pt x="195" y="2461"/>
                  </a:cubicBezTo>
                  <a:cubicBezTo>
                    <a:pt x="230" y="2461"/>
                    <a:pt x="268" y="2444"/>
                    <a:pt x="301" y="2402"/>
                  </a:cubicBezTo>
                  <a:cubicBezTo>
                    <a:pt x="1936" y="468"/>
                    <a:pt x="4871" y="734"/>
                    <a:pt x="7073" y="234"/>
                  </a:cubicBezTo>
                  <a:cubicBezTo>
                    <a:pt x="7173" y="167"/>
                    <a:pt x="7106" y="1"/>
                    <a:pt x="700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6"/>
            <p:cNvSpPr/>
            <p:nvPr/>
          </p:nvSpPr>
          <p:spPr>
            <a:xfrm>
              <a:off x="2669000" y="2726925"/>
              <a:ext cx="109850" cy="12225"/>
            </a:xfrm>
            <a:custGeom>
              <a:avLst/>
              <a:gdLst/>
              <a:ahLst/>
              <a:cxnLst/>
              <a:rect l="l" t="t" r="r" b="b"/>
              <a:pathLst>
                <a:path w="4394" h="489" extrusionOk="0">
                  <a:moveTo>
                    <a:pt x="1588" y="1"/>
                  </a:moveTo>
                  <a:cubicBezTo>
                    <a:pt x="1113" y="1"/>
                    <a:pt x="669" y="30"/>
                    <a:pt x="224" y="119"/>
                  </a:cubicBezTo>
                  <a:cubicBezTo>
                    <a:pt x="0" y="151"/>
                    <a:pt x="21" y="488"/>
                    <a:pt x="228" y="488"/>
                  </a:cubicBezTo>
                  <a:cubicBezTo>
                    <a:pt x="237" y="488"/>
                    <a:pt x="247" y="488"/>
                    <a:pt x="257" y="486"/>
                  </a:cubicBezTo>
                  <a:cubicBezTo>
                    <a:pt x="924" y="353"/>
                    <a:pt x="1591" y="286"/>
                    <a:pt x="2259" y="286"/>
                  </a:cubicBezTo>
                  <a:cubicBezTo>
                    <a:pt x="2926" y="286"/>
                    <a:pt x="3593" y="453"/>
                    <a:pt x="4260" y="453"/>
                  </a:cubicBezTo>
                  <a:cubicBezTo>
                    <a:pt x="4393" y="453"/>
                    <a:pt x="4393" y="286"/>
                    <a:pt x="4327" y="219"/>
                  </a:cubicBezTo>
                  <a:cubicBezTo>
                    <a:pt x="3693" y="19"/>
                    <a:pt x="2926" y="19"/>
                    <a:pt x="2325" y="19"/>
                  </a:cubicBezTo>
                  <a:cubicBezTo>
                    <a:pt x="2070" y="8"/>
                    <a:pt x="1825" y="1"/>
                    <a:pt x="158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6"/>
            <p:cNvSpPr/>
            <p:nvPr/>
          </p:nvSpPr>
          <p:spPr>
            <a:xfrm>
              <a:off x="2672925" y="2768700"/>
              <a:ext cx="97575" cy="9825"/>
            </a:xfrm>
            <a:custGeom>
              <a:avLst/>
              <a:gdLst/>
              <a:ahLst/>
              <a:cxnLst/>
              <a:rect l="l" t="t" r="r" b="b"/>
              <a:pathLst>
                <a:path w="3903" h="393" extrusionOk="0">
                  <a:moveTo>
                    <a:pt x="2312" y="0"/>
                  </a:moveTo>
                  <a:cubicBezTo>
                    <a:pt x="1540" y="0"/>
                    <a:pt x="767" y="96"/>
                    <a:pt x="67" y="216"/>
                  </a:cubicBezTo>
                  <a:cubicBezTo>
                    <a:pt x="0" y="216"/>
                    <a:pt x="0" y="383"/>
                    <a:pt x="67" y="383"/>
                  </a:cubicBezTo>
                  <a:cubicBezTo>
                    <a:pt x="370" y="351"/>
                    <a:pt x="670" y="340"/>
                    <a:pt x="970" y="340"/>
                  </a:cubicBezTo>
                  <a:cubicBezTo>
                    <a:pt x="1626" y="340"/>
                    <a:pt x="2277" y="393"/>
                    <a:pt x="2932" y="393"/>
                  </a:cubicBezTo>
                  <a:cubicBezTo>
                    <a:pt x="3232" y="393"/>
                    <a:pt x="3533" y="382"/>
                    <a:pt x="3836" y="350"/>
                  </a:cubicBezTo>
                  <a:cubicBezTo>
                    <a:pt x="3903" y="350"/>
                    <a:pt x="3903" y="183"/>
                    <a:pt x="3836" y="150"/>
                  </a:cubicBezTo>
                  <a:cubicBezTo>
                    <a:pt x="3342" y="43"/>
                    <a:pt x="2827" y="0"/>
                    <a:pt x="231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6"/>
            <p:cNvSpPr/>
            <p:nvPr/>
          </p:nvSpPr>
          <p:spPr>
            <a:xfrm>
              <a:off x="2761300" y="2802450"/>
              <a:ext cx="25" cy="25"/>
            </a:xfrm>
            <a:custGeom>
              <a:avLst/>
              <a:gdLst/>
              <a:ahLst/>
              <a:cxnLst/>
              <a:rect l="l" t="t" r="r" b="b"/>
              <a:pathLst>
                <a:path w="1" h="1" extrusionOk="0">
                  <a:moveTo>
                    <a:pt x="1" y="0"/>
                  </a:move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6"/>
            <p:cNvSpPr/>
            <p:nvPr/>
          </p:nvSpPr>
          <p:spPr>
            <a:xfrm>
              <a:off x="2752125" y="2797450"/>
              <a:ext cx="10050" cy="7375"/>
            </a:xfrm>
            <a:custGeom>
              <a:avLst/>
              <a:gdLst/>
              <a:ahLst/>
              <a:cxnLst/>
              <a:rect l="l" t="t" r="r" b="b"/>
              <a:pathLst>
                <a:path w="402" h="295" extrusionOk="0">
                  <a:moveTo>
                    <a:pt x="101" y="0"/>
                  </a:moveTo>
                  <a:cubicBezTo>
                    <a:pt x="34" y="34"/>
                    <a:pt x="1" y="134"/>
                    <a:pt x="34" y="200"/>
                  </a:cubicBezTo>
                  <a:cubicBezTo>
                    <a:pt x="54" y="259"/>
                    <a:pt x="107" y="294"/>
                    <a:pt x="155" y="294"/>
                  </a:cubicBezTo>
                  <a:cubicBezTo>
                    <a:pt x="189" y="294"/>
                    <a:pt x="220" y="276"/>
                    <a:pt x="234" y="234"/>
                  </a:cubicBezTo>
                  <a:lnTo>
                    <a:pt x="268" y="234"/>
                  </a:lnTo>
                  <a:lnTo>
                    <a:pt x="368" y="200"/>
                  </a:lnTo>
                  <a:cubicBezTo>
                    <a:pt x="401" y="200"/>
                    <a:pt x="401" y="167"/>
                    <a:pt x="401" y="134"/>
                  </a:cubicBezTo>
                  <a:lnTo>
                    <a:pt x="368" y="34"/>
                  </a:lnTo>
                  <a:lnTo>
                    <a:pt x="268"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6"/>
            <p:cNvSpPr/>
            <p:nvPr/>
          </p:nvSpPr>
          <p:spPr>
            <a:xfrm>
              <a:off x="2761300" y="2802450"/>
              <a:ext cx="25" cy="25"/>
            </a:xfrm>
            <a:custGeom>
              <a:avLst/>
              <a:gdLst/>
              <a:ahLst/>
              <a:cxnLst/>
              <a:rect l="l" t="t" r="r" b="b"/>
              <a:pathLst>
                <a:path w="1" h="1" extrusionOk="0">
                  <a:moveTo>
                    <a:pt x="1" y="0"/>
                  </a:move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6"/>
            <p:cNvSpPr/>
            <p:nvPr/>
          </p:nvSpPr>
          <p:spPr>
            <a:xfrm>
              <a:off x="1764350" y="3284575"/>
              <a:ext cx="29625" cy="14700"/>
            </a:xfrm>
            <a:custGeom>
              <a:avLst/>
              <a:gdLst/>
              <a:ahLst/>
              <a:cxnLst/>
              <a:rect l="l" t="t" r="r" b="b"/>
              <a:pathLst>
                <a:path w="1185" h="588" extrusionOk="0">
                  <a:moveTo>
                    <a:pt x="946" y="1"/>
                  </a:moveTo>
                  <a:cubicBezTo>
                    <a:pt x="643" y="1"/>
                    <a:pt x="292" y="233"/>
                    <a:pt x="84" y="363"/>
                  </a:cubicBezTo>
                  <a:cubicBezTo>
                    <a:pt x="1" y="418"/>
                    <a:pt x="55" y="588"/>
                    <a:pt x="152" y="588"/>
                  </a:cubicBezTo>
                  <a:cubicBezTo>
                    <a:pt x="172" y="588"/>
                    <a:pt x="194" y="580"/>
                    <a:pt x="217" y="563"/>
                  </a:cubicBezTo>
                  <a:cubicBezTo>
                    <a:pt x="384" y="496"/>
                    <a:pt x="551" y="363"/>
                    <a:pt x="718" y="329"/>
                  </a:cubicBezTo>
                  <a:cubicBezTo>
                    <a:pt x="884" y="263"/>
                    <a:pt x="1051" y="229"/>
                    <a:pt x="1185" y="163"/>
                  </a:cubicBezTo>
                  <a:lnTo>
                    <a:pt x="1185" y="63"/>
                  </a:lnTo>
                  <a:cubicBezTo>
                    <a:pt x="1112" y="19"/>
                    <a:pt x="1031" y="1"/>
                    <a:pt x="94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6"/>
            <p:cNvSpPr/>
            <p:nvPr/>
          </p:nvSpPr>
          <p:spPr>
            <a:xfrm>
              <a:off x="1761650" y="3307975"/>
              <a:ext cx="24000" cy="64825"/>
            </a:xfrm>
            <a:custGeom>
              <a:avLst/>
              <a:gdLst/>
              <a:ahLst/>
              <a:cxnLst/>
              <a:rect l="l" t="t" r="r" b="b"/>
              <a:pathLst>
                <a:path w="960" h="2593" extrusionOk="0">
                  <a:moveTo>
                    <a:pt x="113" y="0"/>
                  </a:moveTo>
                  <a:cubicBezTo>
                    <a:pt x="64" y="0"/>
                    <a:pt x="1" y="55"/>
                    <a:pt x="25" y="127"/>
                  </a:cubicBezTo>
                  <a:cubicBezTo>
                    <a:pt x="292" y="561"/>
                    <a:pt x="459" y="961"/>
                    <a:pt x="525" y="1428"/>
                  </a:cubicBezTo>
                  <a:cubicBezTo>
                    <a:pt x="625" y="1795"/>
                    <a:pt x="625" y="2195"/>
                    <a:pt x="692" y="2529"/>
                  </a:cubicBezTo>
                  <a:cubicBezTo>
                    <a:pt x="692" y="2574"/>
                    <a:pt x="719" y="2592"/>
                    <a:pt x="752" y="2592"/>
                  </a:cubicBezTo>
                  <a:cubicBezTo>
                    <a:pt x="792" y="2592"/>
                    <a:pt x="841" y="2566"/>
                    <a:pt x="859" y="2529"/>
                  </a:cubicBezTo>
                  <a:cubicBezTo>
                    <a:pt x="959" y="1662"/>
                    <a:pt x="659" y="761"/>
                    <a:pt x="158" y="27"/>
                  </a:cubicBezTo>
                  <a:cubicBezTo>
                    <a:pt x="149" y="9"/>
                    <a:pt x="132" y="0"/>
                    <a:pt x="11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6"/>
            <p:cNvSpPr/>
            <p:nvPr/>
          </p:nvSpPr>
          <p:spPr>
            <a:xfrm>
              <a:off x="1786450" y="3330150"/>
              <a:ext cx="10875" cy="37000"/>
            </a:xfrm>
            <a:custGeom>
              <a:avLst/>
              <a:gdLst/>
              <a:ahLst/>
              <a:cxnLst/>
              <a:rect l="l" t="t" r="r" b="b"/>
              <a:pathLst>
                <a:path w="435" h="1480" extrusionOk="0">
                  <a:moveTo>
                    <a:pt x="161" y="1"/>
                  </a:moveTo>
                  <a:cubicBezTo>
                    <a:pt x="86" y="1"/>
                    <a:pt x="0" y="61"/>
                    <a:pt x="0" y="174"/>
                  </a:cubicBezTo>
                  <a:cubicBezTo>
                    <a:pt x="34" y="374"/>
                    <a:pt x="34" y="575"/>
                    <a:pt x="100" y="775"/>
                  </a:cubicBezTo>
                  <a:cubicBezTo>
                    <a:pt x="100" y="1008"/>
                    <a:pt x="100" y="1208"/>
                    <a:pt x="134" y="1409"/>
                  </a:cubicBezTo>
                  <a:cubicBezTo>
                    <a:pt x="149" y="1455"/>
                    <a:pt x="193" y="1480"/>
                    <a:pt x="236" y="1480"/>
                  </a:cubicBezTo>
                  <a:cubicBezTo>
                    <a:pt x="286" y="1480"/>
                    <a:pt x="334" y="1447"/>
                    <a:pt x="334" y="1375"/>
                  </a:cubicBezTo>
                  <a:cubicBezTo>
                    <a:pt x="434" y="1008"/>
                    <a:pt x="334" y="541"/>
                    <a:pt x="267" y="108"/>
                  </a:cubicBezTo>
                  <a:cubicBezTo>
                    <a:pt x="267" y="36"/>
                    <a:pt x="217" y="1"/>
                    <a:pt x="16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6"/>
            <p:cNvSpPr/>
            <p:nvPr/>
          </p:nvSpPr>
          <p:spPr>
            <a:xfrm>
              <a:off x="1798025" y="3343600"/>
              <a:ext cx="10125" cy="16925"/>
            </a:xfrm>
            <a:custGeom>
              <a:avLst/>
              <a:gdLst/>
              <a:ahLst/>
              <a:cxnLst/>
              <a:rect l="l" t="t" r="r" b="b"/>
              <a:pathLst>
                <a:path w="405" h="677" extrusionOk="0">
                  <a:moveTo>
                    <a:pt x="194" y="1"/>
                  </a:moveTo>
                  <a:cubicBezTo>
                    <a:pt x="96" y="1"/>
                    <a:pt x="0" y="119"/>
                    <a:pt x="71" y="237"/>
                  </a:cubicBezTo>
                  <a:cubicBezTo>
                    <a:pt x="138" y="337"/>
                    <a:pt x="171" y="404"/>
                    <a:pt x="71" y="537"/>
                  </a:cubicBezTo>
                  <a:cubicBezTo>
                    <a:pt x="50" y="619"/>
                    <a:pt x="119" y="676"/>
                    <a:pt x="198" y="676"/>
                  </a:cubicBezTo>
                  <a:cubicBezTo>
                    <a:pt x="247" y="676"/>
                    <a:pt x="300" y="655"/>
                    <a:pt x="338" y="604"/>
                  </a:cubicBezTo>
                  <a:cubicBezTo>
                    <a:pt x="405" y="470"/>
                    <a:pt x="405" y="237"/>
                    <a:pt x="305" y="70"/>
                  </a:cubicBezTo>
                  <a:cubicBezTo>
                    <a:pt x="275" y="21"/>
                    <a:pt x="235" y="1"/>
                    <a:pt x="19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6"/>
            <p:cNvSpPr/>
            <p:nvPr/>
          </p:nvSpPr>
          <p:spPr>
            <a:xfrm>
              <a:off x="1669350" y="3310075"/>
              <a:ext cx="48750" cy="79275"/>
            </a:xfrm>
            <a:custGeom>
              <a:avLst/>
              <a:gdLst/>
              <a:ahLst/>
              <a:cxnLst/>
              <a:rect l="l" t="t" r="r" b="b"/>
              <a:pathLst>
                <a:path w="1950" h="3171" extrusionOk="0">
                  <a:moveTo>
                    <a:pt x="160" y="0"/>
                  </a:moveTo>
                  <a:cubicBezTo>
                    <a:pt x="10" y="0"/>
                    <a:pt x="1" y="253"/>
                    <a:pt x="181" y="344"/>
                  </a:cubicBezTo>
                  <a:cubicBezTo>
                    <a:pt x="815" y="510"/>
                    <a:pt x="1115" y="1211"/>
                    <a:pt x="1282" y="1745"/>
                  </a:cubicBezTo>
                  <a:cubicBezTo>
                    <a:pt x="1382" y="2178"/>
                    <a:pt x="1349" y="2745"/>
                    <a:pt x="1616" y="3146"/>
                  </a:cubicBezTo>
                  <a:cubicBezTo>
                    <a:pt x="1632" y="3162"/>
                    <a:pt x="1649" y="3171"/>
                    <a:pt x="1666" y="3171"/>
                  </a:cubicBezTo>
                  <a:cubicBezTo>
                    <a:pt x="1682" y="3171"/>
                    <a:pt x="1699" y="3162"/>
                    <a:pt x="1716" y="3146"/>
                  </a:cubicBezTo>
                  <a:cubicBezTo>
                    <a:pt x="1949" y="2645"/>
                    <a:pt x="1616" y="1711"/>
                    <a:pt x="1449" y="1244"/>
                  </a:cubicBezTo>
                  <a:cubicBezTo>
                    <a:pt x="1215" y="677"/>
                    <a:pt x="848" y="177"/>
                    <a:pt x="215" y="10"/>
                  </a:cubicBezTo>
                  <a:cubicBezTo>
                    <a:pt x="195" y="3"/>
                    <a:pt x="177" y="0"/>
                    <a:pt x="16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6"/>
            <p:cNvSpPr/>
            <p:nvPr/>
          </p:nvSpPr>
          <p:spPr>
            <a:xfrm>
              <a:off x="1717225" y="3340625"/>
              <a:ext cx="9200" cy="22925"/>
            </a:xfrm>
            <a:custGeom>
              <a:avLst/>
              <a:gdLst/>
              <a:ahLst/>
              <a:cxnLst/>
              <a:rect l="l" t="t" r="r" b="b"/>
              <a:pathLst>
                <a:path w="368" h="917" extrusionOk="0">
                  <a:moveTo>
                    <a:pt x="93" y="1"/>
                  </a:moveTo>
                  <a:cubicBezTo>
                    <a:pt x="48" y="1"/>
                    <a:pt x="1" y="35"/>
                    <a:pt x="1" y="89"/>
                  </a:cubicBezTo>
                  <a:cubicBezTo>
                    <a:pt x="1" y="189"/>
                    <a:pt x="67" y="322"/>
                    <a:pt x="101" y="489"/>
                  </a:cubicBezTo>
                  <a:cubicBezTo>
                    <a:pt x="134" y="623"/>
                    <a:pt x="134" y="789"/>
                    <a:pt x="234" y="856"/>
                  </a:cubicBezTo>
                  <a:cubicBezTo>
                    <a:pt x="248" y="898"/>
                    <a:pt x="274" y="917"/>
                    <a:pt x="299" y="917"/>
                  </a:cubicBezTo>
                  <a:cubicBezTo>
                    <a:pt x="334" y="917"/>
                    <a:pt x="368" y="881"/>
                    <a:pt x="368" y="823"/>
                  </a:cubicBezTo>
                  <a:cubicBezTo>
                    <a:pt x="368" y="689"/>
                    <a:pt x="268" y="623"/>
                    <a:pt x="268" y="489"/>
                  </a:cubicBezTo>
                  <a:cubicBezTo>
                    <a:pt x="234" y="356"/>
                    <a:pt x="234" y="256"/>
                    <a:pt x="168" y="89"/>
                  </a:cubicBezTo>
                  <a:cubicBezTo>
                    <a:pt x="168" y="27"/>
                    <a:pt x="131" y="1"/>
                    <a:pt x="9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6"/>
            <p:cNvSpPr/>
            <p:nvPr/>
          </p:nvSpPr>
          <p:spPr>
            <a:xfrm>
              <a:off x="1623000" y="3275800"/>
              <a:ext cx="11700" cy="28575"/>
            </a:xfrm>
            <a:custGeom>
              <a:avLst/>
              <a:gdLst/>
              <a:ahLst/>
              <a:cxnLst/>
              <a:rect l="l" t="t" r="r" b="b"/>
              <a:pathLst>
                <a:path w="468" h="1143" extrusionOk="0">
                  <a:moveTo>
                    <a:pt x="50" y="0"/>
                  </a:moveTo>
                  <a:cubicBezTo>
                    <a:pt x="21" y="0"/>
                    <a:pt x="0" y="25"/>
                    <a:pt x="0" y="80"/>
                  </a:cubicBezTo>
                  <a:cubicBezTo>
                    <a:pt x="34" y="280"/>
                    <a:pt x="134" y="447"/>
                    <a:pt x="167" y="614"/>
                  </a:cubicBezTo>
                  <a:cubicBezTo>
                    <a:pt x="234" y="781"/>
                    <a:pt x="301" y="1014"/>
                    <a:pt x="367" y="1114"/>
                  </a:cubicBezTo>
                  <a:cubicBezTo>
                    <a:pt x="378" y="1135"/>
                    <a:pt x="391" y="1143"/>
                    <a:pt x="405" y="1143"/>
                  </a:cubicBezTo>
                  <a:cubicBezTo>
                    <a:pt x="436" y="1143"/>
                    <a:pt x="467" y="1104"/>
                    <a:pt x="467" y="1081"/>
                  </a:cubicBezTo>
                  <a:cubicBezTo>
                    <a:pt x="467" y="914"/>
                    <a:pt x="367" y="747"/>
                    <a:pt x="334" y="580"/>
                  </a:cubicBezTo>
                  <a:cubicBezTo>
                    <a:pt x="234" y="414"/>
                    <a:pt x="201" y="213"/>
                    <a:pt x="134" y="47"/>
                  </a:cubicBezTo>
                  <a:cubicBezTo>
                    <a:pt x="104" y="17"/>
                    <a:pt x="74" y="0"/>
                    <a:pt x="5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6"/>
            <p:cNvSpPr/>
            <p:nvPr/>
          </p:nvSpPr>
          <p:spPr>
            <a:xfrm>
              <a:off x="1566300" y="3314125"/>
              <a:ext cx="18700" cy="50875"/>
            </a:xfrm>
            <a:custGeom>
              <a:avLst/>
              <a:gdLst/>
              <a:ahLst/>
              <a:cxnLst/>
              <a:rect l="l" t="t" r="r" b="b"/>
              <a:pathLst>
                <a:path w="748" h="2035" extrusionOk="0">
                  <a:moveTo>
                    <a:pt x="674" y="1"/>
                  </a:moveTo>
                  <a:cubicBezTo>
                    <a:pt x="659" y="1"/>
                    <a:pt x="644" y="5"/>
                    <a:pt x="634" y="15"/>
                  </a:cubicBezTo>
                  <a:cubicBezTo>
                    <a:pt x="33" y="382"/>
                    <a:pt x="0" y="1349"/>
                    <a:pt x="100" y="1949"/>
                  </a:cubicBezTo>
                  <a:cubicBezTo>
                    <a:pt x="100" y="2008"/>
                    <a:pt x="139" y="2034"/>
                    <a:pt x="182" y="2034"/>
                  </a:cubicBezTo>
                  <a:cubicBezTo>
                    <a:pt x="237" y="2034"/>
                    <a:pt x="300" y="1991"/>
                    <a:pt x="300" y="1916"/>
                  </a:cubicBezTo>
                  <a:cubicBezTo>
                    <a:pt x="200" y="1216"/>
                    <a:pt x="334" y="615"/>
                    <a:pt x="701" y="48"/>
                  </a:cubicBezTo>
                  <a:cubicBezTo>
                    <a:pt x="748" y="25"/>
                    <a:pt x="712" y="1"/>
                    <a:pt x="67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6"/>
            <p:cNvSpPr/>
            <p:nvPr/>
          </p:nvSpPr>
          <p:spPr>
            <a:xfrm>
              <a:off x="1585050" y="3327825"/>
              <a:ext cx="8775" cy="10550"/>
            </a:xfrm>
            <a:custGeom>
              <a:avLst/>
              <a:gdLst/>
              <a:ahLst/>
              <a:cxnLst/>
              <a:rect l="l" t="t" r="r" b="b"/>
              <a:pathLst>
                <a:path w="351" h="422" extrusionOk="0">
                  <a:moveTo>
                    <a:pt x="251" y="0"/>
                  </a:moveTo>
                  <a:cubicBezTo>
                    <a:pt x="184" y="67"/>
                    <a:pt x="151" y="167"/>
                    <a:pt x="84" y="267"/>
                  </a:cubicBezTo>
                  <a:cubicBezTo>
                    <a:pt x="0" y="351"/>
                    <a:pt x="74" y="421"/>
                    <a:pt x="149" y="421"/>
                  </a:cubicBezTo>
                  <a:cubicBezTo>
                    <a:pt x="193" y="421"/>
                    <a:pt x="238" y="396"/>
                    <a:pt x="251" y="334"/>
                  </a:cubicBezTo>
                  <a:cubicBezTo>
                    <a:pt x="318" y="267"/>
                    <a:pt x="351" y="167"/>
                    <a:pt x="351" y="34"/>
                  </a:cubicBezTo>
                  <a:lnTo>
                    <a:pt x="25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6"/>
            <p:cNvSpPr/>
            <p:nvPr/>
          </p:nvSpPr>
          <p:spPr>
            <a:xfrm>
              <a:off x="1773100" y="3078100"/>
              <a:ext cx="181000" cy="265600"/>
            </a:xfrm>
            <a:custGeom>
              <a:avLst/>
              <a:gdLst/>
              <a:ahLst/>
              <a:cxnLst/>
              <a:rect l="l" t="t" r="r" b="b"/>
              <a:pathLst>
                <a:path w="7240" h="10624" extrusionOk="0">
                  <a:moveTo>
                    <a:pt x="134" y="1"/>
                  </a:moveTo>
                  <a:cubicBezTo>
                    <a:pt x="75" y="1"/>
                    <a:pt x="1" y="60"/>
                    <a:pt x="1" y="149"/>
                  </a:cubicBezTo>
                  <a:cubicBezTo>
                    <a:pt x="468" y="1784"/>
                    <a:pt x="2202" y="2884"/>
                    <a:pt x="3403" y="4019"/>
                  </a:cubicBezTo>
                  <a:cubicBezTo>
                    <a:pt x="5338" y="5820"/>
                    <a:pt x="6572" y="7955"/>
                    <a:pt x="6939" y="10523"/>
                  </a:cubicBezTo>
                  <a:cubicBezTo>
                    <a:pt x="6939" y="10590"/>
                    <a:pt x="6997" y="10623"/>
                    <a:pt x="7056" y="10623"/>
                  </a:cubicBezTo>
                  <a:cubicBezTo>
                    <a:pt x="7114" y="10623"/>
                    <a:pt x="7172" y="10590"/>
                    <a:pt x="7172" y="10523"/>
                  </a:cubicBezTo>
                  <a:cubicBezTo>
                    <a:pt x="7239" y="8655"/>
                    <a:pt x="6238" y="6821"/>
                    <a:pt x="5171" y="5386"/>
                  </a:cubicBezTo>
                  <a:cubicBezTo>
                    <a:pt x="3803" y="3618"/>
                    <a:pt x="901" y="2217"/>
                    <a:pt x="201" y="49"/>
                  </a:cubicBezTo>
                  <a:cubicBezTo>
                    <a:pt x="190" y="16"/>
                    <a:pt x="164" y="1"/>
                    <a:pt x="1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6"/>
            <p:cNvSpPr/>
            <p:nvPr/>
          </p:nvSpPr>
          <p:spPr>
            <a:xfrm>
              <a:off x="1915950" y="3204200"/>
              <a:ext cx="69825" cy="127825"/>
            </a:xfrm>
            <a:custGeom>
              <a:avLst/>
              <a:gdLst/>
              <a:ahLst/>
              <a:cxnLst/>
              <a:rect l="l" t="t" r="r" b="b"/>
              <a:pathLst>
                <a:path w="2793" h="5113" extrusionOk="0">
                  <a:moveTo>
                    <a:pt x="121" y="1"/>
                  </a:moveTo>
                  <a:cubicBezTo>
                    <a:pt x="60" y="1"/>
                    <a:pt x="0" y="71"/>
                    <a:pt x="24" y="142"/>
                  </a:cubicBezTo>
                  <a:cubicBezTo>
                    <a:pt x="458" y="943"/>
                    <a:pt x="991" y="1710"/>
                    <a:pt x="1325" y="2544"/>
                  </a:cubicBezTo>
                  <a:cubicBezTo>
                    <a:pt x="1692" y="3411"/>
                    <a:pt x="1659" y="4145"/>
                    <a:pt x="1692" y="5112"/>
                  </a:cubicBezTo>
                  <a:lnTo>
                    <a:pt x="1759" y="5112"/>
                  </a:lnTo>
                  <a:cubicBezTo>
                    <a:pt x="2793" y="3578"/>
                    <a:pt x="958" y="1276"/>
                    <a:pt x="191" y="42"/>
                  </a:cubicBezTo>
                  <a:cubicBezTo>
                    <a:pt x="171" y="13"/>
                    <a:pt x="146" y="1"/>
                    <a:pt x="1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6"/>
            <p:cNvSpPr/>
            <p:nvPr/>
          </p:nvSpPr>
          <p:spPr>
            <a:xfrm>
              <a:off x="1964450" y="3265575"/>
              <a:ext cx="13000" cy="43925"/>
            </a:xfrm>
            <a:custGeom>
              <a:avLst/>
              <a:gdLst/>
              <a:ahLst/>
              <a:cxnLst/>
              <a:rect l="l" t="t" r="r" b="b"/>
              <a:pathLst>
                <a:path w="520" h="1757" extrusionOk="0">
                  <a:moveTo>
                    <a:pt x="99" y="1"/>
                  </a:moveTo>
                  <a:cubicBezTo>
                    <a:pt x="50" y="1"/>
                    <a:pt x="1" y="35"/>
                    <a:pt x="19" y="89"/>
                  </a:cubicBezTo>
                  <a:cubicBezTo>
                    <a:pt x="86" y="622"/>
                    <a:pt x="252" y="1123"/>
                    <a:pt x="219" y="1690"/>
                  </a:cubicBezTo>
                  <a:lnTo>
                    <a:pt x="252" y="1757"/>
                  </a:lnTo>
                  <a:cubicBezTo>
                    <a:pt x="519" y="1190"/>
                    <a:pt x="252" y="622"/>
                    <a:pt x="186" y="89"/>
                  </a:cubicBezTo>
                  <a:cubicBezTo>
                    <a:pt x="186" y="27"/>
                    <a:pt x="142" y="1"/>
                    <a:pt x="9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6"/>
            <p:cNvSpPr/>
            <p:nvPr/>
          </p:nvSpPr>
          <p:spPr>
            <a:xfrm>
              <a:off x="1842225" y="3288075"/>
              <a:ext cx="27650" cy="48750"/>
            </a:xfrm>
            <a:custGeom>
              <a:avLst/>
              <a:gdLst/>
              <a:ahLst/>
              <a:cxnLst/>
              <a:rect l="l" t="t" r="r" b="b"/>
              <a:pathLst>
                <a:path w="1106" h="1950" extrusionOk="0">
                  <a:moveTo>
                    <a:pt x="182" y="1"/>
                  </a:moveTo>
                  <a:cubicBezTo>
                    <a:pt x="96" y="1"/>
                    <a:pt x="0" y="95"/>
                    <a:pt x="71" y="189"/>
                  </a:cubicBezTo>
                  <a:cubicBezTo>
                    <a:pt x="238" y="456"/>
                    <a:pt x="405" y="757"/>
                    <a:pt x="538" y="1057"/>
                  </a:cubicBezTo>
                  <a:cubicBezTo>
                    <a:pt x="638" y="1357"/>
                    <a:pt x="705" y="1624"/>
                    <a:pt x="805" y="1924"/>
                  </a:cubicBezTo>
                  <a:cubicBezTo>
                    <a:pt x="822" y="1941"/>
                    <a:pt x="855" y="1949"/>
                    <a:pt x="884" y="1949"/>
                  </a:cubicBezTo>
                  <a:cubicBezTo>
                    <a:pt x="913" y="1949"/>
                    <a:pt x="938" y="1941"/>
                    <a:pt x="938" y="1924"/>
                  </a:cubicBezTo>
                  <a:cubicBezTo>
                    <a:pt x="1105" y="1290"/>
                    <a:pt x="571" y="556"/>
                    <a:pt x="271" y="56"/>
                  </a:cubicBezTo>
                  <a:cubicBezTo>
                    <a:pt x="252" y="17"/>
                    <a:pt x="218" y="1"/>
                    <a:pt x="18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6"/>
            <p:cNvSpPr/>
            <p:nvPr/>
          </p:nvSpPr>
          <p:spPr>
            <a:xfrm>
              <a:off x="1863900" y="3283900"/>
              <a:ext cx="13925" cy="19250"/>
            </a:xfrm>
            <a:custGeom>
              <a:avLst/>
              <a:gdLst/>
              <a:ahLst/>
              <a:cxnLst/>
              <a:rect l="l" t="t" r="r" b="b"/>
              <a:pathLst>
                <a:path w="557" h="770" extrusionOk="0">
                  <a:moveTo>
                    <a:pt x="182" y="1"/>
                  </a:moveTo>
                  <a:cubicBezTo>
                    <a:pt x="97" y="1"/>
                    <a:pt x="1" y="95"/>
                    <a:pt x="71" y="190"/>
                  </a:cubicBezTo>
                  <a:cubicBezTo>
                    <a:pt x="205" y="356"/>
                    <a:pt x="305" y="523"/>
                    <a:pt x="372" y="723"/>
                  </a:cubicBezTo>
                  <a:cubicBezTo>
                    <a:pt x="387" y="753"/>
                    <a:pt x="428" y="770"/>
                    <a:pt x="467" y="770"/>
                  </a:cubicBezTo>
                  <a:cubicBezTo>
                    <a:pt x="514" y="770"/>
                    <a:pt x="557" y="745"/>
                    <a:pt x="538" y="690"/>
                  </a:cubicBezTo>
                  <a:cubicBezTo>
                    <a:pt x="505" y="457"/>
                    <a:pt x="405" y="223"/>
                    <a:pt x="271" y="56"/>
                  </a:cubicBezTo>
                  <a:cubicBezTo>
                    <a:pt x="252" y="17"/>
                    <a:pt x="218" y="1"/>
                    <a:pt x="18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6"/>
            <p:cNvSpPr/>
            <p:nvPr/>
          </p:nvSpPr>
          <p:spPr>
            <a:xfrm>
              <a:off x="1905975" y="3179450"/>
              <a:ext cx="14750" cy="15050"/>
            </a:xfrm>
            <a:custGeom>
              <a:avLst/>
              <a:gdLst/>
              <a:ahLst/>
              <a:cxnLst/>
              <a:rect l="l" t="t" r="r" b="b"/>
              <a:pathLst>
                <a:path w="590" h="602" extrusionOk="0">
                  <a:moveTo>
                    <a:pt x="145" y="0"/>
                  </a:moveTo>
                  <a:cubicBezTo>
                    <a:pt x="79" y="0"/>
                    <a:pt x="1" y="66"/>
                    <a:pt x="23" y="131"/>
                  </a:cubicBezTo>
                  <a:cubicBezTo>
                    <a:pt x="54" y="351"/>
                    <a:pt x="234" y="601"/>
                    <a:pt x="478" y="601"/>
                  </a:cubicBezTo>
                  <a:cubicBezTo>
                    <a:pt x="493" y="601"/>
                    <a:pt x="508" y="600"/>
                    <a:pt x="523" y="598"/>
                  </a:cubicBezTo>
                  <a:cubicBezTo>
                    <a:pt x="557" y="598"/>
                    <a:pt x="590" y="532"/>
                    <a:pt x="557" y="465"/>
                  </a:cubicBezTo>
                  <a:cubicBezTo>
                    <a:pt x="523" y="398"/>
                    <a:pt x="423" y="398"/>
                    <a:pt x="356" y="298"/>
                  </a:cubicBezTo>
                  <a:cubicBezTo>
                    <a:pt x="256" y="231"/>
                    <a:pt x="223" y="198"/>
                    <a:pt x="223" y="65"/>
                  </a:cubicBezTo>
                  <a:cubicBezTo>
                    <a:pt x="211" y="19"/>
                    <a:pt x="180" y="0"/>
                    <a:pt x="14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6"/>
            <p:cNvSpPr/>
            <p:nvPr/>
          </p:nvSpPr>
          <p:spPr>
            <a:xfrm>
              <a:off x="1916300" y="3160500"/>
              <a:ext cx="31650" cy="71675"/>
            </a:xfrm>
            <a:custGeom>
              <a:avLst/>
              <a:gdLst/>
              <a:ahLst/>
              <a:cxnLst/>
              <a:rect l="l" t="t" r="r" b="b"/>
              <a:pathLst>
                <a:path w="1266" h="2867" extrusionOk="0">
                  <a:moveTo>
                    <a:pt x="673" y="0"/>
                  </a:moveTo>
                  <a:cubicBezTo>
                    <a:pt x="583" y="0"/>
                    <a:pt x="497" y="94"/>
                    <a:pt x="544" y="189"/>
                  </a:cubicBezTo>
                  <a:cubicBezTo>
                    <a:pt x="644" y="322"/>
                    <a:pt x="777" y="489"/>
                    <a:pt x="944" y="489"/>
                  </a:cubicBezTo>
                  <a:lnTo>
                    <a:pt x="844" y="522"/>
                  </a:lnTo>
                  <a:cubicBezTo>
                    <a:pt x="782" y="585"/>
                    <a:pt x="691" y="676"/>
                    <a:pt x="652" y="796"/>
                  </a:cubicBezTo>
                  <a:lnTo>
                    <a:pt x="652" y="796"/>
                  </a:lnTo>
                  <a:cubicBezTo>
                    <a:pt x="670" y="716"/>
                    <a:pt x="634" y="686"/>
                    <a:pt x="544" y="656"/>
                  </a:cubicBezTo>
                  <a:cubicBezTo>
                    <a:pt x="377" y="656"/>
                    <a:pt x="310" y="556"/>
                    <a:pt x="310" y="389"/>
                  </a:cubicBezTo>
                  <a:cubicBezTo>
                    <a:pt x="298" y="329"/>
                    <a:pt x="251" y="303"/>
                    <a:pt x="199" y="303"/>
                  </a:cubicBezTo>
                  <a:cubicBezTo>
                    <a:pt x="108" y="303"/>
                    <a:pt x="1" y="383"/>
                    <a:pt x="43" y="489"/>
                  </a:cubicBezTo>
                  <a:cubicBezTo>
                    <a:pt x="125" y="679"/>
                    <a:pt x="273" y="892"/>
                    <a:pt x="487" y="892"/>
                  </a:cubicBezTo>
                  <a:cubicBezTo>
                    <a:pt x="536" y="892"/>
                    <a:pt x="588" y="881"/>
                    <a:pt x="644" y="856"/>
                  </a:cubicBezTo>
                  <a:lnTo>
                    <a:pt x="644" y="856"/>
                  </a:lnTo>
                  <a:cubicBezTo>
                    <a:pt x="310" y="1490"/>
                    <a:pt x="410" y="2390"/>
                    <a:pt x="1111" y="2857"/>
                  </a:cubicBezTo>
                  <a:cubicBezTo>
                    <a:pt x="1123" y="2863"/>
                    <a:pt x="1136" y="2866"/>
                    <a:pt x="1148" y="2866"/>
                  </a:cubicBezTo>
                  <a:cubicBezTo>
                    <a:pt x="1208" y="2866"/>
                    <a:pt x="1266" y="2806"/>
                    <a:pt x="1211" y="2724"/>
                  </a:cubicBezTo>
                  <a:cubicBezTo>
                    <a:pt x="811" y="2057"/>
                    <a:pt x="510" y="1356"/>
                    <a:pt x="1144" y="689"/>
                  </a:cubicBezTo>
                  <a:cubicBezTo>
                    <a:pt x="1211" y="622"/>
                    <a:pt x="1144" y="489"/>
                    <a:pt x="1044" y="422"/>
                  </a:cubicBezTo>
                  <a:cubicBezTo>
                    <a:pt x="1111" y="422"/>
                    <a:pt x="1144" y="356"/>
                    <a:pt x="1111" y="322"/>
                  </a:cubicBezTo>
                  <a:cubicBezTo>
                    <a:pt x="1044" y="256"/>
                    <a:pt x="1011" y="222"/>
                    <a:pt x="944" y="189"/>
                  </a:cubicBezTo>
                  <a:cubicBezTo>
                    <a:pt x="877" y="155"/>
                    <a:pt x="811" y="89"/>
                    <a:pt x="777" y="55"/>
                  </a:cubicBezTo>
                  <a:cubicBezTo>
                    <a:pt x="748" y="16"/>
                    <a:pt x="710" y="0"/>
                    <a:pt x="67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6"/>
            <p:cNvSpPr/>
            <p:nvPr/>
          </p:nvSpPr>
          <p:spPr>
            <a:xfrm>
              <a:off x="1944050" y="3140775"/>
              <a:ext cx="14200" cy="15275"/>
            </a:xfrm>
            <a:custGeom>
              <a:avLst/>
              <a:gdLst/>
              <a:ahLst/>
              <a:cxnLst/>
              <a:rect l="l" t="t" r="r" b="b"/>
              <a:pathLst>
                <a:path w="568" h="611" extrusionOk="0">
                  <a:moveTo>
                    <a:pt x="121" y="1"/>
                  </a:moveTo>
                  <a:cubicBezTo>
                    <a:pt x="61" y="1"/>
                    <a:pt x="1" y="52"/>
                    <a:pt x="1" y="144"/>
                  </a:cubicBezTo>
                  <a:cubicBezTo>
                    <a:pt x="34" y="344"/>
                    <a:pt x="168" y="578"/>
                    <a:pt x="368" y="611"/>
                  </a:cubicBezTo>
                  <a:cubicBezTo>
                    <a:pt x="501" y="611"/>
                    <a:pt x="568" y="477"/>
                    <a:pt x="501" y="377"/>
                  </a:cubicBezTo>
                  <a:cubicBezTo>
                    <a:pt x="468" y="344"/>
                    <a:pt x="368" y="344"/>
                    <a:pt x="334" y="277"/>
                  </a:cubicBezTo>
                  <a:cubicBezTo>
                    <a:pt x="301" y="211"/>
                    <a:pt x="301" y="144"/>
                    <a:pt x="234" y="111"/>
                  </a:cubicBezTo>
                  <a:cubicBezTo>
                    <a:pt x="219" y="35"/>
                    <a:pt x="170" y="1"/>
                    <a:pt x="1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6"/>
            <p:cNvSpPr/>
            <p:nvPr/>
          </p:nvSpPr>
          <p:spPr>
            <a:xfrm>
              <a:off x="1958225" y="3130575"/>
              <a:ext cx="15050" cy="9775"/>
            </a:xfrm>
            <a:custGeom>
              <a:avLst/>
              <a:gdLst/>
              <a:ahLst/>
              <a:cxnLst/>
              <a:rect l="l" t="t" r="r" b="b"/>
              <a:pathLst>
                <a:path w="602" h="391" extrusionOk="0">
                  <a:moveTo>
                    <a:pt x="523" y="0"/>
                  </a:moveTo>
                  <a:cubicBezTo>
                    <a:pt x="501" y="0"/>
                    <a:pt x="480" y="15"/>
                    <a:pt x="468" y="52"/>
                  </a:cubicBezTo>
                  <a:lnTo>
                    <a:pt x="335" y="185"/>
                  </a:lnTo>
                  <a:cubicBezTo>
                    <a:pt x="335" y="185"/>
                    <a:pt x="301" y="185"/>
                    <a:pt x="234" y="152"/>
                  </a:cubicBezTo>
                  <a:cubicBezTo>
                    <a:pt x="214" y="131"/>
                    <a:pt x="193" y="123"/>
                    <a:pt x="173" y="123"/>
                  </a:cubicBezTo>
                  <a:cubicBezTo>
                    <a:pt x="130" y="123"/>
                    <a:pt x="91" y="162"/>
                    <a:pt x="68" y="185"/>
                  </a:cubicBezTo>
                  <a:cubicBezTo>
                    <a:pt x="1" y="218"/>
                    <a:pt x="68" y="318"/>
                    <a:pt x="101" y="352"/>
                  </a:cubicBezTo>
                  <a:cubicBezTo>
                    <a:pt x="159" y="371"/>
                    <a:pt x="228" y="390"/>
                    <a:pt x="295" y="390"/>
                  </a:cubicBezTo>
                  <a:cubicBezTo>
                    <a:pt x="344" y="390"/>
                    <a:pt x="392" y="380"/>
                    <a:pt x="435" y="352"/>
                  </a:cubicBezTo>
                  <a:cubicBezTo>
                    <a:pt x="535" y="318"/>
                    <a:pt x="601" y="218"/>
                    <a:pt x="601" y="85"/>
                  </a:cubicBezTo>
                  <a:cubicBezTo>
                    <a:pt x="601" y="43"/>
                    <a:pt x="561" y="0"/>
                    <a:pt x="52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6"/>
            <p:cNvSpPr/>
            <p:nvPr/>
          </p:nvSpPr>
          <p:spPr>
            <a:xfrm>
              <a:off x="1974075" y="3122050"/>
              <a:ext cx="13375" cy="6400"/>
            </a:xfrm>
            <a:custGeom>
              <a:avLst/>
              <a:gdLst/>
              <a:ahLst/>
              <a:cxnLst/>
              <a:rect l="l" t="t" r="r" b="b"/>
              <a:pathLst>
                <a:path w="535" h="256" extrusionOk="0">
                  <a:moveTo>
                    <a:pt x="126" y="1"/>
                  </a:moveTo>
                  <a:cubicBezTo>
                    <a:pt x="101" y="1"/>
                    <a:pt x="67" y="9"/>
                    <a:pt x="34" y="26"/>
                  </a:cubicBezTo>
                  <a:cubicBezTo>
                    <a:pt x="1" y="59"/>
                    <a:pt x="1" y="159"/>
                    <a:pt x="34" y="192"/>
                  </a:cubicBezTo>
                  <a:cubicBezTo>
                    <a:pt x="107" y="229"/>
                    <a:pt x="201" y="256"/>
                    <a:pt x="292" y="256"/>
                  </a:cubicBezTo>
                  <a:cubicBezTo>
                    <a:pt x="367" y="256"/>
                    <a:pt x="441" y="238"/>
                    <a:pt x="501" y="192"/>
                  </a:cubicBezTo>
                  <a:cubicBezTo>
                    <a:pt x="534" y="126"/>
                    <a:pt x="501" y="59"/>
                    <a:pt x="401" y="59"/>
                  </a:cubicBezTo>
                  <a:cubicBezTo>
                    <a:pt x="368" y="59"/>
                    <a:pt x="326" y="67"/>
                    <a:pt x="284" y="67"/>
                  </a:cubicBezTo>
                  <a:cubicBezTo>
                    <a:pt x="243" y="67"/>
                    <a:pt x="201" y="59"/>
                    <a:pt x="168" y="26"/>
                  </a:cubicBezTo>
                  <a:cubicBezTo>
                    <a:pt x="168" y="9"/>
                    <a:pt x="151" y="1"/>
                    <a:pt x="12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6"/>
            <p:cNvSpPr/>
            <p:nvPr/>
          </p:nvSpPr>
          <p:spPr>
            <a:xfrm>
              <a:off x="1988250" y="3106825"/>
              <a:ext cx="14200" cy="7550"/>
            </a:xfrm>
            <a:custGeom>
              <a:avLst/>
              <a:gdLst/>
              <a:ahLst/>
              <a:cxnLst/>
              <a:rect l="l" t="t" r="r" b="b"/>
              <a:pathLst>
                <a:path w="568" h="302" extrusionOk="0">
                  <a:moveTo>
                    <a:pt x="434" y="1"/>
                  </a:moveTo>
                  <a:cubicBezTo>
                    <a:pt x="368" y="1"/>
                    <a:pt x="234" y="34"/>
                    <a:pt x="134" y="68"/>
                  </a:cubicBezTo>
                  <a:cubicBezTo>
                    <a:pt x="1" y="68"/>
                    <a:pt x="1" y="168"/>
                    <a:pt x="1" y="201"/>
                  </a:cubicBezTo>
                  <a:cubicBezTo>
                    <a:pt x="1" y="268"/>
                    <a:pt x="101" y="301"/>
                    <a:pt x="201" y="301"/>
                  </a:cubicBezTo>
                  <a:cubicBezTo>
                    <a:pt x="268" y="234"/>
                    <a:pt x="401" y="201"/>
                    <a:pt x="468" y="168"/>
                  </a:cubicBezTo>
                  <a:cubicBezTo>
                    <a:pt x="568" y="134"/>
                    <a:pt x="535" y="1"/>
                    <a:pt x="4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6"/>
            <p:cNvSpPr/>
            <p:nvPr/>
          </p:nvSpPr>
          <p:spPr>
            <a:xfrm>
              <a:off x="2009725" y="3081525"/>
              <a:ext cx="10575" cy="7275"/>
            </a:xfrm>
            <a:custGeom>
              <a:avLst/>
              <a:gdLst/>
              <a:ahLst/>
              <a:cxnLst/>
              <a:rect l="l" t="t" r="r" b="b"/>
              <a:pathLst>
                <a:path w="423" h="291" extrusionOk="0">
                  <a:moveTo>
                    <a:pt x="217" y="0"/>
                  </a:moveTo>
                  <a:cubicBezTo>
                    <a:pt x="82" y="0"/>
                    <a:pt x="0" y="191"/>
                    <a:pt x="176" y="279"/>
                  </a:cubicBezTo>
                  <a:cubicBezTo>
                    <a:pt x="196" y="287"/>
                    <a:pt x="216" y="291"/>
                    <a:pt x="233" y="291"/>
                  </a:cubicBezTo>
                  <a:cubicBezTo>
                    <a:pt x="363" y="291"/>
                    <a:pt x="422" y="100"/>
                    <a:pt x="276" y="12"/>
                  </a:cubicBezTo>
                  <a:cubicBezTo>
                    <a:pt x="256" y="4"/>
                    <a:pt x="236" y="0"/>
                    <a:pt x="21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6"/>
            <p:cNvSpPr/>
            <p:nvPr/>
          </p:nvSpPr>
          <p:spPr>
            <a:xfrm>
              <a:off x="1939050" y="3171850"/>
              <a:ext cx="20075" cy="51075"/>
            </a:xfrm>
            <a:custGeom>
              <a:avLst/>
              <a:gdLst/>
              <a:ahLst/>
              <a:cxnLst/>
              <a:rect l="l" t="t" r="r" b="b"/>
              <a:pathLst>
                <a:path w="803" h="2043" extrusionOk="0">
                  <a:moveTo>
                    <a:pt x="591" y="0"/>
                  </a:moveTo>
                  <a:cubicBezTo>
                    <a:pt x="558" y="0"/>
                    <a:pt x="526" y="11"/>
                    <a:pt x="501" y="35"/>
                  </a:cubicBezTo>
                  <a:cubicBezTo>
                    <a:pt x="168" y="335"/>
                    <a:pt x="1" y="836"/>
                    <a:pt x="1" y="1236"/>
                  </a:cubicBezTo>
                  <a:cubicBezTo>
                    <a:pt x="32" y="1580"/>
                    <a:pt x="210" y="2042"/>
                    <a:pt x="591" y="2042"/>
                  </a:cubicBezTo>
                  <a:cubicBezTo>
                    <a:pt x="616" y="2042"/>
                    <a:pt x="641" y="2041"/>
                    <a:pt x="668" y="2036"/>
                  </a:cubicBezTo>
                  <a:cubicBezTo>
                    <a:pt x="735" y="2036"/>
                    <a:pt x="768" y="1936"/>
                    <a:pt x="701" y="1870"/>
                  </a:cubicBezTo>
                  <a:cubicBezTo>
                    <a:pt x="401" y="1670"/>
                    <a:pt x="234" y="1503"/>
                    <a:pt x="268" y="1069"/>
                  </a:cubicBezTo>
                  <a:cubicBezTo>
                    <a:pt x="301" y="736"/>
                    <a:pt x="434" y="402"/>
                    <a:pt x="701" y="202"/>
                  </a:cubicBezTo>
                  <a:cubicBezTo>
                    <a:pt x="802" y="101"/>
                    <a:pt x="693" y="0"/>
                    <a:pt x="59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6"/>
            <p:cNvSpPr/>
            <p:nvPr/>
          </p:nvSpPr>
          <p:spPr>
            <a:xfrm>
              <a:off x="1958225" y="3169875"/>
              <a:ext cx="15675" cy="34275"/>
            </a:xfrm>
            <a:custGeom>
              <a:avLst/>
              <a:gdLst/>
              <a:ahLst/>
              <a:cxnLst/>
              <a:rect l="l" t="t" r="r" b="b"/>
              <a:pathLst>
                <a:path w="627" h="1371" extrusionOk="0">
                  <a:moveTo>
                    <a:pt x="385" y="0"/>
                  </a:moveTo>
                  <a:cubicBezTo>
                    <a:pt x="347" y="0"/>
                    <a:pt x="312" y="15"/>
                    <a:pt x="301" y="47"/>
                  </a:cubicBezTo>
                  <a:cubicBezTo>
                    <a:pt x="134" y="481"/>
                    <a:pt x="1" y="1148"/>
                    <a:pt x="501" y="1348"/>
                  </a:cubicBezTo>
                  <a:cubicBezTo>
                    <a:pt x="517" y="1364"/>
                    <a:pt x="533" y="1371"/>
                    <a:pt x="548" y="1371"/>
                  </a:cubicBezTo>
                  <a:cubicBezTo>
                    <a:pt x="594" y="1371"/>
                    <a:pt x="627" y="1307"/>
                    <a:pt x="601" y="1282"/>
                  </a:cubicBezTo>
                  <a:cubicBezTo>
                    <a:pt x="468" y="1115"/>
                    <a:pt x="401" y="981"/>
                    <a:pt x="401" y="781"/>
                  </a:cubicBezTo>
                  <a:cubicBezTo>
                    <a:pt x="368" y="581"/>
                    <a:pt x="435" y="348"/>
                    <a:pt x="501" y="181"/>
                  </a:cubicBezTo>
                  <a:cubicBezTo>
                    <a:pt x="569" y="67"/>
                    <a:pt x="468" y="0"/>
                    <a:pt x="38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6"/>
            <p:cNvSpPr/>
            <p:nvPr/>
          </p:nvSpPr>
          <p:spPr>
            <a:xfrm>
              <a:off x="1983250" y="3159850"/>
              <a:ext cx="8375" cy="17050"/>
            </a:xfrm>
            <a:custGeom>
              <a:avLst/>
              <a:gdLst/>
              <a:ahLst/>
              <a:cxnLst/>
              <a:rect l="l" t="t" r="r" b="b"/>
              <a:pathLst>
                <a:path w="335" h="682" extrusionOk="0">
                  <a:moveTo>
                    <a:pt x="164" y="1"/>
                  </a:moveTo>
                  <a:cubicBezTo>
                    <a:pt x="128" y="1"/>
                    <a:pt x="81" y="24"/>
                    <a:pt x="34" y="48"/>
                  </a:cubicBezTo>
                  <a:cubicBezTo>
                    <a:pt x="1" y="181"/>
                    <a:pt x="1" y="315"/>
                    <a:pt x="1" y="415"/>
                  </a:cubicBezTo>
                  <a:cubicBezTo>
                    <a:pt x="34" y="548"/>
                    <a:pt x="134" y="682"/>
                    <a:pt x="268" y="682"/>
                  </a:cubicBezTo>
                  <a:cubicBezTo>
                    <a:pt x="301" y="682"/>
                    <a:pt x="334" y="648"/>
                    <a:pt x="334" y="582"/>
                  </a:cubicBezTo>
                  <a:cubicBezTo>
                    <a:pt x="334" y="515"/>
                    <a:pt x="301" y="482"/>
                    <a:pt x="268" y="382"/>
                  </a:cubicBezTo>
                  <a:lnTo>
                    <a:pt x="268" y="181"/>
                  </a:lnTo>
                  <a:cubicBezTo>
                    <a:pt x="301" y="81"/>
                    <a:pt x="301" y="48"/>
                    <a:pt x="201" y="15"/>
                  </a:cubicBezTo>
                  <a:cubicBezTo>
                    <a:pt x="191" y="5"/>
                    <a:pt x="178" y="1"/>
                    <a:pt x="16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6"/>
            <p:cNvSpPr/>
            <p:nvPr/>
          </p:nvSpPr>
          <p:spPr>
            <a:xfrm>
              <a:off x="1996600" y="3148525"/>
              <a:ext cx="10025" cy="11500"/>
            </a:xfrm>
            <a:custGeom>
              <a:avLst/>
              <a:gdLst/>
              <a:ahLst/>
              <a:cxnLst/>
              <a:rect l="l" t="t" r="r" b="b"/>
              <a:pathLst>
                <a:path w="401" h="460" extrusionOk="0">
                  <a:moveTo>
                    <a:pt x="201" y="1"/>
                  </a:moveTo>
                  <a:cubicBezTo>
                    <a:pt x="100" y="1"/>
                    <a:pt x="67" y="34"/>
                    <a:pt x="0" y="134"/>
                  </a:cubicBezTo>
                  <a:cubicBezTo>
                    <a:pt x="0" y="201"/>
                    <a:pt x="0" y="334"/>
                    <a:pt x="67" y="434"/>
                  </a:cubicBezTo>
                  <a:cubicBezTo>
                    <a:pt x="100" y="451"/>
                    <a:pt x="142" y="459"/>
                    <a:pt x="184" y="459"/>
                  </a:cubicBezTo>
                  <a:cubicBezTo>
                    <a:pt x="226" y="459"/>
                    <a:pt x="267" y="451"/>
                    <a:pt x="301" y="434"/>
                  </a:cubicBezTo>
                  <a:cubicBezTo>
                    <a:pt x="334" y="368"/>
                    <a:pt x="401" y="334"/>
                    <a:pt x="334" y="301"/>
                  </a:cubicBezTo>
                  <a:lnTo>
                    <a:pt x="301" y="201"/>
                  </a:lnTo>
                  <a:lnTo>
                    <a:pt x="301" y="167"/>
                  </a:lnTo>
                  <a:cubicBezTo>
                    <a:pt x="301" y="67"/>
                    <a:pt x="267" y="1"/>
                    <a:pt x="2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6"/>
            <p:cNvSpPr/>
            <p:nvPr/>
          </p:nvSpPr>
          <p:spPr>
            <a:xfrm>
              <a:off x="2020425" y="3134850"/>
              <a:ext cx="7600" cy="5475"/>
            </a:xfrm>
            <a:custGeom>
              <a:avLst/>
              <a:gdLst/>
              <a:ahLst/>
              <a:cxnLst/>
              <a:rect l="l" t="t" r="r" b="b"/>
              <a:pathLst>
                <a:path w="304" h="219" extrusionOk="0">
                  <a:moveTo>
                    <a:pt x="140" y="1"/>
                  </a:moveTo>
                  <a:cubicBezTo>
                    <a:pt x="58" y="1"/>
                    <a:pt x="0" y="157"/>
                    <a:pt x="115" y="214"/>
                  </a:cubicBezTo>
                  <a:cubicBezTo>
                    <a:pt x="127" y="217"/>
                    <a:pt x="138" y="218"/>
                    <a:pt x="149" y="218"/>
                  </a:cubicBezTo>
                  <a:cubicBezTo>
                    <a:pt x="259" y="218"/>
                    <a:pt x="303" y="75"/>
                    <a:pt x="182" y="14"/>
                  </a:cubicBezTo>
                  <a:cubicBezTo>
                    <a:pt x="168" y="5"/>
                    <a:pt x="154" y="1"/>
                    <a:pt x="1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6"/>
            <p:cNvSpPr/>
            <p:nvPr/>
          </p:nvSpPr>
          <p:spPr>
            <a:xfrm>
              <a:off x="1955500" y="3223475"/>
              <a:ext cx="34450" cy="78150"/>
            </a:xfrm>
            <a:custGeom>
              <a:avLst/>
              <a:gdLst/>
              <a:ahLst/>
              <a:cxnLst/>
              <a:rect l="l" t="t" r="r" b="b"/>
              <a:pathLst>
                <a:path w="1378" h="3126" extrusionOk="0">
                  <a:moveTo>
                    <a:pt x="174" y="1"/>
                  </a:moveTo>
                  <a:cubicBezTo>
                    <a:pt x="92" y="1"/>
                    <a:pt x="1" y="66"/>
                    <a:pt x="43" y="172"/>
                  </a:cubicBezTo>
                  <a:cubicBezTo>
                    <a:pt x="177" y="639"/>
                    <a:pt x="343" y="1039"/>
                    <a:pt x="544" y="1506"/>
                  </a:cubicBezTo>
                  <a:cubicBezTo>
                    <a:pt x="744" y="2006"/>
                    <a:pt x="777" y="2473"/>
                    <a:pt x="911" y="3007"/>
                  </a:cubicBezTo>
                  <a:cubicBezTo>
                    <a:pt x="911" y="3082"/>
                    <a:pt x="953" y="3125"/>
                    <a:pt x="995" y="3125"/>
                  </a:cubicBezTo>
                  <a:cubicBezTo>
                    <a:pt x="1029" y="3125"/>
                    <a:pt x="1063" y="3099"/>
                    <a:pt x="1077" y="3040"/>
                  </a:cubicBezTo>
                  <a:lnTo>
                    <a:pt x="1077" y="2773"/>
                  </a:lnTo>
                  <a:lnTo>
                    <a:pt x="1111" y="2773"/>
                  </a:lnTo>
                  <a:lnTo>
                    <a:pt x="1378" y="2507"/>
                  </a:lnTo>
                  <a:lnTo>
                    <a:pt x="1311" y="2473"/>
                  </a:lnTo>
                  <a:cubicBezTo>
                    <a:pt x="1244" y="2540"/>
                    <a:pt x="1144" y="2640"/>
                    <a:pt x="1077" y="2673"/>
                  </a:cubicBezTo>
                  <a:cubicBezTo>
                    <a:pt x="1077" y="2473"/>
                    <a:pt x="1044" y="2240"/>
                    <a:pt x="1011" y="2040"/>
                  </a:cubicBezTo>
                  <a:lnTo>
                    <a:pt x="1011" y="2040"/>
                  </a:lnTo>
                  <a:cubicBezTo>
                    <a:pt x="1017" y="2046"/>
                    <a:pt x="1023" y="2049"/>
                    <a:pt x="1029" y="2049"/>
                  </a:cubicBezTo>
                  <a:cubicBezTo>
                    <a:pt x="1054" y="2049"/>
                    <a:pt x="1071" y="2000"/>
                    <a:pt x="1044" y="1973"/>
                  </a:cubicBezTo>
                  <a:lnTo>
                    <a:pt x="1011" y="1973"/>
                  </a:lnTo>
                  <a:cubicBezTo>
                    <a:pt x="810" y="1339"/>
                    <a:pt x="444" y="672"/>
                    <a:pt x="277" y="72"/>
                  </a:cubicBezTo>
                  <a:cubicBezTo>
                    <a:pt x="264" y="23"/>
                    <a:pt x="221" y="1"/>
                    <a:pt x="17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6"/>
            <p:cNvSpPr/>
            <p:nvPr/>
          </p:nvSpPr>
          <p:spPr>
            <a:xfrm>
              <a:off x="1991150" y="3244725"/>
              <a:ext cx="10925" cy="29250"/>
            </a:xfrm>
            <a:custGeom>
              <a:avLst/>
              <a:gdLst/>
              <a:ahLst/>
              <a:cxnLst/>
              <a:rect l="l" t="t" r="r" b="b"/>
              <a:pathLst>
                <a:path w="437" h="1170" extrusionOk="0">
                  <a:moveTo>
                    <a:pt x="86" y="1"/>
                  </a:moveTo>
                  <a:cubicBezTo>
                    <a:pt x="40" y="1"/>
                    <a:pt x="0" y="35"/>
                    <a:pt x="18" y="89"/>
                  </a:cubicBezTo>
                  <a:cubicBezTo>
                    <a:pt x="52" y="256"/>
                    <a:pt x="118" y="456"/>
                    <a:pt x="118" y="623"/>
                  </a:cubicBezTo>
                  <a:cubicBezTo>
                    <a:pt x="152" y="789"/>
                    <a:pt x="152" y="956"/>
                    <a:pt x="218" y="1123"/>
                  </a:cubicBezTo>
                  <a:cubicBezTo>
                    <a:pt x="248" y="1153"/>
                    <a:pt x="299" y="1169"/>
                    <a:pt x="342" y="1169"/>
                  </a:cubicBezTo>
                  <a:cubicBezTo>
                    <a:pt x="395" y="1169"/>
                    <a:pt x="437" y="1145"/>
                    <a:pt x="419" y="1090"/>
                  </a:cubicBezTo>
                  <a:cubicBezTo>
                    <a:pt x="419" y="923"/>
                    <a:pt x="352" y="789"/>
                    <a:pt x="318" y="623"/>
                  </a:cubicBezTo>
                  <a:cubicBezTo>
                    <a:pt x="285" y="456"/>
                    <a:pt x="252" y="256"/>
                    <a:pt x="185" y="89"/>
                  </a:cubicBezTo>
                  <a:cubicBezTo>
                    <a:pt x="170" y="27"/>
                    <a:pt x="125" y="1"/>
                    <a:pt x="8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6"/>
            <p:cNvSpPr/>
            <p:nvPr/>
          </p:nvSpPr>
          <p:spPr>
            <a:xfrm>
              <a:off x="2012450" y="3232750"/>
              <a:ext cx="12500" cy="15375"/>
            </a:xfrm>
            <a:custGeom>
              <a:avLst/>
              <a:gdLst/>
              <a:ahLst/>
              <a:cxnLst/>
              <a:rect l="l" t="t" r="r" b="b"/>
              <a:pathLst>
                <a:path w="500" h="615" extrusionOk="0">
                  <a:moveTo>
                    <a:pt x="167" y="1"/>
                  </a:moveTo>
                  <a:cubicBezTo>
                    <a:pt x="100" y="1"/>
                    <a:pt x="0" y="101"/>
                    <a:pt x="0" y="168"/>
                  </a:cubicBezTo>
                  <a:cubicBezTo>
                    <a:pt x="34" y="334"/>
                    <a:pt x="134" y="501"/>
                    <a:pt x="300" y="601"/>
                  </a:cubicBezTo>
                  <a:cubicBezTo>
                    <a:pt x="309" y="610"/>
                    <a:pt x="323" y="614"/>
                    <a:pt x="339" y="614"/>
                  </a:cubicBezTo>
                  <a:cubicBezTo>
                    <a:pt x="383" y="614"/>
                    <a:pt x="443" y="583"/>
                    <a:pt x="467" y="534"/>
                  </a:cubicBezTo>
                  <a:cubicBezTo>
                    <a:pt x="472" y="539"/>
                    <a:pt x="476" y="541"/>
                    <a:pt x="479" y="541"/>
                  </a:cubicBezTo>
                  <a:cubicBezTo>
                    <a:pt x="500" y="541"/>
                    <a:pt x="496" y="463"/>
                    <a:pt x="467" y="434"/>
                  </a:cubicBezTo>
                  <a:cubicBezTo>
                    <a:pt x="400" y="334"/>
                    <a:pt x="334" y="301"/>
                    <a:pt x="334" y="168"/>
                  </a:cubicBezTo>
                  <a:cubicBezTo>
                    <a:pt x="334" y="101"/>
                    <a:pt x="267" y="1"/>
                    <a:pt x="1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6"/>
            <p:cNvSpPr/>
            <p:nvPr/>
          </p:nvSpPr>
          <p:spPr>
            <a:xfrm>
              <a:off x="2037150" y="3221525"/>
              <a:ext cx="7575" cy="5500"/>
            </a:xfrm>
            <a:custGeom>
              <a:avLst/>
              <a:gdLst/>
              <a:ahLst/>
              <a:cxnLst/>
              <a:rect l="l" t="t" r="r" b="b"/>
              <a:pathLst>
                <a:path w="303" h="220" extrusionOk="0">
                  <a:moveTo>
                    <a:pt x="133" y="1"/>
                  </a:moveTo>
                  <a:cubicBezTo>
                    <a:pt x="54" y="1"/>
                    <a:pt x="1" y="132"/>
                    <a:pt x="113" y="216"/>
                  </a:cubicBezTo>
                  <a:cubicBezTo>
                    <a:pt x="118" y="219"/>
                    <a:pt x="124" y="220"/>
                    <a:pt x="129" y="220"/>
                  </a:cubicBezTo>
                  <a:cubicBezTo>
                    <a:pt x="198" y="220"/>
                    <a:pt x="303" y="47"/>
                    <a:pt x="180" y="16"/>
                  </a:cubicBezTo>
                  <a:cubicBezTo>
                    <a:pt x="164" y="5"/>
                    <a:pt x="148" y="1"/>
                    <a:pt x="13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6"/>
            <p:cNvSpPr/>
            <p:nvPr/>
          </p:nvSpPr>
          <p:spPr>
            <a:xfrm>
              <a:off x="2050225" y="3207650"/>
              <a:ext cx="7700" cy="5500"/>
            </a:xfrm>
            <a:custGeom>
              <a:avLst/>
              <a:gdLst/>
              <a:ahLst/>
              <a:cxnLst/>
              <a:rect l="l" t="t" r="r" b="b"/>
              <a:pathLst>
                <a:path w="308" h="220" extrusionOk="0">
                  <a:moveTo>
                    <a:pt x="194" y="0"/>
                  </a:moveTo>
                  <a:cubicBezTo>
                    <a:pt x="76" y="0"/>
                    <a:pt x="0" y="173"/>
                    <a:pt x="124" y="204"/>
                  </a:cubicBezTo>
                  <a:cubicBezTo>
                    <a:pt x="145" y="215"/>
                    <a:pt x="164" y="219"/>
                    <a:pt x="182" y="219"/>
                  </a:cubicBezTo>
                  <a:cubicBezTo>
                    <a:pt x="274" y="219"/>
                    <a:pt x="308" y="88"/>
                    <a:pt x="224" y="4"/>
                  </a:cubicBezTo>
                  <a:cubicBezTo>
                    <a:pt x="214" y="1"/>
                    <a:pt x="204" y="0"/>
                    <a:pt x="19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6"/>
            <p:cNvSpPr/>
            <p:nvPr/>
          </p:nvSpPr>
          <p:spPr>
            <a:xfrm>
              <a:off x="2076825" y="3186750"/>
              <a:ext cx="5225" cy="3675"/>
            </a:xfrm>
            <a:custGeom>
              <a:avLst/>
              <a:gdLst/>
              <a:ahLst/>
              <a:cxnLst/>
              <a:rect l="l" t="t" r="r" b="b"/>
              <a:pathLst>
                <a:path w="209" h="147" extrusionOk="0">
                  <a:moveTo>
                    <a:pt x="82" y="1"/>
                  </a:moveTo>
                  <a:cubicBezTo>
                    <a:pt x="47" y="1"/>
                    <a:pt x="1" y="110"/>
                    <a:pt x="60" y="140"/>
                  </a:cubicBezTo>
                  <a:cubicBezTo>
                    <a:pt x="74" y="144"/>
                    <a:pt x="87" y="146"/>
                    <a:pt x="99" y="146"/>
                  </a:cubicBezTo>
                  <a:cubicBezTo>
                    <a:pt x="175" y="146"/>
                    <a:pt x="209" y="64"/>
                    <a:pt x="94" y="6"/>
                  </a:cubicBezTo>
                  <a:cubicBezTo>
                    <a:pt x="90" y="2"/>
                    <a:pt x="86" y="1"/>
                    <a:pt x="8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6"/>
            <p:cNvSpPr/>
            <p:nvPr/>
          </p:nvSpPr>
          <p:spPr>
            <a:xfrm>
              <a:off x="2114500" y="3131850"/>
              <a:ext cx="8875" cy="8450"/>
            </a:xfrm>
            <a:custGeom>
              <a:avLst/>
              <a:gdLst/>
              <a:ahLst/>
              <a:cxnLst/>
              <a:rect l="l" t="t" r="r" b="b"/>
              <a:pathLst>
                <a:path w="355" h="338" extrusionOk="0">
                  <a:moveTo>
                    <a:pt x="321" y="1"/>
                  </a:moveTo>
                  <a:cubicBezTo>
                    <a:pt x="188" y="34"/>
                    <a:pt x="88" y="134"/>
                    <a:pt x="21" y="267"/>
                  </a:cubicBezTo>
                  <a:cubicBezTo>
                    <a:pt x="0" y="309"/>
                    <a:pt x="56" y="337"/>
                    <a:pt x="102" y="337"/>
                  </a:cubicBezTo>
                  <a:cubicBezTo>
                    <a:pt x="130" y="337"/>
                    <a:pt x="155" y="326"/>
                    <a:pt x="155" y="301"/>
                  </a:cubicBezTo>
                  <a:cubicBezTo>
                    <a:pt x="188" y="201"/>
                    <a:pt x="221" y="134"/>
                    <a:pt x="321" y="101"/>
                  </a:cubicBezTo>
                  <a:cubicBezTo>
                    <a:pt x="355" y="34"/>
                    <a:pt x="355" y="1"/>
                    <a:pt x="3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6"/>
            <p:cNvSpPr/>
            <p:nvPr/>
          </p:nvSpPr>
          <p:spPr>
            <a:xfrm>
              <a:off x="1815625" y="2946500"/>
              <a:ext cx="127625" cy="106500"/>
            </a:xfrm>
            <a:custGeom>
              <a:avLst/>
              <a:gdLst/>
              <a:ahLst/>
              <a:cxnLst/>
              <a:rect l="l" t="t" r="r" b="b"/>
              <a:pathLst>
                <a:path w="5105" h="4260" extrusionOk="0">
                  <a:moveTo>
                    <a:pt x="3820" y="0"/>
                  </a:moveTo>
                  <a:cubicBezTo>
                    <a:pt x="3795" y="0"/>
                    <a:pt x="3767" y="12"/>
                    <a:pt x="3737" y="43"/>
                  </a:cubicBezTo>
                  <a:cubicBezTo>
                    <a:pt x="3003" y="543"/>
                    <a:pt x="2469" y="1210"/>
                    <a:pt x="1869" y="1877"/>
                  </a:cubicBezTo>
                  <a:cubicBezTo>
                    <a:pt x="1168" y="2578"/>
                    <a:pt x="435" y="3278"/>
                    <a:pt x="1" y="4212"/>
                  </a:cubicBezTo>
                  <a:cubicBezTo>
                    <a:pt x="1" y="4236"/>
                    <a:pt x="18" y="4259"/>
                    <a:pt x="51" y="4259"/>
                  </a:cubicBezTo>
                  <a:cubicBezTo>
                    <a:pt x="65" y="4259"/>
                    <a:pt x="81" y="4255"/>
                    <a:pt x="101" y="4246"/>
                  </a:cubicBezTo>
                  <a:cubicBezTo>
                    <a:pt x="1302" y="2911"/>
                    <a:pt x="2436" y="1277"/>
                    <a:pt x="3937" y="276"/>
                  </a:cubicBezTo>
                  <a:lnTo>
                    <a:pt x="3970" y="209"/>
                  </a:lnTo>
                  <a:cubicBezTo>
                    <a:pt x="4137" y="776"/>
                    <a:pt x="4404" y="1510"/>
                    <a:pt x="5004" y="1744"/>
                  </a:cubicBezTo>
                  <a:cubicBezTo>
                    <a:pt x="5038" y="1744"/>
                    <a:pt x="5105" y="1710"/>
                    <a:pt x="5038" y="1677"/>
                  </a:cubicBezTo>
                  <a:cubicBezTo>
                    <a:pt x="4871" y="1410"/>
                    <a:pt x="4671" y="1243"/>
                    <a:pt x="4504" y="1010"/>
                  </a:cubicBezTo>
                  <a:cubicBezTo>
                    <a:pt x="4337" y="710"/>
                    <a:pt x="4204" y="410"/>
                    <a:pt x="4137" y="109"/>
                  </a:cubicBezTo>
                  <a:cubicBezTo>
                    <a:pt x="4120" y="76"/>
                    <a:pt x="4079" y="59"/>
                    <a:pt x="4041" y="59"/>
                  </a:cubicBezTo>
                  <a:cubicBezTo>
                    <a:pt x="4004" y="59"/>
                    <a:pt x="3970" y="76"/>
                    <a:pt x="3970" y="109"/>
                  </a:cubicBezTo>
                  <a:cubicBezTo>
                    <a:pt x="3924" y="63"/>
                    <a:pt x="3877" y="0"/>
                    <a:pt x="382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6"/>
            <p:cNvSpPr/>
            <p:nvPr/>
          </p:nvSpPr>
          <p:spPr>
            <a:xfrm>
              <a:off x="1815950" y="3074150"/>
              <a:ext cx="64750" cy="76075"/>
            </a:xfrm>
            <a:custGeom>
              <a:avLst/>
              <a:gdLst/>
              <a:ahLst/>
              <a:cxnLst/>
              <a:rect l="l" t="t" r="r" b="b"/>
              <a:pathLst>
                <a:path w="2590" h="3043" extrusionOk="0">
                  <a:moveTo>
                    <a:pt x="140" y="1"/>
                  </a:moveTo>
                  <a:cubicBezTo>
                    <a:pt x="69" y="1"/>
                    <a:pt x="1" y="58"/>
                    <a:pt x="21" y="140"/>
                  </a:cubicBezTo>
                  <a:cubicBezTo>
                    <a:pt x="188" y="807"/>
                    <a:pt x="588" y="1308"/>
                    <a:pt x="1022" y="1808"/>
                  </a:cubicBezTo>
                  <a:cubicBezTo>
                    <a:pt x="1422" y="2208"/>
                    <a:pt x="1956" y="2909"/>
                    <a:pt x="2490" y="3042"/>
                  </a:cubicBezTo>
                  <a:cubicBezTo>
                    <a:pt x="2523" y="3042"/>
                    <a:pt x="2590" y="3009"/>
                    <a:pt x="2590" y="2976"/>
                  </a:cubicBezTo>
                  <a:cubicBezTo>
                    <a:pt x="2423" y="2509"/>
                    <a:pt x="1823" y="2208"/>
                    <a:pt x="1489" y="1842"/>
                  </a:cubicBezTo>
                  <a:cubicBezTo>
                    <a:pt x="955" y="1341"/>
                    <a:pt x="488" y="774"/>
                    <a:pt x="255" y="74"/>
                  </a:cubicBezTo>
                  <a:cubicBezTo>
                    <a:pt x="229" y="23"/>
                    <a:pt x="184" y="1"/>
                    <a:pt x="1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6"/>
            <p:cNvSpPr/>
            <p:nvPr/>
          </p:nvSpPr>
          <p:spPr>
            <a:xfrm>
              <a:off x="1878375" y="3111525"/>
              <a:ext cx="20675" cy="22025"/>
            </a:xfrm>
            <a:custGeom>
              <a:avLst/>
              <a:gdLst/>
              <a:ahLst/>
              <a:cxnLst/>
              <a:rect l="l" t="t" r="r" b="b"/>
              <a:pathLst>
                <a:path w="827" h="881" extrusionOk="0">
                  <a:moveTo>
                    <a:pt x="134" y="0"/>
                  </a:moveTo>
                  <a:cubicBezTo>
                    <a:pt x="89" y="0"/>
                    <a:pt x="1" y="38"/>
                    <a:pt x="26" y="113"/>
                  </a:cubicBezTo>
                  <a:cubicBezTo>
                    <a:pt x="159" y="380"/>
                    <a:pt x="426" y="814"/>
                    <a:pt x="760" y="880"/>
                  </a:cubicBezTo>
                  <a:cubicBezTo>
                    <a:pt x="827" y="880"/>
                    <a:pt x="827" y="814"/>
                    <a:pt x="793" y="780"/>
                  </a:cubicBezTo>
                  <a:cubicBezTo>
                    <a:pt x="660" y="647"/>
                    <a:pt x="526" y="613"/>
                    <a:pt x="460" y="480"/>
                  </a:cubicBezTo>
                  <a:cubicBezTo>
                    <a:pt x="326" y="347"/>
                    <a:pt x="226" y="180"/>
                    <a:pt x="159" y="13"/>
                  </a:cubicBezTo>
                  <a:cubicBezTo>
                    <a:pt x="159" y="5"/>
                    <a:pt x="149" y="0"/>
                    <a:pt x="1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6"/>
            <p:cNvSpPr/>
            <p:nvPr/>
          </p:nvSpPr>
          <p:spPr>
            <a:xfrm>
              <a:off x="1895700" y="3102050"/>
              <a:ext cx="24200" cy="15375"/>
            </a:xfrm>
            <a:custGeom>
              <a:avLst/>
              <a:gdLst/>
              <a:ahLst/>
              <a:cxnLst/>
              <a:rect l="l" t="t" r="r" b="b"/>
              <a:pathLst>
                <a:path w="968" h="615" extrusionOk="0">
                  <a:moveTo>
                    <a:pt x="264" y="0"/>
                  </a:moveTo>
                  <a:cubicBezTo>
                    <a:pt x="125" y="0"/>
                    <a:pt x="0" y="150"/>
                    <a:pt x="100" y="225"/>
                  </a:cubicBezTo>
                  <a:cubicBezTo>
                    <a:pt x="223" y="348"/>
                    <a:pt x="508" y="615"/>
                    <a:pt x="730" y="615"/>
                  </a:cubicBezTo>
                  <a:cubicBezTo>
                    <a:pt x="810" y="615"/>
                    <a:pt x="881" y="580"/>
                    <a:pt x="934" y="492"/>
                  </a:cubicBezTo>
                  <a:cubicBezTo>
                    <a:pt x="968" y="459"/>
                    <a:pt x="968" y="392"/>
                    <a:pt x="934" y="359"/>
                  </a:cubicBezTo>
                  <a:cubicBezTo>
                    <a:pt x="834" y="325"/>
                    <a:pt x="767" y="292"/>
                    <a:pt x="667" y="292"/>
                  </a:cubicBezTo>
                  <a:cubicBezTo>
                    <a:pt x="567" y="225"/>
                    <a:pt x="467" y="158"/>
                    <a:pt x="400" y="58"/>
                  </a:cubicBezTo>
                  <a:cubicBezTo>
                    <a:pt x="359" y="17"/>
                    <a:pt x="311" y="0"/>
                    <a:pt x="26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6"/>
            <p:cNvSpPr/>
            <p:nvPr/>
          </p:nvSpPr>
          <p:spPr>
            <a:xfrm>
              <a:off x="1920700" y="3087350"/>
              <a:ext cx="18375" cy="13525"/>
            </a:xfrm>
            <a:custGeom>
              <a:avLst/>
              <a:gdLst/>
              <a:ahLst/>
              <a:cxnLst/>
              <a:rect l="l" t="t" r="r" b="b"/>
              <a:pathLst>
                <a:path w="735" h="541" extrusionOk="0">
                  <a:moveTo>
                    <a:pt x="189" y="0"/>
                  </a:moveTo>
                  <a:cubicBezTo>
                    <a:pt x="170" y="0"/>
                    <a:pt x="151" y="4"/>
                    <a:pt x="134" y="13"/>
                  </a:cubicBezTo>
                  <a:cubicBezTo>
                    <a:pt x="68" y="79"/>
                    <a:pt x="1" y="146"/>
                    <a:pt x="68" y="246"/>
                  </a:cubicBezTo>
                  <a:cubicBezTo>
                    <a:pt x="101" y="380"/>
                    <a:pt x="168" y="480"/>
                    <a:pt x="301" y="513"/>
                  </a:cubicBezTo>
                  <a:cubicBezTo>
                    <a:pt x="340" y="532"/>
                    <a:pt x="376" y="541"/>
                    <a:pt x="411" y="541"/>
                  </a:cubicBezTo>
                  <a:cubicBezTo>
                    <a:pt x="493" y="541"/>
                    <a:pt x="564" y="493"/>
                    <a:pt x="635" y="446"/>
                  </a:cubicBezTo>
                  <a:cubicBezTo>
                    <a:pt x="735" y="380"/>
                    <a:pt x="635" y="246"/>
                    <a:pt x="501" y="246"/>
                  </a:cubicBezTo>
                  <a:lnTo>
                    <a:pt x="435" y="246"/>
                  </a:lnTo>
                  <a:lnTo>
                    <a:pt x="334" y="113"/>
                  </a:lnTo>
                  <a:cubicBezTo>
                    <a:pt x="309" y="38"/>
                    <a:pt x="247" y="0"/>
                    <a:pt x="18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6"/>
            <p:cNvSpPr/>
            <p:nvPr/>
          </p:nvSpPr>
          <p:spPr>
            <a:xfrm>
              <a:off x="1944875" y="3068525"/>
              <a:ext cx="12000" cy="8575"/>
            </a:xfrm>
            <a:custGeom>
              <a:avLst/>
              <a:gdLst/>
              <a:ahLst/>
              <a:cxnLst/>
              <a:rect l="l" t="t" r="r" b="b"/>
              <a:pathLst>
                <a:path w="480" h="343" extrusionOk="0">
                  <a:moveTo>
                    <a:pt x="222" y="1"/>
                  </a:moveTo>
                  <a:cubicBezTo>
                    <a:pt x="90" y="1"/>
                    <a:pt x="0" y="248"/>
                    <a:pt x="168" y="332"/>
                  </a:cubicBezTo>
                  <a:cubicBezTo>
                    <a:pt x="190" y="339"/>
                    <a:pt x="211" y="343"/>
                    <a:pt x="231" y="343"/>
                  </a:cubicBezTo>
                  <a:cubicBezTo>
                    <a:pt x="393" y="343"/>
                    <a:pt x="480" y="121"/>
                    <a:pt x="301" y="32"/>
                  </a:cubicBezTo>
                  <a:cubicBezTo>
                    <a:pt x="274" y="10"/>
                    <a:pt x="247" y="1"/>
                    <a:pt x="22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6"/>
            <p:cNvSpPr/>
            <p:nvPr/>
          </p:nvSpPr>
          <p:spPr>
            <a:xfrm>
              <a:off x="2016475" y="3015925"/>
              <a:ext cx="23500" cy="23575"/>
            </a:xfrm>
            <a:custGeom>
              <a:avLst/>
              <a:gdLst/>
              <a:ahLst/>
              <a:cxnLst/>
              <a:rect l="l" t="t" r="r" b="b"/>
              <a:pathLst>
                <a:path w="940" h="943" extrusionOk="0">
                  <a:moveTo>
                    <a:pt x="807" y="1"/>
                  </a:moveTo>
                  <a:cubicBezTo>
                    <a:pt x="473" y="168"/>
                    <a:pt x="273" y="468"/>
                    <a:pt x="73" y="768"/>
                  </a:cubicBezTo>
                  <a:cubicBezTo>
                    <a:pt x="1" y="864"/>
                    <a:pt x="66" y="942"/>
                    <a:pt x="146" y="942"/>
                  </a:cubicBezTo>
                  <a:cubicBezTo>
                    <a:pt x="177" y="942"/>
                    <a:pt x="211" y="930"/>
                    <a:pt x="239" y="902"/>
                  </a:cubicBezTo>
                  <a:cubicBezTo>
                    <a:pt x="440" y="601"/>
                    <a:pt x="673" y="334"/>
                    <a:pt x="907" y="68"/>
                  </a:cubicBezTo>
                  <a:cubicBezTo>
                    <a:pt x="940" y="68"/>
                    <a:pt x="907" y="1"/>
                    <a:pt x="80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6"/>
            <p:cNvSpPr/>
            <p:nvPr/>
          </p:nvSpPr>
          <p:spPr>
            <a:xfrm>
              <a:off x="2081875" y="2947550"/>
              <a:ext cx="40675" cy="51800"/>
            </a:xfrm>
            <a:custGeom>
              <a:avLst/>
              <a:gdLst/>
              <a:ahLst/>
              <a:cxnLst/>
              <a:rect l="l" t="t" r="r" b="b"/>
              <a:pathLst>
                <a:path w="1627" h="2072" extrusionOk="0">
                  <a:moveTo>
                    <a:pt x="1560" y="1"/>
                  </a:moveTo>
                  <a:cubicBezTo>
                    <a:pt x="1326" y="334"/>
                    <a:pt x="1126" y="668"/>
                    <a:pt x="826" y="1001"/>
                  </a:cubicBezTo>
                  <a:cubicBezTo>
                    <a:pt x="559" y="1335"/>
                    <a:pt x="292" y="1635"/>
                    <a:pt x="25" y="1969"/>
                  </a:cubicBezTo>
                  <a:cubicBezTo>
                    <a:pt x="1" y="1993"/>
                    <a:pt x="30" y="2072"/>
                    <a:pt x="88" y="2072"/>
                  </a:cubicBezTo>
                  <a:cubicBezTo>
                    <a:pt x="108" y="2072"/>
                    <a:pt x="132" y="2062"/>
                    <a:pt x="159" y="2035"/>
                  </a:cubicBezTo>
                  <a:cubicBezTo>
                    <a:pt x="626" y="1402"/>
                    <a:pt x="1393" y="801"/>
                    <a:pt x="162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6"/>
            <p:cNvSpPr/>
            <p:nvPr/>
          </p:nvSpPr>
          <p:spPr>
            <a:xfrm>
              <a:off x="2104200" y="2977725"/>
              <a:ext cx="15000" cy="16950"/>
            </a:xfrm>
            <a:custGeom>
              <a:avLst/>
              <a:gdLst/>
              <a:ahLst/>
              <a:cxnLst/>
              <a:rect l="l" t="t" r="r" b="b"/>
              <a:pathLst>
                <a:path w="600" h="678" extrusionOk="0">
                  <a:moveTo>
                    <a:pt x="494" y="1"/>
                  </a:moveTo>
                  <a:cubicBezTo>
                    <a:pt x="473" y="1"/>
                    <a:pt x="452" y="9"/>
                    <a:pt x="433" y="28"/>
                  </a:cubicBezTo>
                  <a:cubicBezTo>
                    <a:pt x="300" y="161"/>
                    <a:pt x="233" y="328"/>
                    <a:pt x="100" y="461"/>
                  </a:cubicBezTo>
                  <a:cubicBezTo>
                    <a:pt x="1" y="560"/>
                    <a:pt x="85" y="677"/>
                    <a:pt x="189" y="677"/>
                  </a:cubicBezTo>
                  <a:cubicBezTo>
                    <a:pt x="226" y="677"/>
                    <a:pt x="265" y="663"/>
                    <a:pt x="300" y="628"/>
                  </a:cubicBezTo>
                  <a:cubicBezTo>
                    <a:pt x="433" y="495"/>
                    <a:pt x="600" y="328"/>
                    <a:pt x="600" y="128"/>
                  </a:cubicBezTo>
                  <a:cubicBezTo>
                    <a:pt x="600" y="56"/>
                    <a:pt x="548" y="1"/>
                    <a:pt x="49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6"/>
            <p:cNvSpPr/>
            <p:nvPr/>
          </p:nvSpPr>
          <p:spPr>
            <a:xfrm>
              <a:off x="2034950" y="3011000"/>
              <a:ext cx="73700" cy="151450"/>
            </a:xfrm>
            <a:custGeom>
              <a:avLst/>
              <a:gdLst/>
              <a:ahLst/>
              <a:cxnLst/>
              <a:rect l="l" t="t" r="r" b="b"/>
              <a:pathLst>
                <a:path w="2948" h="6058" extrusionOk="0">
                  <a:moveTo>
                    <a:pt x="2745" y="0"/>
                  </a:moveTo>
                  <a:cubicBezTo>
                    <a:pt x="2717" y="0"/>
                    <a:pt x="2691" y="9"/>
                    <a:pt x="2669" y="31"/>
                  </a:cubicBezTo>
                  <a:cubicBezTo>
                    <a:pt x="1869" y="998"/>
                    <a:pt x="1" y="1832"/>
                    <a:pt x="168" y="3333"/>
                  </a:cubicBezTo>
                  <a:cubicBezTo>
                    <a:pt x="268" y="4501"/>
                    <a:pt x="1735" y="5635"/>
                    <a:pt x="2703" y="6035"/>
                  </a:cubicBezTo>
                  <a:cubicBezTo>
                    <a:pt x="2718" y="6051"/>
                    <a:pt x="2736" y="6057"/>
                    <a:pt x="2753" y="6057"/>
                  </a:cubicBezTo>
                  <a:cubicBezTo>
                    <a:pt x="2809" y="6057"/>
                    <a:pt x="2862" y="5987"/>
                    <a:pt x="2836" y="5935"/>
                  </a:cubicBezTo>
                  <a:cubicBezTo>
                    <a:pt x="2236" y="5001"/>
                    <a:pt x="768" y="4668"/>
                    <a:pt x="535" y="3500"/>
                  </a:cubicBezTo>
                  <a:cubicBezTo>
                    <a:pt x="234" y="1966"/>
                    <a:pt x="2036" y="1199"/>
                    <a:pt x="2870" y="198"/>
                  </a:cubicBezTo>
                  <a:cubicBezTo>
                    <a:pt x="2948" y="120"/>
                    <a:pt x="2842" y="0"/>
                    <a:pt x="274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6"/>
            <p:cNvSpPr/>
            <p:nvPr/>
          </p:nvSpPr>
          <p:spPr>
            <a:xfrm>
              <a:off x="2060800" y="3086825"/>
              <a:ext cx="50900" cy="51800"/>
            </a:xfrm>
            <a:custGeom>
              <a:avLst/>
              <a:gdLst/>
              <a:ahLst/>
              <a:cxnLst/>
              <a:rect l="l" t="t" r="r" b="b"/>
              <a:pathLst>
                <a:path w="2036" h="2072" extrusionOk="0">
                  <a:moveTo>
                    <a:pt x="101" y="0"/>
                  </a:moveTo>
                  <a:cubicBezTo>
                    <a:pt x="51" y="0"/>
                    <a:pt x="1" y="34"/>
                    <a:pt x="1" y="100"/>
                  </a:cubicBezTo>
                  <a:cubicBezTo>
                    <a:pt x="1" y="893"/>
                    <a:pt x="672" y="2072"/>
                    <a:pt x="1583" y="2072"/>
                  </a:cubicBezTo>
                  <a:cubicBezTo>
                    <a:pt x="1707" y="2072"/>
                    <a:pt x="1836" y="2050"/>
                    <a:pt x="1969" y="2002"/>
                  </a:cubicBezTo>
                  <a:cubicBezTo>
                    <a:pt x="2036" y="1968"/>
                    <a:pt x="2002" y="1902"/>
                    <a:pt x="1969" y="1835"/>
                  </a:cubicBezTo>
                  <a:cubicBezTo>
                    <a:pt x="1535" y="1701"/>
                    <a:pt x="1168" y="1635"/>
                    <a:pt x="801" y="1335"/>
                  </a:cubicBezTo>
                  <a:cubicBezTo>
                    <a:pt x="401" y="1001"/>
                    <a:pt x="234" y="567"/>
                    <a:pt x="201" y="100"/>
                  </a:cubicBezTo>
                  <a:cubicBezTo>
                    <a:pt x="201" y="34"/>
                    <a:pt x="151" y="0"/>
                    <a:pt x="10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6"/>
            <p:cNvSpPr/>
            <p:nvPr/>
          </p:nvSpPr>
          <p:spPr>
            <a:xfrm>
              <a:off x="2102150" y="3105450"/>
              <a:ext cx="24575" cy="14050"/>
            </a:xfrm>
            <a:custGeom>
              <a:avLst/>
              <a:gdLst/>
              <a:ahLst/>
              <a:cxnLst/>
              <a:rect l="l" t="t" r="r" b="b"/>
              <a:pathLst>
                <a:path w="983" h="562" extrusionOk="0">
                  <a:moveTo>
                    <a:pt x="139" y="1"/>
                  </a:moveTo>
                  <a:cubicBezTo>
                    <a:pt x="70" y="1"/>
                    <a:pt x="1" y="95"/>
                    <a:pt x="48" y="189"/>
                  </a:cubicBezTo>
                  <a:cubicBezTo>
                    <a:pt x="148" y="356"/>
                    <a:pt x="248" y="489"/>
                    <a:pt x="415" y="523"/>
                  </a:cubicBezTo>
                  <a:cubicBezTo>
                    <a:pt x="486" y="551"/>
                    <a:pt x="550" y="561"/>
                    <a:pt x="614" y="561"/>
                  </a:cubicBezTo>
                  <a:cubicBezTo>
                    <a:pt x="701" y="561"/>
                    <a:pt x="786" y="542"/>
                    <a:pt x="882" y="523"/>
                  </a:cubicBezTo>
                  <a:cubicBezTo>
                    <a:pt x="982" y="489"/>
                    <a:pt x="915" y="389"/>
                    <a:pt x="849" y="389"/>
                  </a:cubicBezTo>
                  <a:cubicBezTo>
                    <a:pt x="582" y="389"/>
                    <a:pt x="382" y="323"/>
                    <a:pt x="215" y="56"/>
                  </a:cubicBezTo>
                  <a:cubicBezTo>
                    <a:pt x="195" y="17"/>
                    <a:pt x="167" y="1"/>
                    <a:pt x="13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6"/>
            <p:cNvSpPr/>
            <p:nvPr/>
          </p:nvSpPr>
          <p:spPr>
            <a:xfrm>
              <a:off x="2128000" y="3094475"/>
              <a:ext cx="11225" cy="6375"/>
            </a:xfrm>
            <a:custGeom>
              <a:avLst/>
              <a:gdLst/>
              <a:ahLst/>
              <a:cxnLst/>
              <a:rect l="l" t="t" r="r" b="b"/>
              <a:pathLst>
                <a:path w="449" h="255" extrusionOk="0">
                  <a:moveTo>
                    <a:pt x="448" y="228"/>
                  </a:moveTo>
                  <a:lnTo>
                    <a:pt x="448" y="228"/>
                  </a:lnTo>
                  <a:cubicBezTo>
                    <a:pt x="447" y="229"/>
                    <a:pt x="445" y="229"/>
                    <a:pt x="443" y="230"/>
                  </a:cubicBezTo>
                  <a:lnTo>
                    <a:pt x="443" y="230"/>
                  </a:lnTo>
                  <a:cubicBezTo>
                    <a:pt x="446" y="240"/>
                    <a:pt x="447" y="247"/>
                    <a:pt x="448" y="247"/>
                  </a:cubicBezTo>
                  <a:cubicBezTo>
                    <a:pt x="448" y="247"/>
                    <a:pt x="448" y="241"/>
                    <a:pt x="448" y="228"/>
                  </a:cubicBezTo>
                  <a:close/>
                  <a:moveTo>
                    <a:pt x="130" y="1"/>
                  </a:moveTo>
                  <a:cubicBezTo>
                    <a:pt x="73" y="1"/>
                    <a:pt x="0" y="56"/>
                    <a:pt x="48" y="128"/>
                  </a:cubicBezTo>
                  <a:cubicBezTo>
                    <a:pt x="120" y="200"/>
                    <a:pt x="210" y="255"/>
                    <a:pt x="317" y="255"/>
                  </a:cubicBezTo>
                  <a:cubicBezTo>
                    <a:pt x="356" y="255"/>
                    <a:pt x="399" y="247"/>
                    <a:pt x="443" y="230"/>
                  </a:cubicBezTo>
                  <a:lnTo>
                    <a:pt x="443" y="230"/>
                  </a:lnTo>
                  <a:cubicBezTo>
                    <a:pt x="436" y="205"/>
                    <a:pt x="420" y="161"/>
                    <a:pt x="382" y="161"/>
                  </a:cubicBezTo>
                  <a:cubicBezTo>
                    <a:pt x="315" y="161"/>
                    <a:pt x="215" y="128"/>
                    <a:pt x="182" y="28"/>
                  </a:cubicBezTo>
                  <a:cubicBezTo>
                    <a:pt x="172" y="9"/>
                    <a:pt x="153" y="1"/>
                    <a:pt x="13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6"/>
            <p:cNvSpPr/>
            <p:nvPr/>
          </p:nvSpPr>
          <p:spPr>
            <a:xfrm>
              <a:off x="2144600" y="3082350"/>
              <a:ext cx="9125" cy="7300"/>
            </a:xfrm>
            <a:custGeom>
              <a:avLst/>
              <a:gdLst/>
              <a:ahLst/>
              <a:cxnLst/>
              <a:rect l="l" t="t" r="r" b="b"/>
              <a:pathLst>
                <a:path w="365" h="292" extrusionOk="0">
                  <a:moveTo>
                    <a:pt x="162" y="1"/>
                  </a:moveTo>
                  <a:cubicBezTo>
                    <a:pt x="38" y="1"/>
                    <a:pt x="1" y="191"/>
                    <a:pt x="118" y="279"/>
                  </a:cubicBezTo>
                  <a:cubicBezTo>
                    <a:pt x="138" y="287"/>
                    <a:pt x="158" y="291"/>
                    <a:pt x="176" y="291"/>
                  </a:cubicBezTo>
                  <a:cubicBezTo>
                    <a:pt x="305" y="291"/>
                    <a:pt x="365" y="100"/>
                    <a:pt x="218" y="12"/>
                  </a:cubicBezTo>
                  <a:cubicBezTo>
                    <a:pt x="198" y="4"/>
                    <a:pt x="179" y="1"/>
                    <a:pt x="16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6"/>
            <p:cNvSpPr/>
            <p:nvPr/>
          </p:nvSpPr>
          <p:spPr>
            <a:xfrm>
              <a:off x="2170400" y="3076650"/>
              <a:ext cx="4675" cy="3525"/>
            </a:xfrm>
            <a:custGeom>
              <a:avLst/>
              <a:gdLst/>
              <a:ahLst/>
              <a:cxnLst/>
              <a:rect l="l" t="t" r="r" b="b"/>
              <a:pathLst>
                <a:path w="187" h="141" extrusionOk="0">
                  <a:moveTo>
                    <a:pt x="83" y="0"/>
                  </a:moveTo>
                  <a:cubicBezTo>
                    <a:pt x="13" y="0"/>
                    <a:pt x="0" y="83"/>
                    <a:pt x="87" y="140"/>
                  </a:cubicBezTo>
                  <a:cubicBezTo>
                    <a:pt x="153" y="140"/>
                    <a:pt x="187" y="7"/>
                    <a:pt x="120" y="7"/>
                  </a:cubicBezTo>
                  <a:cubicBezTo>
                    <a:pt x="106" y="2"/>
                    <a:pt x="94" y="0"/>
                    <a:pt x="8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6"/>
            <p:cNvSpPr/>
            <p:nvPr/>
          </p:nvSpPr>
          <p:spPr>
            <a:xfrm>
              <a:off x="2144200" y="3078175"/>
              <a:ext cx="233200" cy="364900"/>
            </a:xfrm>
            <a:custGeom>
              <a:avLst/>
              <a:gdLst/>
              <a:ahLst/>
              <a:cxnLst/>
              <a:rect l="l" t="t" r="r" b="b"/>
              <a:pathLst>
                <a:path w="9328" h="14596" extrusionOk="0">
                  <a:moveTo>
                    <a:pt x="3964" y="1"/>
                  </a:moveTo>
                  <a:cubicBezTo>
                    <a:pt x="3944" y="1"/>
                    <a:pt x="3924" y="5"/>
                    <a:pt x="3903" y="13"/>
                  </a:cubicBezTo>
                  <a:cubicBezTo>
                    <a:pt x="2703" y="747"/>
                    <a:pt x="1835" y="1981"/>
                    <a:pt x="1035" y="3148"/>
                  </a:cubicBezTo>
                  <a:cubicBezTo>
                    <a:pt x="501" y="3982"/>
                    <a:pt x="1" y="4849"/>
                    <a:pt x="534" y="5783"/>
                  </a:cubicBezTo>
                  <a:cubicBezTo>
                    <a:pt x="1302" y="7018"/>
                    <a:pt x="3236" y="7752"/>
                    <a:pt x="4337" y="8619"/>
                  </a:cubicBezTo>
                  <a:cubicBezTo>
                    <a:pt x="6405" y="10187"/>
                    <a:pt x="8173" y="12021"/>
                    <a:pt x="9074" y="14523"/>
                  </a:cubicBezTo>
                  <a:cubicBezTo>
                    <a:pt x="9099" y="14574"/>
                    <a:pt x="9144" y="14596"/>
                    <a:pt x="9188" y="14596"/>
                  </a:cubicBezTo>
                  <a:cubicBezTo>
                    <a:pt x="9259" y="14596"/>
                    <a:pt x="9328" y="14539"/>
                    <a:pt x="9307" y="14456"/>
                  </a:cubicBezTo>
                  <a:cubicBezTo>
                    <a:pt x="8540" y="11621"/>
                    <a:pt x="5972" y="9286"/>
                    <a:pt x="3637" y="7685"/>
                  </a:cubicBezTo>
                  <a:cubicBezTo>
                    <a:pt x="3036" y="7318"/>
                    <a:pt x="2369" y="6984"/>
                    <a:pt x="1835" y="6584"/>
                  </a:cubicBezTo>
                  <a:cubicBezTo>
                    <a:pt x="1168" y="6017"/>
                    <a:pt x="701" y="5617"/>
                    <a:pt x="701" y="4749"/>
                  </a:cubicBezTo>
                  <a:cubicBezTo>
                    <a:pt x="734" y="4149"/>
                    <a:pt x="835" y="3949"/>
                    <a:pt x="1168" y="3482"/>
                  </a:cubicBezTo>
                  <a:cubicBezTo>
                    <a:pt x="1902" y="2314"/>
                    <a:pt x="2836" y="980"/>
                    <a:pt x="4037" y="280"/>
                  </a:cubicBezTo>
                  <a:cubicBezTo>
                    <a:pt x="4213" y="192"/>
                    <a:pt x="4105" y="1"/>
                    <a:pt x="396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6"/>
            <p:cNvSpPr/>
            <p:nvPr/>
          </p:nvSpPr>
          <p:spPr>
            <a:xfrm>
              <a:off x="2034950" y="3239600"/>
              <a:ext cx="343600" cy="241475"/>
            </a:xfrm>
            <a:custGeom>
              <a:avLst/>
              <a:gdLst/>
              <a:ahLst/>
              <a:cxnLst/>
              <a:rect l="l" t="t" r="r" b="b"/>
              <a:pathLst>
                <a:path w="13744" h="9659" extrusionOk="0">
                  <a:moveTo>
                    <a:pt x="3844" y="1"/>
                  </a:moveTo>
                  <a:cubicBezTo>
                    <a:pt x="2661" y="1"/>
                    <a:pt x="1505" y="564"/>
                    <a:pt x="868" y="1661"/>
                  </a:cubicBezTo>
                  <a:cubicBezTo>
                    <a:pt x="468" y="2329"/>
                    <a:pt x="535" y="2862"/>
                    <a:pt x="901" y="3496"/>
                  </a:cubicBezTo>
                  <a:cubicBezTo>
                    <a:pt x="1502" y="4530"/>
                    <a:pt x="2269" y="5698"/>
                    <a:pt x="3036" y="6665"/>
                  </a:cubicBezTo>
                  <a:cubicBezTo>
                    <a:pt x="3136" y="7332"/>
                    <a:pt x="3103" y="8033"/>
                    <a:pt x="3103" y="8800"/>
                  </a:cubicBezTo>
                  <a:cubicBezTo>
                    <a:pt x="3103" y="8839"/>
                    <a:pt x="3149" y="8855"/>
                    <a:pt x="3193" y="8855"/>
                  </a:cubicBezTo>
                  <a:cubicBezTo>
                    <a:pt x="3225" y="8855"/>
                    <a:pt x="3256" y="8847"/>
                    <a:pt x="3270" y="8833"/>
                  </a:cubicBezTo>
                  <a:cubicBezTo>
                    <a:pt x="3503" y="8300"/>
                    <a:pt x="3537" y="7699"/>
                    <a:pt x="3437" y="7165"/>
                  </a:cubicBezTo>
                  <a:lnTo>
                    <a:pt x="3437" y="7165"/>
                  </a:lnTo>
                  <a:lnTo>
                    <a:pt x="3503" y="7199"/>
                  </a:lnTo>
                  <a:cubicBezTo>
                    <a:pt x="4201" y="8071"/>
                    <a:pt x="5124" y="8453"/>
                    <a:pt x="6077" y="8453"/>
                  </a:cubicBezTo>
                  <a:cubicBezTo>
                    <a:pt x="7129" y="8453"/>
                    <a:pt x="8216" y="7987"/>
                    <a:pt x="9074" y="7199"/>
                  </a:cubicBezTo>
                  <a:cubicBezTo>
                    <a:pt x="9155" y="7145"/>
                    <a:pt x="9083" y="7047"/>
                    <a:pt x="9000" y="7047"/>
                  </a:cubicBezTo>
                  <a:cubicBezTo>
                    <a:pt x="8980" y="7047"/>
                    <a:pt x="8960" y="7053"/>
                    <a:pt x="8941" y="7065"/>
                  </a:cubicBezTo>
                  <a:cubicBezTo>
                    <a:pt x="8068" y="7647"/>
                    <a:pt x="7119" y="8204"/>
                    <a:pt x="6050" y="8204"/>
                  </a:cubicBezTo>
                  <a:cubicBezTo>
                    <a:pt x="5893" y="8204"/>
                    <a:pt x="5733" y="8192"/>
                    <a:pt x="5571" y="8166"/>
                  </a:cubicBezTo>
                  <a:cubicBezTo>
                    <a:pt x="4938" y="8033"/>
                    <a:pt x="4437" y="7732"/>
                    <a:pt x="4037" y="7332"/>
                  </a:cubicBezTo>
                  <a:cubicBezTo>
                    <a:pt x="4037" y="7032"/>
                    <a:pt x="3937" y="6732"/>
                    <a:pt x="3904" y="6498"/>
                  </a:cubicBezTo>
                  <a:cubicBezTo>
                    <a:pt x="3892" y="6452"/>
                    <a:pt x="3861" y="6434"/>
                    <a:pt x="3826" y="6434"/>
                  </a:cubicBezTo>
                  <a:cubicBezTo>
                    <a:pt x="3760" y="6434"/>
                    <a:pt x="3682" y="6499"/>
                    <a:pt x="3703" y="6565"/>
                  </a:cubicBezTo>
                  <a:cubicBezTo>
                    <a:pt x="3737" y="6732"/>
                    <a:pt x="3770" y="6899"/>
                    <a:pt x="3837" y="7132"/>
                  </a:cubicBezTo>
                  <a:cubicBezTo>
                    <a:pt x="3603" y="6865"/>
                    <a:pt x="3403" y="6632"/>
                    <a:pt x="3236" y="6331"/>
                  </a:cubicBezTo>
                  <a:cubicBezTo>
                    <a:pt x="3070" y="5864"/>
                    <a:pt x="2870" y="5464"/>
                    <a:pt x="2569" y="5031"/>
                  </a:cubicBezTo>
                  <a:cubicBezTo>
                    <a:pt x="2560" y="5012"/>
                    <a:pt x="2545" y="5004"/>
                    <a:pt x="2531" y="5004"/>
                  </a:cubicBezTo>
                  <a:cubicBezTo>
                    <a:pt x="2493" y="5004"/>
                    <a:pt x="2455" y="5058"/>
                    <a:pt x="2503" y="5131"/>
                  </a:cubicBezTo>
                  <a:cubicBezTo>
                    <a:pt x="2569" y="5297"/>
                    <a:pt x="2669" y="5397"/>
                    <a:pt x="2736" y="5564"/>
                  </a:cubicBezTo>
                  <a:cubicBezTo>
                    <a:pt x="1702" y="4130"/>
                    <a:pt x="1" y="2329"/>
                    <a:pt x="2036" y="894"/>
                  </a:cubicBezTo>
                  <a:cubicBezTo>
                    <a:pt x="2679" y="447"/>
                    <a:pt x="3301" y="264"/>
                    <a:pt x="3905" y="264"/>
                  </a:cubicBezTo>
                  <a:cubicBezTo>
                    <a:pt x="5149" y="264"/>
                    <a:pt x="6317" y="1042"/>
                    <a:pt x="7439" y="1895"/>
                  </a:cubicBezTo>
                  <a:cubicBezTo>
                    <a:pt x="9074" y="3163"/>
                    <a:pt x="10775" y="4397"/>
                    <a:pt x="11743" y="6298"/>
                  </a:cubicBezTo>
                  <a:cubicBezTo>
                    <a:pt x="11776" y="6331"/>
                    <a:pt x="11820" y="6346"/>
                    <a:pt x="11861" y="6346"/>
                  </a:cubicBezTo>
                  <a:cubicBezTo>
                    <a:pt x="11940" y="6346"/>
                    <a:pt x="12005" y="6290"/>
                    <a:pt x="11948" y="6206"/>
                  </a:cubicBezTo>
                  <a:lnTo>
                    <a:pt x="11948" y="6206"/>
                  </a:lnTo>
                  <a:cubicBezTo>
                    <a:pt x="12280" y="6671"/>
                    <a:pt x="12578" y="7168"/>
                    <a:pt x="12777" y="7666"/>
                  </a:cubicBezTo>
                  <a:cubicBezTo>
                    <a:pt x="13077" y="8300"/>
                    <a:pt x="13177" y="9033"/>
                    <a:pt x="13444" y="9634"/>
                  </a:cubicBezTo>
                  <a:cubicBezTo>
                    <a:pt x="13460" y="9651"/>
                    <a:pt x="13494" y="9659"/>
                    <a:pt x="13523" y="9659"/>
                  </a:cubicBezTo>
                  <a:cubicBezTo>
                    <a:pt x="13552" y="9659"/>
                    <a:pt x="13577" y="9651"/>
                    <a:pt x="13577" y="9634"/>
                  </a:cubicBezTo>
                  <a:cubicBezTo>
                    <a:pt x="13744" y="8900"/>
                    <a:pt x="13244" y="7966"/>
                    <a:pt x="12943" y="7366"/>
                  </a:cubicBezTo>
                  <a:cubicBezTo>
                    <a:pt x="12576" y="6665"/>
                    <a:pt x="12143" y="5998"/>
                    <a:pt x="11542" y="5464"/>
                  </a:cubicBezTo>
                  <a:lnTo>
                    <a:pt x="11476" y="5464"/>
                  </a:lnTo>
                  <a:cubicBezTo>
                    <a:pt x="10141" y="3363"/>
                    <a:pt x="7740" y="1495"/>
                    <a:pt x="5638" y="461"/>
                  </a:cubicBezTo>
                  <a:cubicBezTo>
                    <a:pt x="5079" y="153"/>
                    <a:pt x="4458" y="1"/>
                    <a:pt x="384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6"/>
            <p:cNvSpPr/>
            <p:nvPr/>
          </p:nvSpPr>
          <p:spPr>
            <a:xfrm>
              <a:off x="2170900" y="3444575"/>
              <a:ext cx="77150" cy="114975"/>
            </a:xfrm>
            <a:custGeom>
              <a:avLst/>
              <a:gdLst/>
              <a:ahLst/>
              <a:cxnLst/>
              <a:rect l="l" t="t" r="r" b="b"/>
              <a:pathLst>
                <a:path w="3086" h="4599" extrusionOk="0">
                  <a:moveTo>
                    <a:pt x="2935" y="0"/>
                  </a:moveTo>
                  <a:cubicBezTo>
                    <a:pt x="2335" y="201"/>
                    <a:pt x="1901" y="634"/>
                    <a:pt x="1301" y="801"/>
                  </a:cubicBezTo>
                  <a:lnTo>
                    <a:pt x="1268" y="868"/>
                  </a:lnTo>
                  <a:cubicBezTo>
                    <a:pt x="801" y="1035"/>
                    <a:pt x="400" y="1368"/>
                    <a:pt x="267" y="1802"/>
                  </a:cubicBezTo>
                  <a:cubicBezTo>
                    <a:pt x="0" y="2502"/>
                    <a:pt x="400" y="4137"/>
                    <a:pt x="1001" y="4570"/>
                  </a:cubicBezTo>
                  <a:cubicBezTo>
                    <a:pt x="1021" y="4591"/>
                    <a:pt x="1042" y="4599"/>
                    <a:pt x="1060" y="4599"/>
                  </a:cubicBezTo>
                  <a:cubicBezTo>
                    <a:pt x="1099" y="4599"/>
                    <a:pt x="1124" y="4560"/>
                    <a:pt x="1101" y="4537"/>
                  </a:cubicBezTo>
                  <a:cubicBezTo>
                    <a:pt x="967" y="3736"/>
                    <a:pt x="400" y="3036"/>
                    <a:pt x="467" y="2202"/>
                  </a:cubicBezTo>
                  <a:cubicBezTo>
                    <a:pt x="567" y="1168"/>
                    <a:pt x="2135" y="801"/>
                    <a:pt x="2969" y="367"/>
                  </a:cubicBezTo>
                  <a:cubicBezTo>
                    <a:pt x="3086" y="309"/>
                    <a:pt x="3023" y="122"/>
                    <a:pt x="2939" y="122"/>
                  </a:cubicBezTo>
                  <a:cubicBezTo>
                    <a:pt x="2927" y="122"/>
                    <a:pt x="2914" y="126"/>
                    <a:pt x="2902" y="134"/>
                  </a:cubicBezTo>
                  <a:cubicBezTo>
                    <a:pt x="2837" y="156"/>
                    <a:pt x="2758" y="177"/>
                    <a:pt x="2684" y="217"/>
                  </a:cubicBezTo>
                  <a:lnTo>
                    <a:pt x="2684" y="217"/>
                  </a:lnTo>
                  <a:lnTo>
                    <a:pt x="2935" y="34"/>
                  </a:lnTo>
                  <a:lnTo>
                    <a:pt x="2935"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6"/>
            <p:cNvSpPr/>
            <p:nvPr/>
          </p:nvSpPr>
          <p:spPr>
            <a:xfrm>
              <a:off x="2144200" y="3467700"/>
              <a:ext cx="33375" cy="84150"/>
            </a:xfrm>
            <a:custGeom>
              <a:avLst/>
              <a:gdLst/>
              <a:ahLst/>
              <a:cxnLst/>
              <a:rect l="l" t="t" r="r" b="b"/>
              <a:pathLst>
                <a:path w="1335" h="3366" extrusionOk="0">
                  <a:moveTo>
                    <a:pt x="835" y="1"/>
                  </a:moveTo>
                  <a:cubicBezTo>
                    <a:pt x="801" y="1"/>
                    <a:pt x="765" y="12"/>
                    <a:pt x="734" y="43"/>
                  </a:cubicBezTo>
                  <a:cubicBezTo>
                    <a:pt x="334" y="443"/>
                    <a:pt x="301" y="1010"/>
                    <a:pt x="468" y="1544"/>
                  </a:cubicBezTo>
                  <a:cubicBezTo>
                    <a:pt x="568" y="2111"/>
                    <a:pt x="835" y="2845"/>
                    <a:pt x="1201" y="3345"/>
                  </a:cubicBezTo>
                  <a:cubicBezTo>
                    <a:pt x="1214" y="3357"/>
                    <a:pt x="1235" y="3365"/>
                    <a:pt x="1257" y="3365"/>
                  </a:cubicBezTo>
                  <a:cubicBezTo>
                    <a:pt x="1295" y="3365"/>
                    <a:pt x="1335" y="3342"/>
                    <a:pt x="1335" y="3278"/>
                  </a:cubicBezTo>
                  <a:cubicBezTo>
                    <a:pt x="1201" y="2278"/>
                    <a:pt x="1" y="1077"/>
                    <a:pt x="901" y="110"/>
                  </a:cubicBezTo>
                  <a:cubicBezTo>
                    <a:pt x="971" y="63"/>
                    <a:pt x="911" y="1"/>
                    <a:pt x="83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6"/>
            <p:cNvSpPr/>
            <p:nvPr/>
          </p:nvSpPr>
          <p:spPr>
            <a:xfrm>
              <a:off x="2127775" y="3487725"/>
              <a:ext cx="33125" cy="84050"/>
            </a:xfrm>
            <a:custGeom>
              <a:avLst/>
              <a:gdLst/>
              <a:ahLst/>
              <a:cxnLst/>
              <a:rect l="l" t="t" r="r" b="b"/>
              <a:pathLst>
                <a:path w="1325" h="3362" extrusionOk="0">
                  <a:moveTo>
                    <a:pt x="107" y="0"/>
                  </a:moveTo>
                  <a:cubicBezTo>
                    <a:pt x="58" y="0"/>
                    <a:pt x="1" y="63"/>
                    <a:pt x="24" y="109"/>
                  </a:cubicBezTo>
                  <a:cubicBezTo>
                    <a:pt x="558" y="1110"/>
                    <a:pt x="1058" y="2211"/>
                    <a:pt x="1225" y="3311"/>
                  </a:cubicBezTo>
                  <a:cubicBezTo>
                    <a:pt x="1258" y="3345"/>
                    <a:pt x="1283" y="3361"/>
                    <a:pt x="1300" y="3361"/>
                  </a:cubicBezTo>
                  <a:cubicBezTo>
                    <a:pt x="1316" y="3361"/>
                    <a:pt x="1325" y="3345"/>
                    <a:pt x="1325" y="3311"/>
                  </a:cubicBezTo>
                  <a:cubicBezTo>
                    <a:pt x="1225" y="2144"/>
                    <a:pt x="724" y="1076"/>
                    <a:pt x="157" y="42"/>
                  </a:cubicBezTo>
                  <a:cubicBezTo>
                    <a:pt x="147" y="12"/>
                    <a:pt x="128" y="0"/>
                    <a:pt x="10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6"/>
            <p:cNvSpPr/>
            <p:nvPr/>
          </p:nvSpPr>
          <p:spPr>
            <a:xfrm>
              <a:off x="2153375" y="3582700"/>
              <a:ext cx="4600" cy="7000"/>
            </a:xfrm>
            <a:custGeom>
              <a:avLst/>
              <a:gdLst/>
              <a:ahLst/>
              <a:cxnLst/>
              <a:rect l="l" t="t" r="r" b="b"/>
              <a:pathLst>
                <a:path w="184" h="280" extrusionOk="0">
                  <a:moveTo>
                    <a:pt x="129" y="0"/>
                  </a:moveTo>
                  <a:cubicBezTo>
                    <a:pt x="119" y="0"/>
                    <a:pt x="109" y="4"/>
                    <a:pt x="101" y="13"/>
                  </a:cubicBezTo>
                  <a:cubicBezTo>
                    <a:pt x="34" y="113"/>
                    <a:pt x="34" y="146"/>
                    <a:pt x="1" y="213"/>
                  </a:cubicBezTo>
                  <a:lnTo>
                    <a:pt x="34" y="280"/>
                  </a:lnTo>
                  <a:cubicBezTo>
                    <a:pt x="67" y="213"/>
                    <a:pt x="134" y="146"/>
                    <a:pt x="134" y="113"/>
                  </a:cubicBezTo>
                  <a:cubicBezTo>
                    <a:pt x="184" y="38"/>
                    <a:pt x="159" y="0"/>
                    <a:pt x="12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6"/>
            <p:cNvSpPr/>
            <p:nvPr/>
          </p:nvSpPr>
          <p:spPr>
            <a:xfrm>
              <a:off x="2041975" y="3493625"/>
              <a:ext cx="102250" cy="134450"/>
            </a:xfrm>
            <a:custGeom>
              <a:avLst/>
              <a:gdLst/>
              <a:ahLst/>
              <a:cxnLst/>
              <a:rect l="l" t="t" r="r" b="b"/>
              <a:pathLst>
                <a:path w="4090" h="5378" extrusionOk="0">
                  <a:moveTo>
                    <a:pt x="200" y="0"/>
                  </a:moveTo>
                  <a:cubicBezTo>
                    <a:pt x="89" y="0"/>
                    <a:pt x="0" y="87"/>
                    <a:pt x="87" y="173"/>
                  </a:cubicBezTo>
                  <a:cubicBezTo>
                    <a:pt x="1888" y="1474"/>
                    <a:pt x="3222" y="3075"/>
                    <a:pt x="3056" y="5377"/>
                  </a:cubicBezTo>
                  <a:lnTo>
                    <a:pt x="3122" y="5377"/>
                  </a:lnTo>
                  <a:cubicBezTo>
                    <a:pt x="4090" y="3242"/>
                    <a:pt x="1755" y="1074"/>
                    <a:pt x="254" y="7"/>
                  </a:cubicBezTo>
                  <a:cubicBezTo>
                    <a:pt x="236" y="2"/>
                    <a:pt x="218" y="0"/>
                    <a:pt x="2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6"/>
            <p:cNvSpPr/>
            <p:nvPr/>
          </p:nvSpPr>
          <p:spPr>
            <a:xfrm>
              <a:off x="2123600" y="3555775"/>
              <a:ext cx="13125" cy="42275"/>
            </a:xfrm>
            <a:custGeom>
              <a:avLst/>
              <a:gdLst/>
              <a:ahLst/>
              <a:cxnLst/>
              <a:rect l="l" t="t" r="r" b="b"/>
              <a:pathLst>
                <a:path w="525" h="1691" extrusionOk="0">
                  <a:moveTo>
                    <a:pt x="136" y="0"/>
                  </a:moveTo>
                  <a:cubicBezTo>
                    <a:pt x="77" y="0"/>
                    <a:pt x="0" y="95"/>
                    <a:pt x="24" y="189"/>
                  </a:cubicBezTo>
                  <a:cubicBezTo>
                    <a:pt x="157" y="423"/>
                    <a:pt x="191" y="756"/>
                    <a:pt x="224" y="1056"/>
                  </a:cubicBezTo>
                  <a:cubicBezTo>
                    <a:pt x="224" y="1257"/>
                    <a:pt x="224" y="1523"/>
                    <a:pt x="391" y="1690"/>
                  </a:cubicBezTo>
                  <a:lnTo>
                    <a:pt x="491" y="1657"/>
                  </a:lnTo>
                  <a:cubicBezTo>
                    <a:pt x="524" y="1390"/>
                    <a:pt x="458" y="1090"/>
                    <a:pt x="458" y="856"/>
                  </a:cubicBezTo>
                  <a:cubicBezTo>
                    <a:pt x="358" y="523"/>
                    <a:pt x="324" y="323"/>
                    <a:pt x="191" y="56"/>
                  </a:cubicBezTo>
                  <a:cubicBezTo>
                    <a:pt x="181" y="17"/>
                    <a:pt x="160" y="0"/>
                    <a:pt x="13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6"/>
            <p:cNvSpPr/>
            <p:nvPr/>
          </p:nvSpPr>
          <p:spPr>
            <a:xfrm>
              <a:off x="2141700" y="3567150"/>
              <a:ext cx="5875" cy="13225"/>
            </a:xfrm>
            <a:custGeom>
              <a:avLst/>
              <a:gdLst/>
              <a:ahLst/>
              <a:cxnLst/>
              <a:rect l="l" t="t" r="r" b="b"/>
              <a:pathLst>
                <a:path w="235" h="529" extrusionOk="0">
                  <a:moveTo>
                    <a:pt x="84" y="1"/>
                  </a:moveTo>
                  <a:cubicBezTo>
                    <a:pt x="42" y="1"/>
                    <a:pt x="1" y="34"/>
                    <a:pt x="1" y="101"/>
                  </a:cubicBezTo>
                  <a:cubicBezTo>
                    <a:pt x="1" y="234"/>
                    <a:pt x="67" y="368"/>
                    <a:pt x="101" y="468"/>
                  </a:cubicBezTo>
                  <a:cubicBezTo>
                    <a:pt x="101" y="510"/>
                    <a:pt x="124" y="528"/>
                    <a:pt x="151" y="528"/>
                  </a:cubicBezTo>
                  <a:cubicBezTo>
                    <a:pt x="189" y="528"/>
                    <a:pt x="234" y="493"/>
                    <a:pt x="234" y="435"/>
                  </a:cubicBezTo>
                  <a:cubicBezTo>
                    <a:pt x="167" y="301"/>
                    <a:pt x="167" y="234"/>
                    <a:pt x="167" y="101"/>
                  </a:cubicBezTo>
                  <a:cubicBezTo>
                    <a:pt x="167" y="34"/>
                    <a:pt x="126" y="1"/>
                    <a:pt x="8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6"/>
            <p:cNvSpPr/>
            <p:nvPr/>
          </p:nvSpPr>
          <p:spPr>
            <a:xfrm>
              <a:off x="2025400" y="3547725"/>
              <a:ext cx="60450" cy="80350"/>
            </a:xfrm>
            <a:custGeom>
              <a:avLst/>
              <a:gdLst/>
              <a:ahLst/>
              <a:cxnLst/>
              <a:rect l="l" t="t" r="r" b="b"/>
              <a:pathLst>
                <a:path w="2418" h="3214" extrusionOk="0">
                  <a:moveTo>
                    <a:pt x="229" y="0"/>
                  </a:moveTo>
                  <a:cubicBezTo>
                    <a:pt x="90" y="0"/>
                    <a:pt x="1" y="215"/>
                    <a:pt x="149" y="244"/>
                  </a:cubicBezTo>
                  <a:cubicBezTo>
                    <a:pt x="1384" y="645"/>
                    <a:pt x="1884" y="2079"/>
                    <a:pt x="2051" y="3213"/>
                  </a:cubicBezTo>
                  <a:lnTo>
                    <a:pt x="2084" y="3213"/>
                  </a:lnTo>
                  <a:cubicBezTo>
                    <a:pt x="2418" y="2046"/>
                    <a:pt x="1450" y="378"/>
                    <a:pt x="283" y="11"/>
                  </a:cubicBezTo>
                  <a:cubicBezTo>
                    <a:pt x="264" y="3"/>
                    <a:pt x="246" y="0"/>
                    <a:pt x="22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6"/>
            <p:cNvSpPr/>
            <p:nvPr/>
          </p:nvSpPr>
          <p:spPr>
            <a:xfrm>
              <a:off x="2075550" y="3581800"/>
              <a:ext cx="10300" cy="29575"/>
            </a:xfrm>
            <a:custGeom>
              <a:avLst/>
              <a:gdLst/>
              <a:ahLst/>
              <a:cxnLst/>
              <a:rect l="l" t="t" r="r" b="b"/>
              <a:pathLst>
                <a:path w="412" h="1183" extrusionOk="0">
                  <a:moveTo>
                    <a:pt x="163" y="1"/>
                  </a:moveTo>
                  <a:cubicBezTo>
                    <a:pt x="89" y="1"/>
                    <a:pt x="0" y="60"/>
                    <a:pt x="45" y="149"/>
                  </a:cubicBezTo>
                  <a:cubicBezTo>
                    <a:pt x="111" y="349"/>
                    <a:pt x="145" y="549"/>
                    <a:pt x="211" y="783"/>
                  </a:cubicBezTo>
                  <a:cubicBezTo>
                    <a:pt x="145" y="883"/>
                    <a:pt x="145" y="1049"/>
                    <a:pt x="245" y="1183"/>
                  </a:cubicBezTo>
                  <a:lnTo>
                    <a:pt x="312" y="1183"/>
                  </a:lnTo>
                  <a:cubicBezTo>
                    <a:pt x="412" y="1016"/>
                    <a:pt x="378" y="816"/>
                    <a:pt x="378" y="649"/>
                  </a:cubicBezTo>
                  <a:cubicBezTo>
                    <a:pt x="312" y="449"/>
                    <a:pt x="278" y="216"/>
                    <a:pt x="245" y="49"/>
                  </a:cubicBezTo>
                  <a:cubicBezTo>
                    <a:pt x="234" y="15"/>
                    <a:pt x="200" y="1"/>
                    <a:pt x="16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6"/>
            <p:cNvSpPr/>
            <p:nvPr/>
          </p:nvSpPr>
          <p:spPr>
            <a:xfrm>
              <a:off x="2016825" y="3562050"/>
              <a:ext cx="35675" cy="43700"/>
            </a:xfrm>
            <a:custGeom>
              <a:avLst/>
              <a:gdLst/>
              <a:ahLst/>
              <a:cxnLst/>
              <a:rect l="l" t="t" r="r" b="b"/>
              <a:pathLst>
                <a:path w="1427" h="1748" extrusionOk="0">
                  <a:moveTo>
                    <a:pt x="100" y="0"/>
                  </a:moveTo>
                  <a:cubicBezTo>
                    <a:pt x="20" y="0"/>
                    <a:pt x="1" y="141"/>
                    <a:pt x="92" y="172"/>
                  </a:cubicBezTo>
                  <a:cubicBezTo>
                    <a:pt x="759" y="438"/>
                    <a:pt x="993" y="1039"/>
                    <a:pt x="1260" y="1673"/>
                  </a:cubicBezTo>
                  <a:cubicBezTo>
                    <a:pt x="1260" y="1723"/>
                    <a:pt x="1293" y="1748"/>
                    <a:pt x="1326" y="1748"/>
                  </a:cubicBezTo>
                  <a:cubicBezTo>
                    <a:pt x="1360" y="1748"/>
                    <a:pt x="1393" y="1723"/>
                    <a:pt x="1393" y="1673"/>
                  </a:cubicBezTo>
                  <a:cubicBezTo>
                    <a:pt x="1426" y="972"/>
                    <a:pt x="793" y="205"/>
                    <a:pt x="125" y="5"/>
                  </a:cubicBezTo>
                  <a:cubicBezTo>
                    <a:pt x="116" y="2"/>
                    <a:pt x="108" y="0"/>
                    <a:pt x="1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6"/>
            <p:cNvSpPr/>
            <p:nvPr/>
          </p:nvSpPr>
          <p:spPr>
            <a:xfrm>
              <a:off x="2016925" y="3574225"/>
              <a:ext cx="23050" cy="39575"/>
            </a:xfrm>
            <a:custGeom>
              <a:avLst/>
              <a:gdLst/>
              <a:ahLst/>
              <a:cxnLst/>
              <a:rect l="l" t="t" r="r" b="b"/>
              <a:pathLst>
                <a:path w="922" h="1583" extrusionOk="0">
                  <a:moveTo>
                    <a:pt x="114" y="0"/>
                  </a:moveTo>
                  <a:cubicBezTo>
                    <a:pt x="56" y="0"/>
                    <a:pt x="1" y="98"/>
                    <a:pt x="55" y="152"/>
                  </a:cubicBezTo>
                  <a:cubicBezTo>
                    <a:pt x="422" y="519"/>
                    <a:pt x="722" y="986"/>
                    <a:pt x="722" y="1519"/>
                  </a:cubicBezTo>
                  <a:cubicBezTo>
                    <a:pt x="722" y="1556"/>
                    <a:pt x="742" y="1582"/>
                    <a:pt x="766" y="1582"/>
                  </a:cubicBezTo>
                  <a:cubicBezTo>
                    <a:pt x="785" y="1582"/>
                    <a:pt x="807" y="1564"/>
                    <a:pt x="822" y="1519"/>
                  </a:cubicBezTo>
                  <a:cubicBezTo>
                    <a:pt x="922" y="952"/>
                    <a:pt x="522" y="418"/>
                    <a:pt x="155" y="18"/>
                  </a:cubicBezTo>
                  <a:cubicBezTo>
                    <a:pt x="142" y="5"/>
                    <a:pt x="128" y="0"/>
                    <a:pt x="11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6"/>
            <p:cNvSpPr/>
            <p:nvPr/>
          </p:nvSpPr>
          <p:spPr>
            <a:xfrm>
              <a:off x="1894500" y="3519450"/>
              <a:ext cx="17900" cy="26750"/>
            </a:xfrm>
            <a:custGeom>
              <a:avLst/>
              <a:gdLst/>
              <a:ahLst/>
              <a:cxnLst/>
              <a:rect l="l" t="t" r="r" b="b"/>
              <a:pathLst>
                <a:path w="716" h="1070" extrusionOk="0">
                  <a:moveTo>
                    <a:pt x="181" y="0"/>
                  </a:moveTo>
                  <a:cubicBezTo>
                    <a:pt x="90" y="0"/>
                    <a:pt x="0" y="79"/>
                    <a:pt x="48" y="174"/>
                  </a:cubicBezTo>
                  <a:cubicBezTo>
                    <a:pt x="148" y="341"/>
                    <a:pt x="215" y="475"/>
                    <a:pt x="315" y="641"/>
                  </a:cubicBezTo>
                  <a:cubicBezTo>
                    <a:pt x="382" y="775"/>
                    <a:pt x="415" y="975"/>
                    <a:pt x="549" y="1042"/>
                  </a:cubicBezTo>
                  <a:cubicBezTo>
                    <a:pt x="558" y="1061"/>
                    <a:pt x="577" y="1069"/>
                    <a:pt x="598" y="1069"/>
                  </a:cubicBezTo>
                  <a:cubicBezTo>
                    <a:pt x="649" y="1069"/>
                    <a:pt x="715" y="1022"/>
                    <a:pt x="715" y="975"/>
                  </a:cubicBezTo>
                  <a:cubicBezTo>
                    <a:pt x="715" y="842"/>
                    <a:pt x="649" y="708"/>
                    <a:pt x="549" y="541"/>
                  </a:cubicBezTo>
                  <a:cubicBezTo>
                    <a:pt x="482" y="375"/>
                    <a:pt x="382" y="208"/>
                    <a:pt x="282" y="41"/>
                  </a:cubicBezTo>
                  <a:cubicBezTo>
                    <a:pt x="253" y="13"/>
                    <a:pt x="217" y="0"/>
                    <a:pt x="18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6"/>
            <p:cNvSpPr/>
            <p:nvPr/>
          </p:nvSpPr>
          <p:spPr>
            <a:xfrm>
              <a:off x="1826475" y="3558000"/>
              <a:ext cx="20875" cy="43900"/>
            </a:xfrm>
            <a:custGeom>
              <a:avLst/>
              <a:gdLst/>
              <a:ahLst/>
              <a:cxnLst/>
              <a:rect l="l" t="t" r="r" b="b"/>
              <a:pathLst>
                <a:path w="835" h="1756" extrusionOk="0">
                  <a:moveTo>
                    <a:pt x="734" y="0"/>
                  </a:moveTo>
                  <a:cubicBezTo>
                    <a:pt x="67" y="234"/>
                    <a:pt x="1" y="1101"/>
                    <a:pt x="34" y="1668"/>
                  </a:cubicBezTo>
                  <a:cubicBezTo>
                    <a:pt x="34" y="1730"/>
                    <a:pt x="70" y="1756"/>
                    <a:pt x="108" y="1756"/>
                  </a:cubicBezTo>
                  <a:cubicBezTo>
                    <a:pt x="153" y="1756"/>
                    <a:pt x="201" y="1721"/>
                    <a:pt x="201" y="1668"/>
                  </a:cubicBezTo>
                  <a:cubicBezTo>
                    <a:pt x="167" y="1001"/>
                    <a:pt x="367" y="600"/>
                    <a:pt x="768" y="100"/>
                  </a:cubicBezTo>
                  <a:cubicBezTo>
                    <a:pt x="834" y="33"/>
                    <a:pt x="768" y="0"/>
                    <a:pt x="7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6"/>
            <p:cNvSpPr/>
            <p:nvPr/>
          </p:nvSpPr>
          <p:spPr>
            <a:xfrm>
              <a:off x="1841025" y="3571725"/>
              <a:ext cx="8825" cy="16350"/>
            </a:xfrm>
            <a:custGeom>
              <a:avLst/>
              <a:gdLst/>
              <a:ahLst/>
              <a:cxnLst/>
              <a:rect l="l" t="t" r="r" b="b"/>
              <a:pathLst>
                <a:path w="353" h="654" extrusionOk="0">
                  <a:moveTo>
                    <a:pt x="266" y="0"/>
                  </a:moveTo>
                  <a:cubicBezTo>
                    <a:pt x="239" y="0"/>
                    <a:pt x="210" y="15"/>
                    <a:pt x="186" y="51"/>
                  </a:cubicBezTo>
                  <a:cubicBezTo>
                    <a:pt x="119" y="218"/>
                    <a:pt x="86" y="385"/>
                    <a:pt x="19" y="552"/>
                  </a:cubicBezTo>
                  <a:cubicBezTo>
                    <a:pt x="0" y="608"/>
                    <a:pt x="76" y="653"/>
                    <a:pt x="152" y="653"/>
                  </a:cubicBezTo>
                  <a:cubicBezTo>
                    <a:pt x="211" y="653"/>
                    <a:pt x="271" y="625"/>
                    <a:pt x="286" y="552"/>
                  </a:cubicBezTo>
                  <a:cubicBezTo>
                    <a:pt x="319" y="385"/>
                    <a:pt x="353" y="218"/>
                    <a:pt x="353" y="85"/>
                  </a:cubicBezTo>
                  <a:cubicBezTo>
                    <a:pt x="353" y="43"/>
                    <a:pt x="312" y="0"/>
                    <a:pt x="26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6"/>
            <p:cNvSpPr/>
            <p:nvPr/>
          </p:nvSpPr>
          <p:spPr>
            <a:xfrm>
              <a:off x="1826725" y="3480425"/>
              <a:ext cx="20625" cy="19900"/>
            </a:xfrm>
            <a:custGeom>
              <a:avLst/>
              <a:gdLst/>
              <a:ahLst/>
              <a:cxnLst/>
              <a:rect l="l" t="t" r="r" b="b"/>
              <a:pathLst>
                <a:path w="825" h="796" extrusionOk="0">
                  <a:moveTo>
                    <a:pt x="724" y="1"/>
                  </a:moveTo>
                  <a:cubicBezTo>
                    <a:pt x="424" y="101"/>
                    <a:pt x="191" y="434"/>
                    <a:pt x="24" y="701"/>
                  </a:cubicBezTo>
                  <a:cubicBezTo>
                    <a:pt x="0" y="749"/>
                    <a:pt x="43" y="796"/>
                    <a:pt x="94" y="796"/>
                  </a:cubicBezTo>
                  <a:cubicBezTo>
                    <a:pt x="115" y="796"/>
                    <a:pt x="138" y="788"/>
                    <a:pt x="157" y="768"/>
                  </a:cubicBezTo>
                  <a:cubicBezTo>
                    <a:pt x="224" y="601"/>
                    <a:pt x="324" y="501"/>
                    <a:pt x="424" y="368"/>
                  </a:cubicBezTo>
                  <a:cubicBezTo>
                    <a:pt x="524" y="234"/>
                    <a:pt x="658" y="201"/>
                    <a:pt x="758" y="68"/>
                  </a:cubicBezTo>
                  <a:cubicBezTo>
                    <a:pt x="824" y="34"/>
                    <a:pt x="758" y="1"/>
                    <a:pt x="72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6"/>
            <p:cNvSpPr/>
            <p:nvPr/>
          </p:nvSpPr>
          <p:spPr>
            <a:xfrm>
              <a:off x="1841475" y="3489375"/>
              <a:ext cx="6675" cy="4425"/>
            </a:xfrm>
            <a:custGeom>
              <a:avLst/>
              <a:gdLst/>
              <a:ahLst/>
              <a:cxnLst/>
              <a:rect l="l" t="t" r="r" b="b"/>
              <a:pathLst>
                <a:path w="267" h="177" extrusionOk="0">
                  <a:moveTo>
                    <a:pt x="215" y="1"/>
                  </a:moveTo>
                  <a:cubicBezTo>
                    <a:pt x="202" y="1"/>
                    <a:pt x="187" y="3"/>
                    <a:pt x="168" y="10"/>
                  </a:cubicBezTo>
                  <a:cubicBezTo>
                    <a:pt x="134" y="10"/>
                    <a:pt x="101" y="43"/>
                    <a:pt x="68" y="43"/>
                  </a:cubicBezTo>
                  <a:lnTo>
                    <a:pt x="1" y="143"/>
                  </a:lnTo>
                  <a:lnTo>
                    <a:pt x="101" y="177"/>
                  </a:lnTo>
                  <a:cubicBezTo>
                    <a:pt x="134" y="143"/>
                    <a:pt x="168" y="76"/>
                    <a:pt x="234" y="76"/>
                  </a:cubicBezTo>
                  <a:cubicBezTo>
                    <a:pt x="261" y="50"/>
                    <a:pt x="267" y="1"/>
                    <a:pt x="21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6"/>
            <p:cNvSpPr/>
            <p:nvPr/>
          </p:nvSpPr>
          <p:spPr>
            <a:xfrm>
              <a:off x="2425200" y="3173550"/>
              <a:ext cx="169350" cy="317125"/>
            </a:xfrm>
            <a:custGeom>
              <a:avLst/>
              <a:gdLst/>
              <a:ahLst/>
              <a:cxnLst/>
              <a:rect l="l" t="t" r="r" b="b"/>
              <a:pathLst>
                <a:path w="6774" h="12685" extrusionOk="0">
                  <a:moveTo>
                    <a:pt x="2637" y="0"/>
                  </a:moveTo>
                  <a:lnTo>
                    <a:pt x="2604" y="34"/>
                  </a:lnTo>
                  <a:cubicBezTo>
                    <a:pt x="4138" y="2035"/>
                    <a:pt x="4605" y="4003"/>
                    <a:pt x="3571" y="6372"/>
                  </a:cubicBezTo>
                  <a:cubicBezTo>
                    <a:pt x="3104" y="7472"/>
                    <a:pt x="2570" y="8607"/>
                    <a:pt x="1937" y="9607"/>
                  </a:cubicBezTo>
                  <a:cubicBezTo>
                    <a:pt x="1303" y="10541"/>
                    <a:pt x="502" y="11342"/>
                    <a:pt x="69" y="12443"/>
                  </a:cubicBezTo>
                  <a:cubicBezTo>
                    <a:pt x="0" y="12579"/>
                    <a:pt x="119" y="12685"/>
                    <a:pt x="243" y="12685"/>
                  </a:cubicBezTo>
                  <a:cubicBezTo>
                    <a:pt x="301" y="12685"/>
                    <a:pt x="360" y="12662"/>
                    <a:pt x="402" y="12609"/>
                  </a:cubicBezTo>
                  <a:cubicBezTo>
                    <a:pt x="2404" y="9007"/>
                    <a:pt x="6773" y="3803"/>
                    <a:pt x="263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6"/>
            <p:cNvSpPr/>
            <p:nvPr/>
          </p:nvSpPr>
          <p:spPr>
            <a:xfrm>
              <a:off x="2462625" y="3190550"/>
              <a:ext cx="31025" cy="62325"/>
            </a:xfrm>
            <a:custGeom>
              <a:avLst/>
              <a:gdLst/>
              <a:ahLst/>
              <a:cxnLst/>
              <a:rect l="l" t="t" r="r" b="b"/>
              <a:pathLst>
                <a:path w="1241" h="2493" extrusionOk="0">
                  <a:moveTo>
                    <a:pt x="174" y="1"/>
                  </a:moveTo>
                  <a:cubicBezTo>
                    <a:pt x="84" y="1"/>
                    <a:pt x="1" y="110"/>
                    <a:pt x="73" y="254"/>
                  </a:cubicBezTo>
                  <a:cubicBezTo>
                    <a:pt x="506" y="955"/>
                    <a:pt x="807" y="1655"/>
                    <a:pt x="1073" y="2456"/>
                  </a:cubicBezTo>
                  <a:cubicBezTo>
                    <a:pt x="1086" y="2481"/>
                    <a:pt x="1114" y="2492"/>
                    <a:pt x="1142" y="2492"/>
                  </a:cubicBezTo>
                  <a:cubicBezTo>
                    <a:pt x="1189" y="2492"/>
                    <a:pt x="1240" y="2464"/>
                    <a:pt x="1240" y="2423"/>
                  </a:cubicBezTo>
                  <a:cubicBezTo>
                    <a:pt x="1140" y="1589"/>
                    <a:pt x="740" y="788"/>
                    <a:pt x="273" y="54"/>
                  </a:cubicBezTo>
                  <a:cubicBezTo>
                    <a:pt x="245" y="17"/>
                    <a:pt x="209" y="1"/>
                    <a:pt x="17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6"/>
            <p:cNvSpPr/>
            <p:nvPr/>
          </p:nvSpPr>
          <p:spPr>
            <a:xfrm>
              <a:off x="2336125" y="2902525"/>
              <a:ext cx="357650" cy="216050"/>
            </a:xfrm>
            <a:custGeom>
              <a:avLst/>
              <a:gdLst/>
              <a:ahLst/>
              <a:cxnLst/>
              <a:rect l="l" t="t" r="r" b="b"/>
              <a:pathLst>
                <a:path w="14306" h="8642" extrusionOk="0">
                  <a:moveTo>
                    <a:pt x="4632" y="0"/>
                  </a:moveTo>
                  <a:cubicBezTo>
                    <a:pt x="2998" y="0"/>
                    <a:pt x="1497" y="768"/>
                    <a:pt x="29" y="1435"/>
                  </a:cubicBezTo>
                  <a:cubicBezTo>
                    <a:pt x="0" y="1435"/>
                    <a:pt x="21" y="1508"/>
                    <a:pt x="90" y="1508"/>
                  </a:cubicBezTo>
                  <a:cubicBezTo>
                    <a:pt x="102" y="1508"/>
                    <a:pt x="115" y="1506"/>
                    <a:pt x="129" y="1501"/>
                  </a:cubicBezTo>
                  <a:cubicBezTo>
                    <a:pt x="1397" y="968"/>
                    <a:pt x="2698" y="334"/>
                    <a:pt x="4132" y="267"/>
                  </a:cubicBezTo>
                  <a:cubicBezTo>
                    <a:pt x="4240" y="260"/>
                    <a:pt x="4348" y="257"/>
                    <a:pt x="4455" y="257"/>
                  </a:cubicBezTo>
                  <a:cubicBezTo>
                    <a:pt x="5860" y="257"/>
                    <a:pt x="7128" y="846"/>
                    <a:pt x="8368" y="1435"/>
                  </a:cubicBezTo>
                  <a:cubicBezTo>
                    <a:pt x="11337" y="2802"/>
                    <a:pt x="13072" y="5171"/>
                    <a:pt x="12872" y="8540"/>
                  </a:cubicBezTo>
                  <a:cubicBezTo>
                    <a:pt x="12872" y="8604"/>
                    <a:pt x="12913" y="8641"/>
                    <a:pt x="12952" y="8641"/>
                  </a:cubicBezTo>
                  <a:cubicBezTo>
                    <a:pt x="12973" y="8641"/>
                    <a:pt x="12993" y="8630"/>
                    <a:pt x="13005" y="8606"/>
                  </a:cubicBezTo>
                  <a:cubicBezTo>
                    <a:pt x="14306" y="6205"/>
                    <a:pt x="11504" y="2802"/>
                    <a:pt x="9569" y="1702"/>
                  </a:cubicBezTo>
                  <a:cubicBezTo>
                    <a:pt x="8135" y="868"/>
                    <a:pt x="6334" y="0"/>
                    <a:pt x="463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6"/>
            <p:cNvSpPr/>
            <p:nvPr/>
          </p:nvSpPr>
          <p:spPr>
            <a:xfrm>
              <a:off x="2486950" y="2939225"/>
              <a:ext cx="154300" cy="174300"/>
            </a:xfrm>
            <a:custGeom>
              <a:avLst/>
              <a:gdLst/>
              <a:ahLst/>
              <a:cxnLst/>
              <a:rect l="l" t="t" r="r" b="b"/>
              <a:pathLst>
                <a:path w="6172" h="6972" extrusionOk="0">
                  <a:moveTo>
                    <a:pt x="0" y="0"/>
                  </a:moveTo>
                  <a:lnTo>
                    <a:pt x="0" y="33"/>
                  </a:lnTo>
                  <a:cubicBezTo>
                    <a:pt x="3336" y="167"/>
                    <a:pt x="5971" y="3669"/>
                    <a:pt x="5938" y="6872"/>
                  </a:cubicBezTo>
                  <a:cubicBezTo>
                    <a:pt x="5938" y="6938"/>
                    <a:pt x="5988" y="6972"/>
                    <a:pt x="6038" y="6972"/>
                  </a:cubicBezTo>
                  <a:cubicBezTo>
                    <a:pt x="6088" y="6972"/>
                    <a:pt x="6138" y="6938"/>
                    <a:pt x="6138" y="6872"/>
                  </a:cubicBezTo>
                  <a:cubicBezTo>
                    <a:pt x="6171" y="3536"/>
                    <a:pt x="3503" y="67"/>
                    <a:pt x="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6"/>
            <p:cNvSpPr/>
            <p:nvPr/>
          </p:nvSpPr>
          <p:spPr>
            <a:xfrm>
              <a:off x="2441925" y="2939000"/>
              <a:ext cx="25025" cy="5250"/>
            </a:xfrm>
            <a:custGeom>
              <a:avLst/>
              <a:gdLst/>
              <a:ahLst/>
              <a:cxnLst/>
              <a:rect l="l" t="t" r="r" b="b"/>
              <a:pathLst>
                <a:path w="1001" h="210" extrusionOk="0">
                  <a:moveTo>
                    <a:pt x="832" y="1"/>
                  </a:moveTo>
                  <a:cubicBezTo>
                    <a:pt x="547" y="1"/>
                    <a:pt x="250" y="70"/>
                    <a:pt x="0" y="209"/>
                  </a:cubicBezTo>
                  <a:cubicBezTo>
                    <a:pt x="334" y="42"/>
                    <a:pt x="667" y="9"/>
                    <a:pt x="1001" y="9"/>
                  </a:cubicBezTo>
                  <a:cubicBezTo>
                    <a:pt x="945" y="3"/>
                    <a:pt x="889" y="1"/>
                    <a:pt x="83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6"/>
            <p:cNvSpPr/>
            <p:nvPr/>
          </p:nvSpPr>
          <p:spPr>
            <a:xfrm>
              <a:off x="2346575" y="2953400"/>
              <a:ext cx="113700" cy="51200"/>
            </a:xfrm>
            <a:custGeom>
              <a:avLst/>
              <a:gdLst/>
              <a:ahLst/>
              <a:cxnLst/>
              <a:rect l="l" t="t" r="r" b="b"/>
              <a:pathLst>
                <a:path w="4548" h="2048" extrusionOk="0">
                  <a:moveTo>
                    <a:pt x="4448" y="0"/>
                  </a:moveTo>
                  <a:cubicBezTo>
                    <a:pt x="3781" y="67"/>
                    <a:pt x="3114" y="67"/>
                    <a:pt x="2480" y="300"/>
                  </a:cubicBezTo>
                  <a:cubicBezTo>
                    <a:pt x="2446" y="300"/>
                    <a:pt x="2413" y="334"/>
                    <a:pt x="2446" y="367"/>
                  </a:cubicBezTo>
                  <a:cubicBezTo>
                    <a:pt x="2274" y="220"/>
                    <a:pt x="2089" y="158"/>
                    <a:pt x="1900" y="158"/>
                  </a:cubicBezTo>
                  <a:cubicBezTo>
                    <a:pt x="1099" y="158"/>
                    <a:pt x="234" y="1281"/>
                    <a:pt x="45" y="1901"/>
                  </a:cubicBezTo>
                  <a:cubicBezTo>
                    <a:pt x="1" y="1967"/>
                    <a:pt x="87" y="2047"/>
                    <a:pt x="160" y="2047"/>
                  </a:cubicBezTo>
                  <a:cubicBezTo>
                    <a:pt x="198" y="2047"/>
                    <a:pt x="233" y="2025"/>
                    <a:pt x="245" y="1968"/>
                  </a:cubicBezTo>
                  <a:cubicBezTo>
                    <a:pt x="544" y="1189"/>
                    <a:pt x="1248" y="437"/>
                    <a:pt x="2113" y="437"/>
                  </a:cubicBezTo>
                  <a:cubicBezTo>
                    <a:pt x="2211" y="437"/>
                    <a:pt x="2311" y="447"/>
                    <a:pt x="2413" y="467"/>
                  </a:cubicBezTo>
                  <a:lnTo>
                    <a:pt x="2480" y="434"/>
                  </a:lnTo>
                  <a:cubicBezTo>
                    <a:pt x="2547" y="467"/>
                    <a:pt x="2580" y="467"/>
                    <a:pt x="2613" y="467"/>
                  </a:cubicBezTo>
                  <a:cubicBezTo>
                    <a:pt x="3247" y="267"/>
                    <a:pt x="3914" y="200"/>
                    <a:pt x="4548" y="100"/>
                  </a:cubicBezTo>
                  <a:cubicBezTo>
                    <a:pt x="4481" y="67"/>
                    <a:pt x="4481" y="0"/>
                    <a:pt x="444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6"/>
            <p:cNvSpPr/>
            <p:nvPr/>
          </p:nvSpPr>
          <p:spPr>
            <a:xfrm>
              <a:off x="2490300" y="2964225"/>
              <a:ext cx="54225" cy="21725"/>
            </a:xfrm>
            <a:custGeom>
              <a:avLst/>
              <a:gdLst/>
              <a:ahLst/>
              <a:cxnLst/>
              <a:rect l="l" t="t" r="r" b="b"/>
              <a:pathLst>
                <a:path w="2169" h="869" extrusionOk="0">
                  <a:moveTo>
                    <a:pt x="0" y="1"/>
                  </a:moveTo>
                  <a:lnTo>
                    <a:pt x="0" y="1"/>
                  </a:lnTo>
                  <a:cubicBezTo>
                    <a:pt x="734" y="201"/>
                    <a:pt x="1401" y="568"/>
                    <a:pt x="2168" y="868"/>
                  </a:cubicBezTo>
                  <a:cubicBezTo>
                    <a:pt x="1468" y="534"/>
                    <a:pt x="734" y="201"/>
                    <a:pt x="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6"/>
            <p:cNvSpPr/>
            <p:nvPr/>
          </p:nvSpPr>
          <p:spPr>
            <a:xfrm>
              <a:off x="2531475" y="3021300"/>
              <a:ext cx="14700" cy="6325"/>
            </a:xfrm>
            <a:custGeom>
              <a:avLst/>
              <a:gdLst/>
              <a:ahLst/>
              <a:cxnLst/>
              <a:rect l="l" t="t" r="r" b="b"/>
              <a:pathLst>
                <a:path w="588" h="253" extrusionOk="0">
                  <a:moveTo>
                    <a:pt x="53" y="1"/>
                  </a:moveTo>
                  <a:cubicBezTo>
                    <a:pt x="11" y="1"/>
                    <a:pt x="0" y="93"/>
                    <a:pt x="54" y="119"/>
                  </a:cubicBezTo>
                  <a:cubicBezTo>
                    <a:pt x="221" y="220"/>
                    <a:pt x="388" y="253"/>
                    <a:pt x="588" y="253"/>
                  </a:cubicBezTo>
                  <a:cubicBezTo>
                    <a:pt x="588" y="220"/>
                    <a:pt x="588" y="119"/>
                    <a:pt x="554" y="119"/>
                  </a:cubicBezTo>
                  <a:cubicBezTo>
                    <a:pt x="388" y="119"/>
                    <a:pt x="221" y="86"/>
                    <a:pt x="87" y="19"/>
                  </a:cubicBezTo>
                  <a:cubicBezTo>
                    <a:pt x="74" y="6"/>
                    <a:pt x="63" y="1"/>
                    <a:pt x="5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6"/>
            <p:cNvSpPr/>
            <p:nvPr/>
          </p:nvSpPr>
          <p:spPr>
            <a:xfrm>
              <a:off x="2584300" y="3059250"/>
              <a:ext cx="32775" cy="64900"/>
            </a:xfrm>
            <a:custGeom>
              <a:avLst/>
              <a:gdLst/>
              <a:ahLst/>
              <a:cxnLst/>
              <a:rect l="l" t="t" r="r" b="b"/>
              <a:pathLst>
                <a:path w="1311" h="2596" extrusionOk="0">
                  <a:moveTo>
                    <a:pt x="120" y="1"/>
                  </a:moveTo>
                  <a:cubicBezTo>
                    <a:pt x="58" y="1"/>
                    <a:pt x="0" y="102"/>
                    <a:pt x="76" y="203"/>
                  </a:cubicBezTo>
                  <a:cubicBezTo>
                    <a:pt x="343" y="536"/>
                    <a:pt x="676" y="903"/>
                    <a:pt x="910" y="1303"/>
                  </a:cubicBezTo>
                  <a:cubicBezTo>
                    <a:pt x="1110" y="1737"/>
                    <a:pt x="1110" y="2137"/>
                    <a:pt x="1243" y="2571"/>
                  </a:cubicBezTo>
                  <a:cubicBezTo>
                    <a:pt x="1243" y="2588"/>
                    <a:pt x="1260" y="2596"/>
                    <a:pt x="1277" y="2596"/>
                  </a:cubicBezTo>
                  <a:cubicBezTo>
                    <a:pt x="1293" y="2596"/>
                    <a:pt x="1310" y="2588"/>
                    <a:pt x="1310" y="2571"/>
                  </a:cubicBezTo>
                  <a:cubicBezTo>
                    <a:pt x="1277" y="1670"/>
                    <a:pt x="776" y="703"/>
                    <a:pt x="176" y="36"/>
                  </a:cubicBezTo>
                  <a:cubicBezTo>
                    <a:pt x="160" y="11"/>
                    <a:pt x="139" y="1"/>
                    <a:pt x="12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6"/>
            <p:cNvSpPr/>
            <p:nvPr/>
          </p:nvSpPr>
          <p:spPr>
            <a:xfrm>
              <a:off x="2494500" y="3042725"/>
              <a:ext cx="14875" cy="10600"/>
            </a:xfrm>
            <a:custGeom>
              <a:avLst/>
              <a:gdLst/>
              <a:ahLst/>
              <a:cxnLst/>
              <a:rect l="l" t="t" r="r" b="b"/>
              <a:pathLst>
                <a:path w="595" h="424" extrusionOk="0">
                  <a:moveTo>
                    <a:pt x="266" y="1"/>
                  </a:moveTo>
                  <a:cubicBezTo>
                    <a:pt x="91" y="1"/>
                    <a:pt x="0" y="283"/>
                    <a:pt x="199" y="397"/>
                  </a:cubicBezTo>
                  <a:cubicBezTo>
                    <a:pt x="232" y="415"/>
                    <a:pt x="264" y="424"/>
                    <a:pt x="294" y="424"/>
                  </a:cubicBezTo>
                  <a:cubicBezTo>
                    <a:pt x="479" y="424"/>
                    <a:pt x="595" y="116"/>
                    <a:pt x="366" y="30"/>
                  </a:cubicBezTo>
                  <a:cubicBezTo>
                    <a:pt x="331" y="10"/>
                    <a:pt x="297" y="1"/>
                    <a:pt x="26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6"/>
            <p:cNvSpPr/>
            <p:nvPr/>
          </p:nvSpPr>
          <p:spPr>
            <a:xfrm>
              <a:off x="2399050" y="2858075"/>
              <a:ext cx="331425" cy="261975"/>
            </a:xfrm>
            <a:custGeom>
              <a:avLst/>
              <a:gdLst/>
              <a:ahLst/>
              <a:cxnLst/>
              <a:rect l="l" t="t" r="r" b="b"/>
              <a:pathLst>
                <a:path w="13257" h="10479" extrusionOk="0">
                  <a:moveTo>
                    <a:pt x="2895" y="1"/>
                  </a:moveTo>
                  <a:cubicBezTo>
                    <a:pt x="1941" y="1"/>
                    <a:pt x="1004" y="169"/>
                    <a:pt x="147" y="611"/>
                  </a:cubicBezTo>
                  <a:cubicBezTo>
                    <a:pt x="1" y="699"/>
                    <a:pt x="86" y="889"/>
                    <a:pt x="177" y="889"/>
                  </a:cubicBezTo>
                  <a:cubicBezTo>
                    <a:pt x="189" y="889"/>
                    <a:pt x="202" y="886"/>
                    <a:pt x="214" y="878"/>
                  </a:cubicBezTo>
                  <a:cubicBezTo>
                    <a:pt x="1039" y="458"/>
                    <a:pt x="1929" y="302"/>
                    <a:pt x="2831" y="302"/>
                  </a:cubicBezTo>
                  <a:cubicBezTo>
                    <a:pt x="4081" y="302"/>
                    <a:pt x="5356" y="601"/>
                    <a:pt x="6519" y="911"/>
                  </a:cubicBezTo>
                  <a:cubicBezTo>
                    <a:pt x="9220" y="1645"/>
                    <a:pt x="10488" y="2979"/>
                    <a:pt x="11756" y="5381"/>
                  </a:cubicBezTo>
                  <a:cubicBezTo>
                    <a:pt x="11756" y="5390"/>
                    <a:pt x="11763" y="5394"/>
                    <a:pt x="11773" y="5394"/>
                  </a:cubicBezTo>
                  <a:cubicBezTo>
                    <a:pt x="11802" y="5394"/>
                    <a:pt x="11856" y="5363"/>
                    <a:pt x="11856" y="5314"/>
                  </a:cubicBezTo>
                  <a:cubicBezTo>
                    <a:pt x="11722" y="4780"/>
                    <a:pt x="11522" y="4247"/>
                    <a:pt x="11222" y="3780"/>
                  </a:cubicBezTo>
                  <a:lnTo>
                    <a:pt x="11222" y="3780"/>
                  </a:lnTo>
                  <a:cubicBezTo>
                    <a:pt x="12856" y="5614"/>
                    <a:pt x="12590" y="8150"/>
                    <a:pt x="11889" y="10384"/>
                  </a:cubicBezTo>
                  <a:cubicBezTo>
                    <a:pt x="11865" y="10432"/>
                    <a:pt x="11925" y="10479"/>
                    <a:pt x="11974" y="10479"/>
                  </a:cubicBezTo>
                  <a:cubicBezTo>
                    <a:pt x="11994" y="10479"/>
                    <a:pt x="12013" y="10471"/>
                    <a:pt x="12022" y="10451"/>
                  </a:cubicBezTo>
                  <a:cubicBezTo>
                    <a:pt x="13257" y="8216"/>
                    <a:pt x="12990" y="5281"/>
                    <a:pt x="11055" y="3480"/>
                  </a:cubicBezTo>
                  <a:lnTo>
                    <a:pt x="11022" y="3480"/>
                  </a:lnTo>
                  <a:cubicBezTo>
                    <a:pt x="10154" y="2245"/>
                    <a:pt x="8720" y="1311"/>
                    <a:pt x="7252" y="844"/>
                  </a:cubicBezTo>
                  <a:cubicBezTo>
                    <a:pt x="5928" y="416"/>
                    <a:pt x="4392" y="1"/>
                    <a:pt x="289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6"/>
            <p:cNvSpPr/>
            <p:nvPr/>
          </p:nvSpPr>
          <p:spPr>
            <a:xfrm>
              <a:off x="2711275" y="2947550"/>
              <a:ext cx="20050" cy="72150"/>
            </a:xfrm>
            <a:custGeom>
              <a:avLst/>
              <a:gdLst/>
              <a:ahLst/>
              <a:cxnLst/>
              <a:rect l="l" t="t" r="r" b="b"/>
              <a:pathLst>
                <a:path w="802" h="2886" extrusionOk="0">
                  <a:moveTo>
                    <a:pt x="67" y="1"/>
                  </a:moveTo>
                  <a:cubicBezTo>
                    <a:pt x="34" y="1"/>
                    <a:pt x="0" y="34"/>
                    <a:pt x="0" y="67"/>
                  </a:cubicBezTo>
                  <a:cubicBezTo>
                    <a:pt x="0" y="501"/>
                    <a:pt x="301" y="901"/>
                    <a:pt x="401" y="1302"/>
                  </a:cubicBezTo>
                  <a:cubicBezTo>
                    <a:pt x="534" y="1802"/>
                    <a:pt x="634" y="2269"/>
                    <a:pt x="634" y="2836"/>
                  </a:cubicBezTo>
                  <a:cubicBezTo>
                    <a:pt x="634" y="2869"/>
                    <a:pt x="659" y="2886"/>
                    <a:pt x="684" y="2886"/>
                  </a:cubicBezTo>
                  <a:cubicBezTo>
                    <a:pt x="709" y="2886"/>
                    <a:pt x="734" y="2869"/>
                    <a:pt x="734" y="2836"/>
                  </a:cubicBezTo>
                  <a:cubicBezTo>
                    <a:pt x="801" y="2336"/>
                    <a:pt x="734" y="1835"/>
                    <a:pt x="634" y="1335"/>
                  </a:cubicBezTo>
                  <a:cubicBezTo>
                    <a:pt x="501" y="901"/>
                    <a:pt x="367" y="267"/>
                    <a:pt x="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6"/>
            <p:cNvSpPr/>
            <p:nvPr/>
          </p:nvSpPr>
          <p:spPr>
            <a:xfrm>
              <a:off x="2723200" y="3070900"/>
              <a:ext cx="18950" cy="8150"/>
            </a:xfrm>
            <a:custGeom>
              <a:avLst/>
              <a:gdLst/>
              <a:ahLst/>
              <a:cxnLst/>
              <a:rect l="l" t="t" r="r" b="b"/>
              <a:pathLst>
                <a:path w="758" h="326" extrusionOk="0">
                  <a:moveTo>
                    <a:pt x="163" y="1"/>
                  </a:moveTo>
                  <a:cubicBezTo>
                    <a:pt x="21" y="1"/>
                    <a:pt x="0" y="239"/>
                    <a:pt x="157" y="270"/>
                  </a:cubicBezTo>
                  <a:cubicBezTo>
                    <a:pt x="257" y="270"/>
                    <a:pt x="357" y="270"/>
                    <a:pt x="491" y="304"/>
                  </a:cubicBezTo>
                  <a:cubicBezTo>
                    <a:pt x="548" y="304"/>
                    <a:pt x="605" y="325"/>
                    <a:pt x="656" y="325"/>
                  </a:cubicBezTo>
                  <a:cubicBezTo>
                    <a:pt x="694" y="325"/>
                    <a:pt x="729" y="313"/>
                    <a:pt x="758" y="270"/>
                  </a:cubicBezTo>
                  <a:lnTo>
                    <a:pt x="758" y="104"/>
                  </a:lnTo>
                  <a:cubicBezTo>
                    <a:pt x="724" y="70"/>
                    <a:pt x="683" y="62"/>
                    <a:pt x="637" y="62"/>
                  </a:cubicBezTo>
                  <a:cubicBezTo>
                    <a:pt x="591" y="62"/>
                    <a:pt x="541" y="70"/>
                    <a:pt x="491" y="70"/>
                  </a:cubicBezTo>
                  <a:cubicBezTo>
                    <a:pt x="391" y="70"/>
                    <a:pt x="257" y="70"/>
                    <a:pt x="191" y="3"/>
                  </a:cubicBezTo>
                  <a:cubicBezTo>
                    <a:pt x="181" y="1"/>
                    <a:pt x="172" y="1"/>
                    <a:pt x="16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6"/>
            <p:cNvSpPr/>
            <p:nvPr/>
          </p:nvSpPr>
          <p:spPr>
            <a:xfrm>
              <a:off x="2733225" y="3053325"/>
              <a:ext cx="21450" cy="5900"/>
            </a:xfrm>
            <a:custGeom>
              <a:avLst/>
              <a:gdLst/>
              <a:ahLst/>
              <a:cxnLst/>
              <a:rect l="l" t="t" r="r" b="b"/>
              <a:pathLst>
                <a:path w="858" h="236" extrusionOk="0">
                  <a:moveTo>
                    <a:pt x="134" y="1"/>
                  </a:moveTo>
                  <a:cubicBezTo>
                    <a:pt x="70" y="1"/>
                    <a:pt x="1" y="110"/>
                    <a:pt x="90" y="139"/>
                  </a:cubicBezTo>
                  <a:cubicBezTo>
                    <a:pt x="195" y="192"/>
                    <a:pt x="347" y="236"/>
                    <a:pt x="492" y="236"/>
                  </a:cubicBezTo>
                  <a:cubicBezTo>
                    <a:pt x="621" y="236"/>
                    <a:pt x="745" y="201"/>
                    <a:pt x="824" y="106"/>
                  </a:cubicBezTo>
                  <a:cubicBezTo>
                    <a:pt x="857" y="73"/>
                    <a:pt x="824" y="6"/>
                    <a:pt x="790" y="6"/>
                  </a:cubicBezTo>
                  <a:cubicBezTo>
                    <a:pt x="690" y="6"/>
                    <a:pt x="590" y="73"/>
                    <a:pt x="490" y="73"/>
                  </a:cubicBezTo>
                  <a:cubicBezTo>
                    <a:pt x="357" y="73"/>
                    <a:pt x="257" y="73"/>
                    <a:pt x="157" y="6"/>
                  </a:cubicBezTo>
                  <a:cubicBezTo>
                    <a:pt x="149" y="2"/>
                    <a:pt x="141" y="1"/>
                    <a:pt x="1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6"/>
            <p:cNvSpPr/>
            <p:nvPr/>
          </p:nvSpPr>
          <p:spPr>
            <a:xfrm>
              <a:off x="2737950" y="3032625"/>
              <a:ext cx="24225" cy="6675"/>
            </a:xfrm>
            <a:custGeom>
              <a:avLst/>
              <a:gdLst/>
              <a:ahLst/>
              <a:cxnLst/>
              <a:rect l="l" t="t" r="r" b="b"/>
              <a:pathLst>
                <a:path w="969" h="267" extrusionOk="0">
                  <a:moveTo>
                    <a:pt x="168" y="0"/>
                  </a:moveTo>
                  <a:cubicBezTo>
                    <a:pt x="1" y="0"/>
                    <a:pt x="34" y="267"/>
                    <a:pt x="201" y="267"/>
                  </a:cubicBezTo>
                  <a:lnTo>
                    <a:pt x="601" y="267"/>
                  </a:lnTo>
                  <a:cubicBezTo>
                    <a:pt x="701" y="267"/>
                    <a:pt x="835" y="267"/>
                    <a:pt x="935" y="200"/>
                  </a:cubicBezTo>
                  <a:cubicBezTo>
                    <a:pt x="968" y="167"/>
                    <a:pt x="968" y="67"/>
                    <a:pt x="902" y="67"/>
                  </a:cubicBezTo>
                  <a:cubicBezTo>
                    <a:pt x="768" y="0"/>
                    <a:pt x="635" y="0"/>
                    <a:pt x="5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6"/>
            <p:cNvSpPr/>
            <p:nvPr/>
          </p:nvSpPr>
          <p:spPr>
            <a:xfrm>
              <a:off x="2746300" y="3015775"/>
              <a:ext cx="18850" cy="7300"/>
            </a:xfrm>
            <a:custGeom>
              <a:avLst/>
              <a:gdLst/>
              <a:ahLst/>
              <a:cxnLst/>
              <a:rect l="l" t="t" r="r" b="b"/>
              <a:pathLst>
                <a:path w="754" h="292" extrusionOk="0">
                  <a:moveTo>
                    <a:pt x="630" y="0"/>
                  </a:moveTo>
                  <a:cubicBezTo>
                    <a:pt x="620" y="0"/>
                    <a:pt x="610" y="2"/>
                    <a:pt x="601" y="7"/>
                  </a:cubicBezTo>
                  <a:cubicBezTo>
                    <a:pt x="501" y="82"/>
                    <a:pt x="382" y="119"/>
                    <a:pt x="258" y="119"/>
                  </a:cubicBezTo>
                  <a:cubicBezTo>
                    <a:pt x="217" y="119"/>
                    <a:pt x="176" y="115"/>
                    <a:pt x="134" y="107"/>
                  </a:cubicBezTo>
                  <a:cubicBezTo>
                    <a:pt x="67" y="107"/>
                    <a:pt x="0" y="240"/>
                    <a:pt x="101" y="274"/>
                  </a:cubicBezTo>
                  <a:cubicBezTo>
                    <a:pt x="162" y="284"/>
                    <a:pt x="224" y="291"/>
                    <a:pt x="285" y="291"/>
                  </a:cubicBezTo>
                  <a:cubicBezTo>
                    <a:pt x="421" y="291"/>
                    <a:pt x="552" y="256"/>
                    <a:pt x="668" y="140"/>
                  </a:cubicBezTo>
                  <a:cubicBezTo>
                    <a:pt x="754" y="83"/>
                    <a:pt x="691" y="0"/>
                    <a:pt x="63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6"/>
            <p:cNvSpPr/>
            <p:nvPr/>
          </p:nvSpPr>
          <p:spPr>
            <a:xfrm>
              <a:off x="2747375" y="2993425"/>
              <a:ext cx="25625" cy="11775"/>
            </a:xfrm>
            <a:custGeom>
              <a:avLst/>
              <a:gdLst/>
              <a:ahLst/>
              <a:cxnLst/>
              <a:rect l="l" t="t" r="r" b="b"/>
              <a:pathLst>
                <a:path w="1025" h="471" extrusionOk="0">
                  <a:moveTo>
                    <a:pt x="925" y="0"/>
                  </a:moveTo>
                  <a:cubicBezTo>
                    <a:pt x="791" y="0"/>
                    <a:pt x="691" y="34"/>
                    <a:pt x="558" y="67"/>
                  </a:cubicBezTo>
                  <a:lnTo>
                    <a:pt x="158" y="200"/>
                  </a:lnTo>
                  <a:cubicBezTo>
                    <a:pt x="1" y="232"/>
                    <a:pt x="80" y="470"/>
                    <a:pt x="229" y="470"/>
                  </a:cubicBezTo>
                  <a:cubicBezTo>
                    <a:pt x="238" y="470"/>
                    <a:pt x="248" y="469"/>
                    <a:pt x="258" y="467"/>
                  </a:cubicBezTo>
                  <a:lnTo>
                    <a:pt x="625" y="334"/>
                  </a:lnTo>
                  <a:cubicBezTo>
                    <a:pt x="758" y="300"/>
                    <a:pt x="891" y="234"/>
                    <a:pt x="958" y="167"/>
                  </a:cubicBezTo>
                  <a:cubicBezTo>
                    <a:pt x="1025" y="67"/>
                    <a:pt x="958" y="34"/>
                    <a:pt x="92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6"/>
            <p:cNvSpPr/>
            <p:nvPr/>
          </p:nvSpPr>
          <p:spPr>
            <a:xfrm>
              <a:off x="2759025" y="2971725"/>
              <a:ext cx="17325" cy="10125"/>
            </a:xfrm>
            <a:custGeom>
              <a:avLst/>
              <a:gdLst/>
              <a:ahLst/>
              <a:cxnLst/>
              <a:rect l="l" t="t" r="r" b="b"/>
              <a:pathLst>
                <a:path w="693" h="405" extrusionOk="0">
                  <a:moveTo>
                    <a:pt x="626" y="1"/>
                  </a:moveTo>
                  <a:cubicBezTo>
                    <a:pt x="559" y="1"/>
                    <a:pt x="459" y="68"/>
                    <a:pt x="392" y="101"/>
                  </a:cubicBezTo>
                  <a:cubicBezTo>
                    <a:pt x="292" y="168"/>
                    <a:pt x="225" y="201"/>
                    <a:pt x="125" y="201"/>
                  </a:cubicBezTo>
                  <a:cubicBezTo>
                    <a:pt x="1" y="201"/>
                    <a:pt x="80" y="404"/>
                    <a:pt x="199" y="404"/>
                  </a:cubicBezTo>
                  <a:cubicBezTo>
                    <a:pt x="208" y="404"/>
                    <a:pt x="216" y="403"/>
                    <a:pt x="225" y="401"/>
                  </a:cubicBezTo>
                  <a:cubicBezTo>
                    <a:pt x="292" y="368"/>
                    <a:pt x="425" y="335"/>
                    <a:pt x="492" y="268"/>
                  </a:cubicBezTo>
                  <a:cubicBezTo>
                    <a:pt x="592" y="234"/>
                    <a:pt x="659" y="134"/>
                    <a:pt x="692" y="68"/>
                  </a:cubicBezTo>
                  <a:cubicBezTo>
                    <a:pt x="692" y="34"/>
                    <a:pt x="659" y="1"/>
                    <a:pt x="62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6"/>
            <p:cNvSpPr/>
            <p:nvPr/>
          </p:nvSpPr>
          <p:spPr>
            <a:xfrm>
              <a:off x="2758925" y="2951400"/>
              <a:ext cx="19100" cy="13000"/>
            </a:xfrm>
            <a:custGeom>
              <a:avLst/>
              <a:gdLst/>
              <a:ahLst/>
              <a:cxnLst/>
              <a:rect l="l" t="t" r="r" b="b"/>
              <a:pathLst>
                <a:path w="764" h="520" extrusionOk="0">
                  <a:moveTo>
                    <a:pt x="562" y="0"/>
                  </a:moveTo>
                  <a:cubicBezTo>
                    <a:pt x="476" y="0"/>
                    <a:pt x="403" y="31"/>
                    <a:pt x="329" y="80"/>
                  </a:cubicBezTo>
                  <a:cubicBezTo>
                    <a:pt x="196" y="180"/>
                    <a:pt x="129" y="247"/>
                    <a:pt x="63" y="380"/>
                  </a:cubicBezTo>
                  <a:cubicBezTo>
                    <a:pt x="1" y="463"/>
                    <a:pt x="54" y="520"/>
                    <a:pt x="127" y="520"/>
                  </a:cubicBezTo>
                  <a:cubicBezTo>
                    <a:pt x="172" y="520"/>
                    <a:pt x="224" y="498"/>
                    <a:pt x="263" y="447"/>
                  </a:cubicBezTo>
                  <a:cubicBezTo>
                    <a:pt x="296" y="380"/>
                    <a:pt x="396" y="314"/>
                    <a:pt x="463" y="247"/>
                  </a:cubicBezTo>
                  <a:lnTo>
                    <a:pt x="696" y="113"/>
                  </a:lnTo>
                  <a:cubicBezTo>
                    <a:pt x="763" y="80"/>
                    <a:pt x="763" y="47"/>
                    <a:pt x="663" y="13"/>
                  </a:cubicBezTo>
                  <a:cubicBezTo>
                    <a:pt x="627" y="4"/>
                    <a:pt x="594" y="0"/>
                    <a:pt x="56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6"/>
            <p:cNvSpPr/>
            <p:nvPr/>
          </p:nvSpPr>
          <p:spPr>
            <a:xfrm>
              <a:off x="2757375" y="2926475"/>
              <a:ext cx="14650" cy="12250"/>
            </a:xfrm>
            <a:custGeom>
              <a:avLst/>
              <a:gdLst/>
              <a:ahLst/>
              <a:cxnLst/>
              <a:rect l="l" t="t" r="r" b="b"/>
              <a:pathLst>
                <a:path w="586" h="490" extrusionOk="0">
                  <a:moveTo>
                    <a:pt x="513" y="1"/>
                  </a:moveTo>
                  <a:cubicBezTo>
                    <a:pt x="505" y="1"/>
                    <a:pt x="498" y="3"/>
                    <a:pt x="491" y="10"/>
                  </a:cubicBezTo>
                  <a:lnTo>
                    <a:pt x="391" y="10"/>
                  </a:lnTo>
                  <a:cubicBezTo>
                    <a:pt x="358" y="10"/>
                    <a:pt x="325" y="43"/>
                    <a:pt x="291" y="76"/>
                  </a:cubicBezTo>
                  <a:cubicBezTo>
                    <a:pt x="191" y="143"/>
                    <a:pt x="158" y="210"/>
                    <a:pt x="58" y="243"/>
                  </a:cubicBezTo>
                  <a:cubicBezTo>
                    <a:pt x="0" y="329"/>
                    <a:pt x="91" y="490"/>
                    <a:pt x="182" y="490"/>
                  </a:cubicBezTo>
                  <a:cubicBezTo>
                    <a:pt x="196" y="490"/>
                    <a:pt x="211" y="486"/>
                    <a:pt x="225" y="477"/>
                  </a:cubicBezTo>
                  <a:cubicBezTo>
                    <a:pt x="325" y="410"/>
                    <a:pt x="358" y="377"/>
                    <a:pt x="458" y="310"/>
                  </a:cubicBezTo>
                  <a:lnTo>
                    <a:pt x="525" y="210"/>
                  </a:lnTo>
                  <a:cubicBezTo>
                    <a:pt x="558" y="176"/>
                    <a:pt x="558" y="143"/>
                    <a:pt x="558" y="76"/>
                  </a:cubicBezTo>
                  <a:cubicBezTo>
                    <a:pt x="585" y="49"/>
                    <a:pt x="547" y="1"/>
                    <a:pt x="51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6"/>
            <p:cNvSpPr/>
            <p:nvPr/>
          </p:nvSpPr>
          <p:spPr>
            <a:xfrm>
              <a:off x="2760700" y="2908475"/>
              <a:ext cx="5650" cy="9400"/>
            </a:xfrm>
            <a:custGeom>
              <a:avLst/>
              <a:gdLst/>
              <a:ahLst/>
              <a:cxnLst/>
              <a:rect l="l" t="t" r="r" b="b"/>
              <a:pathLst>
                <a:path w="226" h="376" extrusionOk="0">
                  <a:moveTo>
                    <a:pt x="174" y="1"/>
                  </a:moveTo>
                  <a:cubicBezTo>
                    <a:pt x="165" y="1"/>
                    <a:pt x="158" y="8"/>
                    <a:pt x="158" y="29"/>
                  </a:cubicBezTo>
                  <a:cubicBezTo>
                    <a:pt x="92" y="96"/>
                    <a:pt x="58" y="229"/>
                    <a:pt x="25" y="296"/>
                  </a:cubicBezTo>
                  <a:cubicBezTo>
                    <a:pt x="0" y="345"/>
                    <a:pt x="30" y="376"/>
                    <a:pt x="60" y="376"/>
                  </a:cubicBezTo>
                  <a:cubicBezTo>
                    <a:pt x="71" y="376"/>
                    <a:pt x="83" y="372"/>
                    <a:pt x="92" y="363"/>
                  </a:cubicBezTo>
                  <a:cubicBezTo>
                    <a:pt x="158" y="263"/>
                    <a:pt x="192" y="129"/>
                    <a:pt x="225" y="63"/>
                  </a:cubicBezTo>
                  <a:cubicBezTo>
                    <a:pt x="225" y="39"/>
                    <a:pt x="193" y="1"/>
                    <a:pt x="17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6"/>
            <p:cNvSpPr/>
            <p:nvPr/>
          </p:nvSpPr>
          <p:spPr>
            <a:xfrm>
              <a:off x="2757150" y="2880500"/>
              <a:ext cx="5850" cy="7875"/>
            </a:xfrm>
            <a:custGeom>
              <a:avLst/>
              <a:gdLst/>
              <a:ahLst/>
              <a:cxnLst/>
              <a:rect l="l" t="t" r="r" b="b"/>
              <a:pathLst>
                <a:path w="234" h="315" extrusionOk="0">
                  <a:moveTo>
                    <a:pt x="83" y="0"/>
                  </a:moveTo>
                  <a:cubicBezTo>
                    <a:pt x="50" y="0"/>
                    <a:pt x="33" y="24"/>
                    <a:pt x="33" y="47"/>
                  </a:cubicBezTo>
                  <a:lnTo>
                    <a:pt x="33" y="181"/>
                  </a:lnTo>
                  <a:cubicBezTo>
                    <a:pt x="0" y="181"/>
                    <a:pt x="0" y="214"/>
                    <a:pt x="33" y="248"/>
                  </a:cubicBezTo>
                  <a:cubicBezTo>
                    <a:pt x="67" y="314"/>
                    <a:pt x="134" y="314"/>
                    <a:pt x="167" y="314"/>
                  </a:cubicBezTo>
                  <a:cubicBezTo>
                    <a:pt x="200" y="314"/>
                    <a:pt x="234" y="248"/>
                    <a:pt x="234" y="214"/>
                  </a:cubicBezTo>
                  <a:cubicBezTo>
                    <a:pt x="234" y="181"/>
                    <a:pt x="234" y="147"/>
                    <a:pt x="200" y="81"/>
                  </a:cubicBezTo>
                  <a:lnTo>
                    <a:pt x="134" y="14"/>
                  </a:lnTo>
                  <a:cubicBezTo>
                    <a:pt x="114" y="4"/>
                    <a:pt x="97" y="0"/>
                    <a:pt x="8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6"/>
            <p:cNvSpPr/>
            <p:nvPr/>
          </p:nvSpPr>
          <p:spPr>
            <a:xfrm>
              <a:off x="2679575" y="2821625"/>
              <a:ext cx="65925" cy="90500"/>
            </a:xfrm>
            <a:custGeom>
              <a:avLst/>
              <a:gdLst/>
              <a:ahLst/>
              <a:cxnLst/>
              <a:rect l="l" t="t" r="r" b="b"/>
              <a:pathLst>
                <a:path w="2637" h="3620" extrusionOk="0">
                  <a:moveTo>
                    <a:pt x="101" y="1"/>
                  </a:moveTo>
                  <a:cubicBezTo>
                    <a:pt x="68" y="1"/>
                    <a:pt x="1" y="34"/>
                    <a:pt x="68" y="67"/>
                  </a:cubicBezTo>
                  <a:cubicBezTo>
                    <a:pt x="1168" y="935"/>
                    <a:pt x="2069" y="2169"/>
                    <a:pt x="2303" y="3570"/>
                  </a:cubicBezTo>
                  <a:cubicBezTo>
                    <a:pt x="2303" y="3603"/>
                    <a:pt x="2336" y="3620"/>
                    <a:pt x="2369" y="3620"/>
                  </a:cubicBezTo>
                  <a:cubicBezTo>
                    <a:pt x="2403" y="3620"/>
                    <a:pt x="2436" y="3603"/>
                    <a:pt x="2436" y="3570"/>
                  </a:cubicBezTo>
                  <a:cubicBezTo>
                    <a:pt x="2636" y="2202"/>
                    <a:pt x="1135" y="634"/>
                    <a:pt x="1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6"/>
            <p:cNvSpPr/>
            <p:nvPr/>
          </p:nvSpPr>
          <p:spPr>
            <a:xfrm>
              <a:off x="2644125" y="2840425"/>
              <a:ext cx="31325" cy="24825"/>
            </a:xfrm>
            <a:custGeom>
              <a:avLst/>
              <a:gdLst/>
              <a:ahLst/>
              <a:cxnLst/>
              <a:rect l="l" t="t" r="r" b="b"/>
              <a:pathLst>
                <a:path w="1253" h="993" extrusionOk="0">
                  <a:moveTo>
                    <a:pt x="157" y="0"/>
                  </a:moveTo>
                  <a:cubicBezTo>
                    <a:pt x="57" y="0"/>
                    <a:pt x="1" y="127"/>
                    <a:pt x="85" y="183"/>
                  </a:cubicBezTo>
                  <a:cubicBezTo>
                    <a:pt x="285" y="316"/>
                    <a:pt x="518" y="483"/>
                    <a:pt x="685" y="616"/>
                  </a:cubicBezTo>
                  <a:cubicBezTo>
                    <a:pt x="852" y="750"/>
                    <a:pt x="1019" y="917"/>
                    <a:pt x="1185" y="983"/>
                  </a:cubicBezTo>
                  <a:cubicBezTo>
                    <a:pt x="1192" y="990"/>
                    <a:pt x="1198" y="992"/>
                    <a:pt x="1204" y="992"/>
                  </a:cubicBezTo>
                  <a:cubicBezTo>
                    <a:pt x="1230" y="992"/>
                    <a:pt x="1252" y="943"/>
                    <a:pt x="1252" y="917"/>
                  </a:cubicBezTo>
                  <a:cubicBezTo>
                    <a:pt x="1119" y="750"/>
                    <a:pt x="919" y="616"/>
                    <a:pt x="818" y="483"/>
                  </a:cubicBezTo>
                  <a:cubicBezTo>
                    <a:pt x="585" y="316"/>
                    <a:pt x="418" y="183"/>
                    <a:pt x="218" y="16"/>
                  </a:cubicBezTo>
                  <a:cubicBezTo>
                    <a:pt x="196" y="5"/>
                    <a:pt x="176" y="0"/>
                    <a:pt x="15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6"/>
            <p:cNvSpPr/>
            <p:nvPr/>
          </p:nvSpPr>
          <p:spPr>
            <a:xfrm>
              <a:off x="2753625" y="3091425"/>
              <a:ext cx="21050" cy="12825"/>
            </a:xfrm>
            <a:custGeom>
              <a:avLst/>
              <a:gdLst/>
              <a:ahLst/>
              <a:cxnLst/>
              <a:rect l="l" t="t" r="r" b="b"/>
              <a:pathLst>
                <a:path w="842" h="513" extrusionOk="0">
                  <a:moveTo>
                    <a:pt x="197" y="1"/>
                  </a:moveTo>
                  <a:cubicBezTo>
                    <a:pt x="91" y="1"/>
                    <a:pt x="0" y="118"/>
                    <a:pt x="74" y="217"/>
                  </a:cubicBezTo>
                  <a:cubicBezTo>
                    <a:pt x="222" y="364"/>
                    <a:pt x="406" y="512"/>
                    <a:pt x="600" y="512"/>
                  </a:cubicBezTo>
                  <a:cubicBezTo>
                    <a:pt x="669" y="512"/>
                    <a:pt x="738" y="494"/>
                    <a:pt x="808" y="450"/>
                  </a:cubicBezTo>
                  <a:cubicBezTo>
                    <a:pt x="842" y="417"/>
                    <a:pt x="842" y="383"/>
                    <a:pt x="808" y="317"/>
                  </a:cubicBezTo>
                  <a:cubicBezTo>
                    <a:pt x="675" y="250"/>
                    <a:pt x="608" y="250"/>
                    <a:pt x="508" y="217"/>
                  </a:cubicBezTo>
                  <a:cubicBezTo>
                    <a:pt x="441" y="150"/>
                    <a:pt x="341" y="116"/>
                    <a:pt x="308" y="50"/>
                  </a:cubicBezTo>
                  <a:cubicBezTo>
                    <a:pt x="273" y="15"/>
                    <a:pt x="234" y="1"/>
                    <a:pt x="19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6"/>
            <p:cNvSpPr/>
            <p:nvPr/>
          </p:nvSpPr>
          <p:spPr>
            <a:xfrm>
              <a:off x="2772050" y="3071875"/>
              <a:ext cx="21800" cy="14125"/>
            </a:xfrm>
            <a:custGeom>
              <a:avLst/>
              <a:gdLst/>
              <a:ahLst/>
              <a:cxnLst/>
              <a:rect l="l" t="t" r="r" b="b"/>
              <a:pathLst>
                <a:path w="872" h="565" extrusionOk="0">
                  <a:moveTo>
                    <a:pt x="154" y="0"/>
                  </a:moveTo>
                  <a:cubicBezTo>
                    <a:pt x="59" y="0"/>
                    <a:pt x="0" y="120"/>
                    <a:pt x="105" y="198"/>
                  </a:cubicBezTo>
                  <a:cubicBezTo>
                    <a:pt x="238" y="331"/>
                    <a:pt x="472" y="532"/>
                    <a:pt x="738" y="565"/>
                  </a:cubicBezTo>
                  <a:cubicBezTo>
                    <a:pt x="805" y="565"/>
                    <a:pt x="872" y="498"/>
                    <a:pt x="805" y="431"/>
                  </a:cubicBezTo>
                  <a:cubicBezTo>
                    <a:pt x="738" y="365"/>
                    <a:pt x="605" y="298"/>
                    <a:pt x="538" y="231"/>
                  </a:cubicBezTo>
                  <a:cubicBezTo>
                    <a:pt x="438" y="165"/>
                    <a:pt x="305" y="98"/>
                    <a:pt x="238" y="31"/>
                  </a:cubicBezTo>
                  <a:cubicBezTo>
                    <a:pt x="209" y="9"/>
                    <a:pt x="180" y="0"/>
                    <a:pt x="15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6"/>
            <p:cNvSpPr/>
            <p:nvPr/>
          </p:nvSpPr>
          <p:spPr>
            <a:xfrm>
              <a:off x="2792175" y="3057625"/>
              <a:ext cx="12525" cy="6800"/>
            </a:xfrm>
            <a:custGeom>
              <a:avLst/>
              <a:gdLst/>
              <a:ahLst/>
              <a:cxnLst/>
              <a:rect l="l" t="t" r="r" b="b"/>
              <a:pathLst>
                <a:path w="501" h="272" extrusionOk="0">
                  <a:moveTo>
                    <a:pt x="167" y="1"/>
                  </a:moveTo>
                  <a:cubicBezTo>
                    <a:pt x="100" y="1"/>
                    <a:pt x="33" y="34"/>
                    <a:pt x="0" y="134"/>
                  </a:cubicBezTo>
                  <a:cubicBezTo>
                    <a:pt x="0" y="201"/>
                    <a:pt x="33" y="268"/>
                    <a:pt x="134" y="268"/>
                  </a:cubicBezTo>
                  <a:cubicBezTo>
                    <a:pt x="156" y="268"/>
                    <a:pt x="204" y="271"/>
                    <a:pt x="258" y="271"/>
                  </a:cubicBezTo>
                  <a:cubicBezTo>
                    <a:pt x="367" y="271"/>
                    <a:pt x="500" y="256"/>
                    <a:pt x="500" y="168"/>
                  </a:cubicBezTo>
                  <a:cubicBezTo>
                    <a:pt x="500" y="101"/>
                    <a:pt x="434" y="101"/>
                    <a:pt x="400" y="34"/>
                  </a:cubicBezTo>
                  <a:cubicBezTo>
                    <a:pt x="300" y="1"/>
                    <a:pt x="200" y="1"/>
                    <a:pt x="1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6"/>
            <p:cNvSpPr/>
            <p:nvPr/>
          </p:nvSpPr>
          <p:spPr>
            <a:xfrm>
              <a:off x="2741625" y="3136700"/>
              <a:ext cx="14700" cy="11850"/>
            </a:xfrm>
            <a:custGeom>
              <a:avLst/>
              <a:gdLst/>
              <a:ahLst/>
              <a:cxnLst/>
              <a:rect l="l" t="t" r="r" b="b"/>
              <a:pathLst>
                <a:path w="588" h="474" extrusionOk="0">
                  <a:moveTo>
                    <a:pt x="140" y="1"/>
                  </a:moveTo>
                  <a:cubicBezTo>
                    <a:pt x="69" y="1"/>
                    <a:pt x="0" y="58"/>
                    <a:pt x="21" y="140"/>
                  </a:cubicBezTo>
                  <a:cubicBezTo>
                    <a:pt x="121" y="307"/>
                    <a:pt x="254" y="474"/>
                    <a:pt x="454" y="474"/>
                  </a:cubicBezTo>
                  <a:cubicBezTo>
                    <a:pt x="588" y="474"/>
                    <a:pt x="588" y="307"/>
                    <a:pt x="488" y="274"/>
                  </a:cubicBezTo>
                  <a:cubicBezTo>
                    <a:pt x="421" y="173"/>
                    <a:pt x="321" y="140"/>
                    <a:pt x="254" y="73"/>
                  </a:cubicBezTo>
                  <a:cubicBezTo>
                    <a:pt x="229" y="22"/>
                    <a:pt x="184" y="1"/>
                    <a:pt x="1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6"/>
            <p:cNvSpPr/>
            <p:nvPr/>
          </p:nvSpPr>
          <p:spPr>
            <a:xfrm>
              <a:off x="2778000" y="3115775"/>
              <a:ext cx="15850" cy="19800"/>
            </a:xfrm>
            <a:custGeom>
              <a:avLst/>
              <a:gdLst/>
              <a:ahLst/>
              <a:cxnLst/>
              <a:rect l="l" t="t" r="r" b="b"/>
              <a:pathLst>
                <a:path w="634" h="792" extrusionOk="0">
                  <a:moveTo>
                    <a:pt x="134" y="0"/>
                  </a:moveTo>
                  <a:cubicBezTo>
                    <a:pt x="71" y="0"/>
                    <a:pt x="0" y="52"/>
                    <a:pt x="0" y="143"/>
                  </a:cubicBezTo>
                  <a:cubicBezTo>
                    <a:pt x="0" y="310"/>
                    <a:pt x="33" y="510"/>
                    <a:pt x="167" y="644"/>
                  </a:cubicBezTo>
                  <a:cubicBezTo>
                    <a:pt x="211" y="732"/>
                    <a:pt x="330" y="792"/>
                    <a:pt x="434" y="792"/>
                  </a:cubicBezTo>
                  <a:cubicBezTo>
                    <a:pt x="486" y="792"/>
                    <a:pt x="534" y="777"/>
                    <a:pt x="567" y="744"/>
                  </a:cubicBezTo>
                  <a:cubicBezTo>
                    <a:pt x="634" y="677"/>
                    <a:pt x="634" y="644"/>
                    <a:pt x="567" y="610"/>
                  </a:cubicBezTo>
                  <a:cubicBezTo>
                    <a:pt x="500" y="510"/>
                    <a:pt x="367" y="510"/>
                    <a:pt x="334" y="443"/>
                  </a:cubicBezTo>
                  <a:cubicBezTo>
                    <a:pt x="234" y="343"/>
                    <a:pt x="234" y="177"/>
                    <a:pt x="234" y="110"/>
                  </a:cubicBezTo>
                  <a:cubicBezTo>
                    <a:pt x="234" y="35"/>
                    <a:pt x="186" y="0"/>
                    <a:pt x="1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6"/>
            <p:cNvSpPr/>
            <p:nvPr/>
          </p:nvSpPr>
          <p:spPr>
            <a:xfrm>
              <a:off x="2791675" y="3102750"/>
              <a:ext cx="23025" cy="19650"/>
            </a:xfrm>
            <a:custGeom>
              <a:avLst/>
              <a:gdLst/>
              <a:ahLst/>
              <a:cxnLst/>
              <a:rect l="l" t="t" r="r" b="b"/>
              <a:pathLst>
                <a:path w="921" h="786" extrusionOk="0">
                  <a:moveTo>
                    <a:pt x="168" y="0"/>
                  </a:moveTo>
                  <a:cubicBezTo>
                    <a:pt x="87" y="0"/>
                    <a:pt x="0" y="64"/>
                    <a:pt x="20" y="164"/>
                  </a:cubicBezTo>
                  <a:cubicBezTo>
                    <a:pt x="120" y="364"/>
                    <a:pt x="187" y="597"/>
                    <a:pt x="420" y="698"/>
                  </a:cubicBezTo>
                  <a:cubicBezTo>
                    <a:pt x="510" y="751"/>
                    <a:pt x="608" y="786"/>
                    <a:pt x="701" y="786"/>
                  </a:cubicBezTo>
                  <a:cubicBezTo>
                    <a:pt x="782" y="786"/>
                    <a:pt x="859" y="760"/>
                    <a:pt x="921" y="698"/>
                  </a:cubicBezTo>
                  <a:lnTo>
                    <a:pt x="854" y="597"/>
                  </a:lnTo>
                  <a:cubicBezTo>
                    <a:pt x="787" y="531"/>
                    <a:pt x="654" y="531"/>
                    <a:pt x="520" y="464"/>
                  </a:cubicBezTo>
                  <a:cubicBezTo>
                    <a:pt x="420" y="364"/>
                    <a:pt x="320" y="197"/>
                    <a:pt x="287" y="97"/>
                  </a:cubicBezTo>
                  <a:cubicBezTo>
                    <a:pt x="273" y="30"/>
                    <a:pt x="222" y="0"/>
                    <a:pt x="16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6"/>
            <p:cNvSpPr/>
            <p:nvPr/>
          </p:nvSpPr>
          <p:spPr>
            <a:xfrm>
              <a:off x="2807625" y="3090325"/>
              <a:ext cx="27925" cy="19525"/>
            </a:xfrm>
            <a:custGeom>
              <a:avLst/>
              <a:gdLst/>
              <a:ahLst/>
              <a:cxnLst/>
              <a:rect l="l" t="t" r="r" b="b"/>
              <a:pathLst>
                <a:path w="1117" h="781" extrusionOk="0">
                  <a:moveTo>
                    <a:pt x="188" y="1"/>
                  </a:moveTo>
                  <a:cubicBezTo>
                    <a:pt x="95" y="1"/>
                    <a:pt x="0" y="63"/>
                    <a:pt x="49" y="160"/>
                  </a:cubicBezTo>
                  <a:cubicBezTo>
                    <a:pt x="152" y="391"/>
                    <a:pt x="432" y="780"/>
                    <a:pt x="738" y="780"/>
                  </a:cubicBezTo>
                  <a:cubicBezTo>
                    <a:pt x="830" y="780"/>
                    <a:pt x="924" y="745"/>
                    <a:pt x="1017" y="661"/>
                  </a:cubicBezTo>
                  <a:cubicBezTo>
                    <a:pt x="1117" y="627"/>
                    <a:pt x="1050" y="494"/>
                    <a:pt x="983" y="494"/>
                  </a:cubicBezTo>
                  <a:cubicBezTo>
                    <a:pt x="917" y="494"/>
                    <a:pt x="860" y="499"/>
                    <a:pt x="807" y="499"/>
                  </a:cubicBezTo>
                  <a:cubicBezTo>
                    <a:pt x="726" y="499"/>
                    <a:pt x="650" y="487"/>
                    <a:pt x="550" y="427"/>
                  </a:cubicBezTo>
                  <a:cubicBezTo>
                    <a:pt x="450" y="327"/>
                    <a:pt x="349" y="160"/>
                    <a:pt x="283" y="27"/>
                  </a:cubicBezTo>
                  <a:cubicBezTo>
                    <a:pt x="256" y="9"/>
                    <a:pt x="222" y="1"/>
                    <a:pt x="18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6"/>
            <p:cNvSpPr/>
            <p:nvPr/>
          </p:nvSpPr>
          <p:spPr>
            <a:xfrm>
              <a:off x="2827450" y="3077300"/>
              <a:ext cx="20625" cy="20375"/>
            </a:xfrm>
            <a:custGeom>
              <a:avLst/>
              <a:gdLst/>
              <a:ahLst/>
              <a:cxnLst/>
              <a:rect l="l" t="t" r="r" b="b"/>
              <a:pathLst>
                <a:path w="825" h="815" extrusionOk="0">
                  <a:moveTo>
                    <a:pt x="179" y="1"/>
                  </a:moveTo>
                  <a:cubicBezTo>
                    <a:pt x="101" y="1"/>
                    <a:pt x="1" y="68"/>
                    <a:pt x="23" y="181"/>
                  </a:cubicBezTo>
                  <a:cubicBezTo>
                    <a:pt x="157" y="448"/>
                    <a:pt x="357" y="815"/>
                    <a:pt x="657" y="815"/>
                  </a:cubicBezTo>
                  <a:cubicBezTo>
                    <a:pt x="724" y="815"/>
                    <a:pt x="824" y="715"/>
                    <a:pt x="724" y="648"/>
                  </a:cubicBezTo>
                  <a:lnTo>
                    <a:pt x="457" y="381"/>
                  </a:lnTo>
                  <a:cubicBezTo>
                    <a:pt x="390" y="315"/>
                    <a:pt x="290" y="181"/>
                    <a:pt x="257" y="48"/>
                  </a:cubicBezTo>
                  <a:cubicBezTo>
                    <a:pt x="246" y="16"/>
                    <a:pt x="215" y="1"/>
                    <a:pt x="17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6"/>
            <p:cNvSpPr/>
            <p:nvPr/>
          </p:nvSpPr>
          <p:spPr>
            <a:xfrm>
              <a:off x="2843875" y="3056475"/>
              <a:ext cx="16700" cy="21300"/>
            </a:xfrm>
            <a:custGeom>
              <a:avLst/>
              <a:gdLst/>
              <a:ahLst/>
              <a:cxnLst/>
              <a:rect l="l" t="t" r="r" b="b"/>
              <a:pathLst>
                <a:path w="668" h="852" extrusionOk="0">
                  <a:moveTo>
                    <a:pt x="111" y="1"/>
                  </a:moveTo>
                  <a:cubicBezTo>
                    <a:pt x="52" y="1"/>
                    <a:pt x="0" y="35"/>
                    <a:pt x="0" y="113"/>
                  </a:cubicBezTo>
                  <a:cubicBezTo>
                    <a:pt x="0" y="280"/>
                    <a:pt x="0" y="447"/>
                    <a:pt x="100" y="614"/>
                  </a:cubicBezTo>
                  <a:cubicBezTo>
                    <a:pt x="192" y="705"/>
                    <a:pt x="338" y="852"/>
                    <a:pt x="490" y="852"/>
                  </a:cubicBezTo>
                  <a:cubicBezTo>
                    <a:pt x="504" y="852"/>
                    <a:pt x="519" y="850"/>
                    <a:pt x="534" y="847"/>
                  </a:cubicBezTo>
                  <a:cubicBezTo>
                    <a:pt x="601" y="847"/>
                    <a:pt x="667" y="781"/>
                    <a:pt x="601" y="681"/>
                  </a:cubicBezTo>
                  <a:cubicBezTo>
                    <a:pt x="567" y="614"/>
                    <a:pt x="434" y="547"/>
                    <a:pt x="367" y="447"/>
                  </a:cubicBezTo>
                  <a:cubicBezTo>
                    <a:pt x="267" y="347"/>
                    <a:pt x="267" y="214"/>
                    <a:pt x="267" y="113"/>
                  </a:cubicBezTo>
                  <a:cubicBezTo>
                    <a:pt x="250" y="43"/>
                    <a:pt x="176" y="1"/>
                    <a:pt x="11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6"/>
            <p:cNvSpPr/>
            <p:nvPr/>
          </p:nvSpPr>
          <p:spPr>
            <a:xfrm>
              <a:off x="2857725" y="3036500"/>
              <a:ext cx="25375" cy="17475"/>
            </a:xfrm>
            <a:custGeom>
              <a:avLst/>
              <a:gdLst/>
              <a:ahLst/>
              <a:cxnLst/>
              <a:rect l="l" t="t" r="r" b="b"/>
              <a:pathLst>
                <a:path w="1015" h="699" extrusionOk="0">
                  <a:moveTo>
                    <a:pt x="286" y="0"/>
                  </a:moveTo>
                  <a:cubicBezTo>
                    <a:pt x="137" y="0"/>
                    <a:pt x="0" y="195"/>
                    <a:pt x="147" y="312"/>
                  </a:cubicBezTo>
                  <a:cubicBezTo>
                    <a:pt x="319" y="456"/>
                    <a:pt x="591" y="699"/>
                    <a:pt x="855" y="699"/>
                  </a:cubicBezTo>
                  <a:cubicBezTo>
                    <a:pt x="897" y="699"/>
                    <a:pt x="939" y="693"/>
                    <a:pt x="981" y="679"/>
                  </a:cubicBezTo>
                  <a:cubicBezTo>
                    <a:pt x="1014" y="679"/>
                    <a:pt x="1014" y="612"/>
                    <a:pt x="1014" y="546"/>
                  </a:cubicBezTo>
                  <a:cubicBezTo>
                    <a:pt x="947" y="445"/>
                    <a:pt x="847" y="379"/>
                    <a:pt x="714" y="312"/>
                  </a:cubicBezTo>
                  <a:cubicBezTo>
                    <a:pt x="614" y="212"/>
                    <a:pt x="480" y="145"/>
                    <a:pt x="347" y="12"/>
                  </a:cubicBezTo>
                  <a:cubicBezTo>
                    <a:pt x="327" y="4"/>
                    <a:pt x="306" y="0"/>
                    <a:pt x="28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6"/>
            <p:cNvSpPr/>
            <p:nvPr/>
          </p:nvSpPr>
          <p:spPr>
            <a:xfrm>
              <a:off x="2754125" y="3161775"/>
              <a:ext cx="21150" cy="14150"/>
            </a:xfrm>
            <a:custGeom>
              <a:avLst/>
              <a:gdLst/>
              <a:ahLst/>
              <a:cxnLst/>
              <a:rect l="l" t="t" r="r" b="b"/>
              <a:pathLst>
                <a:path w="846" h="566" extrusionOk="0">
                  <a:moveTo>
                    <a:pt x="224" y="1"/>
                  </a:moveTo>
                  <a:cubicBezTo>
                    <a:pt x="103" y="1"/>
                    <a:pt x="0" y="176"/>
                    <a:pt x="154" y="238"/>
                  </a:cubicBezTo>
                  <a:cubicBezTo>
                    <a:pt x="255" y="271"/>
                    <a:pt x="355" y="305"/>
                    <a:pt x="455" y="371"/>
                  </a:cubicBezTo>
                  <a:cubicBezTo>
                    <a:pt x="521" y="438"/>
                    <a:pt x="588" y="538"/>
                    <a:pt x="688" y="538"/>
                  </a:cubicBezTo>
                  <a:cubicBezTo>
                    <a:pt x="698" y="558"/>
                    <a:pt x="716" y="566"/>
                    <a:pt x="737" y="566"/>
                  </a:cubicBezTo>
                  <a:cubicBezTo>
                    <a:pt x="785" y="566"/>
                    <a:pt x="845" y="519"/>
                    <a:pt x="822" y="471"/>
                  </a:cubicBezTo>
                  <a:cubicBezTo>
                    <a:pt x="755" y="238"/>
                    <a:pt x="455" y="71"/>
                    <a:pt x="255" y="4"/>
                  </a:cubicBezTo>
                  <a:cubicBezTo>
                    <a:pt x="244" y="2"/>
                    <a:pt x="234" y="1"/>
                    <a:pt x="22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6"/>
            <p:cNvSpPr/>
            <p:nvPr/>
          </p:nvSpPr>
          <p:spPr>
            <a:xfrm>
              <a:off x="2775175" y="3157325"/>
              <a:ext cx="24525" cy="18750"/>
            </a:xfrm>
            <a:custGeom>
              <a:avLst/>
              <a:gdLst/>
              <a:ahLst/>
              <a:cxnLst/>
              <a:rect l="l" t="t" r="r" b="b"/>
              <a:pathLst>
                <a:path w="981" h="750" extrusionOk="0">
                  <a:moveTo>
                    <a:pt x="216" y="0"/>
                  </a:moveTo>
                  <a:cubicBezTo>
                    <a:pt x="101" y="0"/>
                    <a:pt x="1" y="137"/>
                    <a:pt x="113" y="249"/>
                  </a:cubicBezTo>
                  <a:cubicBezTo>
                    <a:pt x="246" y="316"/>
                    <a:pt x="347" y="449"/>
                    <a:pt x="480" y="516"/>
                  </a:cubicBezTo>
                  <a:cubicBezTo>
                    <a:pt x="613" y="616"/>
                    <a:pt x="680" y="749"/>
                    <a:pt x="847" y="749"/>
                  </a:cubicBezTo>
                  <a:cubicBezTo>
                    <a:pt x="947" y="749"/>
                    <a:pt x="980" y="683"/>
                    <a:pt x="947" y="616"/>
                  </a:cubicBezTo>
                  <a:cubicBezTo>
                    <a:pt x="880" y="483"/>
                    <a:pt x="780" y="416"/>
                    <a:pt x="647" y="316"/>
                  </a:cubicBezTo>
                  <a:cubicBezTo>
                    <a:pt x="513" y="249"/>
                    <a:pt x="413" y="116"/>
                    <a:pt x="280" y="16"/>
                  </a:cubicBezTo>
                  <a:cubicBezTo>
                    <a:pt x="259" y="5"/>
                    <a:pt x="237" y="0"/>
                    <a:pt x="21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6"/>
            <p:cNvSpPr/>
            <p:nvPr/>
          </p:nvSpPr>
          <p:spPr>
            <a:xfrm>
              <a:off x="2796975" y="3147300"/>
              <a:ext cx="21075" cy="26600"/>
            </a:xfrm>
            <a:custGeom>
              <a:avLst/>
              <a:gdLst/>
              <a:ahLst/>
              <a:cxnLst/>
              <a:rect l="l" t="t" r="r" b="b"/>
              <a:pathLst>
                <a:path w="843" h="1064" extrusionOk="0">
                  <a:moveTo>
                    <a:pt x="198" y="1"/>
                  </a:moveTo>
                  <a:cubicBezTo>
                    <a:pt x="110" y="1"/>
                    <a:pt x="1" y="118"/>
                    <a:pt x="75" y="216"/>
                  </a:cubicBezTo>
                  <a:cubicBezTo>
                    <a:pt x="208" y="350"/>
                    <a:pt x="275" y="517"/>
                    <a:pt x="342" y="683"/>
                  </a:cubicBezTo>
                  <a:cubicBezTo>
                    <a:pt x="442" y="817"/>
                    <a:pt x="542" y="950"/>
                    <a:pt x="642" y="1050"/>
                  </a:cubicBezTo>
                  <a:cubicBezTo>
                    <a:pt x="669" y="1059"/>
                    <a:pt x="691" y="1063"/>
                    <a:pt x="709" y="1063"/>
                  </a:cubicBezTo>
                  <a:cubicBezTo>
                    <a:pt x="760" y="1063"/>
                    <a:pt x="784" y="1033"/>
                    <a:pt x="809" y="984"/>
                  </a:cubicBezTo>
                  <a:cubicBezTo>
                    <a:pt x="842" y="817"/>
                    <a:pt x="742" y="650"/>
                    <a:pt x="642" y="517"/>
                  </a:cubicBezTo>
                  <a:cubicBezTo>
                    <a:pt x="509" y="350"/>
                    <a:pt x="442" y="216"/>
                    <a:pt x="275" y="50"/>
                  </a:cubicBezTo>
                  <a:cubicBezTo>
                    <a:pt x="258" y="15"/>
                    <a:pt x="229" y="1"/>
                    <a:pt x="19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6"/>
            <p:cNvSpPr/>
            <p:nvPr/>
          </p:nvSpPr>
          <p:spPr>
            <a:xfrm>
              <a:off x="2815125" y="3139525"/>
              <a:ext cx="22100" cy="31775"/>
            </a:xfrm>
            <a:custGeom>
              <a:avLst/>
              <a:gdLst/>
              <a:ahLst/>
              <a:cxnLst/>
              <a:rect l="l" t="t" r="r" b="b"/>
              <a:pathLst>
                <a:path w="884" h="1271" extrusionOk="0">
                  <a:moveTo>
                    <a:pt x="147" y="1"/>
                  </a:moveTo>
                  <a:cubicBezTo>
                    <a:pt x="77" y="1"/>
                    <a:pt x="1" y="63"/>
                    <a:pt x="49" y="161"/>
                  </a:cubicBezTo>
                  <a:cubicBezTo>
                    <a:pt x="183" y="361"/>
                    <a:pt x="316" y="527"/>
                    <a:pt x="416" y="728"/>
                  </a:cubicBezTo>
                  <a:cubicBezTo>
                    <a:pt x="550" y="961"/>
                    <a:pt x="583" y="1128"/>
                    <a:pt x="717" y="1228"/>
                  </a:cubicBezTo>
                  <a:cubicBezTo>
                    <a:pt x="727" y="1258"/>
                    <a:pt x="746" y="1270"/>
                    <a:pt x="768" y="1270"/>
                  </a:cubicBezTo>
                  <a:cubicBezTo>
                    <a:pt x="819" y="1270"/>
                    <a:pt x="883" y="1208"/>
                    <a:pt x="883" y="1161"/>
                  </a:cubicBezTo>
                  <a:cubicBezTo>
                    <a:pt x="850" y="961"/>
                    <a:pt x="750" y="794"/>
                    <a:pt x="650" y="628"/>
                  </a:cubicBezTo>
                  <a:cubicBezTo>
                    <a:pt x="516" y="394"/>
                    <a:pt x="383" y="227"/>
                    <a:pt x="216" y="27"/>
                  </a:cubicBezTo>
                  <a:cubicBezTo>
                    <a:pt x="198" y="9"/>
                    <a:pt x="173" y="1"/>
                    <a:pt x="14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6"/>
            <p:cNvSpPr/>
            <p:nvPr/>
          </p:nvSpPr>
          <p:spPr>
            <a:xfrm>
              <a:off x="2843100" y="3138875"/>
              <a:ext cx="13300" cy="24475"/>
            </a:xfrm>
            <a:custGeom>
              <a:avLst/>
              <a:gdLst/>
              <a:ahLst/>
              <a:cxnLst/>
              <a:rect l="l" t="t" r="r" b="b"/>
              <a:pathLst>
                <a:path w="532" h="979" extrusionOk="0">
                  <a:moveTo>
                    <a:pt x="189" y="1"/>
                  </a:moveTo>
                  <a:cubicBezTo>
                    <a:pt x="100" y="1"/>
                    <a:pt x="1" y="80"/>
                    <a:pt x="65" y="187"/>
                  </a:cubicBezTo>
                  <a:lnTo>
                    <a:pt x="198" y="553"/>
                  </a:lnTo>
                  <a:cubicBezTo>
                    <a:pt x="198" y="720"/>
                    <a:pt x="231" y="854"/>
                    <a:pt x="298" y="920"/>
                  </a:cubicBezTo>
                  <a:cubicBezTo>
                    <a:pt x="338" y="960"/>
                    <a:pt x="382" y="979"/>
                    <a:pt x="422" y="979"/>
                  </a:cubicBezTo>
                  <a:cubicBezTo>
                    <a:pt x="483" y="979"/>
                    <a:pt x="532" y="934"/>
                    <a:pt x="532" y="854"/>
                  </a:cubicBezTo>
                  <a:cubicBezTo>
                    <a:pt x="532" y="720"/>
                    <a:pt x="465" y="587"/>
                    <a:pt x="432" y="487"/>
                  </a:cubicBezTo>
                  <a:lnTo>
                    <a:pt x="298" y="86"/>
                  </a:lnTo>
                  <a:cubicBezTo>
                    <a:pt x="286" y="26"/>
                    <a:pt x="239" y="1"/>
                    <a:pt x="18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6"/>
            <p:cNvSpPr/>
            <p:nvPr/>
          </p:nvSpPr>
          <p:spPr>
            <a:xfrm>
              <a:off x="2857550" y="3122350"/>
              <a:ext cx="18875" cy="33700"/>
            </a:xfrm>
            <a:custGeom>
              <a:avLst/>
              <a:gdLst/>
              <a:ahLst/>
              <a:cxnLst/>
              <a:rect l="l" t="t" r="r" b="b"/>
              <a:pathLst>
                <a:path w="755" h="1348" extrusionOk="0">
                  <a:moveTo>
                    <a:pt x="138" y="0"/>
                  </a:moveTo>
                  <a:cubicBezTo>
                    <a:pt x="63" y="0"/>
                    <a:pt x="1" y="68"/>
                    <a:pt x="20" y="147"/>
                  </a:cubicBezTo>
                  <a:cubicBezTo>
                    <a:pt x="87" y="381"/>
                    <a:pt x="187" y="581"/>
                    <a:pt x="321" y="848"/>
                  </a:cubicBezTo>
                  <a:cubicBezTo>
                    <a:pt x="387" y="1014"/>
                    <a:pt x="487" y="1214"/>
                    <a:pt x="687" y="1348"/>
                  </a:cubicBezTo>
                  <a:cubicBezTo>
                    <a:pt x="721" y="1348"/>
                    <a:pt x="754" y="1348"/>
                    <a:pt x="754" y="1281"/>
                  </a:cubicBezTo>
                  <a:cubicBezTo>
                    <a:pt x="721" y="1081"/>
                    <a:pt x="587" y="914"/>
                    <a:pt x="521" y="747"/>
                  </a:cubicBezTo>
                  <a:lnTo>
                    <a:pt x="287" y="114"/>
                  </a:lnTo>
                  <a:cubicBezTo>
                    <a:pt x="246" y="32"/>
                    <a:pt x="189" y="0"/>
                    <a:pt x="13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6"/>
            <p:cNvSpPr/>
            <p:nvPr/>
          </p:nvSpPr>
          <p:spPr>
            <a:xfrm>
              <a:off x="2881725" y="3113600"/>
              <a:ext cx="17200" cy="26625"/>
            </a:xfrm>
            <a:custGeom>
              <a:avLst/>
              <a:gdLst/>
              <a:ahLst/>
              <a:cxnLst/>
              <a:rect l="l" t="t" r="r" b="b"/>
              <a:pathLst>
                <a:path w="688" h="1065" extrusionOk="0">
                  <a:moveTo>
                    <a:pt x="147" y="0"/>
                  </a:moveTo>
                  <a:cubicBezTo>
                    <a:pt x="76" y="0"/>
                    <a:pt x="1" y="64"/>
                    <a:pt x="21" y="163"/>
                  </a:cubicBezTo>
                  <a:cubicBezTo>
                    <a:pt x="54" y="330"/>
                    <a:pt x="87" y="530"/>
                    <a:pt x="221" y="697"/>
                  </a:cubicBezTo>
                  <a:cubicBezTo>
                    <a:pt x="321" y="864"/>
                    <a:pt x="421" y="1064"/>
                    <a:pt x="588" y="1064"/>
                  </a:cubicBezTo>
                  <a:cubicBezTo>
                    <a:pt x="654" y="1064"/>
                    <a:pt x="688" y="1031"/>
                    <a:pt x="688" y="997"/>
                  </a:cubicBezTo>
                  <a:cubicBezTo>
                    <a:pt x="688" y="831"/>
                    <a:pt x="554" y="731"/>
                    <a:pt x="488" y="597"/>
                  </a:cubicBezTo>
                  <a:cubicBezTo>
                    <a:pt x="388" y="430"/>
                    <a:pt x="321" y="264"/>
                    <a:pt x="254" y="97"/>
                  </a:cubicBezTo>
                  <a:cubicBezTo>
                    <a:pt x="241" y="29"/>
                    <a:pt x="195" y="0"/>
                    <a:pt x="14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6"/>
            <p:cNvSpPr/>
            <p:nvPr/>
          </p:nvSpPr>
          <p:spPr>
            <a:xfrm>
              <a:off x="2775350" y="3202550"/>
              <a:ext cx="11825" cy="19400"/>
            </a:xfrm>
            <a:custGeom>
              <a:avLst/>
              <a:gdLst/>
              <a:ahLst/>
              <a:cxnLst/>
              <a:rect l="l" t="t" r="r" b="b"/>
              <a:pathLst>
                <a:path w="473" h="776" extrusionOk="0">
                  <a:moveTo>
                    <a:pt x="173" y="1"/>
                  </a:moveTo>
                  <a:cubicBezTo>
                    <a:pt x="83" y="1"/>
                    <a:pt x="1" y="79"/>
                    <a:pt x="73" y="175"/>
                  </a:cubicBezTo>
                  <a:cubicBezTo>
                    <a:pt x="139" y="308"/>
                    <a:pt x="173" y="475"/>
                    <a:pt x="239" y="642"/>
                  </a:cubicBezTo>
                  <a:cubicBezTo>
                    <a:pt x="239" y="675"/>
                    <a:pt x="273" y="775"/>
                    <a:pt x="340" y="775"/>
                  </a:cubicBezTo>
                  <a:cubicBezTo>
                    <a:pt x="406" y="775"/>
                    <a:pt x="473" y="675"/>
                    <a:pt x="473" y="642"/>
                  </a:cubicBezTo>
                  <a:cubicBezTo>
                    <a:pt x="440" y="408"/>
                    <a:pt x="340" y="275"/>
                    <a:pt x="273" y="41"/>
                  </a:cubicBezTo>
                  <a:cubicBezTo>
                    <a:pt x="244" y="13"/>
                    <a:pt x="208" y="1"/>
                    <a:pt x="17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6"/>
            <p:cNvSpPr/>
            <p:nvPr/>
          </p:nvSpPr>
          <p:spPr>
            <a:xfrm>
              <a:off x="2812750" y="3200300"/>
              <a:ext cx="12800" cy="29550"/>
            </a:xfrm>
            <a:custGeom>
              <a:avLst/>
              <a:gdLst/>
              <a:ahLst/>
              <a:cxnLst/>
              <a:rect l="l" t="t" r="r" b="b"/>
              <a:pathLst>
                <a:path w="512" h="1182" extrusionOk="0">
                  <a:moveTo>
                    <a:pt x="168" y="0"/>
                  </a:moveTo>
                  <a:cubicBezTo>
                    <a:pt x="86" y="0"/>
                    <a:pt x="1" y="66"/>
                    <a:pt x="44" y="131"/>
                  </a:cubicBezTo>
                  <a:cubicBezTo>
                    <a:pt x="144" y="298"/>
                    <a:pt x="178" y="498"/>
                    <a:pt x="211" y="698"/>
                  </a:cubicBezTo>
                  <a:cubicBezTo>
                    <a:pt x="278" y="798"/>
                    <a:pt x="211" y="965"/>
                    <a:pt x="311" y="1132"/>
                  </a:cubicBezTo>
                  <a:cubicBezTo>
                    <a:pt x="328" y="1165"/>
                    <a:pt x="361" y="1182"/>
                    <a:pt x="390" y="1182"/>
                  </a:cubicBezTo>
                  <a:cubicBezTo>
                    <a:pt x="420" y="1182"/>
                    <a:pt x="445" y="1165"/>
                    <a:pt x="445" y="1132"/>
                  </a:cubicBezTo>
                  <a:cubicBezTo>
                    <a:pt x="511" y="1032"/>
                    <a:pt x="478" y="798"/>
                    <a:pt x="478" y="632"/>
                  </a:cubicBezTo>
                  <a:cubicBezTo>
                    <a:pt x="445" y="431"/>
                    <a:pt x="411" y="231"/>
                    <a:pt x="278" y="65"/>
                  </a:cubicBezTo>
                  <a:cubicBezTo>
                    <a:pt x="255" y="18"/>
                    <a:pt x="212" y="0"/>
                    <a:pt x="16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6"/>
            <p:cNvSpPr/>
            <p:nvPr/>
          </p:nvSpPr>
          <p:spPr>
            <a:xfrm>
              <a:off x="2833025" y="3199150"/>
              <a:ext cx="11700" cy="31450"/>
            </a:xfrm>
            <a:custGeom>
              <a:avLst/>
              <a:gdLst/>
              <a:ahLst/>
              <a:cxnLst/>
              <a:rect l="l" t="t" r="r" b="b"/>
              <a:pathLst>
                <a:path w="468" h="1258" extrusionOk="0">
                  <a:moveTo>
                    <a:pt x="154" y="1"/>
                  </a:moveTo>
                  <a:cubicBezTo>
                    <a:pt x="81" y="1"/>
                    <a:pt x="1" y="52"/>
                    <a:pt x="1" y="144"/>
                  </a:cubicBezTo>
                  <a:cubicBezTo>
                    <a:pt x="1" y="411"/>
                    <a:pt x="34" y="611"/>
                    <a:pt x="101" y="778"/>
                  </a:cubicBezTo>
                  <a:cubicBezTo>
                    <a:pt x="134" y="944"/>
                    <a:pt x="167" y="1145"/>
                    <a:pt x="301" y="1245"/>
                  </a:cubicBezTo>
                  <a:cubicBezTo>
                    <a:pt x="309" y="1253"/>
                    <a:pt x="322" y="1257"/>
                    <a:pt x="336" y="1257"/>
                  </a:cubicBezTo>
                  <a:cubicBezTo>
                    <a:pt x="378" y="1257"/>
                    <a:pt x="434" y="1220"/>
                    <a:pt x="434" y="1145"/>
                  </a:cubicBezTo>
                  <a:cubicBezTo>
                    <a:pt x="468" y="978"/>
                    <a:pt x="368" y="811"/>
                    <a:pt x="334" y="678"/>
                  </a:cubicBezTo>
                  <a:cubicBezTo>
                    <a:pt x="301" y="511"/>
                    <a:pt x="267" y="311"/>
                    <a:pt x="267" y="111"/>
                  </a:cubicBezTo>
                  <a:cubicBezTo>
                    <a:pt x="267" y="35"/>
                    <a:pt x="213" y="1"/>
                    <a:pt x="15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6"/>
            <p:cNvSpPr/>
            <p:nvPr/>
          </p:nvSpPr>
          <p:spPr>
            <a:xfrm>
              <a:off x="2852200" y="3201550"/>
              <a:ext cx="6700" cy="10250"/>
            </a:xfrm>
            <a:custGeom>
              <a:avLst/>
              <a:gdLst/>
              <a:ahLst/>
              <a:cxnLst/>
              <a:rect l="l" t="t" r="r" b="b"/>
              <a:pathLst>
                <a:path w="268" h="410" extrusionOk="0">
                  <a:moveTo>
                    <a:pt x="158" y="1"/>
                  </a:moveTo>
                  <a:cubicBezTo>
                    <a:pt x="115" y="1"/>
                    <a:pt x="58" y="24"/>
                    <a:pt x="34" y="48"/>
                  </a:cubicBezTo>
                  <a:cubicBezTo>
                    <a:pt x="1" y="81"/>
                    <a:pt x="1" y="181"/>
                    <a:pt x="1" y="215"/>
                  </a:cubicBezTo>
                  <a:cubicBezTo>
                    <a:pt x="1" y="248"/>
                    <a:pt x="34" y="348"/>
                    <a:pt x="68" y="381"/>
                  </a:cubicBezTo>
                  <a:cubicBezTo>
                    <a:pt x="87" y="401"/>
                    <a:pt x="112" y="409"/>
                    <a:pt x="137" y="409"/>
                  </a:cubicBezTo>
                  <a:cubicBezTo>
                    <a:pt x="198" y="409"/>
                    <a:pt x="258" y="362"/>
                    <a:pt x="234" y="315"/>
                  </a:cubicBezTo>
                  <a:lnTo>
                    <a:pt x="234" y="215"/>
                  </a:lnTo>
                  <a:lnTo>
                    <a:pt x="234" y="181"/>
                  </a:lnTo>
                  <a:cubicBezTo>
                    <a:pt x="268" y="115"/>
                    <a:pt x="234" y="48"/>
                    <a:pt x="201" y="15"/>
                  </a:cubicBezTo>
                  <a:cubicBezTo>
                    <a:pt x="191" y="5"/>
                    <a:pt x="176" y="1"/>
                    <a:pt x="15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6"/>
            <p:cNvSpPr/>
            <p:nvPr/>
          </p:nvSpPr>
          <p:spPr>
            <a:xfrm>
              <a:off x="2868875" y="3195600"/>
              <a:ext cx="10875" cy="29525"/>
            </a:xfrm>
            <a:custGeom>
              <a:avLst/>
              <a:gdLst/>
              <a:ahLst/>
              <a:cxnLst/>
              <a:rect l="l" t="t" r="r" b="b"/>
              <a:pathLst>
                <a:path w="435" h="1181" extrusionOk="0">
                  <a:moveTo>
                    <a:pt x="268" y="1"/>
                  </a:moveTo>
                  <a:cubicBezTo>
                    <a:pt x="219" y="1"/>
                    <a:pt x="164" y="27"/>
                    <a:pt x="134" y="86"/>
                  </a:cubicBezTo>
                  <a:cubicBezTo>
                    <a:pt x="34" y="419"/>
                    <a:pt x="1" y="920"/>
                    <a:pt x="268" y="1153"/>
                  </a:cubicBezTo>
                  <a:cubicBezTo>
                    <a:pt x="297" y="1173"/>
                    <a:pt x="324" y="1181"/>
                    <a:pt x="346" y="1181"/>
                  </a:cubicBezTo>
                  <a:cubicBezTo>
                    <a:pt x="401" y="1181"/>
                    <a:pt x="435" y="1134"/>
                    <a:pt x="435" y="1086"/>
                  </a:cubicBezTo>
                  <a:cubicBezTo>
                    <a:pt x="435" y="920"/>
                    <a:pt x="301" y="786"/>
                    <a:pt x="301" y="619"/>
                  </a:cubicBezTo>
                  <a:cubicBezTo>
                    <a:pt x="268" y="453"/>
                    <a:pt x="301" y="286"/>
                    <a:pt x="368" y="119"/>
                  </a:cubicBezTo>
                  <a:cubicBezTo>
                    <a:pt x="387" y="44"/>
                    <a:pt x="332" y="1"/>
                    <a:pt x="26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6"/>
            <p:cNvSpPr/>
            <p:nvPr/>
          </p:nvSpPr>
          <p:spPr>
            <a:xfrm>
              <a:off x="2889725" y="3198950"/>
              <a:ext cx="12550" cy="25200"/>
            </a:xfrm>
            <a:custGeom>
              <a:avLst/>
              <a:gdLst/>
              <a:ahLst/>
              <a:cxnLst/>
              <a:rect l="l" t="t" r="r" b="b"/>
              <a:pathLst>
                <a:path w="502" h="1008" extrusionOk="0">
                  <a:moveTo>
                    <a:pt x="141" y="0"/>
                  </a:moveTo>
                  <a:cubicBezTo>
                    <a:pt x="96" y="0"/>
                    <a:pt x="49" y="27"/>
                    <a:pt x="34" y="85"/>
                  </a:cubicBezTo>
                  <a:cubicBezTo>
                    <a:pt x="1" y="285"/>
                    <a:pt x="1" y="485"/>
                    <a:pt x="34" y="652"/>
                  </a:cubicBezTo>
                  <a:cubicBezTo>
                    <a:pt x="91" y="794"/>
                    <a:pt x="220" y="1008"/>
                    <a:pt x="359" y="1008"/>
                  </a:cubicBezTo>
                  <a:cubicBezTo>
                    <a:pt x="384" y="1008"/>
                    <a:pt x="409" y="1001"/>
                    <a:pt x="435" y="986"/>
                  </a:cubicBezTo>
                  <a:cubicBezTo>
                    <a:pt x="501" y="986"/>
                    <a:pt x="501" y="952"/>
                    <a:pt x="501" y="919"/>
                  </a:cubicBezTo>
                  <a:cubicBezTo>
                    <a:pt x="501" y="819"/>
                    <a:pt x="435" y="786"/>
                    <a:pt x="401" y="752"/>
                  </a:cubicBezTo>
                  <a:cubicBezTo>
                    <a:pt x="368" y="686"/>
                    <a:pt x="334" y="619"/>
                    <a:pt x="268" y="586"/>
                  </a:cubicBezTo>
                  <a:cubicBezTo>
                    <a:pt x="201" y="452"/>
                    <a:pt x="201" y="285"/>
                    <a:pt x="234" y="119"/>
                  </a:cubicBezTo>
                  <a:cubicBezTo>
                    <a:pt x="253" y="44"/>
                    <a:pt x="198" y="0"/>
                    <a:pt x="14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6"/>
            <p:cNvSpPr/>
            <p:nvPr/>
          </p:nvSpPr>
          <p:spPr>
            <a:xfrm>
              <a:off x="2903900" y="3198200"/>
              <a:ext cx="16725" cy="21400"/>
            </a:xfrm>
            <a:custGeom>
              <a:avLst/>
              <a:gdLst/>
              <a:ahLst/>
              <a:cxnLst/>
              <a:rect l="l" t="t" r="r" b="b"/>
              <a:pathLst>
                <a:path w="669" h="856" extrusionOk="0">
                  <a:moveTo>
                    <a:pt x="223" y="0"/>
                  </a:moveTo>
                  <a:cubicBezTo>
                    <a:pt x="190" y="0"/>
                    <a:pt x="157" y="15"/>
                    <a:pt x="134" y="48"/>
                  </a:cubicBezTo>
                  <a:cubicBezTo>
                    <a:pt x="34" y="215"/>
                    <a:pt x="1" y="382"/>
                    <a:pt x="34" y="549"/>
                  </a:cubicBezTo>
                  <a:cubicBezTo>
                    <a:pt x="122" y="753"/>
                    <a:pt x="235" y="855"/>
                    <a:pt x="396" y="855"/>
                  </a:cubicBezTo>
                  <a:cubicBezTo>
                    <a:pt x="419" y="855"/>
                    <a:pt x="443" y="853"/>
                    <a:pt x="468" y="849"/>
                  </a:cubicBezTo>
                  <a:cubicBezTo>
                    <a:pt x="668" y="816"/>
                    <a:pt x="468" y="582"/>
                    <a:pt x="368" y="549"/>
                  </a:cubicBezTo>
                  <a:cubicBezTo>
                    <a:pt x="268" y="449"/>
                    <a:pt x="301" y="282"/>
                    <a:pt x="335" y="149"/>
                  </a:cubicBezTo>
                  <a:cubicBezTo>
                    <a:pt x="357" y="60"/>
                    <a:pt x="290" y="0"/>
                    <a:pt x="22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6"/>
            <p:cNvSpPr/>
            <p:nvPr/>
          </p:nvSpPr>
          <p:spPr>
            <a:xfrm>
              <a:off x="2923925" y="3190450"/>
              <a:ext cx="13625" cy="22575"/>
            </a:xfrm>
            <a:custGeom>
              <a:avLst/>
              <a:gdLst/>
              <a:ahLst/>
              <a:cxnLst/>
              <a:rect l="l" t="t" r="r" b="b"/>
              <a:pathLst>
                <a:path w="545" h="903" extrusionOk="0">
                  <a:moveTo>
                    <a:pt x="117" y="0"/>
                  </a:moveTo>
                  <a:cubicBezTo>
                    <a:pt x="81" y="0"/>
                    <a:pt x="47" y="19"/>
                    <a:pt x="34" y="58"/>
                  </a:cubicBezTo>
                  <a:cubicBezTo>
                    <a:pt x="1" y="358"/>
                    <a:pt x="67" y="659"/>
                    <a:pt x="301" y="859"/>
                  </a:cubicBezTo>
                  <a:cubicBezTo>
                    <a:pt x="324" y="890"/>
                    <a:pt x="351" y="903"/>
                    <a:pt x="377" y="903"/>
                  </a:cubicBezTo>
                  <a:cubicBezTo>
                    <a:pt x="464" y="903"/>
                    <a:pt x="544" y="761"/>
                    <a:pt x="468" y="659"/>
                  </a:cubicBezTo>
                  <a:cubicBezTo>
                    <a:pt x="301" y="525"/>
                    <a:pt x="201" y="325"/>
                    <a:pt x="234" y="125"/>
                  </a:cubicBezTo>
                  <a:cubicBezTo>
                    <a:pt x="234" y="44"/>
                    <a:pt x="173" y="0"/>
                    <a:pt x="11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6"/>
            <p:cNvSpPr/>
            <p:nvPr/>
          </p:nvSpPr>
          <p:spPr>
            <a:xfrm>
              <a:off x="2944275" y="3188100"/>
              <a:ext cx="4875" cy="3450"/>
            </a:xfrm>
            <a:custGeom>
              <a:avLst/>
              <a:gdLst/>
              <a:ahLst/>
              <a:cxnLst/>
              <a:rect l="l" t="t" r="r" b="b"/>
              <a:pathLst>
                <a:path w="195" h="138" extrusionOk="0">
                  <a:moveTo>
                    <a:pt x="52" y="0"/>
                  </a:moveTo>
                  <a:cubicBezTo>
                    <a:pt x="11" y="0"/>
                    <a:pt x="0" y="92"/>
                    <a:pt x="54" y="119"/>
                  </a:cubicBezTo>
                  <a:cubicBezTo>
                    <a:pt x="73" y="132"/>
                    <a:pt x="92" y="137"/>
                    <a:pt x="107" y="137"/>
                  </a:cubicBezTo>
                  <a:cubicBezTo>
                    <a:pt x="172" y="137"/>
                    <a:pt x="195" y="46"/>
                    <a:pt x="87" y="19"/>
                  </a:cubicBezTo>
                  <a:cubicBezTo>
                    <a:pt x="74" y="6"/>
                    <a:pt x="62" y="0"/>
                    <a:pt x="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6"/>
            <p:cNvSpPr/>
            <p:nvPr/>
          </p:nvSpPr>
          <p:spPr>
            <a:xfrm>
              <a:off x="2748800" y="3232525"/>
              <a:ext cx="8375" cy="16450"/>
            </a:xfrm>
            <a:custGeom>
              <a:avLst/>
              <a:gdLst/>
              <a:ahLst/>
              <a:cxnLst/>
              <a:rect l="l" t="t" r="r" b="b"/>
              <a:pathLst>
                <a:path w="335" h="658" extrusionOk="0">
                  <a:moveTo>
                    <a:pt x="135" y="0"/>
                  </a:moveTo>
                  <a:cubicBezTo>
                    <a:pt x="71" y="0"/>
                    <a:pt x="1" y="52"/>
                    <a:pt x="1" y="143"/>
                  </a:cubicBezTo>
                  <a:cubicBezTo>
                    <a:pt x="1" y="277"/>
                    <a:pt x="1" y="510"/>
                    <a:pt x="167" y="644"/>
                  </a:cubicBezTo>
                  <a:cubicBezTo>
                    <a:pt x="177" y="653"/>
                    <a:pt x="195" y="657"/>
                    <a:pt x="217" y="657"/>
                  </a:cubicBezTo>
                  <a:cubicBezTo>
                    <a:pt x="267" y="657"/>
                    <a:pt x="334" y="634"/>
                    <a:pt x="334" y="610"/>
                  </a:cubicBezTo>
                  <a:cubicBezTo>
                    <a:pt x="334" y="510"/>
                    <a:pt x="334" y="443"/>
                    <a:pt x="301" y="343"/>
                  </a:cubicBezTo>
                  <a:cubicBezTo>
                    <a:pt x="234" y="277"/>
                    <a:pt x="234" y="177"/>
                    <a:pt x="234" y="110"/>
                  </a:cubicBezTo>
                  <a:cubicBezTo>
                    <a:pt x="234" y="35"/>
                    <a:pt x="187" y="0"/>
                    <a:pt x="1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6"/>
            <p:cNvSpPr/>
            <p:nvPr/>
          </p:nvSpPr>
          <p:spPr>
            <a:xfrm>
              <a:off x="2765475" y="3235775"/>
              <a:ext cx="12325" cy="21525"/>
            </a:xfrm>
            <a:custGeom>
              <a:avLst/>
              <a:gdLst/>
              <a:ahLst/>
              <a:cxnLst/>
              <a:rect l="l" t="t" r="r" b="b"/>
              <a:pathLst>
                <a:path w="493" h="861" extrusionOk="0">
                  <a:moveTo>
                    <a:pt x="402" y="1"/>
                  </a:moveTo>
                  <a:cubicBezTo>
                    <a:pt x="388" y="1"/>
                    <a:pt x="376" y="5"/>
                    <a:pt x="368" y="13"/>
                  </a:cubicBezTo>
                  <a:cubicBezTo>
                    <a:pt x="167" y="180"/>
                    <a:pt x="1" y="614"/>
                    <a:pt x="234" y="847"/>
                  </a:cubicBezTo>
                  <a:cubicBezTo>
                    <a:pt x="243" y="856"/>
                    <a:pt x="257" y="860"/>
                    <a:pt x="272" y="860"/>
                  </a:cubicBezTo>
                  <a:cubicBezTo>
                    <a:pt x="314" y="860"/>
                    <a:pt x="368" y="829"/>
                    <a:pt x="368" y="780"/>
                  </a:cubicBezTo>
                  <a:cubicBezTo>
                    <a:pt x="368" y="647"/>
                    <a:pt x="301" y="547"/>
                    <a:pt x="301" y="447"/>
                  </a:cubicBezTo>
                  <a:cubicBezTo>
                    <a:pt x="301" y="313"/>
                    <a:pt x="368" y="180"/>
                    <a:pt x="468" y="113"/>
                  </a:cubicBezTo>
                  <a:cubicBezTo>
                    <a:pt x="493" y="38"/>
                    <a:pt x="443" y="1"/>
                    <a:pt x="40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6"/>
            <p:cNvSpPr/>
            <p:nvPr/>
          </p:nvSpPr>
          <p:spPr>
            <a:xfrm>
              <a:off x="2784475" y="3242200"/>
              <a:ext cx="11875" cy="23425"/>
            </a:xfrm>
            <a:custGeom>
              <a:avLst/>
              <a:gdLst/>
              <a:ahLst/>
              <a:cxnLst/>
              <a:rect l="l" t="t" r="r" b="b"/>
              <a:pathLst>
                <a:path w="475" h="937" extrusionOk="0">
                  <a:moveTo>
                    <a:pt x="164" y="1"/>
                  </a:moveTo>
                  <a:cubicBezTo>
                    <a:pt x="85" y="1"/>
                    <a:pt x="0" y="62"/>
                    <a:pt x="41" y="123"/>
                  </a:cubicBezTo>
                  <a:cubicBezTo>
                    <a:pt x="41" y="290"/>
                    <a:pt x="75" y="423"/>
                    <a:pt x="108" y="590"/>
                  </a:cubicBezTo>
                  <a:cubicBezTo>
                    <a:pt x="141" y="724"/>
                    <a:pt x="241" y="857"/>
                    <a:pt x="341" y="924"/>
                  </a:cubicBezTo>
                  <a:cubicBezTo>
                    <a:pt x="359" y="933"/>
                    <a:pt x="377" y="937"/>
                    <a:pt x="394" y="937"/>
                  </a:cubicBezTo>
                  <a:cubicBezTo>
                    <a:pt x="439" y="937"/>
                    <a:pt x="475" y="906"/>
                    <a:pt x="475" y="857"/>
                  </a:cubicBezTo>
                  <a:cubicBezTo>
                    <a:pt x="475" y="724"/>
                    <a:pt x="442" y="590"/>
                    <a:pt x="408" y="457"/>
                  </a:cubicBezTo>
                  <a:lnTo>
                    <a:pt x="275" y="90"/>
                  </a:lnTo>
                  <a:cubicBezTo>
                    <a:pt x="262" y="25"/>
                    <a:pt x="214" y="1"/>
                    <a:pt x="16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6"/>
            <p:cNvSpPr/>
            <p:nvPr/>
          </p:nvSpPr>
          <p:spPr>
            <a:xfrm>
              <a:off x="2804675" y="3245350"/>
              <a:ext cx="13375" cy="20475"/>
            </a:xfrm>
            <a:custGeom>
              <a:avLst/>
              <a:gdLst/>
              <a:ahLst/>
              <a:cxnLst/>
              <a:rect l="l" t="t" r="r" b="b"/>
              <a:pathLst>
                <a:path w="535" h="819" extrusionOk="0">
                  <a:moveTo>
                    <a:pt x="237" y="1"/>
                  </a:moveTo>
                  <a:cubicBezTo>
                    <a:pt x="186" y="1"/>
                    <a:pt x="134" y="34"/>
                    <a:pt x="134" y="97"/>
                  </a:cubicBezTo>
                  <a:cubicBezTo>
                    <a:pt x="67" y="264"/>
                    <a:pt x="0" y="497"/>
                    <a:pt x="101" y="664"/>
                  </a:cubicBezTo>
                  <a:cubicBezTo>
                    <a:pt x="142" y="748"/>
                    <a:pt x="276" y="818"/>
                    <a:pt x="386" y="818"/>
                  </a:cubicBezTo>
                  <a:cubicBezTo>
                    <a:pt x="452" y="818"/>
                    <a:pt x="509" y="793"/>
                    <a:pt x="534" y="731"/>
                  </a:cubicBezTo>
                  <a:lnTo>
                    <a:pt x="534" y="631"/>
                  </a:lnTo>
                  <a:cubicBezTo>
                    <a:pt x="467" y="564"/>
                    <a:pt x="367" y="598"/>
                    <a:pt x="334" y="497"/>
                  </a:cubicBezTo>
                  <a:cubicBezTo>
                    <a:pt x="301" y="397"/>
                    <a:pt x="301" y="231"/>
                    <a:pt x="334" y="131"/>
                  </a:cubicBezTo>
                  <a:cubicBezTo>
                    <a:pt x="352" y="42"/>
                    <a:pt x="295" y="1"/>
                    <a:pt x="23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6"/>
            <p:cNvSpPr/>
            <p:nvPr/>
          </p:nvSpPr>
          <p:spPr>
            <a:xfrm>
              <a:off x="2848875" y="3249825"/>
              <a:ext cx="14200" cy="19650"/>
            </a:xfrm>
            <a:custGeom>
              <a:avLst/>
              <a:gdLst/>
              <a:ahLst/>
              <a:cxnLst/>
              <a:rect l="l" t="t" r="r" b="b"/>
              <a:pathLst>
                <a:path w="568" h="786" extrusionOk="0">
                  <a:moveTo>
                    <a:pt x="140" y="0"/>
                  </a:moveTo>
                  <a:cubicBezTo>
                    <a:pt x="95" y="0"/>
                    <a:pt x="48" y="26"/>
                    <a:pt x="34" y="85"/>
                  </a:cubicBezTo>
                  <a:cubicBezTo>
                    <a:pt x="0" y="218"/>
                    <a:pt x="0" y="385"/>
                    <a:pt x="34" y="485"/>
                  </a:cubicBezTo>
                  <a:cubicBezTo>
                    <a:pt x="134" y="719"/>
                    <a:pt x="234" y="785"/>
                    <a:pt x="401" y="785"/>
                  </a:cubicBezTo>
                  <a:cubicBezTo>
                    <a:pt x="501" y="785"/>
                    <a:pt x="567" y="652"/>
                    <a:pt x="501" y="619"/>
                  </a:cubicBezTo>
                  <a:cubicBezTo>
                    <a:pt x="401" y="585"/>
                    <a:pt x="334" y="485"/>
                    <a:pt x="267" y="419"/>
                  </a:cubicBezTo>
                  <a:cubicBezTo>
                    <a:pt x="234" y="318"/>
                    <a:pt x="234" y="218"/>
                    <a:pt x="234" y="118"/>
                  </a:cubicBezTo>
                  <a:cubicBezTo>
                    <a:pt x="253" y="43"/>
                    <a:pt x="198" y="0"/>
                    <a:pt x="14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6"/>
            <p:cNvSpPr/>
            <p:nvPr/>
          </p:nvSpPr>
          <p:spPr>
            <a:xfrm>
              <a:off x="2873900" y="3253250"/>
              <a:ext cx="5850" cy="10375"/>
            </a:xfrm>
            <a:custGeom>
              <a:avLst/>
              <a:gdLst/>
              <a:ahLst/>
              <a:cxnLst/>
              <a:rect l="l" t="t" r="r" b="b"/>
              <a:pathLst>
                <a:path w="234" h="415" extrusionOk="0">
                  <a:moveTo>
                    <a:pt x="125" y="1"/>
                  </a:moveTo>
                  <a:cubicBezTo>
                    <a:pt x="83" y="1"/>
                    <a:pt x="33" y="24"/>
                    <a:pt x="33" y="48"/>
                  </a:cubicBezTo>
                  <a:cubicBezTo>
                    <a:pt x="0" y="148"/>
                    <a:pt x="0" y="215"/>
                    <a:pt x="33" y="315"/>
                  </a:cubicBezTo>
                  <a:cubicBezTo>
                    <a:pt x="33" y="348"/>
                    <a:pt x="67" y="348"/>
                    <a:pt x="134" y="415"/>
                  </a:cubicBezTo>
                  <a:lnTo>
                    <a:pt x="234" y="415"/>
                  </a:lnTo>
                  <a:lnTo>
                    <a:pt x="234" y="348"/>
                  </a:lnTo>
                  <a:lnTo>
                    <a:pt x="200" y="282"/>
                  </a:lnTo>
                  <a:lnTo>
                    <a:pt x="200" y="215"/>
                  </a:lnTo>
                  <a:lnTo>
                    <a:pt x="200" y="181"/>
                  </a:lnTo>
                  <a:lnTo>
                    <a:pt x="200" y="148"/>
                  </a:lnTo>
                  <a:cubicBezTo>
                    <a:pt x="234" y="115"/>
                    <a:pt x="200" y="15"/>
                    <a:pt x="167" y="15"/>
                  </a:cubicBezTo>
                  <a:cubicBezTo>
                    <a:pt x="157" y="5"/>
                    <a:pt x="142" y="1"/>
                    <a:pt x="12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6"/>
            <p:cNvSpPr/>
            <p:nvPr/>
          </p:nvSpPr>
          <p:spPr>
            <a:xfrm>
              <a:off x="2896400" y="3253600"/>
              <a:ext cx="8375" cy="7525"/>
            </a:xfrm>
            <a:custGeom>
              <a:avLst/>
              <a:gdLst/>
              <a:ahLst/>
              <a:cxnLst/>
              <a:rect l="l" t="t" r="r" b="b"/>
              <a:pathLst>
                <a:path w="335" h="301" extrusionOk="0">
                  <a:moveTo>
                    <a:pt x="101" y="1"/>
                  </a:moveTo>
                  <a:lnTo>
                    <a:pt x="1" y="101"/>
                  </a:lnTo>
                  <a:lnTo>
                    <a:pt x="1" y="167"/>
                  </a:lnTo>
                  <a:cubicBezTo>
                    <a:pt x="67" y="268"/>
                    <a:pt x="101" y="301"/>
                    <a:pt x="134" y="301"/>
                  </a:cubicBezTo>
                  <a:lnTo>
                    <a:pt x="234" y="301"/>
                  </a:lnTo>
                  <a:cubicBezTo>
                    <a:pt x="301" y="301"/>
                    <a:pt x="334" y="234"/>
                    <a:pt x="301" y="134"/>
                  </a:cubicBezTo>
                  <a:lnTo>
                    <a:pt x="234" y="67"/>
                  </a:lnTo>
                  <a:cubicBezTo>
                    <a:pt x="168" y="1"/>
                    <a:pt x="134" y="1"/>
                    <a:pt x="1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6"/>
            <p:cNvSpPr/>
            <p:nvPr/>
          </p:nvSpPr>
          <p:spPr>
            <a:xfrm>
              <a:off x="2903425" y="3292550"/>
              <a:ext cx="19700" cy="19625"/>
            </a:xfrm>
            <a:custGeom>
              <a:avLst/>
              <a:gdLst/>
              <a:ahLst/>
              <a:cxnLst/>
              <a:rect l="l" t="t" r="r" b="b"/>
              <a:pathLst>
                <a:path w="788" h="785" extrusionOk="0">
                  <a:moveTo>
                    <a:pt x="112" y="0"/>
                  </a:moveTo>
                  <a:cubicBezTo>
                    <a:pt x="59" y="0"/>
                    <a:pt x="1" y="39"/>
                    <a:pt x="20" y="77"/>
                  </a:cubicBezTo>
                  <a:cubicBezTo>
                    <a:pt x="20" y="277"/>
                    <a:pt x="53" y="511"/>
                    <a:pt x="220" y="611"/>
                  </a:cubicBezTo>
                  <a:cubicBezTo>
                    <a:pt x="316" y="707"/>
                    <a:pt x="446" y="785"/>
                    <a:pt x="573" y="785"/>
                  </a:cubicBezTo>
                  <a:cubicBezTo>
                    <a:pt x="623" y="785"/>
                    <a:pt x="673" y="773"/>
                    <a:pt x="720" y="744"/>
                  </a:cubicBezTo>
                  <a:cubicBezTo>
                    <a:pt x="787" y="744"/>
                    <a:pt x="787" y="678"/>
                    <a:pt x="720" y="678"/>
                  </a:cubicBezTo>
                  <a:cubicBezTo>
                    <a:pt x="620" y="611"/>
                    <a:pt x="454" y="611"/>
                    <a:pt x="354" y="511"/>
                  </a:cubicBezTo>
                  <a:cubicBezTo>
                    <a:pt x="220" y="377"/>
                    <a:pt x="187" y="211"/>
                    <a:pt x="187" y="77"/>
                  </a:cubicBezTo>
                  <a:cubicBezTo>
                    <a:pt x="187" y="21"/>
                    <a:pt x="151" y="0"/>
                    <a:pt x="11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6"/>
            <p:cNvSpPr/>
            <p:nvPr/>
          </p:nvSpPr>
          <p:spPr>
            <a:xfrm>
              <a:off x="2953950" y="3278375"/>
              <a:ext cx="15875" cy="19600"/>
            </a:xfrm>
            <a:custGeom>
              <a:avLst/>
              <a:gdLst/>
              <a:ahLst/>
              <a:cxnLst/>
              <a:rect l="l" t="t" r="r" b="b"/>
              <a:pathLst>
                <a:path w="635" h="784" extrusionOk="0">
                  <a:moveTo>
                    <a:pt x="154" y="1"/>
                  </a:moveTo>
                  <a:cubicBezTo>
                    <a:pt x="81" y="1"/>
                    <a:pt x="0" y="52"/>
                    <a:pt x="0" y="144"/>
                  </a:cubicBezTo>
                  <a:cubicBezTo>
                    <a:pt x="0" y="311"/>
                    <a:pt x="34" y="511"/>
                    <a:pt x="167" y="644"/>
                  </a:cubicBezTo>
                  <a:cubicBezTo>
                    <a:pt x="229" y="727"/>
                    <a:pt x="329" y="784"/>
                    <a:pt x="428" y="784"/>
                  </a:cubicBezTo>
                  <a:cubicBezTo>
                    <a:pt x="489" y="784"/>
                    <a:pt x="550" y="762"/>
                    <a:pt x="601" y="711"/>
                  </a:cubicBezTo>
                  <a:cubicBezTo>
                    <a:pt x="634" y="678"/>
                    <a:pt x="634" y="611"/>
                    <a:pt x="601" y="577"/>
                  </a:cubicBezTo>
                  <a:cubicBezTo>
                    <a:pt x="501" y="511"/>
                    <a:pt x="434" y="511"/>
                    <a:pt x="367" y="444"/>
                  </a:cubicBezTo>
                  <a:cubicBezTo>
                    <a:pt x="301" y="344"/>
                    <a:pt x="301" y="244"/>
                    <a:pt x="267" y="110"/>
                  </a:cubicBezTo>
                  <a:cubicBezTo>
                    <a:pt x="267" y="35"/>
                    <a:pt x="213" y="1"/>
                    <a:pt x="15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6"/>
            <p:cNvSpPr/>
            <p:nvPr/>
          </p:nvSpPr>
          <p:spPr>
            <a:xfrm>
              <a:off x="2974800" y="3269200"/>
              <a:ext cx="14625" cy="18175"/>
            </a:xfrm>
            <a:custGeom>
              <a:avLst/>
              <a:gdLst/>
              <a:ahLst/>
              <a:cxnLst/>
              <a:rect l="l" t="t" r="r" b="b"/>
              <a:pathLst>
                <a:path w="585" h="727" extrusionOk="0">
                  <a:moveTo>
                    <a:pt x="126" y="1"/>
                  </a:moveTo>
                  <a:cubicBezTo>
                    <a:pt x="61" y="1"/>
                    <a:pt x="0" y="52"/>
                    <a:pt x="0" y="144"/>
                  </a:cubicBezTo>
                  <a:cubicBezTo>
                    <a:pt x="34" y="344"/>
                    <a:pt x="167" y="678"/>
                    <a:pt x="434" y="711"/>
                  </a:cubicBezTo>
                  <a:cubicBezTo>
                    <a:pt x="450" y="722"/>
                    <a:pt x="465" y="726"/>
                    <a:pt x="479" y="726"/>
                  </a:cubicBezTo>
                  <a:cubicBezTo>
                    <a:pt x="551" y="726"/>
                    <a:pt x="585" y="595"/>
                    <a:pt x="501" y="511"/>
                  </a:cubicBezTo>
                  <a:cubicBezTo>
                    <a:pt x="467" y="477"/>
                    <a:pt x="367" y="444"/>
                    <a:pt x="334" y="344"/>
                  </a:cubicBezTo>
                  <a:cubicBezTo>
                    <a:pt x="301" y="277"/>
                    <a:pt x="267" y="177"/>
                    <a:pt x="267" y="111"/>
                  </a:cubicBezTo>
                  <a:cubicBezTo>
                    <a:pt x="237" y="35"/>
                    <a:pt x="180" y="1"/>
                    <a:pt x="12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6"/>
            <p:cNvSpPr/>
            <p:nvPr/>
          </p:nvSpPr>
          <p:spPr>
            <a:xfrm>
              <a:off x="2891825" y="2937575"/>
              <a:ext cx="36300" cy="18900"/>
            </a:xfrm>
            <a:custGeom>
              <a:avLst/>
              <a:gdLst/>
              <a:ahLst/>
              <a:cxnLst/>
              <a:rect l="l" t="t" r="r" b="b"/>
              <a:pathLst>
                <a:path w="1452" h="756" extrusionOk="0">
                  <a:moveTo>
                    <a:pt x="741" y="0"/>
                  </a:moveTo>
                  <a:cubicBezTo>
                    <a:pt x="529" y="0"/>
                    <a:pt x="309" y="57"/>
                    <a:pt x="117" y="99"/>
                  </a:cubicBezTo>
                  <a:cubicBezTo>
                    <a:pt x="0" y="129"/>
                    <a:pt x="11" y="311"/>
                    <a:pt x="128" y="311"/>
                  </a:cubicBezTo>
                  <a:cubicBezTo>
                    <a:pt x="144" y="311"/>
                    <a:pt x="163" y="308"/>
                    <a:pt x="184" y="300"/>
                  </a:cubicBezTo>
                  <a:cubicBezTo>
                    <a:pt x="373" y="273"/>
                    <a:pt x="562" y="224"/>
                    <a:pt x="733" y="224"/>
                  </a:cubicBezTo>
                  <a:cubicBezTo>
                    <a:pt x="773" y="224"/>
                    <a:pt x="813" y="226"/>
                    <a:pt x="851" y="233"/>
                  </a:cubicBezTo>
                  <a:cubicBezTo>
                    <a:pt x="1151" y="266"/>
                    <a:pt x="1151" y="433"/>
                    <a:pt x="1184" y="700"/>
                  </a:cubicBezTo>
                  <a:cubicBezTo>
                    <a:pt x="1184" y="739"/>
                    <a:pt x="1219" y="755"/>
                    <a:pt x="1254" y="755"/>
                  </a:cubicBezTo>
                  <a:cubicBezTo>
                    <a:pt x="1279" y="755"/>
                    <a:pt x="1304" y="747"/>
                    <a:pt x="1318" y="733"/>
                  </a:cubicBezTo>
                  <a:cubicBezTo>
                    <a:pt x="1451" y="433"/>
                    <a:pt x="1318" y="133"/>
                    <a:pt x="1084" y="66"/>
                  </a:cubicBezTo>
                  <a:cubicBezTo>
                    <a:pt x="976" y="18"/>
                    <a:pt x="860" y="0"/>
                    <a:pt x="74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6"/>
            <p:cNvSpPr/>
            <p:nvPr/>
          </p:nvSpPr>
          <p:spPr>
            <a:xfrm>
              <a:off x="2894375" y="2956350"/>
              <a:ext cx="37925" cy="20425"/>
            </a:xfrm>
            <a:custGeom>
              <a:avLst/>
              <a:gdLst/>
              <a:ahLst/>
              <a:cxnLst/>
              <a:rect l="l" t="t" r="r" b="b"/>
              <a:pathLst>
                <a:path w="1517" h="817" extrusionOk="0">
                  <a:moveTo>
                    <a:pt x="709" y="1"/>
                  </a:moveTo>
                  <a:cubicBezTo>
                    <a:pt x="504" y="1"/>
                    <a:pt x="304" y="60"/>
                    <a:pt x="148" y="149"/>
                  </a:cubicBezTo>
                  <a:cubicBezTo>
                    <a:pt x="0" y="179"/>
                    <a:pt x="37" y="393"/>
                    <a:pt x="164" y="393"/>
                  </a:cubicBezTo>
                  <a:cubicBezTo>
                    <a:pt x="180" y="393"/>
                    <a:pt x="197" y="390"/>
                    <a:pt x="215" y="382"/>
                  </a:cubicBezTo>
                  <a:cubicBezTo>
                    <a:pt x="362" y="334"/>
                    <a:pt x="544" y="303"/>
                    <a:pt x="723" y="303"/>
                  </a:cubicBezTo>
                  <a:cubicBezTo>
                    <a:pt x="788" y="303"/>
                    <a:pt x="853" y="307"/>
                    <a:pt x="916" y="316"/>
                  </a:cubicBezTo>
                  <a:cubicBezTo>
                    <a:pt x="1082" y="349"/>
                    <a:pt x="1183" y="549"/>
                    <a:pt x="1316" y="783"/>
                  </a:cubicBezTo>
                  <a:cubicBezTo>
                    <a:pt x="1327" y="805"/>
                    <a:pt x="1349" y="816"/>
                    <a:pt x="1375" y="816"/>
                  </a:cubicBezTo>
                  <a:cubicBezTo>
                    <a:pt x="1427" y="816"/>
                    <a:pt x="1494" y="772"/>
                    <a:pt x="1516" y="683"/>
                  </a:cubicBezTo>
                  <a:cubicBezTo>
                    <a:pt x="1516" y="382"/>
                    <a:pt x="1249" y="149"/>
                    <a:pt x="1016" y="49"/>
                  </a:cubicBezTo>
                  <a:cubicBezTo>
                    <a:pt x="916" y="16"/>
                    <a:pt x="812" y="1"/>
                    <a:pt x="70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6"/>
            <p:cNvSpPr/>
            <p:nvPr/>
          </p:nvSpPr>
          <p:spPr>
            <a:xfrm>
              <a:off x="2897700" y="2979375"/>
              <a:ext cx="35425" cy="19425"/>
            </a:xfrm>
            <a:custGeom>
              <a:avLst/>
              <a:gdLst/>
              <a:ahLst/>
              <a:cxnLst/>
              <a:rect l="l" t="t" r="r" b="b"/>
              <a:pathLst>
                <a:path w="1417" h="777" extrusionOk="0">
                  <a:moveTo>
                    <a:pt x="683" y="0"/>
                  </a:moveTo>
                  <a:cubicBezTo>
                    <a:pt x="492" y="0"/>
                    <a:pt x="296" y="82"/>
                    <a:pt x="116" y="195"/>
                  </a:cubicBezTo>
                  <a:cubicBezTo>
                    <a:pt x="1" y="253"/>
                    <a:pt x="83" y="409"/>
                    <a:pt x="215" y="409"/>
                  </a:cubicBezTo>
                  <a:cubicBezTo>
                    <a:pt x="236" y="409"/>
                    <a:pt x="259" y="405"/>
                    <a:pt x="282" y="395"/>
                  </a:cubicBezTo>
                  <a:cubicBezTo>
                    <a:pt x="376" y="321"/>
                    <a:pt x="501" y="277"/>
                    <a:pt x="623" y="277"/>
                  </a:cubicBezTo>
                  <a:cubicBezTo>
                    <a:pt x="717" y="277"/>
                    <a:pt x="810" y="304"/>
                    <a:pt x="883" y="362"/>
                  </a:cubicBezTo>
                  <a:cubicBezTo>
                    <a:pt x="1050" y="429"/>
                    <a:pt x="1083" y="629"/>
                    <a:pt x="1216" y="762"/>
                  </a:cubicBezTo>
                  <a:cubicBezTo>
                    <a:pt x="1226" y="772"/>
                    <a:pt x="1244" y="776"/>
                    <a:pt x="1266" y="776"/>
                  </a:cubicBezTo>
                  <a:cubicBezTo>
                    <a:pt x="1316" y="776"/>
                    <a:pt x="1383" y="753"/>
                    <a:pt x="1383" y="729"/>
                  </a:cubicBezTo>
                  <a:cubicBezTo>
                    <a:pt x="1416" y="429"/>
                    <a:pt x="1183" y="162"/>
                    <a:pt x="949" y="62"/>
                  </a:cubicBezTo>
                  <a:cubicBezTo>
                    <a:pt x="863" y="19"/>
                    <a:pt x="774" y="0"/>
                    <a:pt x="68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6"/>
            <p:cNvSpPr/>
            <p:nvPr/>
          </p:nvSpPr>
          <p:spPr>
            <a:xfrm>
              <a:off x="2903375" y="3022775"/>
              <a:ext cx="36425" cy="16025"/>
            </a:xfrm>
            <a:custGeom>
              <a:avLst/>
              <a:gdLst/>
              <a:ahLst/>
              <a:cxnLst/>
              <a:rect l="l" t="t" r="r" b="b"/>
              <a:pathLst>
                <a:path w="1457" h="641" extrusionOk="0">
                  <a:moveTo>
                    <a:pt x="716" y="1"/>
                  </a:moveTo>
                  <a:cubicBezTo>
                    <a:pt x="500" y="1"/>
                    <a:pt x="293" y="63"/>
                    <a:pt x="122" y="161"/>
                  </a:cubicBezTo>
                  <a:cubicBezTo>
                    <a:pt x="1" y="221"/>
                    <a:pt x="100" y="365"/>
                    <a:pt x="195" y="365"/>
                  </a:cubicBezTo>
                  <a:cubicBezTo>
                    <a:pt x="204" y="365"/>
                    <a:pt x="213" y="364"/>
                    <a:pt x="222" y="361"/>
                  </a:cubicBezTo>
                  <a:cubicBezTo>
                    <a:pt x="363" y="280"/>
                    <a:pt x="505" y="236"/>
                    <a:pt x="639" y="236"/>
                  </a:cubicBezTo>
                  <a:cubicBezTo>
                    <a:pt x="726" y="236"/>
                    <a:pt x="810" y="254"/>
                    <a:pt x="889" y="294"/>
                  </a:cubicBezTo>
                  <a:cubicBezTo>
                    <a:pt x="1156" y="361"/>
                    <a:pt x="1189" y="527"/>
                    <a:pt x="1356" y="628"/>
                  </a:cubicBezTo>
                  <a:cubicBezTo>
                    <a:pt x="1365" y="636"/>
                    <a:pt x="1377" y="641"/>
                    <a:pt x="1388" y="641"/>
                  </a:cubicBezTo>
                  <a:cubicBezTo>
                    <a:pt x="1421" y="641"/>
                    <a:pt x="1456" y="610"/>
                    <a:pt x="1456" y="561"/>
                  </a:cubicBezTo>
                  <a:cubicBezTo>
                    <a:pt x="1456" y="327"/>
                    <a:pt x="1189" y="94"/>
                    <a:pt x="956" y="27"/>
                  </a:cubicBezTo>
                  <a:cubicBezTo>
                    <a:pt x="876" y="9"/>
                    <a:pt x="795" y="1"/>
                    <a:pt x="71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6"/>
            <p:cNvSpPr/>
            <p:nvPr/>
          </p:nvSpPr>
          <p:spPr>
            <a:xfrm>
              <a:off x="2913075" y="3047625"/>
              <a:ext cx="23375" cy="12525"/>
            </a:xfrm>
            <a:custGeom>
              <a:avLst/>
              <a:gdLst/>
              <a:ahLst/>
              <a:cxnLst/>
              <a:rect l="l" t="t" r="r" b="b"/>
              <a:pathLst>
                <a:path w="935" h="501" extrusionOk="0">
                  <a:moveTo>
                    <a:pt x="234" y="0"/>
                  </a:moveTo>
                  <a:cubicBezTo>
                    <a:pt x="68" y="0"/>
                    <a:pt x="1" y="234"/>
                    <a:pt x="234" y="234"/>
                  </a:cubicBezTo>
                  <a:cubicBezTo>
                    <a:pt x="334" y="234"/>
                    <a:pt x="468" y="234"/>
                    <a:pt x="568" y="334"/>
                  </a:cubicBezTo>
                  <a:cubicBezTo>
                    <a:pt x="635" y="367"/>
                    <a:pt x="735" y="467"/>
                    <a:pt x="801" y="501"/>
                  </a:cubicBezTo>
                  <a:cubicBezTo>
                    <a:pt x="902" y="501"/>
                    <a:pt x="935" y="467"/>
                    <a:pt x="935" y="401"/>
                  </a:cubicBezTo>
                  <a:cubicBezTo>
                    <a:pt x="835" y="134"/>
                    <a:pt x="501" y="0"/>
                    <a:pt x="2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6"/>
            <p:cNvSpPr/>
            <p:nvPr/>
          </p:nvSpPr>
          <p:spPr>
            <a:xfrm>
              <a:off x="2921100" y="3073175"/>
              <a:ext cx="8200" cy="6000"/>
            </a:xfrm>
            <a:custGeom>
              <a:avLst/>
              <a:gdLst/>
              <a:ahLst/>
              <a:cxnLst/>
              <a:rect l="l" t="t" r="r" b="b"/>
              <a:pathLst>
                <a:path w="328" h="240" extrusionOk="0">
                  <a:moveTo>
                    <a:pt x="198" y="1"/>
                  </a:moveTo>
                  <a:cubicBezTo>
                    <a:pt x="85" y="1"/>
                    <a:pt x="1" y="183"/>
                    <a:pt x="147" y="213"/>
                  </a:cubicBezTo>
                  <a:cubicBezTo>
                    <a:pt x="172" y="232"/>
                    <a:pt x="195" y="240"/>
                    <a:pt x="215" y="240"/>
                  </a:cubicBezTo>
                  <a:cubicBezTo>
                    <a:pt x="300" y="240"/>
                    <a:pt x="328" y="93"/>
                    <a:pt x="247" y="13"/>
                  </a:cubicBezTo>
                  <a:cubicBezTo>
                    <a:pt x="230" y="4"/>
                    <a:pt x="214" y="1"/>
                    <a:pt x="19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6"/>
            <p:cNvSpPr/>
            <p:nvPr/>
          </p:nvSpPr>
          <p:spPr>
            <a:xfrm>
              <a:off x="2937575" y="3095050"/>
              <a:ext cx="7800" cy="6075"/>
            </a:xfrm>
            <a:custGeom>
              <a:avLst/>
              <a:gdLst/>
              <a:ahLst/>
              <a:cxnLst/>
              <a:rect l="l" t="t" r="r" b="b"/>
              <a:pathLst>
                <a:path w="312" h="243" extrusionOk="0">
                  <a:moveTo>
                    <a:pt x="162" y="0"/>
                  </a:moveTo>
                  <a:cubicBezTo>
                    <a:pt x="72" y="0"/>
                    <a:pt x="0" y="147"/>
                    <a:pt x="122" y="238"/>
                  </a:cubicBezTo>
                  <a:cubicBezTo>
                    <a:pt x="132" y="241"/>
                    <a:pt x="142" y="242"/>
                    <a:pt x="151" y="242"/>
                  </a:cubicBezTo>
                  <a:cubicBezTo>
                    <a:pt x="264" y="242"/>
                    <a:pt x="312" y="66"/>
                    <a:pt x="188" y="5"/>
                  </a:cubicBezTo>
                  <a:cubicBezTo>
                    <a:pt x="180" y="2"/>
                    <a:pt x="171" y="0"/>
                    <a:pt x="16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6"/>
            <p:cNvSpPr/>
            <p:nvPr/>
          </p:nvSpPr>
          <p:spPr>
            <a:xfrm>
              <a:off x="2772850" y="2826350"/>
              <a:ext cx="49350" cy="20925"/>
            </a:xfrm>
            <a:custGeom>
              <a:avLst/>
              <a:gdLst/>
              <a:ahLst/>
              <a:cxnLst/>
              <a:rect l="l" t="t" r="r" b="b"/>
              <a:pathLst>
                <a:path w="1974" h="837" extrusionOk="0">
                  <a:moveTo>
                    <a:pt x="1342" y="1"/>
                  </a:moveTo>
                  <a:cubicBezTo>
                    <a:pt x="903" y="1"/>
                    <a:pt x="458" y="193"/>
                    <a:pt x="139" y="512"/>
                  </a:cubicBezTo>
                  <a:cubicBezTo>
                    <a:pt x="0" y="651"/>
                    <a:pt x="139" y="836"/>
                    <a:pt x="286" y="836"/>
                  </a:cubicBezTo>
                  <a:cubicBezTo>
                    <a:pt x="315" y="836"/>
                    <a:pt x="345" y="829"/>
                    <a:pt x="373" y="812"/>
                  </a:cubicBezTo>
                  <a:cubicBezTo>
                    <a:pt x="606" y="579"/>
                    <a:pt x="873" y="445"/>
                    <a:pt x="1207" y="379"/>
                  </a:cubicBezTo>
                  <a:cubicBezTo>
                    <a:pt x="1296" y="379"/>
                    <a:pt x="1385" y="364"/>
                    <a:pt x="1474" y="364"/>
                  </a:cubicBezTo>
                  <a:cubicBezTo>
                    <a:pt x="1518" y="364"/>
                    <a:pt x="1563" y="368"/>
                    <a:pt x="1607" y="379"/>
                  </a:cubicBezTo>
                  <a:cubicBezTo>
                    <a:pt x="1740" y="412"/>
                    <a:pt x="1707" y="412"/>
                    <a:pt x="1707" y="512"/>
                  </a:cubicBezTo>
                  <a:lnTo>
                    <a:pt x="1707" y="646"/>
                  </a:lnTo>
                  <a:lnTo>
                    <a:pt x="1774" y="679"/>
                  </a:lnTo>
                  <a:cubicBezTo>
                    <a:pt x="1907" y="546"/>
                    <a:pt x="1974" y="412"/>
                    <a:pt x="1974" y="212"/>
                  </a:cubicBezTo>
                  <a:cubicBezTo>
                    <a:pt x="1907" y="179"/>
                    <a:pt x="1907" y="145"/>
                    <a:pt x="1807" y="79"/>
                  </a:cubicBezTo>
                  <a:cubicBezTo>
                    <a:pt x="1657" y="26"/>
                    <a:pt x="1500" y="1"/>
                    <a:pt x="134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6"/>
            <p:cNvSpPr/>
            <p:nvPr/>
          </p:nvSpPr>
          <p:spPr>
            <a:xfrm>
              <a:off x="2781750" y="2852900"/>
              <a:ext cx="42550" cy="16675"/>
            </a:xfrm>
            <a:custGeom>
              <a:avLst/>
              <a:gdLst/>
              <a:ahLst/>
              <a:cxnLst/>
              <a:rect l="l" t="t" r="r" b="b"/>
              <a:pathLst>
                <a:path w="1702" h="667" extrusionOk="0">
                  <a:moveTo>
                    <a:pt x="1077" y="1"/>
                  </a:moveTo>
                  <a:cubicBezTo>
                    <a:pt x="989" y="1"/>
                    <a:pt x="909" y="8"/>
                    <a:pt x="851" y="17"/>
                  </a:cubicBezTo>
                  <a:cubicBezTo>
                    <a:pt x="517" y="84"/>
                    <a:pt x="217" y="184"/>
                    <a:pt x="50" y="451"/>
                  </a:cubicBezTo>
                  <a:cubicBezTo>
                    <a:pt x="1" y="550"/>
                    <a:pt x="61" y="667"/>
                    <a:pt x="136" y="667"/>
                  </a:cubicBezTo>
                  <a:cubicBezTo>
                    <a:pt x="163" y="667"/>
                    <a:pt x="191" y="652"/>
                    <a:pt x="217" y="618"/>
                  </a:cubicBezTo>
                  <a:cubicBezTo>
                    <a:pt x="405" y="376"/>
                    <a:pt x="702" y="307"/>
                    <a:pt x="1002" y="307"/>
                  </a:cubicBezTo>
                  <a:cubicBezTo>
                    <a:pt x="1074" y="307"/>
                    <a:pt x="1147" y="311"/>
                    <a:pt x="1218" y="317"/>
                  </a:cubicBezTo>
                  <a:cubicBezTo>
                    <a:pt x="1251" y="317"/>
                    <a:pt x="1384" y="351"/>
                    <a:pt x="1497" y="351"/>
                  </a:cubicBezTo>
                  <a:cubicBezTo>
                    <a:pt x="1610" y="351"/>
                    <a:pt x="1701" y="317"/>
                    <a:pt x="1651" y="184"/>
                  </a:cubicBezTo>
                  <a:cubicBezTo>
                    <a:pt x="1557" y="42"/>
                    <a:pt x="1294" y="1"/>
                    <a:pt x="107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6"/>
            <p:cNvSpPr/>
            <p:nvPr/>
          </p:nvSpPr>
          <p:spPr>
            <a:xfrm>
              <a:off x="2795950" y="2874800"/>
              <a:ext cx="32925" cy="9725"/>
            </a:xfrm>
            <a:custGeom>
              <a:avLst/>
              <a:gdLst/>
              <a:ahLst/>
              <a:cxnLst/>
              <a:rect l="l" t="t" r="r" b="b"/>
              <a:pathLst>
                <a:path w="1317" h="389" extrusionOk="0">
                  <a:moveTo>
                    <a:pt x="696" y="0"/>
                  </a:moveTo>
                  <a:cubicBezTo>
                    <a:pt x="491" y="0"/>
                    <a:pt x="283" y="59"/>
                    <a:pt x="116" y="142"/>
                  </a:cubicBezTo>
                  <a:cubicBezTo>
                    <a:pt x="1" y="228"/>
                    <a:pt x="59" y="389"/>
                    <a:pt x="142" y="389"/>
                  </a:cubicBezTo>
                  <a:cubicBezTo>
                    <a:pt x="155" y="389"/>
                    <a:pt x="169" y="385"/>
                    <a:pt x="183" y="375"/>
                  </a:cubicBezTo>
                  <a:cubicBezTo>
                    <a:pt x="349" y="275"/>
                    <a:pt x="516" y="242"/>
                    <a:pt x="683" y="242"/>
                  </a:cubicBezTo>
                  <a:cubicBezTo>
                    <a:pt x="850" y="242"/>
                    <a:pt x="983" y="309"/>
                    <a:pt x="1150" y="375"/>
                  </a:cubicBezTo>
                  <a:cubicBezTo>
                    <a:pt x="1283" y="375"/>
                    <a:pt x="1317" y="242"/>
                    <a:pt x="1250" y="209"/>
                  </a:cubicBezTo>
                  <a:cubicBezTo>
                    <a:pt x="1100" y="59"/>
                    <a:pt x="900" y="0"/>
                    <a:pt x="69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6"/>
            <p:cNvSpPr/>
            <p:nvPr/>
          </p:nvSpPr>
          <p:spPr>
            <a:xfrm>
              <a:off x="2806750" y="2901050"/>
              <a:ext cx="31000" cy="9375"/>
            </a:xfrm>
            <a:custGeom>
              <a:avLst/>
              <a:gdLst/>
              <a:ahLst/>
              <a:cxnLst/>
              <a:rect l="l" t="t" r="r" b="b"/>
              <a:pathLst>
                <a:path w="1240" h="375" extrusionOk="0">
                  <a:moveTo>
                    <a:pt x="704" y="0"/>
                  </a:moveTo>
                  <a:cubicBezTo>
                    <a:pt x="499" y="0"/>
                    <a:pt x="278" y="87"/>
                    <a:pt x="84" y="193"/>
                  </a:cubicBezTo>
                  <a:cubicBezTo>
                    <a:pt x="0" y="249"/>
                    <a:pt x="57" y="375"/>
                    <a:pt x="156" y="375"/>
                  </a:cubicBezTo>
                  <a:cubicBezTo>
                    <a:pt x="175" y="375"/>
                    <a:pt x="196" y="370"/>
                    <a:pt x="218" y="360"/>
                  </a:cubicBezTo>
                  <a:cubicBezTo>
                    <a:pt x="375" y="272"/>
                    <a:pt x="541" y="222"/>
                    <a:pt x="697" y="222"/>
                  </a:cubicBezTo>
                  <a:cubicBezTo>
                    <a:pt x="839" y="222"/>
                    <a:pt x="973" y="264"/>
                    <a:pt x="1085" y="360"/>
                  </a:cubicBezTo>
                  <a:cubicBezTo>
                    <a:pt x="1097" y="366"/>
                    <a:pt x="1111" y="368"/>
                    <a:pt x="1124" y="368"/>
                  </a:cubicBezTo>
                  <a:cubicBezTo>
                    <a:pt x="1183" y="368"/>
                    <a:pt x="1239" y="314"/>
                    <a:pt x="1185" y="259"/>
                  </a:cubicBezTo>
                  <a:cubicBezTo>
                    <a:pt x="1059" y="70"/>
                    <a:pt x="888" y="0"/>
                    <a:pt x="70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6"/>
            <p:cNvSpPr/>
            <p:nvPr/>
          </p:nvSpPr>
          <p:spPr>
            <a:xfrm>
              <a:off x="2769325" y="2818700"/>
              <a:ext cx="38700" cy="15200"/>
            </a:xfrm>
            <a:custGeom>
              <a:avLst/>
              <a:gdLst/>
              <a:ahLst/>
              <a:cxnLst/>
              <a:rect l="l" t="t" r="r" b="b"/>
              <a:pathLst>
                <a:path w="1548" h="608" extrusionOk="0">
                  <a:moveTo>
                    <a:pt x="960" y="0"/>
                  </a:moveTo>
                  <a:cubicBezTo>
                    <a:pt x="879" y="0"/>
                    <a:pt x="796" y="7"/>
                    <a:pt x="714" y="18"/>
                  </a:cubicBezTo>
                  <a:cubicBezTo>
                    <a:pt x="480" y="51"/>
                    <a:pt x="214" y="218"/>
                    <a:pt x="47" y="451"/>
                  </a:cubicBezTo>
                  <a:cubicBezTo>
                    <a:pt x="0" y="521"/>
                    <a:pt x="51" y="607"/>
                    <a:pt x="121" y="607"/>
                  </a:cubicBezTo>
                  <a:cubicBezTo>
                    <a:pt x="150" y="607"/>
                    <a:pt x="183" y="591"/>
                    <a:pt x="214" y="551"/>
                  </a:cubicBezTo>
                  <a:cubicBezTo>
                    <a:pt x="347" y="385"/>
                    <a:pt x="547" y="284"/>
                    <a:pt x="747" y="218"/>
                  </a:cubicBezTo>
                  <a:cubicBezTo>
                    <a:pt x="781" y="213"/>
                    <a:pt x="813" y="211"/>
                    <a:pt x="845" y="211"/>
                  </a:cubicBezTo>
                  <a:cubicBezTo>
                    <a:pt x="1038" y="211"/>
                    <a:pt x="1210" y="284"/>
                    <a:pt x="1381" y="284"/>
                  </a:cubicBezTo>
                  <a:cubicBezTo>
                    <a:pt x="1481" y="284"/>
                    <a:pt x="1548" y="184"/>
                    <a:pt x="1481" y="151"/>
                  </a:cubicBezTo>
                  <a:cubicBezTo>
                    <a:pt x="1320" y="36"/>
                    <a:pt x="1143" y="0"/>
                    <a:pt x="96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6"/>
            <p:cNvSpPr/>
            <p:nvPr/>
          </p:nvSpPr>
          <p:spPr>
            <a:xfrm>
              <a:off x="2772975" y="2803275"/>
              <a:ext cx="10875" cy="11175"/>
            </a:xfrm>
            <a:custGeom>
              <a:avLst/>
              <a:gdLst/>
              <a:ahLst/>
              <a:cxnLst/>
              <a:rect l="l" t="t" r="r" b="b"/>
              <a:pathLst>
                <a:path w="435" h="447" extrusionOk="0">
                  <a:moveTo>
                    <a:pt x="334" y="1"/>
                  </a:moveTo>
                  <a:cubicBezTo>
                    <a:pt x="201" y="67"/>
                    <a:pt x="68" y="101"/>
                    <a:pt x="34" y="234"/>
                  </a:cubicBezTo>
                  <a:cubicBezTo>
                    <a:pt x="1" y="301"/>
                    <a:pt x="34" y="401"/>
                    <a:pt x="101" y="434"/>
                  </a:cubicBezTo>
                  <a:cubicBezTo>
                    <a:pt x="126" y="443"/>
                    <a:pt x="149" y="447"/>
                    <a:pt x="170" y="447"/>
                  </a:cubicBezTo>
                  <a:cubicBezTo>
                    <a:pt x="234" y="447"/>
                    <a:pt x="284" y="409"/>
                    <a:pt x="334" y="334"/>
                  </a:cubicBezTo>
                  <a:lnTo>
                    <a:pt x="334" y="301"/>
                  </a:lnTo>
                  <a:lnTo>
                    <a:pt x="368" y="301"/>
                  </a:lnTo>
                  <a:cubicBezTo>
                    <a:pt x="435" y="301"/>
                    <a:pt x="435" y="234"/>
                    <a:pt x="435" y="134"/>
                  </a:cubicBezTo>
                  <a:cubicBezTo>
                    <a:pt x="435" y="67"/>
                    <a:pt x="401" y="1"/>
                    <a:pt x="3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6"/>
            <p:cNvSpPr/>
            <p:nvPr/>
          </p:nvSpPr>
          <p:spPr>
            <a:xfrm>
              <a:off x="2742125" y="2848225"/>
              <a:ext cx="27275" cy="8450"/>
            </a:xfrm>
            <a:custGeom>
              <a:avLst/>
              <a:gdLst/>
              <a:ahLst/>
              <a:cxnLst/>
              <a:rect l="l" t="t" r="r" b="b"/>
              <a:pathLst>
                <a:path w="1091" h="338" extrusionOk="0">
                  <a:moveTo>
                    <a:pt x="867" y="1"/>
                  </a:moveTo>
                  <a:cubicBezTo>
                    <a:pt x="856" y="1"/>
                    <a:pt x="846" y="2"/>
                    <a:pt x="835" y="4"/>
                  </a:cubicBezTo>
                  <a:cubicBezTo>
                    <a:pt x="735" y="37"/>
                    <a:pt x="601" y="37"/>
                    <a:pt x="468" y="104"/>
                  </a:cubicBezTo>
                  <a:cubicBezTo>
                    <a:pt x="394" y="68"/>
                    <a:pt x="331" y="41"/>
                    <a:pt x="267" y="41"/>
                  </a:cubicBezTo>
                  <a:cubicBezTo>
                    <a:pt x="214" y="41"/>
                    <a:pt x="161" y="59"/>
                    <a:pt x="101" y="104"/>
                  </a:cubicBezTo>
                  <a:cubicBezTo>
                    <a:pt x="1" y="138"/>
                    <a:pt x="67" y="271"/>
                    <a:pt x="101" y="304"/>
                  </a:cubicBezTo>
                  <a:cubicBezTo>
                    <a:pt x="134" y="338"/>
                    <a:pt x="234" y="338"/>
                    <a:pt x="301" y="338"/>
                  </a:cubicBezTo>
                  <a:lnTo>
                    <a:pt x="501" y="338"/>
                  </a:lnTo>
                  <a:cubicBezTo>
                    <a:pt x="634" y="338"/>
                    <a:pt x="801" y="304"/>
                    <a:pt x="935" y="271"/>
                  </a:cubicBezTo>
                  <a:cubicBezTo>
                    <a:pt x="1090" y="209"/>
                    <a:pt x="1013" y="1"/>
                    <a:pt x="8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6"/>
            <p:cNvSpPr/>
            <p:nvPr/>
          </p:nvSpPr>
          <p:spPr>
            <a:xfrm>
              <a:off x="2731550" y="2830700"/>
              <a:ext cx="18800" cy="14525"/>
            </a:xfrm>
            <a:custGeom>
              <a:avLst/>
              <a:gdLst/>
              <a:ahLst/>
              <a:cxnLst/>
              <a:rect l="l" t="t" r="r" b="b"/>
              <a:pathLst>
                <a:path w="752" h="581" extrusionOk="0">
                  <a:moveTo>
                    <a:pt x="617" y="0"/>
                  </a:moveTo>
                  <a:cubicBezTo>
                    <a:pt x="608" y="0"/>
                    <a:pt x="599" y="2"/>
                    <a:pt x="590" y="5"/>
                  </a:cubicBezTo>
                  <a:cubicBezTo>
                    <a:pt x="357" y="71"/>
                    <a:pt x="157" y="238"/>
                    <a:pt x="23" y="472"/>
                  </a:cubicBezTo>
                  <a:cubicBezTo>
                    <a:pt x="0" y="518"/>
                    <a:pt x="42" y="581"/>
                    <a:pt x="103" y="581"/>
                  </a:cubicBezTo>
                  <a:cubicBezTo>
                    <a:pt x="129" y="581"/>
                    <a:pt x="160" y="569"/>
                    <a:pt x="190" y="538"/>
                  </a:cubicBezTo>
                  <a:cubicBezTo>
                    <a:pt x="357" y="372"/>
                    <a:pt x="490" y="238"/>
                    <a:pt x="691" y="171"/>
                  </a:cubicBezTo>
                  <a:cubicBezTo>
                    <a:pt x="751" y="141"/>
                    <a:pt x="701" y="0"/>
                    <a:pt x="61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6"/>
            <p:cNvSpPr/>
            <p:nvPr/>
          </p:nvSpPr>
          <p:spPr>
            <a:xfrm>
              <a:off x="2717100" y="2819050"/>
              <a:ext cx="23950" cy="12600"/>
            </a:xfrm>
            <a:custGeom>
              <a:avLst/>
              <a:gdLst/>
              <a:ahLst/>
              <a:cxnLst/>
              <a:rect l="l" t="t" r="r" b="b"/>
              <a:pathLst>
                <a:path w="958" h="504" extrusionOk="0">
                  <a:moveTo>
                    <a:pt x="767" y="0"/>
                  </a:moveTo>
                  <a:cubicBezTo>
                    <a:pt x="756" y="0"/>
                    <a:pt x="746" y="1"/>
                    <a:pt x="735" y="4"/>
                  </a:cubicBezTo>
                  <a:cubicBezTo>
                    <a:pt x="601" y="37"/>
                    <a:pt x="468" y="104"/>
                    <a:pt x="401" y="170"/>
                  </a:cubicBezTo>
                  <a:cubicBezTo>
                    <a:pt x="301" y="204"/>
                    <a:pt x="134" y="270"/>
                    <a:pt x="101" y="371"/>
                  </a:cubicBezTo>
                  <a:cubicBezTo>
                    <a:pt x="1" y="437"/>
                    <a:pt x="68" y="504"/>
                    <a:pt x="134" y="504"/>
                  </a:cubicBezTo>
                  <a:cubicBezTo>
                    <a:pt x="268" y="504"/>
                    <a:pt x="335" y="437"/>
                    <a:pt x="468" y="371"/>
                  </a:cubicBezTo>
                  <a:cubicBezTo>
                    <a:pt x="601" y="337"/>
                    <a:pt x="668" y="304"/>
                    <a:pt x="802" y="270"/>
                  </a:cubicBezTo>
                  <a:cubicBezTo>
                    <a:pt x="957" y="208"/>
                    <a:pt x="909" y="0"/>
                    <a:pt x="76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6"/>
            <p:cNvSpPr/>
            <p:nvPr/>
          </p:nvSpPr>
          <p:spPr>
            <a:xfrm>
              <a:off x="2707950" y="2801625"/>
              <a:ext cx="13350" cy="7600"/>
            </a:xfrm>
            <a:custGeom>
              <a:avLst/>
              <a:gdLst/>
              <a:ahLst/>
              <a:cxnLst/>
              <a:rect l="l" t="t" r="r" b="b"/>
              <a:pathLst>
                <a:path w="534" h="304" extrusionOk="0">
                  <a:moveTo>
                    <a:pt x="234" y="0"/>
                  </a:moveTo>
                  <a:cubicBezTo>
                    <a:pt x="200" y="0"/>
                    <a:pt x="167" y="0"/>
                    <a:pt x="67" y="33"/>
                  </a:cubicBezTo>
                  <a:cubicBezTo>
                    <a:pt x="0" y="67"/>
                    <a:pt x="33" y="200"/>
                    <a:pt x="67" y="200"/>
                  </a:cubicBezTo>
                  <a:cubicBezTo>
                    <a:pt x="156" y="289"/>
                    <a:pt x="230" y="304"/>
                    <a:pt x="309" y="304"/>
                  </a:cubicBezTo>
                  <a:cubicBezTo>
                    <a:pt x="348" y="304"/>
                    <a:pt x="389" y="300"/>
                    <a:pt x="434" y="300"/>
                  </a:cubicBezTo>
                  <a:cubicBezTo>
                    <a:pt x="500" y="300"/>
                    <a:pt x="534" y="200"/>
                    <a:pt x="534" y="133"/>
                  </a:cubicBezTo>
                  <a:cubicBezTo>
                    <a:pt x="534" y="33"/>
                    <a:pt x="467" y="0"/>
                    <a:pt x="36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6"/>
            <p:cNvSpPr/>
            <p:nvPr/>
          </p:nvSpPr>
          <p:spPr>
            <a:xfrm>
              <a:off x="2528300" y="2784025"/>
              <a:ext cx="98775" cy="31500"/>
            </a:xfrm>
            <a:custGeom>
              <a:avLst/>
              <a:gdLst/>
              <a:ahLst/>
              <a:cxnLst/>
              <a:rect l="l" t="t" r="r" b="b"/>
              <a:pathLst>
                <a:path w="3951" h="1260" extrusionOk="0">
                  <a:moveTo>
                    <a:pt x="2541" y="1"/>
                  </a:moveTo>
                  <a:cubicBezTo>
                    <a:pt x="1587" y="1"/>
                    <a:pt x="551" y="392"/>
                    <a:pt x="48" y="1071"/>
                  </a:cubicBezTo>
                  <a:cubicBezTo>
                    <a:pt x="0" y="1165"/>
                    <a:pt x="70" y="1260"/>
                    <a:pt x="138" y="1260"/>
                  </a:cubicBezTo>
                  <a:cubicBezTo>
                    <a:pt x="167" y="1260"/>
                    <a:pt x="195" y="1244"/>
                    <a:pt x="214" y="1204"/>
                  </a:cubicBezTo>
                  <a:cubicBezTo>
                    <a:pt x="773" y="506"/>
                    <a:pt x="1523" y="357"/>
                    <a:pt x="2300" y="357"/>
                  </a:cubicBezTo>
                  <a:cubicBezTo>
                    <a:pt x="2821" y="357"/>
                    <a:pt x="3355" y="424"/>
                    <a:pt x="3850" y="437"/>
                  </a:cubicBezTo>
                  <a:cubicBezTo>
                    <a:pt x="3950" y="437"/>
                    <a:pt x="3950" y="370"/>
                    <a:pt x="3884" y="337"/>
                  </a:cubicBezTo>
                  <a:cubicBezTo>
                    <a:pt x="3517" y="108"/>
                    <a:pt x="3040" y="1"/>
                    <a:pt x="254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6"/>
            <p:cNvSpPr/>
            <p:nvPr/>
          </p:nvSpPr>
          <p:spPr>
            <a:xfrm>
              <a:off x="2560550" y="2804675"/>
              <a:ext cx="48175" cy="24550"/>
            </a:xfrm>
            <a:custGeom>
              <a:avLst/>
              <a:gdLst/>
              <a:ahLst/>
              <a:cxnLst/>
              <a:rect l="l" t="t" r="r" b="b"/>
              <a:pathLst>
                <a:path w="1927" h="982" extrusionOk="0">
                  <a:moveTo>
                    <a:pt x="1552" y="0"/>
                  </a:moveTo>
                  <a:cubicBezTo>
                    <a:pt x="1308" y="0"/>
                    <a:pt x="1048" y="89"/>
                    <a:pt x="892" y="178"/>
                  </a:cubicBezTo>
                  <a:cubicBezTo>
                    <a:pt x="559" y="278"/>
                    <a:pt x="225" y="545"/>
                    <a:pt x="25" y="845"/>
                  </a:cubicBezTo>
                  <a:cubicBezTo>
                    <a:pt x="0" y="895"/>
                    <a:pt x="49" y="981"/>
                    <a:pt x="103" y="981"/>
                  </a:cubicBezTo>
                  <a:cubicBezTo>
                    <a:pt x="122" y="981"/>
                    <a:pt x="141" y="971"/>
                    <a:pt x="159" y="946"/>
                  </a:cubicBezTo>
                  <a:cubicBezTo>
                    <a:pt x="359" y="679"/>
                    <a:pt x="659" y="445"/>
                    <a:pt x="993" y="345"/>
                  </a:cubicBezTo>
                  <a:cubicBezTo>
                    <a:pt x="1259" y="245"/>
                    <a:pt x="1593" y="278"/>
                    <a:pt x="1893" y="212"/>
                  </a:cubicBezTo>
                  <a:cubicBezTo>
                    <a:pt x="1927" y="178"/>
                    <a:pt x="1927" y="78"/>
                    <a:pt x="1893" y="78"/>
                  </a:cubicBezTo>
                  <a:cubicBezTo>
                    <a:pt x="1793" y="23"/>
                    <a:pt x="1674" y="0"/>
                    <a:pt x="15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6"/>
            <p:cNvSpPr/>
            <p:nvPr/>
          </p:nvSpPr>
          <p:spPr>
            <a:xfrm>
              <a:off x="2590400" y="2834150"/>
              <a:ext cx="5825" cy="2975"/>
            </a:xfrm>
            <a:custGeom>
              <a:avLst/>
              <a:gdLst/>
              <a:ahLst/>
              <a:cxnLst/>
              <a:rect l="l" t="t" r="r" b="b"/>
              <a:pathLst>
                <a:path w="233" h="119" extrusionOk="0">
                  <a:moveTo>
                    <a:pt x="165" y="0"/>
                  </a:moveTo>
                  <a:cubicBezTo>
                    <a:pt x="132" y="0"/>
                    <a:pt x="65" y="33"/>
                    <a:pt x="32" y="33"/>
                  </a:cubicBezTo>
                  <a:cubicBezTo>
                    <a:pt x="5" y="33"/>
                    <a:pt x="0" y="119"/>
                    <a:pt x="33" y="119"/>
                  </a:cubicBezTo>
                  <a:cubicBezTo>
                    <a:pt x="41" y="119"/>
                    <a:pt x="52" y="113"/>
                    <a:pt x="65" y="100"/>
                  </a:cubicBezTo>
                  <a:cubicBezTo>
                    <a:pt x="99" y="100"/>
                    <a:pt x="165" y="67"/>
                    <a:pt x="199" y="67"/>
                  </a:cubicBezTo>
                  <a:cubicBezTo>
                    <a:pt x="232" y="67"/>
                    <a:pt x="199" y="0"/>
                    <a:pt x="16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6"/>
            <p:cNvSpPr/>
            <p:nvPr/>
          </p:nvSpPr>
          <p:spPr>
            <a:xfrm>
              <a:off x="2277950" y="2918925"/>
              <a:ext cx="154825" cy="115825"/>
            </a:xfrm>
            <a:custGeom>
              <a:avLst/>
              <a:gdLst/>
              <a:ahLst/>
              <a:cxnLst/>
              <a:rect l="l" t="t" r="r" b="b"/>
              <a:pathLst>
                <a:path w="6193" h="4633" extrusionOk="0">
                  <a:moveTo>
                    <a:pt x="5759" y="0"/>
                  </a:moveTo>
                  <a:cubicBezTo>
                    <a:pt x="4774" y="0"/>
                    <a:pt x="3889" y="247"/>
                    <a:pt x="3057" y="812"/>
                  </a:cubicBezTo>
                  <a:cubicBezTo>
                    <a:pt x="1656" y="1779"/>
                    <a:pt x="1155" y="3147"/>
                    <a:pt x="54" y="4448"/>
                  </a:cubicBezTo>
                  <a:cubicBezTo>
                    <a:pt x="0" y="4529"/>
                    <a:pt x="78" y="4633"/>
                    <a:pt x="145" y="4633"/>
                  </a:cubicBezTo>
                  <a:cubicBezTo>
                    <a:pt x="161" y="4633"/>
                    <a:pt x="175" y="4627"/>
                    <a:pt x="188" y="4615"/>
                  </a:cubicBezTo>
                  <a:cubicBezTo>
                    <a:pt x="1122" y="3547"/>
                    <a:pt x="1656" y="2246"/>
                    <a:pt x="2790" y="1379"/>
                  </a:cubicBezTo>
                  <a:cubicBezTo>
                    <a:pt x="3790" y="612"/>
                    <a:pt x="4858" y="312"/>
                    <a:pt x="6125" y="178"/>
                  </a:cubicBezTo>
                  <a:cubicBezTo>
                    <a:pt x="6192" y="178"/>
                    <a:pt x="6192" y="11"/>
                    <a:pt x="6125" y="11"/>
                  </a:cubicBezTo>
                  <a:cubicBezTo>
                    <a:pt x="6002" y="4"/>
                    <a:pt x="5880" y="0"/>
                    <a:pt x="575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6"/>
            <p:cNvSpPr/>
            <p:nvPr/>
          </p:nvSpPr>
          <p:spPr>
            <a:xfrm>
              <a:off x="2304900" y="2938050"/>
              <a:ext cx="132875" cy="86275"/>
            </a:xfrm>
            <a:custGeom>
              <a:avLst/>
              <a:gdLst/>
              <a:ahLst/>
              <a:cxnLst/>
              <a:rect l="l" t="t" r="r" b="b"/>
              <a:pathLst>
                <a:path w="5315" h="3451" extrusionOk="0">
                  <a:moveTo>
                    <a:pt x="4418" y="1"/>
                  </a:moveTo>
                  <a:cubicBezTo>
                    <a:pt x="2565" y="1"/>
                    <a:pt x="480" y="1662"/>
                    <a:pt x="44" y="3349"/>
                  </a:cubicBezTo>
                  <a:cubicBezTo>
                    <a:pt x="1" y="3414"/>
                    <a:pt x="83" y="3451"/>
                    <a:pt x="155" y="3451"/>
                  </a:cubicBezTo>
                  <a:cubicBezTo>
                    <a:pt x="195" y="3451"/>
                    <a:pt x="232" y="3440"/>
                    <a:pt x="244" y="3416"/>
                  </a:cubicBezTo>
                  <a:cubicBezTo>
                    <a:pt x="1282" y="1501"/>
                    <a:pt x="2826" y="345"/>
                    <a:pt x="5028" y="345"/>
                  </a:cubicBezTo>
                  <a:cubicBezTo>
                    <a:pt x="5090" y="345"/>
                    <a:pt x="5152" y="345"/>
                    <a:pt x="5214" y="347"/>
                  </a:cubicBezTo>
                  <a:cubicBezTo>
                    <a:pt x="5314" y="347"/>
                    <a:pt x="5281" y="180"/>
                    <a:pt x="5214" y="114"/>
                  </a:cubicBezTo>
                  <a:cubicBezTo>
                    <a:pt x="4958" y="37"/>
                    <a:pt x="4691" y="1"/>
                    <a:pt x="441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6"/>
            <p:cNvSpPr/>
            <p:nvPr/>
          </p:nvSpPr>
          <p:spPr>
            <a:xfrm>
              <a:off x="2368525" y="2982900"/>
              <a:ext cx="38400" cy="26175"/>
            </a:xfrm>
            <a:custGeom>
              <a:avLst/>
              <a:gdLst/>
              <a:ahLst/>
              <a:cxnLst/>
              <a:rect l="l" t="t" r="r" b="b"/>
              <a:pathLst>
                <a:path w="1536" h="1047" extrusionOk="0">
                  <a:moveTo>
                    <a:pt x="1198" y="0"/>
                  </a:moveTo>
                  <a:cubicBezTo>
                    <a:pt x="1013" y="0"/>
                    <a:pt x="814" y="71"/>
                    <a:pt x="668" y="154"/>
                  </a:cubicBezTo>
                  <a:cubicBezTo>
                    <a:pt x="368" y="321"/>
                    <a:pt x="167" y="621"/>
                    <a:pt x="1" y="922"/>
                  </a:cubicBezTo>
                  <a:cubicBezTo>
                    <a:pt x="1" y="1002"/>
                    <a:pt x="62" y="1046"/>
                    <a:pt x="117" y="1046"/>
                  </a:cubicBezTo>
                  <a:cubicBezTo>
                    <a:pt x="154" y="1046"/>
                    <a:pt x="188" y="1028"/>
                    <a:pt x="201" y="988"/>
                  </a:cubicBezTo>
                  <a:cubicBezTo>
                    <a:pt x="368" y="755"/>
                    <a:pt x="534" y="521"/>
                    <a:pt x="768" y="388"/>
                  </a:cubicBezTo>
                  <a:cubicBezTo>
                    <a:pt x="901" y="288"/>
                    <a:pt x="1001" y="254"/>
                    <a:pt x="1101" y="254"/>
                  </a:cubicBezTo>
                  <a:cubicBezTo>
                    <a:pt x="1168" y="221"/>
                    <a:pt x="1235" y="221"/>
                    <a:pt x="1302" y="221"/>
                  </a:cubicBezTo>
                  <a:cubicBezTo>
                    <a:pt x="1368" y="221"/>
                    <a:pt x="1435" y="221"/>
                    <a:pt x="1502" y="188"/>
                  </a:cubicBezTo>
                  <a:cubicBezTo>
                    <a:pt x="1535" y="188"/>
                    <a:pt x="1535" y="121"/>
                    <a:pt x="1502" y="88"/>
                  </a:cubicBezTo>
                  <a:cubicBezTo>
                    <a:pt x="1415" y="25"/>
                    <a:pt x="1309" y="0"/>
                    <a:pt x="119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6"/>
            <p:cNvSpPr/>
            <p:nvPr/>
          </p:nvSpPr>
          <p:spPr>
            <a:xfrm>
              <a:off x="2390925" y="3006650"/>
              <a:ext cx="20150" cy="12825"/>
            </a:xfrm>
            <a:custGeom>
              <a:avLst/>
              <a:gdLst/>
              <a:ahLst/>
              <a:cxnLst/>
              <a:rect l="l" t="t" r="r" b="b"/>
              <a:pathLst>
                <a:path w="806" h="513" extrusionOk="0">
                  <a:moveTo>
                    <a:pt x="618" y="1"/>
                  </a:moveTo>
                  <a:cubicBezTo>
                    <a:pt x="427" y="1"/>
                    <a:pt x="197" y="150"/>
                    <a:pt x="105" y="272"/>
                  </a:cubicBezTo>
                  <a:cubicBezTo>
                    <a:pt x="0" y="351"/>
                    <a:pt x="102" y="512"/>
                    <a:pt x="231" y="512"/>
                  </a:cubicBezTo>
                  <a:cubicBezTo>
                    <a:pt x="266" y="512"/>
                    <a:pt x="303" y="500"/>
                    <a:pt x="339" y="472"/>
                  </a:cubicBezTo>
                  <a:cubicBezTo>
                    <a:pt x="372" y="439"/>
                    <a:pt x="406" y="372"/>
                    <a:pt x="506" y="339"/>
                  </a:cubicBezTo>
                  <a:lnTo>
                    <a:pt x="639" y="305"/>
                  </a:lnTo>
                  <a:cubicBezTo>
                    <a:pt x="672" y="305"/>
                    <a:pt x="706" y="272"/>
                    <a:pt x="739" y="205"/>
                  </a:cubicBezTo>
                  <a:cubicBezTo>
                    <a:pt x="806" y="138"/>
                    <a:pt x="773" y="5"/>
                    <a:pt x="672" y="5"/>
                  </a:cubicBezTo>
                  <a:cubicBezTo>
                    <a:pt x="655" y="2"/>
                    <a:pt x="637" y="1"/>
                    <a:pt x="61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6"/>
            <p:cNvSpPr/>
            <p:nvPr/>
          </p:nvSpPr>
          <p:spPr>
            <a:xfrm>
              <a:off x="2284100" y="3043425"/>
              <a:ext cx="66100" cy="37425"/>
            </a:xfrm>
            <a:custGeom>
              <a:avLst/>
              <a:gdLst/>
              <a:ahLst/>
              <a:cxnLst/>
              <a:rect l="l" t="t" r="r" b="b"/>
              <a:pathLst>
                <a:path w="2644" h="1497" extrusionOk="0">
                  <a:moveTo>
                    <a:pt x="2517" y="1"/>
                  </a:moveTo>
                  <a:cubicBezTo>
                    <a:pt x="1665" y="1"/>
                    <a:pt x="728" y="682"/>
                    <a:pt x="109" y="1236"/>
                  </a:cubicBezTo>
                  <a:cubicBezTo>
                    <a:pt x="0" y="1344"/>
                    <a:pt x="68" y="1496"/>
                    <a:pt x="168" y="1496"/>
                  </a:cubicBezTo>
                  <a:cubicBezTo>
                    <a:pt x="192" y="1496"/>
                    <a:pt x="217" y="1488"/>
                    <a:pt x="242" y="1469"/>
                  </a:cubicBezTo>
                  <a:cubicBezTo>
                    <a:pt x="943" y="836"/>
                    <a:pt x="1710" y="469"/>
                    <a:pt x="2577" y="168"/>
                  </a:cubicBezTo>
                  <a:cubicBezTo>
                    <a:pt x="2644" y="102"/>
                    <a:pt x="2644" y="35"/>
                    <a:pt x="2577" y="2"/>
                  </a:cubicBezTo>
                  <a:cubicBezTo>
                    <a:pt x="2557" y="1"/>
                    <a:pt x="2537" y="1"/>
                    <a:pt x="251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6"/>
            <p:cNvSpPr/>
            <p:nvPr/>
          </p:nvSpPr>
          <p:spPr>
            <a:xfrm>
              <a:off x="2319375" y="3064175"/>
              <a:ext cx="36675" cy="16750"/>
            </a:xfrm>
            <a:custGeom>
              <a:avLst/>
              <a:gdLst/>
              <a:ahLst/>
              <a:cxnLst/>
              <a:rect l="l" t="t" r="r" b="b"/>
              <a:pathLst>
                <a:path w="1467" h="670" extrusionOk="0">
                  <a:moveTo>
                    <a:pt x="1061" y="0"/>
                  </a:moveTo>
                  <a:cubicBezTo>
                    <a:pt x="708" y="0"/>
                    <a:pt x="399" y="192"/>
                    <a:pt x="132" y="406"/>
                  </a:cubicBezTo>
                  <a:cubicBezTo>
                    <a:pt x="0" y="538"/>
                    <a:pt x="118" y="670"/>
                    <a:pt x="240" y="670"/>
                  </a:cubicBezTo>
                  <a:cubicBezTo>
                    <a:pt x="272" y="670"/>
                    <a:pt x="304" y="660"/>
                    <a:pt x="332" y="639"/>
                  </a:cubicBezTo>
                  <a:cubicBezTo>
                    <a:pt x="566" y="373"/>
                    <a:pt x="966" y="239"/>
                    <a:pt x="1333" y="206"/>
                  </a:cubicBezTo>
                  <a:cubicBezTo>
                    <a:pt x="1466" y="206"/>
                    <a:pt x="1400" y="39"/>
                    <a:pt x="1333" y="39"/>
                  </a:cubicBezTo>
                  <a:cubicBezTo>
                    <a:pt x="1239" y="12"/>
                    <a:pt x="1149" y="0"/>
                    <a:pt x="106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6"/>
            <p:cNvSpPr/>
            <p:nvPr/>
          </p:nvSpPr>
          <p:spPr>
            <a:xfrm>
              <a:off x="2335475" y="3094325"/>
              <a:ext cx="18900" cy="9500"/>
            </a:xfrm>
            <a:custGeom>
              <a:avLst/>
              <a:gdLst/>
              <a:ahLst/>
              <a:cxnLst/>
              <a:rect l="l" t="t" r="r" b="b"/>
              <a:pathLst>
                <a:path w="756" h="380" extrusionOk="0">
                  <a:moveTo>
                    <a:pt x="689" y="0"/>
                  </a:moveTo>
                  <a:cubicBezTo>
                    <a:pt x="589" y="0"/>
                    <a:pt x="489" y="34"/>
                    <a:pt x="389" y="67"/>
                  </a:cubicBezTo>
                  <a:cubicBezTo>
                    <a:pt x="322" y="134"/>
                    <a:pt x="189" y="167"/>
                    <a:pt x="88" y="167"/>
                  </a:cubicBezTo>
                  <a:cubicBezTo>
                    <a:pt x="1" y="196"/>
                    <a:pt x="41" y="379"/>
                    <a:pt x="142" y="379"/>
                  </a:cubicBezTo>
                  <a:cubicBezTo>
                    <a:pt x="156" y="379"/>
                    <a:pt x="172" y="376"/>
                    <a:pt x="189" y="367"/>
                  </a:cubicBezTo>
                  <a:cubicBezTo>
                    <a:pt x="255" y="334"/>
                    <a:pt x="389" y="301"/>
                    <a:pt x="489" y="234"/>
                  </a:cubicBezTo>
                  <a:cubicBezTo>
                    <a:pt x="555" y="201"/>
                    <a:pt x="689" y="201"/>
                    <a:pt x="722" y="134"/>
                  </a:cubicBezTo>
                  <a:cubicBezTo>
                    <a:pt x="756" y="67"/>
                    <a:pt x="756" y="0"/>
                    <a:pt x="68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6"/>
            <p:cNvSpPr/>
            <p:nvPr/>
          </p:nvSpPr>
          <p:spPr>
            <a:xfrm>
              <a:off x="2356200" y="3111700"/>
              <a:ext cx="5225" cy="3675"/>
            </a:xfrm>
            <a:custGeom>
              <a:avLst/>
              <a:gdLst/>
              <a:ahLst/>
              <a:cxnLst/>
              <a:rect l="l" t="t" r="r" b="b"/>
              <a:pathLst>
                <a:path w="209" h="147" extrusionOk="0">
                  <a:moveTo>
                    <a:pt x="73" y="1"/>
                  </a:moveTo>
                  <a:cubicBezTo>
                    <a:pt x="21" y="1"/>
                    <a:pt x="1" y="110"/>
                    <a:pt x="60" y="139"/>
                  </a:cubicBezTo>
                  <a:cubicBezTo>
                    <a:pt x="74" y="144"/>
                    <a:pt x="87" y="146"/>
                    <a:pt x="99" y="146"/>
                  </a:cubicBezTo>
                  <a:cubicBezTo>
                    <a:pt x="175" y="146"/>
                    <a:pt x="209" y="64"/>
                    <a:pt x="93" y="6"/>
                  </a:cubicBezTo>
                  <a:cubicBezTo>
                    <a:pt x="86" y="2"/>
                    <a:pt x="79" y="1"/>
                    <a:pt x="7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6"/>
            <p:cNvSpPr/>
            <p:nvPr/>
          </p:nvSpPr>
          <p:spPr>
            <a:xfrm>
              <a:off x="2194475" y="3107775"/>
              <a:ext cx="136550" cy="82475"/>
            </a:xfrm>
            <a:custGeom>
              <a:avLst/>
              <a:gdLst/>
              <a:ahLst/>
              <a:cxnLst/>
              <a:rect l="l" t="t" r="r" b="b"/>
              <a:pathLst>
                <a:path w="5462" h="3299" extrusionOk="0">
                  <a:moveTo>
                    <a:pt x="3949" y="0"/>
                  </a:moveTo>
                  <a:cubicBezTo>
                    <a:pt x="2080" y="0"/>
                    <a:pt x="0" y="1432"/>
                    <a:pt x="158" y="3299"/>
                  </a:cubicBezTo>
                  <a:cubicBezTo>
                    <a:pt x="213" y="1177"/>
                    <a:pt x="2339" y="398"/>
                    <a:pt x="4205" y="398"/>
                  </a:cubicBezTo>
                  <a:cubicBezTo>
                    <a:pt x="4598" y="398"/>
                    <a:pt x="4980" y="433"/>
                    <a:pt x="5328" y="497"/>
                  </a:cubicBezTo>
                  <a:cubicBezTo>
                    <a:pt x="5395" y="497"/>
                    <a:pt x="5462" y="396"/>
                    <a:pt x="5362" y="330"/>
                  </a:cubicBezTo>
                  <a:cubicBezTo>
                    <a:pt x="4938" y="104"/>
                    <a:pt x="4451" y="0"/>
                    <a:pt x="394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6"/>
            <p:cNvSpPr/>
            <p:nvPr/>
          </p:nvSpPr>
          <p:spPr>
            <a:xfrm>
              <a:off x="2224575" y="3121275"/>
              <a:ext cx="100625" cy="51625"/>
            </a:xfrm>
            <a:custGeom>
              <a:avLst/>
              <a:gdLst/>
              <a:ahLst/>
              <a:cxnLst/>
              <a:rect l="l" t="t" r="r" b="b"/>
              <a:pathLst>
                <a:path w="4025" h="2065" extrusionOk="0">
                  <a:moveTo>
                    <a:pt x="3481" y="0"/>
                  </a:moveTo>
                  <a:cubicBezTo>
                    <a:pt x="2446" y="0"/>
                    <a:pt x="275" y="1340"/>
                    <a:pt x="21" y="1925"/>
                  </a:cubicBezTo>
                  <a:cubicBezTo>
                    <a:pt x="1" y="2007"/>
                    <a:pt x="56" y="2064"/>
                    <a:pt x="126" y="2064"/>
                  </a:cubicBezTo>
                  <a:cubicBezTo>
                    <a:pt x="169" y="2064"/>
                    <a:pt x="217" y="2042"/>
                    <a:pt x="255" y="1991"/>
                  </a:cubicBezTo>
                  <a:cubicBezTo>
                    <a:pt x="488" y="1391"/>
                    <a:pt x="1422" y="957"/>
                    <a:pt x="1989" y="690"/>
                  </a:cubicBezTo>
                  <a:cubicBezTo>
                    <a:pt x="2321" y="535"/>
                    <a:pt x="2874" y="263"/>
                    <a:pt x="3335" y="263"/>
                  </a:cubicBezTo>
                  <a:cubicBezTo>
                    <a:pt x="3568" y="263"/>
                    <a:pt x="3778" y="333"/>
                    <a:pt x="3924" y="524"/>
                  </a:cubicBezTo>
                  <a:cubicBezTo>
                    <a:pt x="3936" y="536"/>
                    <a:pt x="3953" y="544"/>
                    <a:pt x="3969" y="544"/>
                  </a:cubicBezTo>
                  <a:cubicBezTo>
                    <a:pt x="3997" y="544"/>
                    <a:pt x="4024" y="520"/>
                    <a:pt x="4024" y="457"/>
                  </a:cubicBezTo>
                  <a:cubicBezTo>
                    <a:pt x="4016" y="131"/>
                    <a:pt x="3804" y="0"/>
                    <a:pt x="348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6"/>
            <p:cNvSpPr/>
            <p:nvPr/>
          </p:nvSpPr>
          <p:spPr>
            <a:xfrm>
              <a:off x="2252250" y="3145625"/>
              <a:ext cx="58775" cy="29300"/>
            </a:xfrm>
            <a:custGeom>
              <a:avLst/>
              <a:gdLst/>
              <a:ahLst/>
              <a:cxnLst/>
              <a:rect l="l" t="t" r="r" b="b"/>
              <a:pathLst>
                <a:path w="2351" h="1172" extrusionOk="0">
                  <a:moveTo>
                    <a:pt x="1729" y="1"/>
                  </a:moveTo>
                  <a:cubicBezTo>
                    <a:pt x="1095" y="1"/>
                    <a:pt x="439" y="455"/>
                    <a:pt x="48" y="951"/>
                  </a:cubicBezTo>
                  <a:cubicBezTo>
                    <a:pt x="1" y="1070"/>
                    <a:pt x="72" y="1172"/>
                    <a:pt x="141" y="1172"/>
                  </a:cubicBezTo>
                  <a:cubicBezTo>
                    <a:pt x="169" y="1172"/>
                    <a:pt x="196" y="1156"/>
                    <a:pt x="215" y="1117"/>
                  </a:cubicBezTo>
                  <a:cubicBezTo>
                    <a:pt x="716" y="484"/>
                    <a:pt x="1416" y="283"/>
                    <a:pt x="2217" y="283"/>
                  </a:cubicBezTo>
                  <a:cubicBezTo>
                    <a:pt x="2317" y="283"/>
                    <a:pt x="2350" y="150"/>
                    <a:pt x="2250" y="117"/>
                  </a:cubicBezTo>
                  <a:cubicBezTo>
                    <a:pt x="2082" y="36"/>
                    <a:pt x="1907" y="1"/>
                    <a:pt x="172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6"/>
            <p:cNvSpPr/>
            <p:nvPr/>
          </p:nvSpPr>
          <p:spPr>
            <a:xfrm>
              <a:off x="2287200" y="3166075"/>
              <a:ext cx="35500" cy="15375"/>
            </a:xfrm>
            <a:custGeom>
              <a:avLst/>
              <a:gdLst/>
              <a:ahLst/>
              <a:cxnLst/>
              <a:rect l="l" t="t" r="r" b="b"/>
              <a:pathLst>
                <a:path w="1420" h="615" extrusionOk="0">
                  <a:moveTo>
                    <a:pt x="925" y="0"/>
                  </a:moveTo>
                  <a:cubicBezTo>
                    <a:pt x="609" y="0"/>
                    <a:pt x="329" y="155"/>
                    <a:pt x="85" y="399"/>
                  </a:cubicBezTo>
                  <a:cubicBezTo>
                    <a:pt x="1" y="484"/>
                    <a:pt x="105" y="615"/>
                    <a:pt x="220" y="615"/>
                  </a:cubicBezTo>
                  <a:cubicBezTo>
                    <a:pt x="242" y="615"/>
                    <a:pt x="264" y="610"/>
                    <a:pt x="285" y="600"/>
                  </a:cubicBezTo>
                  <a:cubicBezTo>
                    <a:pt x="585" y="399"/>
                    <a:pt x="919" y="299"/>
                    <a:pt x="1252" y="299"/>
                  </a:cubicBezTo>
                  <a:cubicBezTo>
                    <a:pt x="1352" y="299"/>
                    <a:pt x="1419" y="99"/>
                    <a:pt x="1286" y="66"/>
                  </a:cubicBezTo>
                  <a:cubicBezTo>
                    <a:pt x="1160" y="21"/>
                    <a:pt x="1040" y="0"/>
                    <a:pt x="92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6"/>
            <p:cNvSpPr/>
            <p:nvPr/>
          </p:nvSpPr>
          <p:spPr>
            <a:xfrm>
              <a:off x="2322675" y="3201725"/>
              <a:ext cx="13225" cy="4475"/>
            </a:xfrm>
            <a:custGeom>
              <a:avLst/>
              <a:gdLst/>
              <a:ahLst/>
              <a:cxnLst/>
              <a:rect l="l" t="t" r="r" b="b"/>
              <a:pathLst>
                <a:path w="529" h="179" extrusionOk="0">
                  <a:moveTo>
                    <a:pt x="460" y="1"/>
                  </a:moveTo>
                  <a:cubicBezTo>
                    <a:pt x="452" y="1"/>
                    <a:pt x="443" y="3"/>
                    <a:pt x="434" y="8"/>
                  </a:cubicBezTo>
                  <a:cubicBezTo>
                    <a:pt x="384" y="24"/>
                    <a:pt x="334" y="33"/>
                    <a:pt x="279" y="33"/>
                  </a:cubicBezTo>
                  <a:cubicBezTo>
                    <a:pt x="225" y="33"/>
                    <a:pt x="167" y="24"/>
                    <a:pt x="100" y="8"/>
                  </a:cubicBezTo>
                  <a:cubicBezTo>
                    <a:pt x="8" y="8"/>
                    <a:pt x="1" y="178"/>
                    <a:pt x="79" y="178"/>
                  </a:cubicBezTo>
                  <a:cubicBezTo>
                    <a:pt x="85" y="178"/>
                    <a:pt x="92" y="177"/>
                    <a:pt x="100" y="174"/>
                  </a:cubicBezTo>
                  <a:cubicBezTo>
                    <a:pt x="234" y="174"/>
                    <a:pt x="367" y="108"/>
                    <a:pt x="500" y="74"/>
                  </a:cubicBezTo>
                  <a:cubicBezTo>
                    <a:pt x="529" y="74"/>
                    <a:pt x="509" y="1"/>
                    <a:pt x="46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6"/>
            <p:cNvSpPr/>
            <p:nvPr/>
          </p:nvSpPr>
          <p:spPr>
            <a:xfrm>
              <a:off x="2382850" y="2842325"/>
              <a:ext cx="60750" cy="27675"/>
            </a:xfrm>
            <a:custGeom>
              <a:avLst/>
              <a:gdLst/>
              <a:ahLst/>
              <a:cxnLst/>
              <a:rect l="l" t="t" r="r" b="b"/>
              <a:pathLst>
                <a:path w="2430" h="1107" extrusionOk="0">
                  <a:moveTo>
                    <a:pt x="1881" y="1"/>
                  </a:moveTo>
                  <a:cubicBezTo>
                    <a:pt x="1238" y="1"/>
                    <a:pt x="531" y="230"/>
                    <a:pt x="128" y="740"/>
                  </a:cubicBezTo>
                  <a:cubicBezTo>
                    <a:pt x="0" y="894"/>
                    <a:pt x="167" y="1107"/>
                    <a:pt x="327" y="1107"/>
                  </a:cubicBezTo>
                  <a:cubicBezTo>
                    <a:pt x="375" y="1107"/>
                    <a:pt x="423" y="1087"/>
                    <a:pt x="462" y="1041"/>
                  </a:cubicBezTo>
                  <a:cubicBezTo>
                    <a:pt x="929" y="440"/>
                    <a:pt x="1696" y="440"/>
                    <a:pt x="2330" y="240"/>
                  </a:cubicBezTo>
                  <a:cubicBezTo>
                    <a:pt x="2430" y="207"/>
                    <a:pt x="2430" y="73"/>
                    <a:pt x="2330" y="40"/>
                  </a:cubicBezTo>
                  <a:cubicBezTo>
                    <a:pt x="2187" y="14"/>
                    <a:pt x="2036" y="1"/>
                    <a:pt x="188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6"/>
            <p:cNvSpPr/>
            <p:nvPr/>
          </p:nvSpPr>
          <p:spPr>
            <a:xfrm>
              <a:off x="2973775" y="2886225"/>
              <a:ext cx="35225" cy="14375"/>
            </a:xfrm>
            <a:custGeom>
              <a:avLst/>
              <a:gdLst/>
              <a:ahLst/>
              <a:cxnLst/>
              <a:rect l="l" t="t" r="r" b="b"/>
              <a:pathLst>
                <a:path w="1409" h="575" extrusionOk="0">
                  <a:moveTo>
                    <a:pt x="1113" y="1"/>
                  </a:moveTo>
                  <a:cubicBezTo>
                    <a:pt x="979" y="1"/>
                    <a:pt x="847" y="43"/>
                    <a:pt x="742" y="85"/>
                  </a:cubicBezTo>
                  <a:lnTo>
                    <a:pt x="141" y="319"/>
                  </a:lnTo>
                  <a:cubicBezTo>
                    <a:pt x="0" y="375"/>
                    <a:pt x="26" y="574"/>
                    <a:pt x="138" y="574"/>
                  </a:cubicBezTo>
                  <a:cubicBezTo>
                    <a:pt x="159" y="574"/>
                    <a:pt x="182" y="568"/>
                    <a:pt x="208" y="552"/>
                  </a:cubicBezTo>
                  <a:cubicBezTo>
                    <a:pt x="408" y="486"/>
                    <a:pt x="575" y="385"/>
                    <a:pt x="809" y="352"/>
                  </a:cubicBezTo>
                  <a:cubicBezTo>
                    <a:pt x="975" y="319"/>
                    <a:pt x="1175" y="319"/>
                    <a:pt x="1342" y="219"/>
                  </a:cubicBezTo>
                  <a:cubicBezTo>
                    <a:pt x="1409" y="185"/>
                    <a:pt x="1376" y="52"/>
                    <a:pt x="1342" y="52"/>
                  </a:cubicBezTo>
                  <a:cubicBezTo>
                    <a:pt x="1269" y="15"/>
                    <a:pt x="1191" y="1"/>
                    <a:pt x="111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6"/>
            <p:cNvSpPr/>
            <p:nvPr/>
          </p:nvSpPr>
          <p:spPr>
            <a:xfrm>
              <a:off x="3001525" y="2933775"/>
              <a:ext cx="33825" cy="12300"/>
            </a:xfrm>
            <a:custGeom>
              <a:avLst/>
              <a:gdLst/>
              <a:ahLst/>
              <a:cxnLst/>
              <a:rect l="l" t="t" r="r" b="b"/>
              <a:pathLst>
                <a:path w="1353" h="492" extrusionOk="0">
                  <a:moveTo>
                    <a:pt x="839" y="0"/>
                  </a:moveTo>
                  <a:cubicBezTo>
                    <a:pt x="593" y="0"/>
                    <a:pt x="349" y="88"/>
                    <a:pt x="132" y="218"/>
                  </a:cubicBezTo>
                  <a:cubicBezTo>
                    <a:pt x="0" y="323"/>
                    <a:pt x="77" y="491"/>
                    <a:pt x="197" y="491"/>
                  </a:cubicBezTo>
                  <a:cubicBezTo>
                    <a:pt x="229" y="491"/>
                    <a:pt x="264" y="480"/>
                    <a:pt x="299" y="452"/>
                  </a:cubicBezTo>
                  <a:cubicBezTo>
                    <a:pt x="506" y="322"/>
                    <a:pt x="733" y="273"/>
                    <a:pt x="949" y="273"/>
                  </a:cubicBezTo>
                  <a:cubicBezTo>
                    <a:pt x="1011" y="273"/>
                    <a:pt x="1073" y="277"/>
                    <a:pt x="1133" y="285"/>
                  </a:cubicBezTo>
                  <a:cubicBezTo>
                    <a:pt x="1151" y="288"/>
                    <a:pt x="1167" y="290"/>
                    <a:pt x="1183" y="290"/>
                  </a:cubicBezTo>
                  <a:cubicBezTo>
                    <a:pt x="1312" y="290"/>
                    <a:pt x="1352" y="174"/>
                    <a:pt x="1233" y="85"/>
                  </a:cubicBezTo>
                  <a:cubicBezTo>
                    <a:pt x="1104" y="26"/>
                    <a:pt x="971" y="0"/>
                    <a:pt x="83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6"/>
            <p:cNvSpPr/>
            <p:nvPr/>
          </p:nvSpPr>
          <p:spPr>
            <a:xfrm>
              <a:off x="2929425" y="2915575"/>
              <a:ext cx="42050" cy="16950"/>
            </a:xfrm>
            <a:custGeom>
              <a:avLst/>
              <a:gdLst/>
              <a:ahLst/>
              <a:cxnLst/>
              <a:rect l="l" t="t" r="r" b="b"/>
              <a:pathLst>
                <a:path w="1682" h="678" extrusionOk="0">
                  <a:moveTo>
                    <a:pt x="222" y="0"/>
                  </a:moveTo>
                  <a:cubicBezTo>
                    <a:pt x="86" y="0"/>
                    <a:pt x="1" y="191"/>
                    <a:pt x="147" y="279"/>
                  </a:cubicBezTo>
                  <a:cubicBezTo>
                    <a:pt x="418" y="451"/>
                    <a:pt x="888" y="678"/>
                    <a:pt x="1277" y="678"/>
                  </a:cubicBezTo>
                  <a:cubicBezTo>
                    <a:pt x="1416" y="678"/>
                    <a:pt x="1544" y="649"/>
                    <a:pt x="1649" y="579"/>
                  </a:cubicBezTo>
                  <a:cubicBezTo>
                    <a:pt x="1682" y="512"/>
                    <a:pt x="1682" y="446"/>
                    <a:pt x="1649" y="412"/>
                  </a:cubicBezTo>
                  <a:cubicBezTo>
                    <a:pt x="1448" y="312"/>
                    <a:pt x="1248" y="312"/>
                    <a:pt x="1015" y="279"/>
                  </a:cubicBezTo>
                  <a:cubicBezTo>
                    <a:pt x="781" y="212"/>
                    <a:pt x="514" y="145"/>
                    <a:pt x="281" y="12"/>
                  </a:cubicBezTo>
                  <a:cubicBezTo>
                    <a:pt x="261" y="4"/>
                    <a:pt x="241" y="0"/>
                    <a:pt x="22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6"/>
            <p:cNvSpPr/>
            <p:nvPr/>
          </p:nvSpPr>
          <p:spPr>
            <a:xfrm>
              <a:off x="2941100" y="2934800"/>
              <a:ext cx="37900" cy="9525"/>
            </a:xfrm>
            <a:custGeom>
              <a:avLst/>
              <a:gdLst/>
              <a:ahLst/>
              <a:cxnLst/>
              <a:rect l="l" t="t" r="r" b="b"/>
              <a:pathLst>
                <a:path w="1516" h="381" extrusionOk="0">
                  <a:moveTo>
                    <a:pt x="159" y="1"/>
                  </a:moveTo>
                  <a:cubicBezTo>
                    <a:pt x="10" y="1"/>
                    <a:pt x="1" y="247"/>
                    <a:pt x="181" y="277"/>
                  </a:cubicBezTo>
                  <a:cubicBezTo>
                    <a:pt x="381" y="344"/>
                    <a:pt x="648" y="377"/>
                    <a:pt x="848" y="377"/>
                  </a:cubicBezTo>
                  <a:cubicBezTo>
                    <a:pt x="937" y="377"/>
                    <a:pt x="1018" y="381"/>
                    <a:pt x="1093" y="381"/>
                  </a:cubicBezTo>
                  <a:cubicBezTo>
                    <a:pt x="1241" y="381"/>
                    <a:pt x="1359" y="366"/>
                    <a:pt x="1448" y="277"/>
                  </a:cubicBezTo>
                  <a:cubicBezTo>
                    <a:pt x="1515" y="244"/>
                    <a:pt x="1482" y="144"/>
                    <a:pt x="1448" y="77"/>
                  </a:cubicBezTo>
                  <a:cubicBezTo>
                    <a:pt x="1365" y="44"/>
                    <a:pt x="1282" y="35"/>
                    <a:pt x="1190" y="35"/>
                  </a:cubicBezTo>
                  <a:cubicBezTo>
                    <a:pt x="1098" y="35"/>
                    <a:pt x="998" y="44"/>
                    <a:pt x="881" y="44"/>
                  </a:cubicBezTo>
                  <a:cubicBezTo>
                    <a:pt x="681" y="44"/>
                    <a:pt x="481" y="10"/>
                    <a:pt x="214" y="10"/>
                  </a:cubicBezTo>
                  <a:cubicBezTo>
                    <a:pt x="194" y="4"/>
                    <a:pt x="176" y="1"/>
                    <a:pt x="15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6"/>
            <p:cNvSpPr/>
            <p:nvPr/>
          </p:nvSpPr>
          <p:spPr>
            <a:xfrm>
              <a:off x="2950100" y="2950825"/>
              <a:ext cx="37225" cy="14325"/>
            </a:xfrm>
            <a:custGeom>
              <a:avLst/>
              <a:gdLst/>
              <a:ahLst/>
              <a:cxnLst/>
              <a:rect l="l" t="t" r="r" b="b"/>
              <a:pathLst>
                <a:path w="1489" h="573" extrusionOk="0">
                  <a:moveTo>
                    <a:pt x="1254" y="0"/>
                  </a:moveTo>
                  <a:cubicBezTo>
                    <a:pt x="1135" y="0"/>
                    <a:pt x="995" y="36"/>
                    <a:pt x="855" y="36"/>
                  </a:cubicBezTo>
                  <a:cubicBezTo>
                    <a:pt x="655" y="70"/>
                    <a:pt x="455" y="103"/>
                    <a:pt x="254" y="203"/>
                  </a:cubicBezTo>
                  <a:cubicBezTo>
                    <a:pt x="0" y="267"/>
                    <a:pt x="140" y="572"/>
                    <a:pt x="326" y="572"/>
                  </a:cubicBezTo>
                  <a:cubicBezTo>
                    <a:pt x="336" y="572"/>
                    <a:pt x="345" y="572"/>
                    <a:pt x="355" y="570"/>
                  </a:cubicBezTo>
                  <a:cubicBezTo>
                    <a:pt x="588" y="537"/>
                    <a:pt x="755" y="437"/>
                    <a:pt x="955" y="437"/>
                  </a:cubicBezTo>
                  <a:cubicBezTo>
                    <a:pt x="1122" y="403"/>
                    <a:pt x="1322" y="403"/>
                    <a:pt x="1455" y="237"/>
                  </a:cubicBezTo>
                  <a:cubicBezTo>
                    <a:pt x="1489" y="170"/>
                    <a:pt x="1489" y="103"/>
                    <a:pt x="1455" y="70"/>
                  </a:cubicBezTo>
                  <a:cubicBezTo>
                    <a:pt x="1402" y="16"/>
                    <a:pt x="1333" y="0"/>
                    <a:pt x="125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6"/>
            <p:cNvSpPr/>
            <p:nvPr/>
          </p:nvSpPr>
          <p:spPr>
            <a:xfrm>
              <a:off x="2966825" y="2981600"/>
              <a:ext cx="12050" cy="7000"/>
            </a:xfrm>
            <a:custGeom>
              <a:avLst/>
              <a:gdLst/>
              <a:ahLst/>
              <a:cxnLst/>
              <a:rect l="l" t="t" r="r" b="b"/>
              <a:pathLst>
                <a:path w="482" h="280" extrusionOk="0">
                  <a:moveTo>
                    <a:pt x="130" y="1"/>
                  </a:moveTo>
                  <a:cubicBezTo>
                    <a:pt x="67" y="1"/>
                    <a:pt x="0" y="110"/>
                    <a:pt x="119" y="140"/>
                  </a:cubicBezTo>
                  <a:cubicBezTo>
                    <a:pt x="186" y="173"/>
                    <a:pt x="319" y="206"/>
                    <a:pt x="419" y="273"/>
                  </a:cubicBezTo>
                  <a:cubicBezTo>
                    <a:pt x="424" y="278"/>
                    <a:pt x="429" y="280"/>
                    <a:pt x="433" y="280"/>
                  </a:cubicBezTo>
                  <a:cubicBezTo>
                    <a:pt x="461" y="280"/>
                    <a:pt x="481" y="202"/>
                    <a:pt x="453" y="173"/>
                  </a:cubicBezTo>
                  <a:cubicBezTo>
                    <a:pt x="353" y="140"/>
                    <a:pt x="286" y="106"/>
                    <a:pt x="153" y="6"/>
                  </a:cubicBezTo>
                  <a:cubicBezTo>
                    <a:pt x="145" y="3"/>
                    <a:pt x="138" y="1"/>
                    <a:pt x="13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6"/>
            <p:cNvSpPr/>
            <p:nvPr/>
          </p:nvSpPr>
          <p:spPr>
            <a:xfrm>
              <a:off x="2978275" y="3002475"/>
              <a:ext cx="7075" cy="4425"/>
            </a:xfrm>
            <a:custGeom>
              <a:avLst/>
              <a:gdLst/>
              <a:ahLst/>
              <a:cxnLst/>
              <a:rect l="l" t="t" r="r" b="b"/>
              <a:pathLst>
                <a:path w="283" h="177" extrusionOk="0">
                  <a:moveTo>
                    <a:pt x="135" y="1"/>
                  </a:moveTo>
                  <a:cubicBezTo>
                    <a:pt x="51" y="1"/>
                    <a:pt x="1" y="142"/>
                    <a:pt x="61" y="172"/>
                  </a:cubicBezTo>
                  <a:cubicBezTo>
                    <a:pt x="73" y="175"/>
                    <a:pt x="85" y="176"/>
                    <a:pt x="97" y="176"/>
                  </a:cubicBezTo>
                  <a:cubicBezTo>
                    <a:pt x="211" y="176"/>
                    <a:pt x="283" y="36"/>
                    <a:pt x="162" y="5"/>
                  </a:cubicBezTo>
                  <a:cubicBezTo>
                    <a:pt x="153" y="2"/>
                    <a:pt x="144" y="1"/>
                    <a:pt x="13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6"/>
            <p:cNvSpPr/>
            <p:nvPr/>
          </p:nvSpPr>
          <p:spPr>
            <a:xfrm>
              <a:off x="3050125" y="2980900"/>
              <a:ext cx="35600" cy="16625"/>
            </a:xfrm>
            <a:custGeom>
              <a:avLst/>
              <a:gdLst/>
              <a:ahLst/>
              <a:cxnLst/>
              <a:rect l="l" t="t" r="r" b="b"/>
              <a:pathLst>
                <a:path w="1424" h="665" extrusionOk="0">
                  <a:moveTo>
                    <a:pt x="857" y="1"/>
                  </a:moveTo>
                  <a:cubicBezTo>
                    <a:pt x="590" y="34"/>
                    <a:pt x="323" y="201"/>
                    <a:pt x="123" y="401"/>
                  </a:cubicBezTo>
                  <a:cubicBezTo>
                    <a:pt x="0" y="524"/>
                    <a:pt x="130" y="664"/>
                    <a:pt x="247" y="664"/>
                  </a:cubicBezTo>
                  <a:cubicBezTo>
                    <a:pt x="289" y="664"/>
                    <a:pt x="330" y="646"/>
                    <a:pt x="356" y="601"/>
                  </a:cubicBezTo>
                  <a:cubicBezTo>
                    <a:pt x="490" y="501"/>
                    <a:pt x="657" y="368"/>
                    <a:pt x="823" y="334"/>
                  </a:cubicBezTo>
                  <a:cubicBezTo>
                    <a:pt x="872" y="315"/>
                    <a:pt x="918" y="307"/>
                    <a:pt x="961" y="307"/>
                  </a:cubicBezTo>
                  <a:cubicBezTo>
                    <a:pt x="1065" y="307"/>
                    <a:pt x="1153" y="354"/>
                    <a:pt x="1224" y="401"/>
                  </a:cubicBezTo>
                  <a:cubicBezTo>
                    <a:pt x="1253" y="421"/>
                    <a:pt x="1282" y="429"/>
                    <a:pt x="1309" y="429"/>
                  </a:cubicBezTo>
                  <a:cubicBezTo>
                    <a:pt x="1374" y="429"/>
                    <a:pt x="1424" y="382"/>
                    <a:pt x="1424" y="334"/>
                  </a:cubicBezTo>
                  <a:cubicBezTo>
                    <a:pt x="1357" y="68"/>
                    <a:pt x="1124" y="1"/>
                    <a:pt x="85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6"/>
            <p:cNvSpPr/>
            <p:nvPr/>
          </p:nvSpPr>
          <p:spPr>
            <a:xfrm>
              <a:off x="3097250" y="3040850"/>
              <a:ext cx="38525" cy="13650"/>
            </a:xfrm>
            <a:custGeom>
              <a:avLst/>
              <a:gdLst/>
              <a:ahLst/>
              <a:cxnLst/>
              <a:rect l="l" t="t" r="r" b="b"/>
              <a:pathLst>
                <a:path w="1541" h="546" extrusionOk="0">
                  <a:moveTo>
                    <a:pt x="984" y="1"/>
                  </a:moveTo>
                  <a:cubicBezTo>
                    <a:pt x="662" y="1"/>
                    <a:pt x="321" y="111"/>
                    <a:pt x="106" y="305"/>
                  </a:cubicBezTo>
                  <a:cubicBezTo>
                    <a:pt x="1" y="384"/>
                    <a:pt x="61" y="545"/>
                    <a:pt x="157" y="545"/>
                  </a:cubicBezTo>
                  <a:cubicBezTo>
                    <a:pt x="183" y="545"/>
                    <a:pt x="211" y="533"/>
                    <a:pt x="239" y="505"/>
                  </a:cubicBezTo>
                  <a:cubicBezTo>
                    <a:pt x="406" y="338"/>
                    <a:pt x="606" y="305"/>
                    <a:pt x="873" y="271"/>
                  </a:cubicBezTo>
                  <a:lnTo>
                    <a:pt x="1474" y="271"/>
                  </a:lnTo>
                  <a:cubicBezTo>
                    <a:pt x="1540" y="205"/>
                    <a:pt x="1540" y="138"/>
                    <a:pt x="1474" y="105"/>
                  </a:cubicBezTo>
                  <a:cubicBezTo>
                    <a:pt x="1332" y="34"/>
                    <a:pt x="1161" y="1"/>
                    <a:pt x="98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6"/>
            <p:cNvSpPr/>
            <p:nvPr/>
          </p:nvSpPr>
          <p:spPr>
            <a:xfrm>
              <a:off x="3129725" y="3062725"/>
              <a:ext cx="12725" cy="4800"/>
            </a:xfrm>
            <a:custGeom>
              <a:avLst/>
              <a:gdLst/>
              <a:ahLst/>
              <a:cxnLst/>
              <a:rect l="l" t="t" r="r" b="b"/>
              <a:pathLst>
                <a:path w="509" h="192" extrusionOk="0">
                  <a:moveTo>
                    <a:pt x="389" y="1"/>
                  </a:moveTo>
                  <a:cubicBezTo>
                    <a:pt x="301" y="1"/>
                    <a:pt x="197" y="30"/>
                    <a:pt x="108" y="30"/>
                  </a:cubicBezTo>
                  <a:cubicBezTo>
                    <a:pt x="1" y="57"/>
                    <a:pt x="1" y="191"/>
                    <a:pt x="75" y="191"/>
                  </a:cubicBezTo>
                  <a:cubicBezTo>
                    <a:pt x="93" y="191"/>
                    <a:pt x="115" y="183"/>
                    <a:pt x="141" y="164"/>
                  </a:cubicBezTo>
                  <a:cubicBezTo>
                    <a:pt x="175" y="130"/>
                    <a:pt x="275" y="130"/>
                    <a:pt x="308" y="97"/>
                  </a:cubicBezTo>
                  <a:cubicBezTo>
                    <a:pt x="341" y="97"/>
                    <a:pt x="441" y="64"/>
                    <a:pt x="475" y="64"/>
                  </a:cubicBezTo>
                  <a:lnTo>
                    <a:pt x="508" y="30"/>
                  </a:lnTo>
                  <a:cubicBezTo>
                    <a:pt x="475" y="8"/>
                    <a:pt x="434" y="1"/>
                    <a:pt x="38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6"/>
            <p:cNvSpPr/>
            <p:nvPr/>
          </p:nvSpPr>
          <p:spPr>
            <a:xfrm>
              <a:off x="3152425" y="3080975"/>
              <a:ext cx="9200" cy="8375"/>
            </a:xfrm>
            <a:custGeom>
              <a:avLst/>
              <a:gdLst/>
              <a:ahLst/>
              <a:cxnLst/>
              <a:rect l="l" t="t" r="r" b="b"/>
              <a:pathLst>
                <a:path w="368" h="335" extrusionOk="0">
                  <a:moveTo>
                    <a:pt x="167" y="1"/>
                  </a:moveTo>
                  <a:cubicBezTo>
                    <a:pt x="100" y="1"/>
                    <a:pt x="34" y="34"/>
                    <a:pt x="34" y="67"/>
                  </a:cubicBezTo>
                  <a:cubicBezTo>
                    <a:pt x="0" y="134"/>
                    <a:pt x="34" y="201"/>
                    <a:pt x="34" y="234"/>
                  </a:cubicBezTo>
                  <a:cubicBezTo>
                    <a:pt x="67" y="268"/>
                    <a:pt x="100" y="334"/>
                    <a:pt x="167" y="334"/>
                  </a:cubicBezTo>
                  <a:lnTo>
                    <a:pt x="234" y="334"/>
                  </a:lnTo>
                  <a:cubicBezTo>
                    <a:pt x="301" y="334"/>
                    <a:pt x="367" y="201"/>
                    <a:pt x="301" y="168"/>
                  </a:cubicBezTo>
                  <a:lnTo>
                    <a:pt x="267" y="67"/>
                  </a:lnTo>
                  <a:cubicBezTo>
                    <a:pt x="234" y="34"/>
                    <a:pt x="201" y="1"/>
                    <a:pt x="1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6"/>
            <p:cNvSpPr/>
            <p:nvPr/>
          </p:nvSpPr>
          <p:spPr>
            <a:xfrm>
              <a:off x="3259200" y="3162325"/>
              <a:ext cx="35850" cy="18975"/>
            </a:xfrm>
            <a:custGeom>
              <a:avLst/>
              <a:gdLst/>
              <a:ahLst/>
              <a:cxnLst/>
              <a:rect l="l" t="t" r="r" b="b"/>
              <a:pathLst>
                <a:path w="1434" h="759" extrusionOk="0">
                  <a:moveTo>
                    <a:pt x="148" y="0"/>
                  </a:moveTo>
                  <a:cubicBezTo>
                    <a:pt x="66" y="0"/>
                    <a:pt x="0" y="117"/>
                    <a:pt x="99" y="216"/>
                  </a:cubicBezTo>
                  <a:cubicBezTo>
                    <a:pt x="403" y="459"/>
                    <a:pt x="819" y="758"/>
                    <a:pt x="1218" y="758"/>
                  </a:cubicBezTo>
                  <a:cubicBezTo>
                    <a:pt x="1257" y="758"/>
                    <a:pt x="1295" y="755"/>
                    <a:pt x="1333" y="750"/>
                  </a:cubicBezTo>
                  <a:cubicBezTo>
                    <a:pt x="1433" y="750"/>
                    <a:pt x="1433" y="616"/>
                    <a:pt x="1333" y="583"/>
                  </a:cubicBezTo>
                  <a:cubicBezTo>
                    <a:pt x="933" y="416"/>
                    <a:pt x="600" y="283"/>
                    <a:pt x="233" y="49"/>
                  </a:cubicBezTo>
                  <a:cubicBezTo>
                    <a:pt x="207" y="14"/>
                    <a:pt x="176" y="0"/>
                    <a:pt x="14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6"/>
            <p:cNvSpPr/>
            <p:nvPr/>
          </p:nvSpPr>
          <p:spPr>
            <a:xfrm>
              <a:off x="3266300" y="3181625"/>
              <a:ext cx="25425" cy="13025"/>
            </a:xfrm>
            <a:custGeom>
              <a:avLst/>
              <a:gdLst/>
              <a:ahLst/>
              <a:cxnLst/>
              <a:rect l="l" t="t" r="r" b="b"/>
              <a:pathLst>
                <a:path w="1017" h="521" extrusionOk="0">
                  <a:moveTo>
                    <a:pt x="220" y="0"/>
                  </a:moveTo>
                  <a:cubicBezTo>
                    <a:pt x="63" y="0"/>
                    <a:pt x="0" y="218"/>
                    <a:pt x="149" y="278"/>
                  </a:cubicBezTo>
                  <a:cubicBezTo>
                    <a:pt x="282" y="311"/>
                    <a:pt x="382" y="378"/>
                    <a:pt x="516" y="411"/>
                  </a:cubicBezTo>
                  <a:cubicBezTo>
                    <a:pt x="625" y="466"/>
                    <a:pt x="689" y="520"/>
                    <a:pt x="800" y="520"/>
                  </a:cubicBezTo>
                  <a:cubicBezTo>
                    <a:pt x="825" y="520"/>
                    <a:pt x="852" y="517"/>
                    <a:pt x="883" y="511"/>
                  </a:cubicBezTo>
                  <a:cubicBezTo>
                    <a:pt x="983" y="511"/>
                    <a:pt x="1016" y="411"/>
                    <a:pt x="983" y="345"/>
                  </a:cubicBezTo>
                  <a:cubicBezTo>
                    <a:pt x="883" y="345"/>
                    <a:pt x="783" y="311"/>
                    <a:pt x="649" y="211"/>
                  </a:cubicBezTo>
                  <a:cubicBezTo>
                    <a:pt x="516" y="144"/>
                    <a:pt x="382" y="78"/>
                    <a:pt x="282" y="11"/>
                  </a:cubicBezTo>
                  <a:cubicBezTo>
                    <a:pt x="260" y="4"/>
                    <a:pt x="240" y="0"/>
                    <a:pt x="22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6"/>
            <p:cNvSpPr/>
            <p:nvPr/>
          </p:nvSpPr>
          <p:spPr>
            <a:xfrm>
              <a:off x="3273850" y="3206600"/>
              <a:ext cx="8050" cy="6025"/>
            </a:xfrm>
            <a:custGeom>
              <a:avLst/>
              <a:gdLst/>
              <a:ahLst/>
              <a:cxnLst/>
              <a:rect l="l" t="t" r="r" b="b"/>
              <a:pathLst>
                <a:path w="322" h="241" extrusionOk="0">
                  <a:moveTo>
                    <a:pt x="166" y="1"/>
                  </a:moveTo>
                  <a:cubicBezTo>
                    <a:pt x="60" y="1"/>
                    <a:pt x="1" y="184"/>
                    <a:pt x="147" y="213"/>
                  </a:cubicBezTo>
                  <a:cubicBezTo>
                    <a:pt x="166" y="232"/>
                    <a:pt x="185" y="240"/>
                    <a:pt x="203" y="240"/>
                  </a:cubicBezTo>
                  <a:cubicBezTo>
                    <a:pt x="277" y="240"/>
                    <a:pt x="322" y="94"/>
                    <a:pt x="214" y="13"/>
                  </a:cubicBezTo>
                  <a:cubicBezTo>
                    <a:pt x="197" y="4"/>
                    <a:pt x="181" y="1"/>
                    <a:pt x="16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6"/>
            <p:cNvSpPr/>
            <p:nvPr/>
          </p:nvSpPr>
          <p:spPr>
            <a:xfrm>
              <a:off x="3325600" y="3177450"/>
              <a:ext cx="161825" cy="55200"/>
            </a:xfrm>
            <a:custGeom>
              <a:avLst/>
              <a:gdLst/>
              <a:ahLst/>
              <a:cxnLst/>
              <a:rect l="l" t="t" r="r" b="b"/>
              <a:pathLst>
                <a:path w="6473" h="2208" extrusionOk="0">
                  <a:moveTo>
                    <a:pt x="249" y="1"/>
                  </a:moveTo>
                  <a:cubicBezTo>
                    <a:pt x="87" y="1"/>
                    <a:pt x="0" y="222"/>
                    <a:pt x="178" y="311"/>
                  </a:cubicBezTo>
                  <a:cubicBezTo>
                    <a:pt x="1012" y="712"/>
                    <a:pt x="1813" y="1012"/>
                    <a:pt x="2780" y="1045"/>
                  </a:cubicBezTo>
                  <a:cubicBezTo>
                    <a:pt x="4181" y="1112"/>
                    <a:pt x="5249" y="878"/>
                    <a:pt x="6249" y="2146"/>
                  </a:cubicBezTo>
                  <a:cubicBezTo>
                    <a:pt x="6271" y="2189"/>
                    <a:pt x="6303" y="2208"/>
                    <a:pt x="6335" y="2208"/>
                  </a:cubicBezTo>
                  <a:cubicBezTo>
                    <a:pt x="6403" y="2208"/>
                    <a:pt x="6472" y="2126"/>
                    <a:pt x="6450" y="2013"/>
                  </a:cubicBezTo>
                  <a:cubicBezTo>
                    <a:pt x="6249" y="1145"/>
                    <a:pt x="5416" y="778"/>
                    <a:pt x="4515" y="645"/>
                  </a:cubicBezTo>
                  <a:cubicBezTo>
                    <a:pt x="3014" y="445"/>
                    <a:pt x="1780" y="678"/>
                    <a:pt x="312" y="11"/>
                  </a:cubicBezTo>
                  <a:cubicBezTo>
                    <a:pt x="290" y="4"/>
                    <a:pt x="269" y="1"/>
                    <a:pt x="24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6"/>
            <p:cNvSpPr/>
            <p:nvPr/>
          </p:nvSpPr>
          <p:spPr>
            <a:xfrm>
              <a:off x="3396325" y="3212200"/>
              <a:ext cx="85525" cy="38275"/>
            </a:xfrm>
            <a:custGeom>
              <a:avLst/>
              <a:gdLst/>
              <a:ahLst/>
              <a:cxnLst/>
              <a:rect l="l" t="t" r="r" b="b"/>
              <a:pathLst>
                <a:path w="3421" h="1531" extrusionOk="0">
                  <a:moveTo>
                    <a:pt x="1235" y="1"/>
                  </a:moveTo>
                  <a:cubicBezTo>
                    <a:pt x="841" y="1"/>
                    <a:pt x="461" y="100"/>
                    <a:pt x="118" y="322"/>
                  </a:cubicBezTo>
                  <a:cubicBezTo>
                    <a:pt x="1" y="410"/>
                    <a:pt x="90" y="601"/>
                    <a:pt x="203" y="601"/>
                  </a:cubicBezTo>
                  <a:cubicBezTo>
                    <a:pt x="219" y="601"/>
                    <a:pt x="235" y="597"/>
                    <a:pt x="252" y="589"/>
                  </a:cubicBezTo>
                  <a:cubicBezTo>
                    <a:pt x="535" y="430"/>
                    <a:pt x="856" y="355"/>
                    <a:pt x="1180" y="355"/>
                  </a:cubicBezTo>
                  <a:cubicBezTo>
                    <a:pt x="1466" y="355"/>
                    <a:pt x="1754" y="413"/>
                    <a:pt x="2019" y="523"/>
                  </a:cubicBezTo>
                  <a:cubicBezTo>
                    <a:pt x="2620" y="756"/>
                    <a:pt x="2820" y="1123"/>
                    <a:pt x="3187" y="1490"/>
                  </a:cubicBezTo>
                  <a:cubicBezTo>
                    <a:pt x="3215" y="1518"/>
                    <a:pt x="3246" y="1531"/>
                    <a:pt x="3276" y="1531"/>
                  </a:cubicBezTo>
                  <a:cubicBezTo>
                    <a:pt x="3352" y="1531"/>
                    <a:pt x="3420" y="1452"/>
                    <a:pt x="3420" y="1356"/>
                  </a:cubicBezTo>
                  <a:cubicBezTo>
                    <a:pt x="3420" y="756"/>
                    <a:pt x="2587" y="289"/>
                    <a:pt x="2019" y="122"/>
                  </a:cubicBezTo>
                  <a:cubicBezTo>
                    <a:pt x="1756" y="43"/>
                    <a:pt x="1492" y="1"/>
                    <a:pt x="123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6"/>
            <p:cNvSpPr/>
            <p:nvPr/>
          </p:nvSpPr>
          <p:spPr>
            <a:xfrm>
              <a:off x="3402600" y="3235400"/>
              <a:ext cx="68400" cy="30325"/>
            </a:xfrm>
            <a:custGeom>
              <a:avLst/>
              <a:gdLst/>
              <a:ahLst/>
              <a:cxnLst/>
              <a:rect l="l" t="t" r="r" b="b"/>
              <a:pathLst>
                <a:path w="2736" h="1213" extrusionOk="0">
                  <a:moveTo>
                    <a:pt x="1158" y="1"/>
                  </a:moveTo>
                  <a:cubicBezTo>
                    <a:pt x="813" y="1"/>
                    <a:pt x="463" y="81"/>
                    <a:pt x="101" y="162"/>
                  </a:cubicBezTo>
                  <a:cubicBezTo>
                    <a:pt x="1" y="195"/>
                    <a:pt x="34" y="395"/>
                    <a:pt x="167" y="395"/>
                  </a:cubicBezTo>
                  <a:cubicBezTo>
                    <a:pt x="415" y="354"/>
                    <a:pt x="675" y="325"/>
                    <a:pt x="932" y="325"/>
                  </a:cubicBezTo>
                  <a:cubicBezTo>
                    <a:pt x="1091" y="325"/>
                    <a:pt x="1249" y="336"/>
                    <a:pt x="1402" y="362"/>
                  </a:cubicBezTo>
                  <a:cubicBezTo>
                    <a:pt x="1935" y="462"/>
                    <a:pt x="2069" y="795"/>
                    <a:pt x="2369" y="1162"/>
                  </a:cubicBezTo>
                  <a:cubicBezTo>
                    <a:pt x="2436" y="1196"/>
                    <a:pt x="2477" y="1212"/>
                    <a:pt x="2506" y="1212"/>
                  </a:cubicBezTo>
                  <a:cubicBezTo>
                    <a:pt x="2536" y="1212"/>
                    <a:pt x="2552" y="1196"/>
                    <a:pt x="2569" y="1162"/>
                  </a:cubicBezTo>
                  <a:cubicBezTo>
                    <a:pt x="2736" y="662"/>
                    <a:pt x="2235" y="295"/>
                    <a:pt x="1835" y="128"/>
                  </a:cubicBezTo>
                  <a:cubicBezTo>
                    <a:pt x="1610" y="36"/>
                    <a:pt x="1385" y="1"/>
                    <a:pt x="115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6"/>
            <p:cNvSpPr/>
            <p:nvPr/>
          </p:nvSpPr>
          <p:spPr>
            <a:xfrm>
              <a:off x="3419525" y="3252700"/>
              <a:ext cx="33125" cy="24275"/>
            </a:xfrm>
            <a:custGeom>
              <a:avLst/>
              <a:gdLst/>
              <a:ahLst/>
              <a:cxnLst/>
              <a:rect l="l" t="t" r="r" b="b"/>
              <a:pathLst>
                <a:path w="1325" h="971" extrusionOk="0">
                  <a:moveTo>
                    <a:pt x="197" y="1"/>
                  </a:moveTo>
                  <a:cubicBezTo>
                    <a:pt x="21" y="1"/>
                    <a:pt x="0" y="305"/>
                    <a:pt x="191" y="337"/>
                  </a:cubicBezTo>
                  <a:cubicBezTo>
                    <a:pt x="391" y="370"/>
                    <a:pt x="591" y="504"/>
                    <a:pt x="825" y="637"/>
                  </a:cubicBezTo>
                  <a:cubicBezTo>
                    <a:pt x="925" y="771"/>
                    <a:pt x="1025" y="904"/>
                    <a:pt x="1192" y="971"/>
                  </a:cubicBezTo>
                  <a:cubicBezTo>
                    <a:pt x="1225" y="971"/>
                    <a:pt x="1325" y="904"/>
                    <a:pt x="1325" y="871"/>
                  </a:cubicBezTo>
                  <a:cubicBezTo>
                    <a:pt x="1325" y="670"/>
                    <a:pt x="1058" y="470"/>
                    <a:pt x="925" y="337"/>
                  </a:cubicBezTo>
                  <a:cubicBezTo>
                    <a:pt x="725" y="170"/>
                    <a:pt x="491" y="70"/>
                    <a:pt x="224" y="3"/>
                  </a:cubicBezTo>
                  <a:cubicBezTo>
                    <a:pt x="215" y="2"/>
                    <a:pt x="206" y="1"/>
                    <a:pt x="19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6"/>
            <p:cNvSpPr/>
            <p:nvPr/>
          </p:nvSpPr>
          <p:spPr>
            <a:xfrm>
              <a:off x="3408350" y="3280650"/>
              <a:ext cx="29300" cy="28450"/>
            </a:xfrm>
            <a:custGeom>
              <a:avLst/>
              <a:gdLst/>
              <a:ahLst/>
              <a:cxnLst/>
              <a:rect l="l" t="t" r="r" b="b"/>
              <a:pathLst>
                <a:path w="1172" h="1138" extrusionOk="0">
                  <a:moveTo>
                    <a:pt x="230" y="1"/>
                  </a:moveTo>
                  <a:cubicBezTo>
                    <a:pt x="76" y="1"/>
                    <a:pt x="1" y="257"/>
                    <a:pt x="204" y="286"/>
                  </a:cubicBezTo>
                  <a:cubicBezTo>
                    <a:pt x="604" y="420"/>
                    <a:pt x="771" y="687"/>
                    <a:pt x="805" y="1054"/>
                  </a:cubicBezTo>
                  <a:cubicBezTo>
                    <a:pt x="805" y="1096"/>
                    <a:pt x="858" y="1138"/>
                    <a:pt x="906" y="1138"/>
                  </a:cubicBezTo>
                  <a:cubicBezTo>
                    <a:pt x="933" y="1138"/>
                    <a:pt x="959" y="1124"/>
                    <a:pt x="971" y="1087"/>
                  </a:cubicBezTo>
                  <a:cubicBezTo>
                    <a:pt x="1172" y="587"/>
                    <a:pt x="771" y="186"/>
                    <a:pt x="304" y="19"/>
                  </a:cubicBezTo>
                  <a:cubicBezTo>
                    <a:pt x="278" y="7"/>
                    <a:pt x="253" y="1"/>
                    <a:pt x="23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6"/>
            <p:cNvSpPr/>
            <p:nvPr/>
          </p:nvSpPr>
          <p:spPr>
            <a:xfrm>
              <a:off x="3405325" y="3311900"/>
              <a:ext cx="10650" cy="9150"/>
            </a:xfrm>
            <a:custGeom>
              <a:avLst/>
              <a:gdLst/>
              <a:ahLst/>
              <a:cxnLst/>
              <a:rect l="l" t="t" r="r" b="b"/>
              <a:pathLst>
                <a:path w="426" h="366" extrusionOk="0">
                  <a:moveTo>
                    <a:pt x="139" y="0"/>
                  </a:moveTo>
                  <a:cubicBezTo>
                    <a:pt x="50" y="0"/>
                    <a:pt x="1" y="204"/>
                    <a:pt x="125" y="204"/>
                  </a:cubicBezTo>
                  <a:lnTo>
                    <a:pt x="158" y="204"/>
                  </a:lnTo>
                  <a:lnTo>
                    <a:pt x="158" y="271"/>
                  </a:lnTo>
                  <a:lnTo>
                    <a:pt x="158" y="304"/>
                  </a:lnTo>
                  <a:cubicBezTo>
                    <a:pt x="158" y="327"/>
                    <a:pt x="206" y="366"/>
                    <a:pt x="247" y="366"/>
                  </a:cubicBezTo>
                  <a:cubicBezTo>
                    <a:pt x="265" y="366"/>
                    <a:pt x="281" y="358"/>
                    <a:pt x="292" y="337"/>
                  </a:cubicBezTo>
                  <a:cubicBezTo>
                    <a:pt x="425" y="304"/>
                    <a:pt x="425" y="204"/>
                    <a:pt x="392" y="137"/>
                  </a:cubicBezTo>
                  <a:cubicBezTo>
                    <a:pt x="325" y="70"/>
                    <a:pt x="258" y="70"/>
                    <a:pt x="158" y="4"/>
                  </a:cubicBezTo>
                  <a:cubicBezTo>
                    <a:pt x="152" y="1"/>
                    <a:pt x="145" y="0"/>
                    <a:pt x="13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6"/>
            <p:cNvSpPr/>
            <p:nvPr/>
          </p:nvSpPr>
          <p:spPr>
            <a:xfrm>
              <a:off x="3382575" y="3330500"/>
              <a:ext cx="15925" cy="11125"/>
            </a:xfrm>
            <a:custGeom>
              <a:avLst/>
              <a:gdLst/>
              <a:ahLst/>
              <a:cxnLst/>
              <a:rect l="l" t="t" r="r" b="b"/>
              <a:pathLst>
                <a:path w="637" h="445" extrusionOk="0">
                  <a:moveTo>
                    <a:pt x="306" y="0"/>
                  </a:moveTo>
                  <a:cubicBezTo>
                    <a:pt x="120" y="0"/>
                    <a:pt x="0" y="312"/>
                    <a:pt x="201" y="427"/>
                  </a:cubicBezTo>
                  <a:cubicBezTo>
                    <a:pt x="232" y="439"/>
                    <a:pt x="263" y="444"/>
                    <a:pt x="292" y="444"/>
                  </a:cubicBezTo>
                  <a:cubicBezTo>
                    <a:pt x="509" y="444"/>
                    <a:pt x="637" y="145"/>
                    <a:pt x="401" y="27"/>
                  </a:cubicBezTo>
                  <a:cubicBezTo>
                    <a:pt x="369" y="8"/>
                    <a:pt x="337" y="0"/>
                    <a:pt x="30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6"/>
            <p:cNvSpPr/>
            <p:nvPr/>
          </p:nvSpPr>
          <p:spPr>
            <a:xfrm>
              <a:off x="3697825" y="3266725"/>
              <a:ext cx="339425" cy="33225"/>
            </a:xfrm>
            <a:custGeom>
              <a:avLst/>
              <a:gdLst/>
              <a:ahLst/>
              <a:cxnLst/>
              <a:rect l="l" t="t" r="r" b="b"/>
              <a:pathLst>
                <a:path w="13577" h="1329" extrusionOk="0">
                  <a:moveTo>
                    <a:pt x="4809" y="1"/>
                  </a:moveTo>
                  <a:cubicBezTo>
                    <a:pt x="3248" y="1"/>
                    <a:pt x="1729" y="334"/>
                    <a:pt x="233" y="943"/>
                  </a:cubicBezTo>
                  <a:cubicBezTo>
                    <a:pt x="1" y="1060"/>
                    <a:pt x="73" y="1329"/>
                    <a:pt x="228" y="1329"/>
                  </a:cubicBezTo>
                  <a:cubicBezTo>
                    <a:pt x="250" y="1329"/>
                    <a:pt x="275" y="1323"/>
                    <a:pt x="300" y="1310"/>
                  </a:cubicBezTo>
                  <a:cubicBezTo>
                    <a:pt x="1756" y="732"/>
                    <a:pt x="3184" y="457"/>
                    <a:pt x="4664" y="457"/>
                  </a:cubicBezTo>
                  <a:cubicBezTo>
                    <a:pt x="5490" y="457"/>
                    <a:pt x="6333" y="543"/>
                    <a:pt x="7205" y="710"/>
                  </a:cubicBezTo>
                  <a:cubicBezTo>
                    <a:pt x="8502" y="961"/>
                    <a:pt x="9812" y="1107"/>
                    <a:pt x="11127" y="1107"/>
                  </a:cubicBezTo>
                  <a:cubicBezTo>
                    <a:pt x="11909" y="1107"/>
                    <a:pt x="12693" y="1055"/>
                    <a:pt x="13476" y="943"/>
                  </a:cubicBezTo>
                  <a:cubicBezTo>
                    <a:pt x="13576" y="943"/>
                    <a:pt x="13543" y="810"/>
                    <a:pt x="13476" y="810"/>
                  </a:cubicBezTo>
                  <a:cubicBezTo>
                    <a:pt x="12988" y="833"/>
                    <a:pt x="12496" y="848"/>
                    <a:pt x="12003" y="848"/>
                  </a:cubicBezTo>
                  <a:cubicBezTo>
                    <a:pt x="11080" y="848"/>
                    <a:pt x="10153" y="795"/>
                    <a:pt x="9240" y="643"/>
                  </a:cubicBezTo>
                  <a:cubicBezTo>
                    <a:pt x="8072" y="476"/>
                    <a:pt x="6938" y="109"/>
                    <a:pt x="5771" y="43"/>
                  </a:cubicBezTo>
                  <a:cubicBezTo>
                    <a:pt x="5448" y="14"/>
                    <a:pt x="5128" y="1"/>
                    <a:pt x="480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6"/>
            <p:cNvSpPr/>
            <p:nvPr/>
          </p:nvSpPr>
          <p:spPr>
            <a:xfrm>
              <a:off x="3724500" y="3296950"/>
              <a:ext cx="331100" cy="21375"/>
            </a:xfrm>
            <a:custGeom>
              <a:avLst/>
              <a:gdLst/>
              <a:ahLst/>
              <a:cxnLst/>
              <a:rect l="l" t="t" r="r" b="b"/>
              <a:pathLst>
                <a:path w="13244" h="855" extrusionOk="0">
                  <a:moveTo>
                    <a:pt x="4355" y="0"/>
                  </a:moveTo>
                  <a:cubicBezTo>
                    <a:pt x="2928" y="0"/>
                    <a:pt x="1514" y="168"/>
                    <a:pt x="67" y="402"/>
                  </a:cubicBezTo>
                  <a:cubicBezTo>
                    <a:pt x="0" y="402"/>
                    <a:pt x="0" y="568"/>
                    <a:pt x="67" y="568"/>
                  </a:cubicBezTo>
                  <a:cubicBezTo>
                    <a:pt x="1288" y="389"/>
                    <a:pt x="2494" y="305"/>
                    <a:pt x="3698" y="305"/>
                  </a:cubicBezTo>
                  <a:cubicBezTo>
                    <a:pt x="4962" y="305"/>
                    <a:pt x="6225" y="398"/>
                    <a:pt x="7506" y="568"/>
                  </a:cubicBezTo>
                  <a:cubicBezTo>
                    <a:pt x="8586" y="723"/>
                    <a:pt x="9689" y="855"/>
                    <a:pt x="10782" y="855"/>
                  </a:cubicBezTo>
                  <a:cubicBezTo>
                    <a:pt x="11578" y="855"/>
                    <a:pt x="12370" y="785"/>
                    <a:pt x="13143" y="602"/>
                  </a:cubicBezTo>
                  <a:cubicBezTo>
                    <a:pt x="13243" y="602"/>
                    <a:pt x="13210" y="502"/>
                    <a:pt x="13143" y="502"/>
                  </a:cubicBezTo>
                  <a:cubicBezTo>
                    <a:pt x="12529" y="587"/>
                    <a:pt x="11928" y="622"/>
                    <a:pt x="11334" y="622"/>
                  </a:cubicBezTo>
                  <a:cubicBezTo>
                    <a:pt x="9606" y="622"/>
                    <a:pt x="7943" y="325"/>
                    <a:pt x="6205" y="101"/>
                  </a:cubicBezTo>
                  <a:cubicBezTo>
                    <a:pt x="5583" y="31"/>
                    <a:pt x="4968" y="0"/>
                    <a:pt x="435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6"/>
            <p:cNvSpPr/>
            <p:nvPr/>
          </p:nvSpPr>
          <p:spPr>
            <a:xfrm>
              <a:off x="3433725" y="3384675"/>
              <a:ext cx="549325" cy="93325"/>
            </a:xfrm>
            <a:custGeom>
              <a:avLst/>
              <a:gdLst/>
              <a:ahLst/>
              <a:cxnLst/>
              <a:rect l="l" t="t" r="r" b="b"/>
              <a:pathLst>
                <a:path w="21973" h="3733" extrusionOk="0">
                  <a:moveTo>
                    <a:pt x="20209" y="0"/>
                  </a:moveTo>
                  <a:cubicBezTo>
                    <a:pt x="17464" y="0"/>
                    <a:pt x="14625" y="1421"/>
                    <a:pt x="12132" y="2196"/>
                  </a:cubicBezTo>
                  <a:cubicBezTo>
                    <a:pt x="9964" y="2863"/>
                    <a:pt x="7662" y="3431"/>
                    <a:pt x="5360" y="3497"/>
                  </a:cubicBezTo>
                  <a:cubicBezTo>
                    <a:pt x="5295" y="3499"/>
                    <a:pt x="5230" y="3499"/>
                    <a:pt x="5165" y="3499"/>
                  </a:cubicBezTo>
                  <a:cubicBezTo>
                    <a:pt x="3984" y="3499"/>
                    <a:pt x="2817" y="3304"/>
                    <a:pt x="1632" y="3304"/>
                  </a:cubicBezTo>
                  <a:cubicBezTo>
                    <a:pt x="1144" y="3304"/>
                    <a:pt x="653" y="3337"/>
                    <a:pt x="157" y="3431"/>
                  </a:cubicBezTo>
                  <a:cubicBezTo>
                    <a:pt x="1" y="3493"/>
                    <a:pt x="20" y="3701"/>
                    <a:pt x="159" y="3701"/>
                  </a:cubicBezTo>
                  <a:cubicBezTo>
                    <a:pt x="168" y="3701"/>
                    <a:pt x="179" y="3700"/>
                    <a:pt x="190" y="3697"/>
                  </a:cubicBezTo>
                  <a:cubicBezTo>
                    <a:pt x="716" y="3598"/>
                    <a:pt x="1237" y="3564"/>
                    <a:pt x="1755" y="3564"/>
                  </a:cubicBezTo>
                  <a:cubicBezTo>
                    <a:pt x="2906" y="3564"/>
                    <a:pt x="4045" y="3733"/>
                    <a:pt x="5211" y="3733"/>
                  </a:cubicBezTo>
                  <a:cubicBezTo>
                    <a:pt x="5283" y="3733"/>
                    <a:pt x="5355" y="3732"/>
                    <a:pt x="5427" y="3731"/>
                  </a:cubicBezTo>
                  <a:cubicBezTo>
                    <a:pt x="7262" y="3697"/>
                    <a:pt x="9096" y="3264"/>
                    <a:pt x="10831" y="2763"/>
                  </a:cubicBezTo>
                  <a:cubicBezTo>
                    <a:pt x="12565" y="2330"/>
                    <a:pt x="14300" y="1696"/>
                    <a:pt x="16035" y="1096"/>
                  </a:cubicBezTo>
                  <a:cubicBezTo>
                    <a:pt x="18036" y="495"/>
                    <a:pt x="19804" y="362"/>
                    <a:pt x="21839" y="362"/>
                  </a:cubicBezTo>
                  <a:cubicBezTo>
                    <a:pt x="21972" y="362"/>
                    <a:pt x="21972" y="228"/>
                    <a:pt x="21872" y="195"/>
                  </a:cubicBezTo>
                  <a:cubicBezTo>
                    <a:pt x="21324" y="59"/>
                    <a:pt x="20768" y="0"/>
                    <a:pt x="2020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6"/>
            <p:cNvSpPr/>
            <p:nvPr/>
          </p:nvSpPr>
          <p:spPr>
            <a:xfrm>
              <a:off x="3816525" y="3365200"/>
              <a:ext cx="128150" cy="25300"/>
            </a:xfrm>
            <a:custGeom>
              <a:avLst/>
              <a:gdLst/>
              <a:ahLst/>
              <a:cxnLst/>
              <a:rect l="l" t="t" r="r" b="b"/>
              <a:pathLst>
                <a:path w="5126" h="1012" extrusionOk="0">
                  <a:moveTo>
                    <a:pt x="3776" y="1"/>
                  </a:moveTo>
                  <a:cubicBezTo>
                    <a:pt x="2547" y="1"/>
                    <a:pt x="1234" y="421"/>
                    <a:pt x="122" y="840"/>
                  </a:cubicBezTo>
                  <a:cubicBezTo>
                    <a:pt x="1" y="871"/>
                    <a:pt x="45" y="1012"/>
                    <a:pt x="129" y="1012"/>
                  </a:cubicBezTo>
                  <a:cubicBezTo>
                    <a:pt x="138" y="1012"/>
                    <a:pt x="146" y="1010"/>
                    <a:pt x="155" y="1007"/>
                  </a:cubicBezTo>
                  <a:cubicBezTo>
                    <a:pt x="1790" y="440"/>
                    <a:pt x="3324" y="307"/>
                    <a:pt x="5026" y="307"/>
                  </a:cubicBezTo>
                  <a:cubicBezTo>
                    <a:pt x="5126" y="307"/>
                    <a:pt x="5126" y="173"/>
                    <a:pt x="5026" y="173"/>
                  </a:cubicBezTo>
                  <a:cubicBezTo>
                    <a:pt x="4627" y="52"/>
                    <a:pt x="4207" y="1"/>
                    <a:pt x="37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6"/>
            <p:cNvSpPr/>
            <p:nvPr/>
          </p:nvSpPr>
          <p:spPr>
            <a:xfrm>
              <a:off x="3805400" y="3349075"/>
              <a:ext cx="86750" cy="20475"/>
            </a:xfrm>
            <a:custGeom>
              <a:avLst/>
              <a:gdLst/>
              <a:ahLst/>
              <a:cxnLst/>
              <a:rect l="l" t="t" r="r" b="b"/>
              <a:pathLst>
                <a:path w="3470" h="819" extrusionOk="0">
                  <a:moveTo>
                    <a:pt x="2727" y="0"/>
                  </a:moveTo>
                  <a:cubicBezTo>
                    <a:pt x="1784" y="0"/>
                    <a:pt x="806" y="436"/>
                    <a:pt x="0" y="785"/>
                  </a:cubicBezTo>
                  <a:lnTo>
                    <a:pt x="0" y="818"/>
                  </a:lnTo>
                  <a:cubicBezTo>
                    <a:pt x="1036" y="483"/>
                    <a:pt x="1988" y="176"/>
                    <a:pt x="3085" y="176"/>
                  </a:cubicBezTo>
                  <a:cubicBezTo>
                    <a:pt x="3190" y="176"/>
                    <a:pt x="3295" y="179"/>
                    <a:pt x="3402" y="185"/>
                  </a:cubicBezTo>
                  <a:cubicBezTo>
                    <a:pt x="3436" y="185"/>
                    <a:pt x="3469" y="118"/>
                    <a:pt x="3402" y="84"/>
                  </a:cubicBezTo>
                  <a:cubicBezTo>
                    <a:pt x="3181" y="26"/>
                    <a:pt x="2955" y="0"/>
                    <a:pt x="272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6"/>
            <p:cNvSpPr/>
            <p:nvPr/>
          </p:nvSpPr>
          <p:spPr>
            <a:xfrm>
              <a:off x="3804000" y="3328750"/>
              <a:ext cx="33100" cy="10850"/>
            </a:xfrm>
            <a:custGeom>
              <a:avLst/>
              <a:gdLst/>
              <a:ahLst/>
              <a:cxnLst/>
              <a:rect l="l" t="t" r="r" b="b"/>
              <a:pathLst>
                <a:path w="1324" h="434" extrusionOk="0">
                  <a:moveTo>
                    <a:pt x="1013" y="0"/>
                  </a:moveTo>
                  <a:cubicBezTo>
                    <a:pt x="925" y="0"/>
                    <a:pt x="828" y="15"/>
                    <a:pt x="723" y="30"/>
                  </a:cubicBezTo>
                  <a:cubicBezTo>
                    <a:pt x="523" y="30"/>
                    <a:pt x="356" y="130"/>
                    <a:pt x="156" y="164"/>
                  </a:cubicBezTo>
                  <a:cubicBezTo>
                    <a:pt x="0" y="226"/>
                    <a:pt x="48" y="434"/>
                    <a:pt x="191" y="434"/>
                  </a:cubicBezTo>
                  <a:cubicBezTo>
                    <a:pt x="201" y="434"/>
                    <a:pt x="212" y="433"/>
                    <a:pt x="223" y="430"/>
                  </a:cubicBezTo>
                  <a:lnTo>
                    <a:pt x="723" y="297"/>
                  </a:lnTo>
                  <a:cubicBezTo>
                    <a:pt x="807" y="297"/>
                    <a:pt x="890" y="305"/>
                    <a:pt x="969" y="305"/>
                  </a:cubicBezTo>
                  <a:cubicBezTo>
                    <a:pt x="1048" y="305"/>
                    <a:pt x="1123" y="297"/>
                    <a:pt x="1190" y="264"/>
                  </a:cubicBezTo>
                  <a:cubicBezTo>
                    <a:pt x="1290" y="230"/>
                    <a:pt x="1324" y="130"/>
                    <a:pt x="1290" y="97"/>
                  </a:cubicBezTo>
                  <a:cubicBezTo>
                    <a:pt x="1217" y="23"/>
                    <a:pt x="1122" y="0"/>
                    <a:pt x="101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6"/>
            <p:cNvSpPr/>
            <p:nvPr/>
          </p:nvSpPr>
          <p:spPr>
            <a:xfrm>
              <a:off x="3495975" y="3236025"/>
              <a:ext cx="200200" cy="59550"/>
            </a:xfrm>
            <a:custGeom>
              <a:avLst/>
              <a:gdLst/>
              <a:ahLst/>
              <a:cxnLst/>
              <a:rect l="l" t="t" r="r" b="b"/>
              <a:pathLst>
                <a:path w="8008" h="2382" extrusionOk="0">
                  <a:moveTo>
                    <a:pt x="239" y="0"/>
                  </a:moveTo>
                  <a:cubicBezTo>
                    <a:pt x="105" y="0"/>
                    <a:pt x="0" y="195"/>
                    <a:pt x="135" y="303"/>
                  </a:cubicBezTo>
                  <a:cubicBezTo>
                    <a:pt x="1642" y="1409"/>
                    <a:pt x="3906" y="2381"/>
                    <a:pt x="5986" y="2381"/>
                  </a:cubicBezTo>
                  <a:cubicBezTo>
                    <a:pt x="6668" y="2381"/>
                    <a:pt x="7331" y="2277"/>
                    <a:pt x="7941" y="2038"/>
                  </a:cubicBezTo>
                  <a:cubicBezTo>
                    <a:pt x="8007" y="2005"/>
                    <a:pt x="7974" y="1871"/>
                    <a:pt x="7874" y="1871"/>
                  </a:cubicBezTo>
                  <a:cubicBezTo>
                    <a:pt x="7372" y="1927"/>
                    <a:pt x="6874" y="1956"/>
                    <a:pt x="6382" y="1956"/>
                  </a:cubicBezTo>
                  <a:cubicBezTo>
                    <a:pt x="4227" y="1956"/>
                    <a:pt x="2182" y="1394"/>
                    <a:pt x="335" y="37"/>
                  </a:cubicBezTo>
                  <a:cubicBezTo>
                    <a:pt x="303" y="11"/>
                    <a:pt x="270" y="0"/>
                    <a:pt x="23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6"/>
            <p:cNvSpPr/>
            <p:nvPr/>
          </p:nvSpPr>
          <p:spPr>
            <a:xfrm>
              <a:off x="3617750" y="3308650"/>
              <a:ext cx="101675" cy="10975"/>
            </a:xfrm>
            <a:custGeom>
              <a:avLst/>
              <a:gdLst/>
              <a:ahLst/>
              <a:cxnLst/>
              <a:rect l="l" t="t" r="r" b="b"/>
              <a:pathLst>
                <a:path w="4067" h="439" extrusionOk="0">
                  <a:moveTo>
                    <a:pt x="101" y="0"/>
                  </a:moveTo>
                  <a:cubicBezTo>
                    <a:pt x="67" y="0"/>
                    <a:pt x="1" y="100"/>
                    <a:pt x="101" y="134"/>
                  </a:cubicBezTo>
                  <a:cubicBezTo>
                    <a:pt x="933" y="198"/>
                    <a:pt x="1792" y="439"/>
                    <a:pt x="2626" y="439"/>
                  </a:cubicBezTo>
                  <a:cubicBezTo>
                    <a:pt x="3096" y="439"/>
                    <a:pt x="3559" y="362"/>
                    <a:pt x="4004" y="134"/>
                  </a:cubicBezTo>
                  <a:cubicBezTo>
                    <a:pt x="4054" y="108"/>
                    <a:pt x="4066" y="45"/>
                    <a:pt x="4025" y="45"/>
                  </a:cubicBezTo>
                  <a:cubicBezTo>
                    <a:pt x="4013" y="45"/>
                    <a:pt x="3994" y="51"/>
                    <a:pt x="3970" y="67"/>
                  </a:cubicBezTo>
                  <a:cubicBezTo>
                    <a:pt x="3574" y="176"/>
                    <a:pt x="3189" y="214"/>
                    <a:pt x="2809" y="214"/>
                  </a:cubicBezTo>
                  <a:cubicBezTo>
                    <a:pt x="1910" y="214"/>
                    <a:pt x="1038" y="0"/>
                    <a:pt x="10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6"/>
            <p:cNvSpPr/>
            <p:nvPr/>
          </p:nvSpPr>
          <p:spPr>
            <a:xfrm>
              <a:off x="3662175" y="3338925"/>
              <a:ext cx="34825" cy="8725"/>
            </a:xfrm>
            <a:custGeom>
              <a:avLst/>
              <a:gdLst/>
              <a:ahLst/>
              <a:cxnLst/>
              <a:rect l="l" t="t" r="r" b="b"/>
              <a:pathLst>
                <a:path w="1393" h="349" extrusionOk="0">
                  <a:moveTo>
                    <a:pt x="1167" y="1"/>
                  </a:moveTo>
                  <a:cubicBezTo>
                    <a:pt x="1042" y="1"/>
                    <a:pt x="917" y="57"/>
                    <a:pt x="792" y="57"/>
                  </a:cubicBezTo>
                  <a:lnTo>
                    <a:pt x="192" y="57"/>
                  </a:lnTo>
                  <a:cubicBezTo>
                    <a:pt x="183" y="55"/>
                    <a:pt x="175" y="54"/>
                    <a:pt x="167" y="54"/>
                  </a:cubicBezTo>
                  <a:cubicBezTo>
                    <a:pt x="22" y="54"/>
                    <a:pt x="0" y="324"/>
                    <a:pt x="158" y="324"/>
                  </a:cubicBezTo>
                  <a:cubicBezTo>
                    <a:pt x="258" y="340"/>
                    <a:pt x="359" y="349"/>
                    <a:pt x="463" y="349"/>
                  </a:cubicBezTo>
                  <a:cubicBezTo>
                    <a:pt x="567" y="349"/>
                    <a:pt x="675" y="340"/>
                    <a:pt x="792" y="324"/>
                  </a:cubicBezTo>
                  <a:cubicBezTo>
                    <a:pt x="959" y="324"/>
                    <a:pt x="1192" y="257"/>
                    <a:pt x="1326" y="190"/>
                  </a:cubicBezTo>
                  <a:cubicBezTo>
                    <a:pt x="1393" y="124"/>
                    <a:pt x="1359" y="23"/>
                    <a:pt x="1293" y="23"/>
                  </a:cubicBezTo>
                  <a:cubicBezTo>
                    <a:pt x="1251" y="7"/>
                    <a:pt x="1209" y="1"/>
                    <a:pt x="11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6"/>
            <p:cNvSpPr/>
            <p:nvPr/>
          </p:nvSpPr>
          <p:spPr>
            <a:xfrm>
              <a:off x="3666125" y="3367275"/>
              <a:ext cx="26700" cy="5600"/>
            </a:xfrm>
            <a:custGeom>
              <a:avLst/>
              <a:gdLst/>
              <a:ahLst/>
              <a:cxnLst/>
              <a:rect l="l" t="t" r="r" b="b"/>
              <a:pathLst>
                <a:path w="1068" h="224" extrusionOk="0">
                  <a:moveTo>
                    <a:pt x="776" y="1"/>
                  </a:moveTo>
                  <a:cubicBezTo>
                    <a:pt x="553" y="1"/>
                    <a:pt x="334" y="57"/>
                    <a:pt x="134" y="57"/>
                  </a:cubicBezTo>
                  <a:cubicBezTo>
                    <a:pt x="0" y="57"/>
                    <a:pt x="0" y="224"/>
                    <a:pt x="134" y="224"/>
                  </a:cubicBezTo>
                  <a:cubicBezTo>
                    <a:pt x="401" y="157"/>
                    <a:pt x="701" y="157"/>
                    <a:pt x="1001" y="124"/>
                  </a:cubicBezTo>
                  <a:cubicBezTo>
                    <a:pt x="1068" y="124"/>
                    <a:pt x="1034" y="24"/>
                    <a:pt x="1001" y="24"/>
                  </a:cubicBezTo>
                  <a:cubicBezTo>
                    <a:pt x="926" y="7"/>
                    <a:pt x="851" y="1"/>
                    <a:pt x="7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6"/>
            <p:cNvSpPr/>
            <p:nvPr/>
          </p:nvSpPr>
          <p:spPr>
            <a:xfrm>
              <a:off x="3665625" y="3391200"/>
              <a:ext cx="19700" cy="10950"/>
            </a:xfrm>
            <a:custGeom>
              <a:avLst/>
              <a:gdLst/>
              <a:ahLst/>
              <a:cxnLst/>
              <a:rect l="l" t="t" r="r" b="b"/>
              <a:pathLst>
                <a:path w="788" h="438" extrusionOk="0">
                  <a:moveTo>
                    <a:pt x="654" y="1"/>
                  </a:moveTo>
                  <a:cubicBezTo>
                    <a:pt x="487" y="1"/>
                    <a:pt x="354" y="101"/>
                    <a:pt x="187" y="134"/>
                  </a:cubicBezTo>
                  <a:cubicBezTo>
                    <a:pt x="0" y="228"/>
                    <a:pt x="75" y="437"/>
                    <a:pt x="222" y="437"/>
                  </a:cubicBezTo>
                  <a:cubicBezTo>
                    <a:pt x="232" y="437"/>
                    <a:pt x="243" y="436"/>
                    <a:pt x="254" y="434"/>
                  </a:cubicBezTo>
                  <a:cubicBezTo>
                    <a:pt x="421" y="368"/>
                    <a:pt x="554" y="301"/>
                    <a:pt x="721" y="234"/>
                  </a:cubicBezTo>
                  <a:cubicBezTo>
                    <a:pt x="788" y="167"/>
                    <a:pt x="754" y="1"/>
                    <a:pt x="65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6"/>
            <p:cNvSpPr/>
            <p:nvPr/>
          </p:nvSpPr>
          <p:spPr>
            <a:xfrm>
              <a:off x="3390600" y="3415925"/>
              <a:ext cx="43700" cy="18275"/>
            </a:xfrm>
            <a:custGeom>
              <a:avLst/>
              <a:gdLst/>
              <a:ahLst/>
              <a:cxnLst/>
              <a:rect l="l" t="t" r="r" b="b"/>
              <a:pathLst>
                <a:path w="1748" h="731" extrusionOk="0">
                  <a:moveTo>
                    <a:pt x="189" y="1"/>
                  </a:moveTo>
                  <a:cubicBezTo>
                    <a:pt x="60" y="1"/>
                    <a:pt x="1" y="191"/>
                    <a:pt x="147" y="279"/>
                  </a:cubicBezTo>
                  <a:cubicBezTo>
                    <a:pt x="458" y="435"/>
                    <a:pt x="909" y="731"/>
                    <a:pt x="1329" y="731"/>
                  </a:cubicBezTo>
                  <a:cubicBezTo>
                    <a:pt x="1451" y="731"/>
                    <a:pt x="1569" y="706"/>
                    <a:pt x="1681" y="646"/>
                  </a:cubicBezTo>
                  <a:cubicBezTo>
                    <a:pt x="1687" y="649"/>
                    <a:pt x="1693" y="651"/>
                    <a:pt x="1698" y="651"/>
                  </a:cubicBezTo>
                  <a:cubicBezTo>
                    <a:pt x="1747" y="651"/>
                    <a:pt x="1739" y="513"/>
                    <a:pt x="1648" y="513"/>
                  </a:cubicBezTo>
                  <a:cubicBezTo>
                    <a:pt x="1381" y="479"/>
                    <a:pt x="1181" y="479"/>
                    <a:pt x="914" y="346"/>
                  </a:cubicBezTo>
                  <a:cubicBezTo>
                    <a:pt x="681" y="279"/>
                    <a:pt x="481" y="146"/>
                    <a:pt x="247" y="12"/>
                  </a:cubicBezTo>
                  <a:cubicBezTo>
                    <a:pt x="227" y="4"/>
                    <a:pt x="207" y="1"/>
                    <a:pt x="18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6"/>
            <p:cNvSpPr/>
            <p:nvPr/>
          </p:nvSpPr>
          <p:spPr>
            <a:xfrm>
              <a:off x="3444300" y="3412200"/>
              <a:ext cx="19200" cy="11050"/>
            </a:xfrm>
            <a:custGeom>
              <a:avLst/>
              <a:gdLst/>
              <a:ahLst/>
              <a:cxnLst/>
              <a:rect l="l" t="t" r="r" b="b"/>
              <a:pathLst>
                <a:path w="768" h="442" extrusionOk="0">
                  <a:moveTo>
                    <a:pt x="276" y="1"/>
                  </a:moveTo>
                  <a:cubicBezTo>
                    <a:pt x="206" y="1"/>
                    <a:pt x="125" y="36"/>
                    <a:pt x="67" y="95"/>
                  </a:cubicBezTo>
                  <a:cubicBezTo>
                    <a:pt x="0" y="228"/>
                    <a:pt x="34" y="328"/>
                    <a:pt x="167" y="395"/>
                  </a:cubicBezTo>
                  <a:cubicBezTo>
                    <a:pt x="214" y="418"/>
                    <a:pt x="278" y="442"/>
                    <a:pt x="347" y="442"/>
                  </a:cubicBezTo>
                  <a:cubicBezTo>
                    <a:pt x="375" y="442"/>
                    <a:pt x="405" y="438"/>
                    <a:pt x="434" y="428"/>
                  </a:cubicBezTo>
                  <a:cubicBezTo>
                    <a:pt x="567" y="428"/>
                    <a:pt x="601" y="395"/>
                    <a:pt x="701" y="295"/>
                  </a:cubicBezTo>
                  <a:cubicBezTo>
                    <a:pt x="768" y="228"/>
                    <a:pt x="701" y="95"/>
                    <a:pt x="567" y="61"/>
                  </a:cubicBezTo>
                  <a:lnTo>
                    <a:pt x="401" y="61"/>
                  </a:lnTo>
                  <a:cubicBezTo>
                    <a:pt x="373" y="19"/>
                    <a:pt x="327" y="1"/>
                    <a:pt x="2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6"/>
            <p:cNvSpPr/>
            <p:nvPr/>
          </p:nvSpPr>
          <p:spPr>
            <a:xfrm>
              <a:off x="3918225" y="3461100"/>
              <a:ext cx="571000" cy="36825"/>
            </a:xfrm>
            <a:custGeom>
              <a:avLst/>
              <a:gdLst/>
              <a:ahLst/>
              <a:cxnLst/>
              <a:rect l="l" t="t" r="r" b="b"/>
              <a:pathLst>
                <a:path w="22840" h="1473" extrusionOk="0">
                  <a:moveTo>
                    <a:pt x="1282" y="0"/>
                  </a:moveTo>
                  <a:cubicBezTo>
                    <a:pt x="887" y="0"/>
                    <a:pt x="498" y="64"/>
                    <a:pt x="124" y="240"/>
                  </a:cubicBezTo>
                  <a:cubicBezTo>
                    <a:pt x="0" y="333"/>
                    <a:pt x="20" y="511"/>
                    <a:pt x="155" y="511"/>
                  </a:cubicBezTo>
                  <a:cubicBezTo>
                    <a:pt x="166" y="511"/>
                    <a:pt x="178" y="510"/>
                    <a:pt x="190" y="507"/>
                  </a:cubicBezTo>
                  <a:cubicBezTo>
                    <a:pt x="559" y="390"/>
                    <a:pt x="962" y="344"/>
                    <a:pt x="1382" y="344"/>
                  </a:cubicBezTo>
                  <a:cubicBezTo>
                    <a:pt x="2633" y="344"/>
                    <a:pt x="4037" y="749"/>
                    <a:pt x="5161" y="874"/>
                  </a:cubicBezTo>
                  <a:cubicBezTo>
                    <a:pt x="7162" y="1141"/>
                    <a:pt x="9130" y="1207"/>
                    <a:pt x="11132" y="1308"/>
                  </a:cubicBezTo>
                  <a:cubicBezTo>
                    <a:pt x="12875" y="1383"/>
                    <a:pt x="14646" y="1473"/>
                    <a:pt x="16414" y="1473"/>
                  </a:cubicBezTo>
                  <a:cubicBezTo>
                    <a:pt x="18535" y="1473"/>
                    <a:pt x="20650" y="1344"/>
                    <a:pt x="22706" y="907"/>
                  </a:cubicBezTo>
                  <a:cubicBezTo>
                    <a:pt x="22840" y="907"/>
                    <a:pt x="22840" y="774"/>
                    <a:pt x="22740" y="774"/>
                  </a:cubicBezTo>
                  <a:cubicBezTo>
                    <a:pt x="20605" y="874"/>
                    <a:pt x="18570" y="1141"/>
                    <a:pt x="16435" y="1174"/>
                  </a:cubicBezTo>
                  <a:cubicBezTo>
                    <a:pt x="14034" y="1174"/>
                    <a:pt x="11699" y="1007"/>
                    <a:pt x="9330" y="907"/>
                  </a:cubicBezTo>
                  <a:cubicBezTo>
                    <a:pt x="7462" y="841"/>
                    <a:pt x="5594" y="674"/>
                    <a:pt x="3693" y="374"/>
                  </a:cubicBezTo>
                  <a:cubicBezTo>
                    <a:pt x="2911" y="262"/>
                    <a:pt x="2084" y="0"/>
                    <a:pt x="128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6"/>
            <p:cNvSpPr/>
            <p:nvPr/>
          </p:nvSpPr>
          <p:spPr>
            <a:xfrm>
              <a:off x="4505525" y="3464025"/>
              <a:ext cx="32900" cy="10850"/>
            </a:xfrm>
            <a:custGeom>
              <a:avLst/>
              <a:gdLst/>
              <a:ahLst/>
              <a:cxnLst/>
              <a:rect l="l" t="t" r="r" b="b"/>
              <a:pathLst>
                <a:path w="1316" h="434" extrusionOk="0">
                  <a:moveTo>
                    <a:pt x="1057" y="0"/>
                  </a:moveTo>
                  <a:cubicBezTo>
                    <a:pt x="932" y="0"/>
                    <a:pt x="807" y="56"/>
                    <a:pt x="682" y="56"/>
                  </a:cubicBezTo>
                  <a:cubicBezTo>
                    <a:pt x="515" y="90"/>
                    <a:pt x="315" y="156"/>
                    <a:pt x="148" y="190"/>
                  </a:cubicBezTo>
                  <a:cubicBezTo>
                    <a:pt x="0" y="220"/>
                    <a:pt x="10" y="434"/>
                    <a:pt x="132" y="434"/>
                  </a:cubicBezTo>
                  <a:cubicBezTo>
                    <a:pt x="147" y="434"/>
                    <a:pt x="163" y="431"/>
                    <a:pt x="182" y="423"/>
                  </a:cubicBezTo>
                  <a:cubicBezTo>
                    <a:pt x="415" y="390"/>
                    <a:pt x="615" y="357"/>
                    <a:pt x="782" y="323"/>
                  </a:cubicBezTo>
                  <a:cubicBezTo>
                    <a:pt x="949" y="257"/>
                    <a:pt x="1116" y="257"/>
                    <a:pt x="1283" y="156"/>
                  </a:cubicBezTo>
                  <a:cubicBezTo>
                    <a:pt x="1316" y="156"/>
                    <a:pt x="1283" y="23"/>
                    <a:pt x="1183" y="23"/>
                  </a:cubicBezTo>
                  <a:cubicBezTo>
                    <a:pt x="1141" y="6"/>
                    <a:pt x="1099" y="0"/>
                    <a:pt x="105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6"/>
            <p:cNvSpPr/>
            <p:nvPr/>
          </p:nvSpPr>
          <p:spPr>
            <a:xfrm>
              <a:off x="4585125" y="3449575"/>
              <a:ext cx="27525" cy="7650"/>
            </a:xfrm>
            <a:custGeom>
              <a:avLst/>
              <a:gdLst/>
              <a:ahLst/>
              <a:cxnLst/>
              <a:rect l="l" t="t" r="r" b="b"/>
              <a:pathLst>
                <a:path w="1101" h="306" extrusionOk="0">
                  <a:moveTo>
                    <a:pt x="1001" y="1"/>
                  </a:moveTo>
                  <a:cubicBezTo>
                    <a:pt x="734" y="1"/>
                    <a:pt x="400" y="101"/>
                    <a:pt x="100" y="167"/>
                  </a:cubicBezTo>
                  <a:cubicBezTo>
                    <a:pt x="9" y="167"/>
                    <a:pt x="1" y="305"/>
                    <a:pt x="75" y="305"/>
                  </a:cubicBezTo>
                  <a:cubicBezTo>
                    <a:pt x="83" y="305"/>
                    <a:pt x="91" y="304"/>
                    <a:pt x="100" y="301"/>
                  </a:cubicBezTo>
                  <a:cubicBezTo>
                    <a:pt x="400" y="234"/>
                    <a:pt x="734" y="234"/>
                    <a:pt x="1001" y="101"/>
                  </a:cubicBezTo>
                  <a:cubicBezTo>
                    <a:pt x="1101" y="101"/>
                    <a:pt x="1067" y="1"/>
                    <a:pt x="10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6"/>
            <p:cNvSpPr/>
            <p:nvPr/>
          </p:nvSpPr>
          <p:spPr>
            <a:xfrm>
              <a:off x="4631550" y="3435175"/>
              <a:ext cx="26375" cy="12175"/>
            </a:xfrm>
            <a:custGeom>
              <a:avLst/>
              <a:gdLst/>
              <a:ahLst/>
              <a:cxnLst/>
              <a:rect l="l" t="t" r="r" b="b"/>
              <a:pathLst>
                <a:path w="1055" h="487" extrusionOk="0">
                  <a:moveTo>
                    <a:pt x="949" y="1"/>
                  </a:moveTo>
                  <a:cubicBezTo>
                    <a:pt x="936" y="1"/>
                    <a:pt x="923" y="4"/>
                    <a:pt x="912" y="10"/>
                  </a:cubicBezTo>
                  <a:cubicBezTo>
                    <a:pt x="645" y="43"/>
                    <a:pt x="445" y="176"/>
                    <a:pt x="211" y="210"/>
                  </a:cubicBezTo>
                  <a:cubicBezTo>
                    <a:pt x="1" y="240"/>
                    <a:pt x="61" y="486"/>
                    <a:pt x="197" y="486"/>
                  </a:cubicBezTo>
                  <a:cubicBezTo>
                    <a:pt x="212" y="486"/>
                    <a:pt x="228" y="483"/>
                    <a:pt x="244" y="477"/>
                  </a:cubicBezTo>
                  <a:cubicBezTo>
                    <a:pt x="478" y="376"/>
                    <a:pt x="778" y="310"/>
                    <a:pt x="945" y="143"/>
                  </a:cubicBezTo>
                  <a:cubicBezTo>
                    <a:pt x="1055" y="61"/>
                    <a:pt x="1006" y="1"/>
                    <a:pt x="94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6"/>
            <p:cNvSpPr/>
            <p:nvPr/>
          </p:nvSpPr>
          <p:spPr>
            <a:xfrm>
              <a:off x="4095600" y="3274450"/>
              <a:ext cx="431150" cy="28250"/>
            </a:xfrm>
            <a:custGeom>
              <a:avLst/>
              <a:gdLst/>
              <a:ahLst/>
              <a:cxnLst/>
              <a:rect l="l" t="t" r="r" b="b"/>
              <a:pathLst>
                <a:path w="17246" h="1130" extrusionOk="0">
                  <a:moveTo>
                    <a:pt x="4804" y="1"/>
                  </a:moveTo>
                  <a:cubicBezTo>
                    <a:pt x="3236" y="67"/>
                    <a:pt x="1735" y="468"/>
                    <a:pt x="200" y="734"/>
                  </a:cubicBezTo>
                  <a:cubicBezTo>
                    <a:pt x="10" y="798"/>
                    <a:pt x="1" y="1104"/>
                    <a:pt x="202" y="1104"/>
                  </a:cubicBezTo>
                  <a:cubicBezTo>
                    <a:pt x="212" y="1104"/>
                    <a:pt x="223" y="1103"/>
                    <a:pt x="234" y="1101"/>
                  </a:cubicBezTo>
                  <a:cubicBezTo>
                    <a:pt x="1735" y="835"/>
                    <a:pt x="3303" y="434"/>
                    <a:pt x="4837" y="401"/>
                  </a:cubicBezTo>
                  <a:cubicBezTo>
                    <a:pt x="4938" y="396"/>
                    <a:pt x="5040" y="394"/>
                    <a:pt x="5141" y="394"/>
                  </a:cubicBezTo>
                  <a:cubicBezTo>
                    <a:pt x="6574" y="394"/>
                    <a:pt x="8010" y="810"/>
                    <a:pt x="9474" y="935"/>
                  </a:cubicBezTo>
                  <a:cubicBezTo>
                    <a:pt x="10935" y="1048"/>
                    <a:pt x="12374" y="1130"/>
                    <a:pt x="13822" y="1130"/>
                  </a:cubicBezTo>
                  <a:cubicBezTo>
                    <a:pt x="14920" y="1130"/>
                    <a:pt x="16024" y="1083"/>
                    <a:pt x="17146" y="968"/>
                  </a:cubicBezTo>
                  <a:cubicBezTo>
                    <a:pt x="17246" y="968"/>
                    <a:pt x="17246" y="768"/>
                    <a:pt x="17146" y="768"/>
                  </a:cubicBezTo>
                  <a:cubicBezTo>
                    <a:pt x="16877" y="743"/>
                    <a:pt x="16609" y="733"/>
                    <a:pt x="16341" y="733"/>
                  </a:cubicBezTo>
                  <a:cubicBezTo>
                    <a:pt x="15394" y="733"/>
                    <a:pt x="14453" y="855"/>
                    <a:pt x="13489" y="855"/>
                  </a:cubicBezTo>
                  <a:cubicBezTo>
                    <a:pt x="13275" y="855"/>
                    <a:pt x="13060" y="849"/>
                    <a:pt x="12843" y="835"/>
                  </a:cubicBezTo>
                  <a:cubicBezTo>
                    <a:pt x="11475" y="768"/>
                    <a:pt x="10041" y="668"/>
                    <a:pt x="8673" y="501"/>
                  </a:cubicBezTo>
                  <a:cubicBezTo>
                    <a:pt x="7372" y="334"/>
                    <a:pt x="6105" y="1"/>
                    <a:pt x="480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6"/>
            <p:cNvSpPr/>
            <p:nvPr/>
          </p:nvSpPr>
          <p:spPr>
            <a:xfrm>
              <a:off x="4552425" y="3283500"/>
              <a:ext cx="89425" cy="12650"/>
            </a:xfrm>
            <a:custGeom>
              <a:avLst/>
              <a:gdLst/>
              <a:ahLst/>
              <a:cxnLst/>
              <a:rect l="l" t="t" r="r" b="b"/>
              <a:pathLst>
                <a:path w="3577" h="506" extrusionOk="0">
                  <a:moveTo>
                    <a:pt x="2340" y="1"/>
                  </a:moveTo>
                  <a:cubicBezTo>
                    <a:pt x="2204" y="1"/>
                    <a:pt x="2070" y="13"/>
                    <a:pt x="1942" y="39"/>
                  </a:cubicBezTo>
                  <a:cubicBezTo>
                    <a:pt x="1308" y="106"/>
                    <a:pt x="774" y="106"/>
                    <a:pt x="140" y="272"/>
                  </a:cubicBezTo>
                  <a:cubicBezTo>
                    <a:pt x="129" y="270"/>
                    <a:pt x="119" y="269"/>
                    <a:pt x="111" y="269"/>
                  </a:cubicBezTo>
                  <a:cubicBezTo>
                    <a:pt x="0" y="269"/>
                    <a:pt x="99" y="442"/>
                    <a:pt x="214" y="442"/>
                  </a:cubicBezTo>
                  <a:cubicBezTo>
                    <a:pt x="223" y="442"/>
                    <a:pt x="232" y="441"/>
                    <a:pt x="241" y="439"/>
                  </a:cubicBezTo>
                  <a:cubicBezTo>
                    <a:pt x="657" y="328"/>
                    <a:pt x="1188" y="148"/>
                    <a:pt x="1662" y="148"/>
                  </a:cubicBezTo>
                  <a:cubicBezTo>
                    <a:pt x="1758" y="148"/>
                    <a:pt x="1852" y="155"/>
                    <a:pt x="1942" y="172"/>
                  </a:cubicBezTo>
                  <a:cubicBezTo>
                    <a:pt x="2409" y="272"/>
                    <a:pt x="2876" y="439"/>
                    <a:pt x="3376" y="506"/>
                  </a:cubicBezTo>
                  <a:cubicBezTo>
                    <a:pt x="3476" y="506"/>
                    <a:pt x="3576" y="372"/>
                    <a:pt x="3443" y="306"/>
                  </a:cubicBezTo>
                  <a:cubicBezTo>
                    <a:pt x="3145" y="107"/>
                    <a:pt x="2736" y="1"/>
                    <a:pt x="23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6"/>
            <p:cNvSpPr/>
            <p:nvPr/>
          </p:nvSpPr>
          <p:spPr>
            <a:xfrm>
              <a:off x="4076425" y="3304000"/>
              <a:ext cx="224975" cy="22175"/>
            </a:xfrm>
            <a:custGeom>
              <a:avLst/>
              <a:gdLst/>
              <a:ahLst/>
              <a:cxnLst/>
              <a:rect l="l" t="t" r="r" b="b"/>
              <a:pathLst>
                <a:path w="8999" h="887" extrusionOk="0">
                  <a:moveTo>
                    <a:pt x="6238" y="1"/>
                  </a:moveTo>
                  <a:cubicBezTo>
                    <a:pt x="4202" y="1"/>
                    <a:pt x="2167" y="537"/>
                    <a:pt x="100" y="653"/>
                  </a:cubicBezTo>
                  <a:cubicBezTo>
                    <a:pt x="0" y="653"/>
                    <a:pt x="0" y="887"/>
                    <a:pt x="134" y="887"/>
                  </a:cubicBezTo>
                  <a:cubicBezTo>
                    <a:pt x="2254" y="768"/>
                    <a:pt x="4290" y="325"/>
                    <a:pt x="6349" y="325"/>
                  </a:cubicBezTo>
                  <a:cubicBezTo>
                    <a:pt x="7173" y="325"/>
                    <a:pt x="8001" y="396"/>
                    <a:pt x="8840" y="587"/>
                  </a:cubicBezTo>
                  <a:cubicBezTo>
                    <a:pt x="8850" y="589"/>
                    <a:pt x="8860" y="590"/>
                    <a:pt x="8869" y="590"/>
                  </a:cubicBezTo>
                  <a:cubicBezTo>
                    <a:pt x="8978" y="590"/>
                    <a:pt x="8999" y="417"/>
                    <a:pt x="8906" y="386"/>
                  </a:cubicBezTo>
                  <a:cubicBezTo>
                    <a:pt x="8015" y="103"/>
                    <a:pt x="7126" y="1"/>
                    <a:pt x="623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6"/>
            <p:cNvSpPr/>
            <p:nvPr/>
          </p:nvSpPr>
          <p:spPr>
            <a:xfrm>
              <a:off x="4008875" y="3327600"/>
              <a:ext cx="186350" cy="19425"/>
            </a:xfrm>
            <a:custGeom>
              <a:avLst/>
              <a:gdLst/>
              <a:ahLst/>
              <a:cxnLst/>
              <a:rect l="l" t="t" r="r" b="b"/>
              <a:pathLst>
                <a:path w="7454" h="777" extrusionOk="0">
                  <a:moveTo>
                    <a:pt x="7387" y="1"/>
                  </a:moveTo>
                  <a:cubicBezTo>
                    <a:pt x="7373" y="1"/>
                    <a:pt x="7357" y="3"/>
                    <a:pt x="7339" y="9"/>
                  </a:cubicBezTo>
                  <a:cubicBezTo>
                    <a:pt x="4937" y="677"/>
                    <a:pt x="2535" y="443"/>
                    <a:pt x="100" y="643"/>
                  </a:cubicBezTo>
                  <a:cubicBezTo>
                    <a:pt x="0" y="643"/>
                    <a:pt x="0" y="777"/>
                    <a:pt x="100" y="777"/>
                  </a:cubicBezTo>
                  <a:cubicBezTo>
                    <a:pt x="621" y="741"/>
                    <a:pt x="1145" y="733"/>
                    <a:pt x="1669" y="733"/>
                  </a:cubicBezTo>
                  <a:cubicBezTo>
                    <a:pt x="2117" y="733"/>
                    <a:pt x="2565" y="739"/>
                    <a:pt x="3013" y="739"/>
                  </a:cubicBezTo>
                  <a:cubicBezTo>
                    <a:pt x="4492" y="739"/>
                    <a:pt x="5963" y="673"/>
                    <a:pt x="7372" y="110"/>
                  </a:cubicBezTo>
                  <a:cubicBezTo>
                    <a:pt x="7454" y="55"/>
                    <a:pt x="7447" y="1"/>
                    <a:pt x="738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6"/>
            <p:cNvSpPr/>
            <p:nvPr/>
          </p:nvSpPr>
          <p:spPr>
            <a:xfrm>
              <a:off x="4105925" y="3339175"/>
              <a:ext cx="90600" cy="28950"/>
            </a:xfrm>
            <a:custGeom>
              <a:avLst/>
              <a:gdLst/>
              <a:ahLst/>
              <a:cxnLst/>
              <a:rect l="l" t="t" r="r" b="b"/>
              <a:pathLst>
                <a:path w="3624" h="1158" extrusionOk="0">
                  <a:moveTo>
                    <a:pt x="3324" y="0"/>
                  </a:moveTo>
                  <a:cubicBezTo>
                    <a:pt x="2843" y="0"/>
                    <a:pt x="2387" y="161"/>
                    <a:pt x="1956" y="247"/>
                  </a:cubicBezTo>
                  <a:cubicBezTo>
                    <a:pt x="1322" y="380"/>
                    <a:pt x="688" y="581"/>
                    <a:pt x="121" y="847"/>
                  </a:cubicBezTo>
                  <a:cubicBezTo>
                    <a:pt x="1" y="908"/>
                    <a:pt x="70" y="1157"/>
                    <a:pt x="207" y="1157"/>
                  </a:cubicBezTo>
                  <a:cubicBezTo>
                    <a:pt x="222" y="1157"/>
                    <a:pt x="238" y="1154"/>
                    <a:pt x="254" y="1148"/>
                  </a:cubicBezTo>
                  <a:cubicBezTo>
                    <a:pt x="788" y="881"/>
                    <a:pt x="1422" y="714"/>
                    <a:pt x="1989" y="547"/>
                  </a:cubicBezTo>
                  <a:cubicBezTo>
                    <a:pt x="2556" y="414"/>
                    <a:pt x="3123" y="380"/>
                    <a:pt x="3590" y="147"/>
                  </a:cubicBezTo>
                  <a:cubicBezTo>
                    <a:pt x="3624" y="80"/>
                    <a:pt x="3624" y="47"/>
                    <a:pt x="3557" y="13"/>
                  </a:cubicBezTo>
                  <a:cubicBezTo>
                    <a:pt x="3479" y="4"/>
                    <a:pt x="3401" y="0"/>
                    <a:pt x="332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6"/>
            <p:cNvSpPr/>
            <p:nvPr/>
          </p:nvSpPr>
          <p:spPr>
            <a:xfrm>
              <a:off x="4234850" y="3328875"/>
              <a:ext cx="108450" cy="8975"/>
            </a:xfrm>
            <a:custGeom>
              <a:avLst/>
              <a:gdLst/>
              <a:ahLst/>
              <a:cxnLst/>
              <a:rect l="l" t="t" r="r" b="b"/>
              <a:pathLst>
                <a:path w="4338" h="359" extrusionOk="0">
                  <a:moveTo>
                    <a:pt x="3282" y="0"/>
                  </a:moveTo>
                  <a:cubicBezTo>
                    <a:pt x="2953" y="0"/>
                    <a:pt x="2620" y="25"/>
                    <a:pt x="2303" y="25"/>
                  </a:cubicBezTo>
                  <a:cubicBezTo>
                    <a:pt x="1602" y="25"/>
                    <a:pt x="902" y="125"/>
                    <a:pt x="168" y="125"/>
                  </a:cubicBezTo>
                  <a:cubicBezTo>
                    <a:pt x="1" y="125"/>
                    <a:pt x="34" y="359"/>
                    <a:pt x="201" y="359"/>
                  </a:cubicBezTo>
                  <a:cubicBezTo>
                    <a:pt x="835" y="359"/>
                    <a:pt x="1469" y="359"/>
                    <a:pt x="2102" y="292"/>
                  </a:cubicBezTo>
                  <a:cubicBezTo>
                    <a:pt x="2448" y="234"/>
                    <a:pt x="2744" y="152"/>
                    <a:pt x="3097" y="152"/>
                  </a:cubicBezTo>
                  <a:cubicBezTo>
                    <a:pt x="3153" y="152"/>
                    <a:pt x="3211" y="154"/>
                    <a:pt x="3270" y="159"/>
                  </a:cubicBezTo>
                  <a:cubicBezTo>
                    <a:pt x="3604" y="225"/>
                    <a:pt x="3870" y="292"/>
                    <a:pt x="4171" y="325"/>
                  </a:cubicBezTo>
                  <a:cubicBezTo>
                    <a:pt x="4271" y="325"/>
                    <a:pt x="4337" y="159"/>
                    <a:pt x="4237" y="125"/>
                  </a:cubicBezTo>
                  <a:cubicBezTo>
                    <a:pt x="3937" y="25"/>
                    <a:pt x="3612" y="0"/>
                    <a:pt x="328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6"/>
            <p:cNvSpPr/>
            <p:nvPr/>
          </p:nvSpPr>
          <p:spPr>
            <a:xfrm>
              <a:off x="4394975" y="3332750"/>
              <a:ext cx="45050" cy="11725"/>
            </a:xfrm>
            <a:custGeom>
              <a:avLst/>
              <a:gdLst/>
              <a:ahLst/>
              <a:cxnLst/>
              <a:rect l="l" t="t" r="r" b="b"/>
              <a:pathLst>
                <a:path w="1802" h="469" extrusionOk="0">
                  <a:moveTo>
                    <a:pt x="140" y="1"/>
                  </a:moveTo>
                  <a:cubicBezTo>
                    <a:pt x="1" y="1"/>
                    <a:pt x="6" y="239"/>
                    <a:pt x="101" y="270"/>
                  </a:cubicBezTo>
                  <a:cubicBezTo>
                    <a:pt x="421" y="356"/>
                    <a:pt x="796" y="469"/>
                    <a:pt x="1156" y="469"/>
                  </a:cubicBezTo>
                  <a:cubicBezTo>
                    <a:pt x="1358" y="469"/>
                    <a:pt x="1555" y="433"/>
                    <a:pt x="1735" y="337"/>
                  </a:cubicBezTo>
                  <a:cubicBezTo>
                    <a:pt x="1802" y="304"/>
                    <a:pt x="1802" y="170"/>
                    <a:pt x="1735" y="170"/>
                  </a:cubicBezTo>
                  <a:lnTo>
                    <a:pt x="935" y="170"/>
                  </a:lnTo>
                  <a:cubicBezTo>
                    <a:pt x="701" y="137"/>
                    <a:pt x="401" y="104"/>
                    <a:pt x="167" y="4"/>
                  </a:cubicBezTo>
                  <a:cubicBezTo>
                    <a:pt x="158" y="2"/>
                    <a:pt x="148" y="1"/>
                    <a:pt x="1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6"/>
            <p:cNvSpPr/>
            <p:nvPr/>
          </p:nvSpPr>
          <p:spPr>
            <a:xfrm>
              <a:off x="4021375" y="3366175"/>
              <a:ext cx="34050" cy="5125"/>
            </a:xfrm>
            <a:custGeom>
              <a:avLst/>
              <a:gdLst/>
              <a:ahLst/>
              <a:cxnLst/>
              <a:rect l="l" t="t" r="r" b="b"/>
              <a:pathLst>
                <a:path w="1362" h="205" extrusionOk="0">
                  <a:moveTo>
                    <a:pt x="1" y="1"/>
                  </a:moveTo>
                  <a:lnTo>
                    <a:pt x="1" y="68"/>
                  </a:lnTo>
                  <a:cubicBezTo>
                    <a:pt x="434" y="168"/>
                    <a:pt x="801" y="201"/>
                    <a:pt x="1268" y="201"/>
                  </a:cubicBezTo>
                  <a:cubicBezTo>
                    <a:pt x="1275" y="203"/>
                    <a:pt x="1281" y="204"/>
                    <a:pt x="1287" y="204"/>
                  </a:cubicBezTo>
                  <a:cubicBezTo>
                    <a:pt x="1357" y="204"/>
                    <a:pt x="1362" y="56"/>
                    <a:pt x="1301" y="56"/>
                  </a:cubicBezTo>
                  <a:cubicBezTo>
                    <a:pt x="1292" y="56"/>
                    <a:pt x="1281" y="59"/>
                    <a:pt x="1268" y="68"/>
                  </a:cubicBezTo>
                  <a:cubicBezTo>
                    <a:pt x="1051" y="68"/>
                    <a:pt x="843" y="84"/>
                    <a:pt x="634" y="84"/>
                  </a:cubicBezTo>
                  <a:cubicBezTo>
                    <a:pt x="426" y="84"/>
                    <a:pt x="217" y="68"/>
                    <a:pt x="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6"/>
            <p:cNvSpPr/>
            <p:nvPr/>
          </p:nvSpPr>
          <p:spPr>
            <a:xfrm>
              <a:off x="4019700" y="3355350"/>
              <a:ext cx="244375" cy="30275"/>
            </a:xfrm>
            <a:custGeom>
              <a:avLst/>
              <a:gdLst/>
              <a:ahLst/>
              <a:cxnLst/>
              <a:rect l="l" t="t" r="r" b="b"/>
              <a:pathLst>
                <a:path w="9775" h="1211" extrusionOk="0">
                  <a:moveTo>
                    <a:pt x="9674" y="0"/>
                  </a:moveTo>
                  <a:cubicBezTo>
                    <a:pt x="8073" y="0"/>
                    <a:pt x="6572" y="501"/>
                    <a:pt x="5038" y="767"/>
                  </a:cubicBezTo>
                  <a:cubicBezTo>
                    <a:pt x="4337" y="896"/>
                    <a:pt x="3637" y="933"/>
                    <a:pt x="2939" y="933"/>
                  </a:cubicBezTo>
                  <a:cubicBezTo>
                    <a:pt x="2008" y="933"/>
                    <a:pt x="1083" y="868"/>
                    <a:pt x="168" y="868"/>
                  </a:cubicBezTo>
                  <a:cubicBezTo>
                    <a:pt x="1" y="868"/>
                    <a:pt x="34" y="1101"/>
                    <a:pt x="201" y="1101"/>
                  </a:cubicBezTo>
                  <a:cubicBezTo>
                    <a:pt x="1268" y="1101"/>
                    <a:pt x="2295" y="1210"/>
                    <a:pt x="3324" y="1210"/>
                  </a:cubicBezTo>
                  <a:cubicBezTo>
                    <a:pt x="3903" y="1210"/>
                    <a:pt x="4483" y="1176"/>
                    <a:pt x="5071" y="1068"/>
                  </a:cubicBezTo>
                  <a:cubicBezTo>
                    <a:pt x="6606" y="767"/>
                    <a:pt x="8107" y="367"/>
                    <a:pt x="9674" y="200"/>
                  </a:cubicBezTo>
                  <a:cubicBezTo>
                    <a:pt x="9774" y="134"/>
                    <a:pt x="9774" y="0"/>
                    <a:pt x="96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6"/>
            <p:cNvSpPr/>
            <p:nvPr/>
          </p:nvSpPr>
          <p:spPr>
            <a:xfrm>
              <a:off x="4180650" y="3371350"/>
              <a:ext cx="66750" cy="13200"/>
            </a:xfrm>
            <a:custGeom>
              <a:avLst/>
              <a:gdLst/>
              <a:ahLst/>
              <a:cxnLst/>
              <a:rect l="l" t="t" r="r" b="b"/>
              <a:pathLst>
                <a:path w="2670" h="528" extrusionOk="0">
                  <a:moveTo>
                    <a:pt x="2147" y="0"/>
                  </a:moveTo>
                  <a:cubicBezTo>
                    <a:pt x="1489" y="0"/>
                    <a:pt x="817" y="153"/>
                    <a:pt x="168" y="261"/>
                  </a:cubicBezTo>
                  <a:cubicBezTo>
                    <a:pt x="1" y="294"/>
                    <a:pt x="67" y="528"/>
                    <a:pt x="234" y="528"/>
                  </a:cubicBezTo>
                  <a:cubicBezTo>
                    <a:pt x="1001" y="394"/>
                    <a:pt x="1802" y="261"/>
                    <a:pt x="2603" y="194"/>
                  </a:cubicBezTo>
                  <a:cubicBezTo>
                    <a:pt x="2669" y="127"/>
                    <a:pt x="2669" y="27"/>
                    <a:pt x="2603" y="27"/>
                  </a:cubicBezTo>
                  <a:cubicBezTo>
                    <a:pt x="2452" y="9"/>
                    <a:pt x="2300" y="0"/>
                    <a:pt x="214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6"/>
            <p:cNvSpPr/>
            <p:nvPr/>
          </p:nvSpPr>
          <p:spPr>
            <a:xfrm>
              <a:off x="4196850" y="3389325"/>
              <a:ext cx="32200" cy="10300"/>
            </a:xfrm>
            <a:custGeom>
              <a:avLst/>
              <a:gdLst/>
              <a:ahLst/>
              <a:cxnLst/>
              <a:rect l="l" t="t" r="r" b="b"/>
              <a:pathLst>
                <a:path w="1288" h="412" extrusionOk="0">
                  <a:moveTo>
                    <a:pt x="933" y="1"/>
                  </a:moveTo>
                  <a:cubicBezTo>
                    <a:pt x="854" y="1"/>
                    <a:pt x="770" y="9"/>
                    <a:pt x="687" y="9"/>
                  </a:cubicBezTo>
                  <a:cubicBezTo>
                    <a:pt x="520" y="9"/>
                    <a:pt x="353" y="42"/>
                    <a:pt x="253" y="76"/>
                  </a:cubicBezTo>
                  <a:cubicBezTo>
                    <a:pt x="1" y="139"/>
                    <a:pt x="77" y="412"/>
                    <a:pt x="285" y="412"/>
                  </a:cubicBezTo>
                  <a:cubicBezTo>
                    <a:pt x="296" y="412"/>
                    <a:pt x="308" y="411"/>
                    <a:pt x="320" y="409"/>
                  </a:cubicBezTo>
                  <a:cubicBezTo>
                    <a:pt x="454" y="376"/>
                    <a:pt x="620" y="376"/>
                    <a:pt x="754" y="342"/>
                  </a:cubicBezTo>
                  <a:cubicBezTo>
                    <a:pt x="854" y="342"/>
                    <a:pt x="1021" y="342"/>
                    <a:pt x="1154" y="309"/>
                  </a:cubicBezTo>
                  <a:cubicBezTo>
                    <a:pt x="1287" y="242"/>
                    <a:pt x="1287" y="142"/>
                    <a:pt x="1154" y="42"/>
                  </a:cubicBezTo>
                  <a:cubicBezTo>
                    <a:pt x="1087" y="9"/>
                    <a:pt x="1012" y="1"/>
                    <a:pt x="93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6"/>
            <p:cNvSpPr/>
            <p:nvPr/>
          </p:nvSpPr>
          <p:spPr>
            <a:xfrm>
              <a:off x="4059400" y="3438500"/>
              <a:ext cx="12450" cy="8850"/>
            </a:xfrm>
            <a:custGeom>
              <a:avLst/>
              <a:gdLst/>
              <a:ahLst/>
              <a:cxnLst/>
              <a:rect l="l" t="t" r="r" b="b"/>
              <a:pathLst>
                <a:path w="498" h="354" extrusionOk="0">
                  <a:moveTo>
                    <a:pt x="282" y="0"/>
                  </a:moveTo>
                  <a:cubicBezTo>
                    <a:pt x="91" y="0"/>
                    <a:pt x="0" y="253"/>
                    <a:pt x="181" y="344"/>
                  </a:cubicBezTo>
                  <a:cubicBezTo>
                    <a:pt x="204" y="350"/>
                    <a:pt x="225" y="353"/>
                    <a:pt x="246" y="353"/>
                  </a:cubicBezTo>
                  <a:cubicBezTo>
                    <a:pt x="431" y="353"/>
                    <a:pt x="498" y="100"/>
                    <a:pt x="348" y="10"/>
                  </a:cubicBezTo>
                  <a:cubicBezTo>
                    <a:pt x="325" y="3"/>
                    <a:pt x="303" y="0"/>
                    <a:pt x="28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6"/>
            <p:cNvSpPr/>
            <p:nvPr/>
          </p:nvSpPr>
          <p:spPr>
            <a:xfrm>
              <a:off x="4823250" y="3284925"/>
              <a:ext cx="83775" cy="73175"/>
            </a:xfrm>
            <a:custGeom>
              <a:avLst/>
              <a:gdLst/>
              <a:ahLst/>
              <a:cxnLst/>
              <a:rect l="l" t="t" r="r" b="b"/>
              <a:pathLst>
                <a:path w="3351" h="2927" extrusionOk="0">
                  <a:moveTo>
                    <a:pt x="3131" y="0"/>
                  </a:moveTo>
                  <a:cubicBezTo>
                    <a:pt x="3098" y="0"/>
                    <a:pt x="3068" y="15"/>
                    <a:pt x="3051" y="49"/>
                  </a:cubicBezTo>
                  <a:cubicBezTo>
                    <a:pt x="2217" y="1183"/>
                    <a:pt x="1049" y="1883"/>
                    <a:pt x="82" y="2851"/>
                  </a:cubicBezTo>
                  <a:cubicBezTo>
                    <a:pt x="1" y="2878"/>
                    <a:pt x="29" y="2926"/>
                    <a:pt x="78" y="2926"/>
                  </a:cubicBezTo>
                  <a:cubicBezTo>
                    <a:pt x="90" y="2926"/>
                    <a:pt x="102" y="2924"/>
                    <a:pt x="115" y="2917"/>
                  </a:cubicBezTo>
                  <a:cubicBezTo>
                    <a:pt x="1249" y="2150"/>
                    <a:pt x="2417" y="1383"/>
                    <a:pt x="3251" y="249"/>
                  </a:cubicBezTo>
                  <a:cubicBezTo>
                    <a:pt x="3350" y="124"/>
                    <a:pt x="3227" y="0"/>
                    <a:pt x="313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6"/>
            <p:cNvSpPr/>
            <p:nvPr/>
          </p:nvSpPr>
          <p:spPr>
            <a:xfrm>
              <a:off x="4768575" y="3365350"/>
              <a:ext cx="35875" cy="14200"/>
            </a:xfrm>
            <a:custGeom>
              <a:avLst/>
              <a:gdLst/>
              <a:ahLst/>
              <a:cxnLst/>
              <a:rect l="l" t="t" r="r" b="b"/>
              <a:pathLst>
                <a:path w="1435" h="568" extrusionOk="0">
                  <a:moveTo>
                    <a:pt x="1335" y="1"/>
                  </a:moveTo>
                  <a:cubicBezTo>
                    <a:pt x="935" y="167"/>
                    <a:pt x="434" y="201"/>
                    <a:pt x="67" y="501"/>
                  </a:cubicBezTo>
                  <a:cubicBezTo>
                    <a:pt x="1" y="534"/>
                    <a:pt x="67" y="568"/>
                    <a:pt x="101" y="568"/>
                  </a:cubicBezTo>
                  <a:cubicBezTo>
                    <a:pt x="501" y="434"/>
                    <a:pt x="968" y="301"/>
                    <a:pt x="1402" y="134"/>
                  </a:cubicBezTo>
                  <a:cubicBezTo>
                    <a:pt x="1435" y="101"/>
                    <a:pt x="1402" y="1"/>
                    <a:pt x="133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6"/>
            <p:cNvSpPr/>
            <p:nvPr/>
          </p:nvSpPr>
          <p:spPr>
            <a:xfrm>
              <a:off x="4796925" y="3292950"/>
              <a:ext cx="72775" cy="50750"/>
            </a:xfrm>
            <a:custGeom>
              <a:avLst/>
              <a:gdLst/>
              <a:ahLst/>
              <a:cxnLst/>
              <a:rect l="l" t="t" r="r" b="b"/>
              <a:pathLst>
                <a:path w="2911" h="2030" extrusionOk="0">
                  <a:moveTo>
                    <a:pt x="2744" y="1"/>
                  </a:moveTo>
                  <a:cubicBezTo>
                    <a:pt x="2720" y="1"/>
                    <a:pt x="2695" y="9"/>
                    <a:pt x="2669" y="28"/>
                  </a:cubicBezTo>
                  <a:cubicBezTo>
                    <a:pt x="2202" y="361"/>
                    <a:pt x="1835" y="728"/>
                    <a:pt x="1435" y="1062"/>
                  </a:cubicBezTo>
                  <a:cubicBezTo>
                    <a:pt x="1001" y="1395"/>
                    <a:pt x="534" y="1629"/>
                    <a:pt x="101" y="1896"/>
                  </a:cubicBezTo>
                  <a:cubicBezTo>
                    <a:pt x="1" y="1929"/>
                    <a:pt x="34" y="2029"/>
                    <a:pt x="134" y="2029"/>
                  </a:cubicBezTo>
                  <a:cubicBezTo>
                    <a:pt x="1202" y="2029"/>
                    <a:pt x="2035" y="828"/>
                    <a:pt x="2803" y="228"/>
                  </a:cubicBezTo>
                  <a:cubicBezTo>
                    <a:pt x="2911" y="147"/>
                    <a:pt x="2844" y="1"/>
                    <a:pt x="274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6"/>
            <p:cNvSpPr/>
            <p:nvPr/>
          </p:nvSpPr>
          <p:spPr>
            <a:xfrm>
              <a:off x="4787750" y="3301900"/>
              <a:ext cx="40100" cy="28450"/>
            </a:xfrm>
            <a:custGeom>
              <a:avLst/>
              <a:gdLst/>
              <a:ahLst/>
              <a:cxnLst/>
              <a:rect l="l" t="t" r="r" b="b"/>
              <a:pathLst>
                <a:path w="1604" h="1138" extrusionOk="0">
                  <a:moveTo>
                    <a:pt x="1370" y="0"/>
                  </a:moveTo>
                  <a:cubicBezTo>
                    <a:pt x="1345" y="0"/>
                    <a:pt x="1321" y="11"/>
                    <a:pt x="1302" y="37"/>
                  </a:cubicBezTo>
                  <a:cubicBezTo>
                    <a:pt x="1068" y="204"/>
                    <a:pt x="901" y="370"/>
                    <a:pt x="701" y="504"/>
                  </a:cubicBezTo>
                  <a:cubicBezTo>
                    <a:pt x="501" y="671"/>
                    <a:pt x="301" y="737"/>
                    <a:pt x="67" y="904"/>
                  </a:cubicBezTo>
                  <a:cubicBezTo>
                    <a:pt x="1" y="1004"/>
                    <a:pt x="34" y="1138"/>
                    <a:pt x="168" y="1138"/>
                  </a:cubicBezTo>
                  <a:cubicBezTo>
                    <a:pt x="668" y="1037"/>
                    <a:pt x="1068" y="570"/>
                    <a:pt x="1468" y="304"/>
                  </a:cubicBezTo>
                  <a:cubicBezTo>
                    <a:pt x="1603" y="196"/>
                    <a:pt x="1476" y="0"/>
                    <a:pt x="13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6"/>
            <p:cNvSpPr/>
            <p:nvPr/>
          </p:nvSpPr>
          <p:spPr>
            <a:xfrm>
              <a:off x="4743550" y="3304800"/>
              <a:ext cx="31975" cy="14700"/>
            </a:xfrm>
            <a:custGeom>
              <a:avLst/>
              <a:gdLst/>
              <a:ahLst/>
              <a:cxnLst/>
              <a:rect l="l" t="t" r="r" b="b"/>
              <a:pathLst>
                <a:path w="1279" h="588" extrusionOk="0">
                  <a:moveTo>
                    <a:pt x="1133" y="1"/>
                  </a:moveTo>
                  <a:cubicBezTo>
                    <a:pt x="1114" y="1"/>
                    <a:pt x="1092" y="7"/>
                    <a:pt x="1068" y="21"/>
                  </a:cubicBezTo>
                  <a:cubicBezTo>
                    <a:pt x="901" y="88"/>
                    <a:pt x="735" y="121"/>
                    <a:pt x="501" y="221"/>
                  </a:cubicBezTo>
                  <a:cubicBezTo>
                    <a:pt x="334" y="254"/>
                    <a:pt x="168" y="354"/>
                    <a:pt x="68" y="454"/>
                  </a:cubicBezTo>
                  <a:cubicBezTo>
                    <a:pt x="1" y="454"/>
                    <a:pt x="1" y="588"/>
                    <a:pt x="101" y="588"/>
                  </a:cubicBezTo>
                  <a:cubicBezTo>
                    <a:pt x="268" y="588"/>
                    <a:pt x="434" y="521"/>
                    <a:pt x="601" y="454"/>
                  </a:cubicBezTo>
                  <a:cubicBezTo>
                    <a:pt x="768" y="388"/>
                    <a:pt x="935" y="354"/>
                    <a:pt x="1135" y="254"/>
                  </a:cubicBezTo>
                  <a:cubicBezTo>
                    <a:pt x="1278" y="226"/>
                    <a:pt x="1249" y="1"/>
                    <a:pt x="113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6"/>
            <p:cNvSpPr/>
            <p:nvPr/>
          </p:nvSpPr>
          <p:spPr>
            <a:xfrm>
              <a:off x="5389850" y="3297800"/>
              <a:ext cx="386125" cy="196000"/>
            </a:xfrm>
            <a:custGeom>
              <a:avLst/>
              <a:gdLst/>
              <a:ahLst/>
              <a:cxnLst/>
              <a:rect l="l" t="t" r="r" b="b"/>
              <a:pathLst>
                <a:path w="15445" h="7840" extrusionOk="0">
                  <a:moveTo>
                    <a:pt x="15345" y="1"/>
                  </a:moveTo>
                  <a:cubicBezTo>
                    <a:pt x="12510" y="134"/>
                    <a:pt x="10141" y="534"/>
                    <a:pt x="7606" y="1902"/>
                  </a:cubicBezTo>
                  <a:cubicBezTo>
                    <a:pt x="4737" y="3470"/>
                    <a:pt x="2636" y="5838"/>
                    <a:pt x="34" y="7739"/>
                  </a:cubicBezTo>
                  <a:cubicBezTo>
                    <a:pt x="1" y="7806"/>
                    <a:pt x="34" y="7840"/>
                    <a:pt x="101" y="7840"/>
                  </a:cubicBezTo>
                  <a:cubicBezTo>
                    <a:pt x="2469" y="6305"/>
                    <a:pt x="4337" y="4070"/>
                    <a:pt x="6805" y="2636"/>
                  </a:cubicBezTo>
                  <a:cubicBezTo>
                    <a:pt x="8006" y="1902"/>
                    <a:pt x="9307" y="1302"/>
                    <a:pt x="10608" y="835"/>
                  </a:cubicBezTo>
                  <a:cubicBezTo>
                    <a:pt x="12143" y="301"/>
                    <a:pt x="13744" y="301"/>
                    <a:pt x="15345" y="134"/>
                  </a:cubicBezTo>
                  <a:cubicBezTo>
                    <a:pt x="15445" y="134"/>
                    <a:pt x="15412" y="1"/>
                    <a:pt x="1534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6"/>
            <p:cNvSpPr/>
            <p:nvPr/>
          </p:nvSpPr>
          <p:spPr>
            <a:xfrm>
              <a:off x="5517100" y="3282600"/>
              <a:ext cx="191350" cy="96675"/>
            </a:xfrm>
            <a:custGeom>
              <a:avLst/>
              <a:gdLst/>
              <a:ahLst/>
              <a:cxnLst/>
              <a:rect l="l" t="t" r="r" b="b"/>
              <a:pathLst>
                <a:path w="7654" h="3867" extrusionOk="0">
                  <a:moveTo>
                    <a:pt x="6740" y="1"/>
                  </a:moveTo>
                  <a:cubicBezTo>
                    <a:pt x="5676" y="1"/>
                    <a:pt x="4466" y="588"/>
                    <a:pt x="3650" y="1009"/>
                  </a:cubicBezTo>
                  <a:cubicBezTo>
                    <a:pt x="2316" y="1676"/>
                    <a:pt x="1015" y="2510"/>
                    <a:pt x="48" y="3677"/>
                  </a:cubicBezTo>
                  <a:cubicBezTo>
                    <a:pt x="0" y="3772"/>
                    <a:pt x="70" y="3866"/>
                    <a:pt x="138" y="3866"/>
                  </a:cubicBezTo>
                  <a:cubicBezTo>
                    <a:pt x="167" y="3866"/>
                    <a:pt x="195" y="3850"/>
                    <a:pt x="214" y="3811"/>
                  </a:cubicBezTo>
                  <a:cubicBezTo>
                    <a:pt x="2082" y="1643"/>
                    <a:pt x="4818" y="642"/>
                    <a:pt x="7553" y="275"/>
                  </a:cubicBezTo>
                  <a:cubicBezTo>
                    <a:pt x="7586" y="275"/>
                    <a:pt x="7653" y="175"/>
                    <a:pt x="7553" y="142"/>
                  </a:cubicBezTo>
                  <a:cubicBezTo>
                    <a:pt x="7299" y="43"/>
                    <a:pt x="7025" y="1"/>
                    <a:pt x="67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6"/>
            <p:cNvSpPr/>
            <p:nvPr/>
          </p:nvSpPr>
          <p:spPr>
            <a:xfrm>
              <a:off x="5535625" y="3273625"/>
              <a:ext cx="132775" cy="71650"/>
            </a:xfrm>
            <a:custGeom>
              <a:avLst/>
              <a:gdLst/>
              <a:ahLst/>
              <a:cxnLst/>
              <a:rect l="l" t="t" r="r" b="b"/>
              <a:pathLst>
                <a:path w="5311" h="2866" extrusionOk="0">
                  <a:moveTo>
                    <a:pt x="5311" y="0"/>
                  </a:moveTo>
                  <a:cubicBezTo>
                    <a:pt x="3476" y="767"/>
                    <a:pt x="1308" y="868"/>
                    <a:pt x="74" y="2635"/>
                  </a:cubicBezTo>
                  <a:cubicBezTo>
                    <a:pt x="1" y="2733"/>
                    <a:pt x="88" y="2866"/>
                    <a:pt x="179" y="2866"/>
                  </a:cubicBezTo>
                  <a:cubicBezTo>
                    <a:pt x="213" y="2866"/>
                    <a:pt x="247" y="2847"/>
                    <a:pt x="274" y="2802"/>
                  </a:cubicBezTo>
                  <a:cubicBezTo>
                    <a:pt x="1408" y="1168"/>
                    <a:pt x="3610" y="868"/>
                    <a:pt x="5311" y="34"/>
                  </a:cubicBezTo>
                  <a:lnTo>
                    <a:pt x="531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6"/>
            <p:cNvSpPr/>
            <p:nvPr/>
          </p:nvSpPr>
          <p:spPr>
            <a:xfrm>
              <a:off x="5546075" y="3259450"/>
              <a:ext cx="95650" cy="50450"/>
            </a:xfrm>
            <a:custGeom>
              <a:avLst/>
              <a:gdLst/>
              <a:ahLst/>
              <a:cxnLst/>
              <a:rect l="l" t="t" r="r" b="b"/>
              <a:pathLst>
                <a:path w="3826" h="2018" extrusionOk="0">
                  <a:moveTo>
                    <a:pt x="3692" y="0"/>
                  </a:moveTo>
                  <a:cubicBezTo>
                    <a:pt x="2424" y="434"/>
                    <a:pt x="1157" y="1034"/>
                    <a:pt x="56" y="1868"/>
                  </a:cubicBezTo>
                  <a:cubicBezTo>
                    <a:pt x="0" y="1896"/>
                    <a:pt x="38" y="2017"/>
                    <a:pt x="110" y="2017"/>
                  </a:cubicBezTo>
                  <a:cubicBezTo>
                    <a:pt x="124" y="2017"/>
                    <a:pt x="140" y="2013"/>
                    <a:pt x="156" y="2002"/>
                  </a:cubicBezTo>
                  <a:cubicBezTo>
                    <a:pt x="1224" y="1168"/>
                    <a:pt x="2558" y="867"/>
                    <a:pt x="3725" y="100"/>
                  </a:cubicBezTo>
                  <a:cubicBezTo>
                    <a:pt x="3825" y="67"/>
                    <a:pt x="3759" y="0"/>
                    <a:pt x="369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6"/>
            <p:cNvSpPr/>
            <p:nvPr/>
          </p:nvSpPr>
          <p:spPr>
            <a:xfrm>
              <a:off x="5558300" y="3252700"/>
              <a:ext cx="62575" cy="33800"/>
            </a:xfrm>
            <a:custGeom>
              <a:avLst/>
              <a:gdLst/>
              <a:ahLst/>
              <a:cxnLst/>
              <a:rect l="l" t="t" r="r" b="b"/>
              <a:pathLst>
                <a:path w="2503" h="1352" extrusionOk="0">
                  <a:moveTo>
                    <a:pt x="2329" y="1"/>
                  </a:moveTo>
                  <a:cubicBezTo>
                    <a:pt x="1877" y="1"/>
                    <a:pt x="1349" y="279"/>
                    <a:pt x="1001" y="437"/>
                  </a:cubicBezTo>
                  <a:cubicBezTo>
                    <a:pt x="568" y="637"/>
                    <a:pt x="168" y="871"/>
                    <a:pt x="1" y="1304"/>
                  </a:cubicBezTo>
                  <a:cubicBezTo>
                    <a:pt x="1" y="1328"/>
                    <a:pt x="34" y="1351"/>
                    <a:pt x="65" y="1351"/>
                  </a:cubicBezTo>
                  <a:cubicBezTo>
                    <a:pt x="78" y="1351"/>
                    <a:pt x="91" y="1347"/>
                    <a:pt x="101" y="1338"/>
                  </a:cubicBezTo>
                  <a:cubicBezTo>
                    <a:pt x="368" y="904"/>
                    <a:pt x="901" y="670"/>
                    <a:pt x="1368" y="504"/>
                  </a:cubicBezTo>
                  <a:cubicBezTo>
                    <a:pt x="1702" y="370"/>
                    <a:pt x="2169" y="337"/>
                    <a:pt x="2436" y="137"/>
                  </a:cubicBezTo>
                  <a:cubicBezTo>
                    <a:pt x="2503" y="70"/>
                    <a:pt x="2503" y="3"/>
                    <a:pt x="2402" y="3"/>
                  </a:cubicBezTo>
                  <a:cubicBezTo>
                    <a:pt x="2378" y="2"/>
                    <a:pt x="2354" y="1"/>
                    <a:pt x="232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6"/>
            <p:cNvSpPr/>
            <p:nvPr/>
          </p:nvSpPr>
          <p:spPr>
            <a:xfrm>
              <a:off x="5545000" y="3242775"/>
              <a:ext cx="46700" cy="29650"/>
            </a:xfrm>
            <a:custGeom>
              <a:avLst/>
              <a:gdLst/>
              <a:ahLst/>
              <a:cxnLst/>
              <a:rect l="l" t="t" r="r" b="b"/>
              <a:pathLst>
                <a:path w="1868" h="1186" extrusionOk="0">
                  <a:moveTo>
                    <a:pt x="1700" y="0"/>
                  </a:moveTo>
                  <a:cubicBezTo>
                    <a:pt x="1066" y="33"/>
                    <a:pt x="366" y="400"/>
                    <a:pt x="66" y="967"/>
                  </a:cubicBezTo>
                  <a:cubicBezTo>
                    <a:pt x="1" y="1097"/>
                    <a:pt x="90" y="1185"/>
                    <a:pt x="180" y="1185"/>
                  </a:cubicBezTo>
                  <a:cubicBezTo>
                    <a:pt x="228" y="1185"/>
                    <a:pt x="276" y="1159"/>
                    <a:pt x="299" y="1101"/>
                  </a:cubicBezTo>
                  <a:cubicBezTo>
                    <a:pt x="633" y="567"/>
                    <a:pt x="1367" y="600"/>
                    <a:pt x="1767" y="133"/>
                  </a:cubicBezTo>
                  <a:cubicBezTo>
                    <a:pt x="1867" y="67"/>
                    <a:pt x="1767" y="0"/>
                    <a:pt x="17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6"/>
            <p:cNvSpPr/>
            <p:nvPr/>
          </p:nvSpPr>
          <p:spPr>
            <a:xfrm>
              <a:off x="5446925" y="3250850"/>
              <a:ext cx="98900" cy="44600"/>
            </a:xfrm>
            <a:custGeom>
              <a:avLst/>
              <a:gdLst/>
              <a:ahLst/>
              <a:cxnLst/>
              <a:rect l="l" t="t" r="r" b="b"/>
              <a:pathLst>
                <a:path w="3956" h="1784" extrusionOk="0">
                  <a:moveTo>
                    <a:pt x="3418" y="0"/>
                  </a:moveTo>
                  <a:cubicBezTo>
                    <a:pt x="2205" y="0"/>
                    <a:pt x="1081" y="1131"/>
                    <a:pt x="119" y="1612"/>
                  </a:cubicBezTo>
                  <a:cubicBezTo>
                    <a:pt x="0" y="1671"/>
                    <a:pt x="41" y="1784"/>
                    <a:pt x="122" y="1784"/>
                  </a:cubicBezTo>
                  <a:cubicBezTo>
                    <a:pt x="131" y="1784"/>
                    <a:pt x="142" y="1782"/>
                    <a:pt x="153" y="1779"/>
                  </a:cubicBezTo>
                  <a:cubicBezTo>
                    <a:pt x="686" y="1545"/>
                    <a:pt x="1187" y="1178"/>
                    <a:pt x="1720" y="878"/>
                  </a:cubicBezTo>
                  <a:cubicBezTo>
                    <a:pt x="2388" y="444"/>
                    <a:pt x="3021" y="344"/>
                    <a:pt x="3822" y="211"/>
                  </a:cubicBezTo>
                  <a:cubicBezTo>
                    <a:pt x="3889" y="211"/>
                    <a:pt x="3955" y="44"/>
                    <a:pt x="3822" y="44"/>
                  </a:cubicBezTo>
                  <a:cubicBezTo>
                    <a:pt x="3686" y="14"/>
                    <a:pt x="3552" y="0"/>
                    <a:pt x="341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6"/>
            <p:cNvSpPr/>
            <p:nvPr/>
          </p:nvSpPr>
          <p:spPr>
            <a:xfrm>
              <a:off x="5476400" y="3270875"/>
              <a:ext cx="78600" cy="32500"/>
            </a:xfrm>
            <a:custGeom>
              <a:avLst/>
              <a:gdLst/>
              <a:ahLst/>
              <a:cxnLst/>
              <a:rect l="l" t="t" r="r" b="b"/>
              <a:pathLst>
                <a:path w="3144" h="1300" extrusionOk="0">
                  <a:moveTo>
                    <a:pt x="2462" y="0"/>
                  </a:moveTo>
                  <a:cubicBezTo>
                    <a:pt x="1654" y="0"/>
                    <a:pt x="727" y="671"/>
                    <a:pt x="141" y="1044"/>
                  </a:cubicBezTo>
                  <a:cubicBezTo>
                    <a:pt x="0" y="1101"/>
                    <a:pt x="98" y="1300"/>
                    <a:pt x="232" y="1300"/>
                  </a:cubicBezTo>
                  <a:cubicBezTo>
                    <a:pt x="256" y="1300"/>
                    <a:pt x="282" y="1293"/>
                    <a:pt x="308" y="1278"/>
                  </a:cubicBezTo>
                  <a:cubicBezTo>
                    <a:pt x="708" y="1044"/>
                    <a:pt x="1142" y="744"/>
                    <a:pt x="1609" y="544"/>
                  </a:cubicBezTo>
                  <a:cubicBezTo>
                    <a:pt x="2043" y="310"/>
                    <a:pt x="2510" y="310"/>
                    <a:pt x="3010" y="277"/>
                  </a:cubicBezTo>
                  <a:cubicBezTo>
                    <a:pt x="3110" y="277"/>
                    <a:pt x="3143" y="177"/>
                    <a:pt x="3043" y="144"/>
                  </a:cubicBezTo>
                  <a:cubicBezTo>
                    <a:pt x="2862" y="43"/>
                    <a:pt x="2666" y="0"/>
                    <a:pt x="246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6"/>
            <p:cNvSpPr/>
            <p:nvPr/>
          </p:nvSpPr>
          <p:spPr>
            <a:xfrm>
              <a:off x="5500475" y="3293800"/>
              <a:ext cx="35350" cy="18150"/>
            </a:xfrm>
            <a:custGeom>
              <a:avLst/>
              <a:gdLst/>
              <a:ahLst/>
              <a:cxnLst/>
              <a:rect l="l" t="t" r="r" b="b"/>
              <a:pathLst>
                <a:path w="1414" h="726" extrusionOk="0">
                  <a:moveTo>
                    <a:pt x="1199" y="0"/>
                  </a:moveTo>
                  <a:cubicBezTo>
                    <a:pt x="1036" y="0"/>
                    <a:pt x="857" y="55"/>
                    <a:pt x="713" y="127"/>
                  </a:cubicBezTo>
                  <a:cubicBezTo>
                    <a:pt x="479" y="227"/>
                    <a:pt x="312" y="361"/>
                    <a:pt x="79" y="528"/>
                  </a:cubicBezTo>
                  <a:cubicBezTo>
                    <a:pt x="0" y="606"/>
                    <a:pt x="45" y="725"/>
                    <a:pt x="132" y="725"/>
                  </a:cubicBezTo>
                  <a:cubicBezTo>
                    <a:pt x="156" y="725"/>
                    <a:pt x="183" y="716"/>
                    <a:pt x="212" y="694"/>
                  </a:cubicBezTo>
                  <a:cubicBezTo>
                    <a:pt x="412" y="561"/>
                    <a:pt x="579" y="461"/>
                    <a:pt x="813" y="361"/>
                  </a:cubicBezTo>
                  <a:cubicBezTo>
                    <a:pt x="1013" y="327"/>
                    <a:pt x="1213" y="327"/>
                    <a:pt x="1380" y="194"/>
                  </a:cubicBezTo>
                  <a:cubicBezTo>
                    <a:pt x="1413" y="161"/>
                    <a:pt x="1413" y="61"/>
                    <a:pt x="1380" y="27"/>
                  </a:cubicBezTo>
                  <a:cubicBezTo>
                    <a:pt x="1324" y="9"/>
                    <a:pt x="1263" y="0"/>
                    <a:pt x="119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6"/>
            <p:cNvSpPr/>
            <p:nvPr/>
          </p:nvSpPr>
          <p:spPr>
            <a:xfrm>
              <a:off x="5512450" y="3322825"/>
              <a:ext cx="16700" cy="8900"/>
            </a:xfrm>
            <a:custGeom>
              <a:avLst/>
              <a:gdLst/>
              <a:ahLst/>
              <a:cxnLst/>
              <a:rect l="l" t="t" r="r" b="b"/>
              <a:pathLst>
                <a:path w="668" h="356" extrusionOk="0">
                  <a:moveTo>
                    <a:pt x="334" y="0"/>
                  </a:moveTo>
                  <a:cubicBezTo>
                    <a:pt x="234" y="0"/>
                    <a:pt x="167" y="34"/>
                    <a:pt x="67" y="67"/>
                  </a:cubicBezTo>
                  <a:cubicBezTo>
                    <a:pt x="33" y="67"/>
                    <a:pt x="0" y="200"/>
                    <a:pt x="33" y="301"/>
                  </a:cubicBezTo>
                  <a:cubicBezTo>
                    <a:pt x="53" y="340"/>
                    <a:pt x="107" y="356"/>
                    <a:pt x="155" y="356"/>
                  </a:cubicBezTo>
                  <a:cubicBezTo>
                    <a:pt x="189" y="356"/>
                    <a:pt x="220" y="348"/>
                    <a:pt x="234" y="334"/>
                  </a:cubicBezTo>
                  <a:cubicBezTo>
                    <a:pt x="334" y="234"/>
                    <a:pt x="434" y="234"/>
                    <a:pt x="534" y="234"/>
                  </a:cubicBezTo>
                  <a:cubicBezTo>
                    <a:pt x="601" y="234"/>
                    <a:pt x="667" y="134"/>
                    <a:pt x="567" y="67"/>
                  </a:cubicBezTo>
                  <a:cubicBezTo>
                    <a:pt x="500" y="34"/>
                    <a:pt x="400" y="0"/>
                    <a:pt x="3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6"/>
            <p:cNvSpPr/>
            <p:nvPr/>
          </p:nvSpPr>
          <p:spPr>
            <a:xfrm>
              <a:off x="5287850" y="3291125"/>
              <a:ext cx="191250" cy="152150"/>
            </a:xfrm>
            <a:custGeom>
              <a:avLst/>
              <a:gdLst/>
              <a:ahLst/>
              <a:cxnLst/>
              <a:rect l="l" t="t" r="r" b="b"/>
              <a:pathLst>
                <a:path w="7650" h="6086" extrusionOk="0">
                  <a:moveTo>
                    <a:pt x="7583" y="1"/>
                  </a:moveTo>
                  <a:cubicBezTo>
                    <a:pt x="6616" y="234"/>
                    <a:pt x="5582" y="601"/>
                    <a:pt x="4748" y="1168"/>
                  </a:cubicBezTo>
                  <a:cubicBezTo>
                    <a:pt x="3714" y="1902"/>
                    <a:pt x="3013" y="3003"/>
                    <a:pt x="2046" y="3803"/>
                  </a:cubicBezTo>
                  <a:lnTo>
                    <a:pt x="2079" y="3837"/>
                  </a:lnTo>
                  <a:cubicBezTo>
                    <a:pt x="2346" y="3637"/>
                    <a:pt x="2546" y="3437"/>
                    <a:pt x="2780" y="3236"/>
                  </a:cubicBezTo>
                  <a:lnTo>
                    <a:pt x="2780" y="3236"/>
                  </a:lnTo>
                  <a:cubicBezTo>
                    <a:pt x="2079" y="4237"/>
                    <a:pt x="1212" y="5238"/>
                    <a:pt x="144" y="5838"/>
                  </a:cubicBezTo>
                  <a:cubicBezTo>
                    <a:pt x="1" y="5925"/>
                    <a:pt x="105" y="6085"/>
                    <a:pt x="222" y="6085"/>
                  </a:cubicBezTo>
                  <a:cubicBezTo>
                    <a:pt x="240" y="6085"/>
                    <a:pt x="259" y="6081"/>
                    <a:pt x="278" y="6072"/>
                  </a:cubicBezTo>
                  <a:cubicBezTo>
                    <a:pt x="1412" y="5471"/>
                    <a:pt x="2646" y="4371"/>
                    <a:pt x="3013" y="3070"/>
                  </a:cubicBezTo>
                  <a:cubicBezTo>
                    <a:pt x="3514" y="2469"/>
                    <a:pt x="3981" y="1935"/>
                    <a:pt x="4548" y="1502"/>
                  </a:cubicBezTo>
                  <a:cubicBezTo>
                    <a:pt x="5515" y="835"/>
                    <a:pt x="6649" y="635"/>
                    <a:pt x="7650" y="101"/>
                  </a:cubicBezTo>
                  <a:lnTo>
                    <a:pt x="7583"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6"/>
            <p:cNvSpPr/>
            <p:nvPr/>
          </p:nvSpPr>
          <p:spPr>
            <a:xfrm>
              <a:off x="5311250" y="3402575"/>
              <a:ext cx="51100" cy="51250"/>
            </a:xfrm>
            <a:custGeom>
              <a:avLst/>
              <a:gdLst/>
              <a:ahLst/>
              <a:cxnLst/>
              <a:rect l="l" t="t" r="r" b="b"/>
              <a:pathLst>
                <a:path w="2044" h="2050" extrusionOk="0">
                  <a:moveTo>
                    <a:pt x="1931" y="0"/>
                  </a:moveTo>
                  <a:cubicBezTo>
                    <a:pt x="1913" y="0"/>
                    <a:pt x="1894" y="4"/>
                    <a:pt x="1877" y="13"/>
                  </a:cubicBezTo>
                  <a:cubicBezTo>
                    <a:pt x="1577" y="446"/>
                    <a:pt x="1310" y="780"/>
                    <a:pt x="943" y="1113"/>
                  </a:cubicBezTo>
                  <a:cubicBezTo>
                    <a:pt x="643" y="1347"/>
                    <a:pt x="309" y="1614"/>
                    <a:pt x="76" y="1881"/>
                  </a:cubicBezTo>
                  <a:cubicBezTo>
                    <a:pt x="1" y="1956"/>
                    <a:pt x="57" y="2049"/>
                    <a:pt x="132" y="2049"/>
                  </a:cubicBezTo>
                  <a:cubicBezTo>
                    <a:pt x="157" y="2049"/>
                    <a:pt x="184" y="2039"/>
                    <a:pt x="209" y="2014"/>
                  </a:cubicBezTo>
                  <a:cubicBezTo>
                    <a:pt x="910" y="1547"/>
                    <a:pt x="1910" y="1013"/>
                    <a:pt x="2044" y="113"/>
                  </a:cubicBezTo>
                  <a:cubicBezTo>
                    <a:pt x="2044" y="38"/>
                    <a:pt x="1988" y="0"/>
                    <a:pt x="193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6"/>
            <p:cNvSpPr/>
            <p:nvPr/>
          </p:nvSpPr>
          <p:spPr>
            <a:xfrm>
              <a:off x="5343800" y="3426175"/>
              <a:ext cx="25225" cy="28500"/>
            </a:xfrm>
            <a:custGeom>
              <a:avLst/>
              <a:gdLst/>
              <a:ahLst/>
              <a:cxnLst/>
              <a:rect l="l" t="t" r="r" b="b"/>
              <a:pathLst>
                <a:path w="1009" h="1140" extrusionOk="0">
                  <a:moveTo>
                    <a:pt x="910" y="1"/>
                  </a:moveTo>
                  <a:cubicBezTo>
                    <a:pt x="890" y="1"/>
                    <a:pt x="867" y="11"/>
                    <a:pt x="842" y="36"/>
                  </a:cubicBezTo>
                  <a:cubicBezTo>
                    <a:pt x="508" y="269"/>
                    <a:pt x="308" y="636"/>
                    <a:pt x="75" y="1003"/>
                  </a:cubicBezTo>
                  <a:cubicBezTo>
                    <a:pt x="0" y="1053"/>
                    <a:pt x="73" y="1139"/>
                    <a:pt x="157" y="1139"/>
                  </a:cubicBezTo>
                  <a:cubicBezTo>
                    <a:pt x="186" y="1139"/>
                    <a:pt x="216" y="1129"/>
                    <a:pt x="241" y="1103"/>
                  </a:cubicBezTo>
                  <a:cubicBezTo>
                    <a:pt x="508" y="837"/>
                    <a:pt x="775" y="536"/>
                    <a:pt x="1009" y="169"/>
                  </a:cubicBezTo>
                  <a:cubicBezTo>
                    <a:pt x="1009" y="94"/>
                    <a:pt x="971" y="1"/>
                    <a:pt x="91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6"/>
            <p:cNvSpPr/>
            <p:nvPr/>
          </p:nvSpPr>
          <p:spPr>
            <a:xfrm>
              <a:off x="5362775" y="3443675"/>
              <a:ext cx="18550" cy="19700"/>
            </a:xfrm>
            <a:custGeom>
              <a:avLst/>
              <a:gdLst/>
              <a:ahLst/>
              <a:cxnLst/>
              <a:rect l="l" t="t" r="r" b="b"/>
              <a:pathLst>
                <a:path w="742" h="788" extrusionOk="0">
                  <a:moveTo>
                    <a:pt x="653" y="1"/>
                  </a:moveTo>
                  <a:cubicBezTo>
                    <a:pt x="632" y="1"/>
                    <a:pt x="609" y="11"/>
                    <a:pt x="583" y="36"/>
                  </a:cubicBezTo>
                  <a:cubicBezTo>
                    <a:pt x="383" y="203"/>
                    <a:pt x="216" y="403"/>
                    <a:pt x="50" y="637"/>
                  </a:cubicBezTo>
                  <a:cubicBezTo>
                    <a:pt x="1" y="686"/>
                    <a:pt x="76" y="787"/>
                    <a:pt x="147" y="787"/>
                  </a:cubicBezTo>
                  <a:cubicBezTo>
                    <a:pt x="173" y="787"/>
                    <a:pt x="198" y="773"/>
                    <a:pt x="216" y="737"/>
                  </a:cubicBezTo>
                  <a:cubicBezTo>
                    <a:pt x="383" y="537"/>
                    <a:pt x="583" y="370"/>
                    <a:pt x="717" y="137"/>
                  </a:cubicBezTo>
                  <a:cubicBezTo>
                    <a:pt x="742" y="87"/>
                    <a:pt x="711" y="1"/>
                    <a:pt x="65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6"/>
            <p:cNvSpPr/>
            <p:nvPr/>
          </p:nvSpPr>
          <p:spPr>
            <a:xfrm>
              <a:off x="5249750" y="3249425"/>
              <a:ext cx="163475" cy="154300"/>
            </a:xfrm>
            <a:custGeom>
              <a:avLst/>
              <a:gdLst/>
              <a:ahLst/>
              <a:cxnLst/>
              <a:rect l="l" t="t" r="r" b="b"/>
              <a:pathLst>
                <a:path w="6539" h="6172" extrusionOk="0">
                  <a:moveTo>
                    <a:pt x="6539" y="1"/>
                  </a:moveTo>
                  <a:lnTo>
                    <a:pt x="6539" y="1"/>
                  </a:lnTo>
                  <a:cubicBezTo>
                    <a:pt x="5404" y="1035"/>
                    <a:pt x="4204" y="2036"/>
                    <a:pt x="3203" y="3203"/>
                  </a:cubicBezTo>
                  <a:cubicBezTo>
                    <a:pt x="2236" y="4304"/>
                    <a:pt x="1502" y="5505"/>
                    <a:pt x="67" y="6039"/>
                  </a:cubicBezTo>
                  <a:cubicBezTo>
                    <a:pt x="1" y="6105"/>
                    <a:pt x="34" y="6172"/>
                    <a:pt x="101" y="6172"/>
                  </a:cubicBezTo>
                  <a:cubicBezTo>
                    <a:pt x="1235" y="5772"/>
                    <a:pt x="2002" y="4971"/>
                    <a:pt x="2769" y="4037"/>
                  </a:cubicBezTo>
                  <a:cubicBezTo>
                    <a:pt x="4003" y="2636"/>
                    <a:pt x="5371" y="1435"/>
                    <a:pt x="653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6"/>
            <p:cNvSpPr/>
            <p:nvPr/>
          </p:nvSpPr>
          <p:spPr>
            <a:xfrm>
              <a:off x="5452200" y="3205225"/>
              <a:ext cx="50250" cy="23950"/>
            </a:xfrm>
            <a:custGeom>
              <a:avLst/>
              <a:gdLst/>
              <a:ahLst/>
              <a:cxnLst/>
              <a:rect l="l" t="t" r="r" b="b"/>
              <a:pathLst>
                <a:path w="2010" h="958" extrusionOk="0">
                  <a:moveTo>
                    <a:pt x="1843" y="1"/>
                  </a:moveTo>
                  <a:cubicBezTo>
                    <a:pt x="1576" y="68"/>
                    <a:pt x="1276" y="234"/>
                    <a:pt x="976" y="335"/>
                  </a:cubicBezTo>
                  <a:cubicBezTo>
                    <a:pt x="676" y="435"/>
                    <a:pt x="409" y="568"/>
                    <a:pt x="142" y="701"/>
                  </a:cubicBezTo>
                  <a:cubicBezTo>
                    <a:pt x="1" y="758"/>
                    <a:pt x="98" y="957"/>
                    <a:pt x="232" y="957"/>
                  </a:cubicBezTo>
                  <a:cubicBezTo>
                    <a:pt x="257" y="957"/>
                    <a:pt x="283" y="950"/>
                    <a:pt x="309" y="935"/>
                  </a:cubicBezTo>
                  <a:cubicBezTo>
                    <a:pt x="609" y="735"/>
                    <a:pt x="942" y="601"/>
                    <a:pt x="1209" y="501"/>
                  </a:cubicBezTo>
                  <a:cubicBezTo>
                    <a:pt x="1476" y="401"/>
                    <a:pt x="1776" y="268"/>
                    <a:pt x="1943" y="101"/>
                  </a:cubicBezTo>
                  <a:cubicBezTo>
                    <a:pt x="2010" y="68"/>
                    <a:pt x="1943" y="1"/>
                    <a:pt x="184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6"/>
            <p:cNvSpPr/>
            <p:nvPr/>
          </p:nvSpPr>
          <p:spPr>
            <a:xfrm>
              <a:off x="5518925" y="3185225"/>
              <a:ext cx="32725" cy="14650"/>
            </a:xfrm>
            <a:custGeom>
              <a:avLst/>
              <a:gdLst/>
              <a:ahLst/>
              <a:cxnLst/>
              <a:rect l="l" t="t" r="r" b="b"/>
              <a:pathLst>
                <a:path w="1309" h="586" extrusionOk="0">
                  <a:moveTo>
                    <a:pt x="1242" y="0"/>
                  </a:moveTo>
                  <a:cubicBezTo>
                    <a:pt x="842" y="34"/>
                    <a:pt x="508" y="167"/>
                    <a:pt x="175" y="234"/>
                  </a:cubicBezTo>
                  <a:cubicBezTo>
                    <a:pt x="0" y="321"/>
                    <a:pt x="79" y="586"/>
                    <a:pt x="235" y="586"/>
                  </a:cubicBezTo>
                  <a:cubicBezTo>
                    <a:pt x="258" y="586"/>
                    <a:pt x="283" y="580"/>
                    <a:pt x="308" y="567"/>
                  </a:cubicBezTo>
                  <a:cubicBezTo>
                    <a:pt x="642" y="467"/>
                    <a:pt x="975" y="301"/>
                    <a:pt x="1276" y="67"/>
                  </a:cubicBezTo>
                  <a:cubicBezTo>
                    <a:pt x="1309" y="67"/>
                    <a:pt x="1276" y="0"/>
                    <a:pt x="124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6"/>
            <p:cNvSpPr/>
            <p:nvPr/>
          </p:nvSpPr>
          <p:spPr>
            <a:xfrm>
              <a:off x="5208900" y="3256725"/>
              <a:ext cx="124950" cy="107000"/>
            </a:xfrm>
            <a:custGeom>
              <a:avLst/>
              <a:gdLst/>
              <a:ahLst/>
              <a:cxnLst/>
              <a:rect l="l" t="t" r="r" b="b"/>
              <a:pathLst>
                <a:path w="4998" h="4280" extrusionOk="0">
                  <a:moveTo>
                    <a:pt x="4875" y="0"/>
                  </a:moveTo>
                  <a:cubicBezTo>
                    <a:pt x="4862" y="0"/>
                    <a:pt x="4849" y="3"/>
                    <a:pt x="4837" y="9"/>
                  </a:cubicBezTo>
                  <a:cubicBezTo>
                    <a:pt x="3145" y="1137"/>
                    <a:pt x="2575" y="4012"/>
                    <a:pt x="208" y="4012"/>
                  </a:cubicBezTo>
                  <a:cubicBezTo>
                    <a:pt x="194" y="4012"/>
                    <a:pt x="181" y="4012"/>
                    <a:pt x="167" y="4012"/>
                  </a:cubicBezTo>
                  <a:cubicBezTo>
                    <a:pt x="0" y="4012"/>
                    <a:pt x="0" y="4279"/>
                    <a:pt x="167" y="4279"/>
                  </a:cubicBezTo>
                  <a:cubicBezTo>
                    <a:pt x="196" y="4280"/>
                    <a:pt x="225" y="4280"/>
                    <a:pt x="253" y="4280"/>
                  </a:cubicBezTo>
                  <a:cubicBezTo>
                    <a:pt x="2655" y="4280"/>
                    <a:pt x="3487" y="1527"/>
                    <a:pt x="4970" y="143"/>
                  </a:cubicBezTo>
                  <a:cubicBezTo>
                    <a:pt x="4998" y="60"/>
                    <a:pt x="4935" y="0"/>
                    <a:pt x="487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6"/>
            <p:cNvSpPr/>
            <p:nvPr/>
          </p:nvSpPr>
          <p:spPr>
            <a:xfrm>
              <a:off x="5365725" y="3211900"/>
              <a:ext cx="23325" cy="14625"/>
            </a:xfrm>
            <a:custGeom>
              <a:avLst/>
              <a:gdLst/>
              <a:ahLst/>
              <a:cxnLst/>
              <a:rect l="l" t="t" r="r" b="b"/>
              <a:pathLst>
                <a:path w="933" h="585" extrusionOk="0">
                  <a:moveTo>
                    <a:pt x="866" y="1"/>
                  </a:moveTo>
                  <a:cubicBezTo>
                    <a:pt x="565" y="1"/>
                    <a:pt x="298" y="168"/>
                    <a:pt x="98" y="401"/>
                  </a:cubicBezTo>
                  <a:cubicBezTo>
                    <a:pt x="0" y="475"/>
                    <a:pt x="100" y="584"/>
                    <a:pt x="200" y="584"/>
                  </a:cubicBezTo>
                  <a:cubicBezTo>
                    <a:pt x="236" y="584"/>
                    <a:pt x="272" y="570"/>
                    <a:pt x="298" y="535"/>
                  </a:cubicBezTo>
                  <a:cubicBezTo>
                    <a:pt x="465" y="401"/>
                    <a:pt x="699" y="268"/>
                    <a:pt x="899" y="134"/>
                  </a:cubicBezTo>
                  <a:cubicBezTo>
                    <a:pt x="932" y="101"/>
                    <a:pt x="899" y="1"/>
                    <a:pt x="86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6"/>
            <p:cNvSpPr/>
            <p:nvPr/>
          </p:nvSpPr>
          <p:spPr>
            <a:xfrm>
              <a:off x="5394025" y="3522075"/>
              <a:ext cx="78400" cy="156075"/>
            </a:xfrm>
            <a:custGeom>
              <a:avLst/>
              <a:gdLst/>
              <a:ahLst/>
              <a:cxnLst/>
              <a:rect l="l" t="t" r="r" b="b"/>
              <a:pathLst>
                <a:path w="3136" h="6243" extrusionOk="0">
                  <a:moveTo>
                    <a:pt x="1460" y="0"/>
                  </a:moveTo>
                  <a:cubicBezTo>
                    <a:pt x="1419" y="0"/>
                    <a:pt x="1374" y="21"/>
                    <a:pt x="1335" y="69"/>
                  </a:cubicBezTo>
                  <a:cubicBezTo>
                    <a:pt x="401" y="1270"/>
                    <a:pt x="0" y="3038"/>
                    <a:pt x="601" y="4506"/>
                  </a:cubicBezTo>
                  <a:cubicBezTo>
                    <a:pt x="870" y="5179"/>
                    <a:pt x="1617" y="6243"/>
                    <a:pt x="2456" y="6243"/>
                  </a:cubicBezTo>
                  <a:cubicBezTo>
                    <a:pt x="2657" y="6243"/>
                    <a:pt x="2863" y="6182"/>
                    <a:pt x="3069" y="6040"/>
                  </a:cubicBezTo>
                  <a:cubicBezTo>
                    <a:pt x="3136" y="6007"/>
                    <a:pt x="3103" y="5874"/>
                    <a:pt x="3003" y="5874"/>
                  </a:cubicBezTo>
                  <a:cubicBezTo>
                    <a:pt x="434" y="5540"/>
                    <a:pt x="334" y="1937"/>
                    <a:pt x="1568" y="236"/>
                  </a:cubicBezTo>
                  <a:cubicBezTo>
                    <a:pt x="1639" y="118"/>
                    <a:pt x="1560" y="0"/>
                    <a:pt x="146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6"/>
            <p:cNvSpPr/>
            <p:nvPr/>
          </p:nvSpPr>
          <p:spPr>
            <a:xfrm>
              <a:off x="5431550" y="3582775"/>
              <a:ext cx="41725" cy="73650"/>
            </a:xfrm>
            <a:custGeom>
              <a:avLst/>
              <a:gdLst/>
              <a:ahLst/>
              <a:cxnLst/>
              <a:rect l="l" t="t" r="r" b="b"/>
              <a:pathLst>
                <a:path w="1669" h="2946" extrusionOk="0">
                  <a:moveTo>
                    <a:pt x="154" y="0"/>
                  </a:moveTo>
                  <a:cubicBezTo>
                    <a:pt x="81" y="0"/>
                    <a:pt x="0" y="52"/>
                    <a:pt x="0" y="143"/>
                  </a:cubicBezTo>
                  <a:cubicBezTo>
                    <a:pt x="101" y="1144"/>
                    <a:pt x="134" y="2845"/>
                    <a:pt x="1568" y="2945"/>
                  </a:cubicBezTo>
                  <a:cubicBezTo>
                    <a:pt x="1635" y="2945"/>
                    <a:pt x="1668" y="2845"/>
                    <a:pt x="1602" y="2812"/>
                  </a:cubicBezTo>
                  <a:cubicBezTo>
                    <a:pt x="1101" y="2478"/>
                    <a:pt x="634" y="2245"/>
                    <a:pt x="467" y="1644"/>
                  </a:cubicBezTo>
                  <a:cubicBezTo>
                    <a:pt x="301" y="1144"/>
                    <a:pt x="301" y="610"/>
                    <a:pt x="267" y="110"/>
                  </a:cubicBezTo>
                  <a:cubicBezTo>
                    <a:pt x="267" y="35"/>
                    <a:pt x="213" y="0"/>
                    <a:pt x="15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6"/>
            <p:cNvSpPr/>
            <p:nvPr/>
          </p:nvSpPr>
          <p:spPr>
            <a:xfrm>
              <a:off x="5457350" y="3598950"/>
              <a:ext cx="15075" cy="32750"/>
            </a:xfrm>
            <a:custGeom>
              <a:avLst/>
              <a:gdLst/>
              <a:ahLst/>
              <a:cxnLst/>
              <a:rect l="l" t="t" r="r" b="b"/>
              <a:pathLst>
                <a:path w="603" h="1310" extrusionOk="0">
                  <a:moveTo>
                    <a:pt x="121" y="0"/>
                  </a:moveTo>
                  <a:cubicBezTo>
                    <a:pt x="58" y="0"/>
                    <a:pt x="1" y="42"/>
                    <a:pt x="36" y="130"/>
                  </a:cubicBezTo>
                  <a:cubicBezTo>
                    <a:pt x="36" y="497"/>
                    <a:pt x="136" y="1097"/>
                    <a:pt x="470" y="1297"/>
                  </a:cubicBezTo>
                  <a:cubicBezTo>
                    <a:pt x="486" y="1306"/>
                    <a:pt x="503" y="1310"/>
                    <a:pt x="519" y="1310"/>
                  </a:cubicBezTo>
                  <a:cubicBezTo>
                    <a:pt x="565" y="1310"/>
                    <a:pt x="603" y="1272"/>
                    <a:pt x="603" y="1197"/>
                  </a:cubicBezTo>
                  <a:cubicBezTo>
                    <a:pt x="570" y="997"/>
                    <a:pt x="436" y="864"/>
                    <a:pt x="369" y="664"/>
                  </a:cubicBezTo>
                  <a:cubicBezTo>
                    <a:pt x="269" y="464"/>
                    <a:pt x="236" y="297"/>
                    <a:pt x="236" y="97"/>
                  </a:cubicBezTo>
                  <a:cubicBezTo>
                    <a:pt x="236" y="34"/>
                    <a:pt x="177" y="0"/>
                    <a:pt x="12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6"/>
            <p:cNvSpPr/>
            <p:nvPr/>
          </p:nvSpPr>
          <p:spPr>
            <a:xfrm>
              <a:off x="5569150" y="3533850"/>
              <a:ext cx="11375" cy="52300"/>
            </a:xfrm>
            <a:custGeom>
              <a:avLst/>
              <a:gdLst/>
              <a:ahLst/>
              <a:cxnLst/>
              <a:rect l="l" t="t" r="r" b="b"/>
              <a:pathLst>
                <a:path w="455" h="2092" extrusionOk="0">
                  <a:moveTo>
                    <a:pt x="250" y="1"/>
                  </a:moveTo>
                  <a:cubicBezTo>
                    <a:pt x="182" y="1"/>
                    <a:pt x="115" y="44"/>
                    <a:pt x="100" y="132"/>
                  </a:cubicBezTo>
                  <a:cubicBezTo>
                    <a:pt x="0" y="766"/>
                    <a:pt x="0" y="1433"/>
                    <a:pt x="234" y="2033"/>
                  </a:cubicBezTo>
                  <a:cubicBezTo>
                    <a:pt x="247" y="2073"/>
                    <a:pt x="286" y="2092"/>
                    <a:pt x="327" y="2092"/>
                  </a:cubicBezTo>
                  <a:cubicBezTo>
                    <a:pt x="389" y="2092"/>
                    <a:pt x="454" y="2048"/>
                    <a:pt x="434" y="1967"/>
                  </a:cubicBezTo>
                  <a:cubicBezTo>
                    <a:pt x="334" y="1333"/>
                    <a:pt x="301" y="766"/>
                    <a:pt x="401" y="199"/>
                  </a:cubicBezTo>
                  <a:cubicBezTo>
                    <a:pt x="419" y="69"/>
                    <a:pt x="334" y="1"/>
                    <a:pt x="25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6"/>
            <p:cNvSpPr/>
            <p:nvPr/>
          </p:nvSpPr>
          <p:spPr>
            <a:xfrm>
              <a:off x="5574975" y="3616800"/>
              <a:ext cx="52575" cy="95500"/>
            </a:xfrm>
            <a:custGeom>
              <a:avLst/>
              <a:gdLst/>
              <a:ahLst/>
              <a:cxnLst/>
              <a:rect l="l" t="t" r="r" b="b"/>
              <a:pathLst>
                <a:path w="2103" h="3820" extrusionOk="0">
                  <a:moveTo>
                    <a:pt x="848" y="0"/>
                  </a:moveTo>
                  <a:cubicBezTo>
                    <a:pt x="810" y="0"/>
                    <a:pt x="770" y="14"/>
                    <a:pt x="735" y="50"/>
                  </a:cubicBezTo>
                  <a:cubicBezTo>
                    <a:pt x="201" y="617"/>
                    <a:pt x="268" y="1484"/>
                    <a:pt x="468" y="2218"/>
                  </a:cubicBezTo>
                  <a:cubicBezTo>
                    <a:pt x="701" y="2818"/>
                    <a:pt x="1202" y="3786"/>
                    <a:pt x="1936" y="3819"/>
                  </a:cubicBezTo>
                  <a:cubicBezTo>
                    <a:pt x="2069" y="3819"/>
                    <a:pt x="2102" y="3752"/>
                    <a:pt x="2036" y="3652"/>
                  </a:cubicBezTo>
                  <a:cubicBezTo>
                    <a:pt x="1035" y="3085"/>
                    <a:pt x="1" y="1284"/>
                    <a:pt x="935" y="183"/>
                  </a:cubicBezTo>
                  <a:cubicBezTo>
                    <a:pt x="1033" y="110"/>
                    <a:pt x="951" y="0"/>
                    <a:pt x="84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6"/>
            <p:cNvSpPr/>
            <p:nvPr/>
          </p:nvSpPr>
          <p:spPr>
            <a:xfrm>
              <a:off x="5605850" y="3636325"/>
              <a:ext cx="29175" cy="59900"/>
            </a:xfrm>
            <a:custGeom>
              <a:avLst/>
              <a:gdLst/>
              <a:ahLst/>
              <a:cxnLst/>
              <a:rect l="l" t="t" r="r" b="b"/>
              <a:pathLst>
                <a:path w="1167" h="2396" extrusionOk="0">
                  <a:moveTo>
                    <a:pt x="260" y="1"/>
                  </a:moveTo>
                  <a:cubicBezTo>
                    <a:pt x="218" y="1"/>
                    <a:pt x="179" y="29"/>
                    <a:pt x="167" y="103"/>
                  </a:cubicBezTo>
                  <a:cubicBezTo>
                    <a:pt x="0" y="570"/>
                    <a:pt x="0" y="1170"/>
                    <a:pt x="167" y="1637"/>
                  </a:cubicBezTo>
                  <a:cubicBezTo>
                    <a:pt x="275" y="1907"/>
                    <a:pt x="536" y="2395"/>
                    <a:pt x="879" y="2395"/>
                  </a:cubicBezTo>
                  <a:cubicBezTo>
                    <a:pt x="960" y="2395"/>
                    <a:pt x="1045" y="2368"/>
                    <a:pt x="1134" y="2304"/>
                  </a:cubicBezTo>
                  <a:cubicBezTo>
                    <a:pt x="1140" y="2310"/>
                    <a:pt x="1145" y="2313"/>
                    <a:pt x="1149" y="2313"/>
                  </a:cubicBezTo>
                  <a:cubicBezTo>
                    <a:pt x="1167" y="2313"/>
                    <a:pt x="1162" y="2259"/>
                    <a:pt x="1134" y="2204"/>
                  </a:cubicBezTo>
                  <a:cubicBezTo>
                    <a:pt x="1001" y="2138"/>
                    <a:pt x="834" y="2104"/>
                    <a:pt x="701" y="1971"/>
                  </a:cubicBezTo>
                  <a:cubicBezTo>
                    <a:pt x="534" y="1837"/>
                    <a:pt x="467" y="1637"/>
                    <a:pt x="434" y="1437"/>
                  </a:cubicBezTo>
                  <a:cubicBezTo>
                    <a:pt x="300" y="1037"/>
                    <a:pt x="267" y="536"/>
                    <a:pt x="367" y="169"/>
                  </a:cubicBezTo>
                  <a:cubicBezTo>
                    <a:pt x="409" y="85"/>
                    <a:pt x="331" y="1"/>
                    <a:pt x="26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6"/>
            <p:cNvSpPr/>
            <p:nvPr/>
          </p:nvSpPr>
          <p:spPr>
            <a:xfrm>
              <a:off x="5631700" y="3666775"/>
              <a:ext cx="7525" cy="19750"/>
            </a:xfrm>
            <a:custGeom>
              <a:avLst/>
              <a:gdLst/>
              <a:ahLst/>
              <a:cxnLst/>
              <a:rect l="l" t="t" r="r" b="b"/>
              <a:pathLst>
                <a:path w="301" h="790" extrusionOk="0">
                  <a:moveTo>
                    <a:pt x="140" y="1"/>
                  </a:moveTo>
                  <a:cubicBezTo>
                    <a:pt x="85" y="1"/>
                    <a:pt x="34" y="27"/>
                    <a:pt x="34" y="86"/>
                  </a:cubicBezTo>
                  <a:cubicBezTo>
                    <a:pt x="0" y="286"/>
                    <a:pt x="0" y="553"/>
                    <a:pt x="134" y="753"/>
                  </a:cubicBezTo>
                  <a:cubicBezTo>
                    <a:pt x="146" y="778"/>
                    <a:pt x="174" y="789"/>
                    <a:pt x="203" y="789"/>
                  </a:cubicBezTo>
                  <a:cubicBezTo>
                    <a:pt x="249" y="789"/>
                    <a:pt x="300" y="761"/>
                    <a:pt x="300" y="719"/>
                  </a:cubicBezTo>
                  <a:cubicBezTo>
                    <a:pt x="267" y="486"/>
                    <a:pt x="234" y="319"/>
                    <a:pt x="267" y="119"/>
                  </a:cubicBezTo>
                  <a:cubicBezTo>
                    <a:pt x="286" y="44"/>
                    <a:pt x="210" y="1"/>
                    <a:pt x="1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6"/>
            <p:cNvSpPr/>
            <p:nvPr/>
          </p:nvSpPr>
          <p:spPr>
            <a:xfrm>
              <a:off x="5755950" y="3545250"/>
              <a:ext cx="58400" cy="114050"/>
            </a:xfrm>
            <a:custGeom>
              <a:avLst/>
              <a:gdLst/>
              <a:ahLst/>
              <a:cxnLst/>
              <a:rect l="l" t="t" r="r" b="b"/>
              <a:pathLst>
                <a:path w="2336" h="4562" extrusionOk="0">
                  <a:moveTo>
                    <a:pt x="392" y="0"/>
                  </a:moveTo>
                  <a:cubicBezTo>
                    <a:pt x="338" y="0"/>
                    <a:pt x="282" y="35"/>
                    <a:pt x="267" y="110"/>
                  </a:cubicBezTo>
                  <a:cubicBezTo>
                    <a:pt x="0" y="1110"/>
                    <a:pt x="267" y="2278"/>
                    <a:pt x="634" y="3179"/>
                  </a:cubicBezTo>
                  <a:cubicBezTo>
                    <a:pt x="835" y="3637"/>
                    <a:pt x="1404" y="4562"/>
                    <a:pt x="2025" y="4562"/>
                  </a:cubicBezTo>
                  <a:cubicBezTo>
                    <a:pt x="2127" y="4562"/>
                    <a:pt x="2231" y="4536"/>
                    <a:pt x="2335" y="4480"/>
                  </a:cubicBezTo>
                  <a:cubicBezTo>
                    <a:pt x="2335" y="4480"/>
                    <a:pt x="2335" y="4413"/>
                    <a:pt x="2302" y="4346"/>
                  </a:cubicBezTo>
                  <a:cubicBezTo>
                    <a:pt x="1968" y="4146"/>
                    <a:pt x="1635" y="4113"/>
                    <a:pt x="1368" y="3779"/>
                  </a:cubicBezTo>
                  <a:cubicBezTo>
                    <a:pt x="1101" y="3445"/>
                    <a:pt x="934" y="3079"/>
                    <a:pt x="801" y="2678"/>
                  </a:cubicBezTo>
                  <a:cubicBezTo>
                    <a:pt x="501" y="1911"/>
                    <a:pt x="334" y="977"/>
                    <a:pt x="501" y="143"/>
                  </a:cubicBezTo>
                  <a:cubicBezTo>
                    <a:pt x="519" y="51"/>
                    <a:pt x="457" y="0"/>
                    <a:pt x="39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6"/>
            <p:cNvSpPr/>
            <p:nvPr/>
          </p:nvSpPr>
          <p:spPr>
            <a:xfrm>
              <a:off x="5779300" y="3569125"/>
              <a:ext cx="19200" cy="55600"/>
            </a:xfrm>
            <a:custGeom>
              <a:avLst/>
              <a:gdLst/>
              <a:ahLst/>
              <a:cxnLst/>
              <a:rect l="l" t="t" r="r" b="b"/>
              <a:pathLst>
                <a:path w="768" h="2224" extrusionOk="0">
                  <a:moveTo>
                    <a:pt x="143" y="1"/>
                  </a:moveTo>
                  <a:cubicBezTo>
                    <a:pt x="73" y="1"/>
                    <a:pt x="0" y="51"/>
                    <a:pt x="0" y="155"/>
                  </a:cubicBezTo>
                  <a:cubicBezTo>
                    <a:pt x="67" y="522"/>
                    <a:pt x="67" y="956"/>
                    <a:pt x="167" y="1356"/>
                  </a:cubicBezTo>
                  <a:cubicBezTo>
                    <a:pt x="234" y="1690"/>
                    <a:pt x="367" y="2124"/>
                    <a:pt x="701" y="2224"/>
                  </a:cubicBezTo>
                  <a:cubicBezTo>
                    <a:pt x="734" y="2224"/>
                    <a:pt x="768" y="2190"/>
                    <a:pt x="768" y="2157"/>
                  </a:cubicBezTo>
                  <a:cubicBezTo>
                    <a:pt x="734" y="1990"/>
                    <a:pt x="601" y="1823"/>
                    <a:pt x="534" y="1657"/>
                  </a:cubicBezTo>
                  <a:cubicBezTo>
                    <a:pt x="434" y="1490"/>
                    <a:pt x="401" y="1323"/>
                    <a:pt x="367" y="1156"/>
                  </a:cubicBezTo>
                  <a:cubicBezTo>
                    <a:pt x="267" y="823"/>
                    <a:pt x="267" y="456"/>
                    <a:pt x="267" y="122"/>
                  </a:cubicBezTo>
                  <a:cubicBezTo>
                    <a:pt x="267" y="43"/>
                    <a:pt x="207" y="1"/>
                    <a:pt x="14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6"/>
            <p:cNvSpPr/>
            <p:nvPr/>
          </p:nvSpPr>
          <p:spPr>
            <a:xfrm>
              <a:off x="5803050" y="3574975"/>
              <a:ext cx="9625" cy="30775"/>
            </a:xfrm>
            <a:custGeom>
              <a:avLst/>
              <a:gdLst/>
              <a:ahLst/>
              <a:cxnLst/>
              <a:rect l="l" t="t" r="r" b="b"/>
              <a:pathLst>
                <a:path w="385" h="1231" extrusionOk="0">
                  <a:moveTo>
                    <a:pt x="148" y="0"/>
                  </a:moveTo>
                  <a:cubicBezTo>
                    <a:pt x="74" y="0"/>
                    <a:pt x="0" y="50"/>
                    <a:pt x="18" y="155"/>
                  </a:cubicBezTo>
                  <a:cubicBezTo>
                    <a:pt x="51" y="288"/>
                    <a:pt x="84" y="455"/>
                    <a:pt x="84" y="655"/>
                  </a:cubicBezTo>
                  <a:cubicBezTo>
                    <a:pt x="118" y="822"/>
                    <a:pt x="118" y="989"/>
                    <a:pt x="218" y="1156"/>
                  </a:cubicBezTo>
                  <a:cubicBezTo>
                    <a:pt x="235" y="1206"/>
                    <a:pt x="276" y="1231"/>
                    <a:pt x="314" y="1231"/>
                  </a:cubicBezTo>
                  <a:cubicBezTo>
                    <a:pt x="351" y="1231"/>
                    <a:pt x="385" y="1206"/>
                    <a:pt x="385" y="1156"/>
                  </a:cubicBezTo>
                  <a:cubicBezTo>
                    <a:pt x="385" y="989"/>
                    <a:pt x="385" y="822"/>
                    <a:pt x="318" y="655"/>
                  </a:cubicBezTo>
                  <a:cubicBezTo>
                    <a:pt x="285" y="489"/>
                    <a:pt x="285" y="288"/>
                    <a:pt x="285" y="122"/>
                  </a:cubicBezTo>
                  <a:cubicBezTo>
                    <a:pt x="285" y="42"/>
                    <a:pt x="216" y="0"/>
                    <a:pt x="14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6"/>
            <p:cNvSpPr/>
            <p:nvPr/>
          </p:nvSpPr>
          <p:spPr>
            <a:xfrm>
              <a:off x="5746200" y="3434225"/>
              <a:ext cx="103075" cy="67250"/>
            </a:xfrm>
            <a:custGeom>
              <a:avLst/>
              <a:gdLst/>
              <a:ahLst/>
              <a:cxnLst/>
              <a:rect l="l" t="t" r="r" b="b"/>
              <a:pathLst>
                <a:path w="4123" h="2690" extrusionOk="0">
                  <a:moveTo>
                    <a:pt x="1391" y="1"/>
                  </a:moveTo>
                  <a:cubicBezTo>
                    <a:pt x="976" y="1"/>
                    <a:pt x="529" y="136"/>
                    <a:pt x="57" y="448"/>
                  </a:cubicBezTo>
                  <a:cubicBezTo>
                    <a:pt x="1" y="504"/>
                    <a:pt x="39" y="630"/>
                    <a:pt x="131" y="630"/>
                  </a:cubicBezTo>
                  <a:cubicBezTo>
                    <a:pt x="149" y="630"/>
                    <a:pt x="169" y="625"/>
                    <a:pt x="190" y="615"/>
                  </a:cubicBezTo>
                  <a:cubicBezTo>
                    <a:pt x="634" y="508"/>
                    <a:pt x="1077" y="392"/>
                    <a:pt x="1505" y="392"/>
                  </a:cubicBezTo>
                  <a:cubicBezTo>
                    <a:pt x="1882" y="392"/>
                    <a:pt x="2248" y="482"/>
                    <a:pt x="2592" y="748"/>
                  </a:cubicBezTo>
                  <a:cubicBezTo>
                    <a:pt x="3192" y="1215"/>
                    <a:pt x="3526" y="1916"/>
                    <a:pt x="3759" y="2583"/>
                  </a:cubicBezTo>
                  <a:cubicBezTo>
                    <a:pt x="3797" y="2657"/>
                    <a:pt x="3862" y="2690"/>
                    <a:pt x="3923" y="2690"/>
                  </a:cubicBezTo>
                  <a:cubicBezTo>
                    <a:pt x="4027" y="2690"/>
                    <a:pt x="4123" y="2596"/>
                    <a:pt x="4060" y="2449"/>
                  </a:cubicBezTo>
                  <a:cubicBezTo>
                    <a:pt x="3561" y="1178"/>
                    <a:pt x="2616" y="1"/>
                    <a:pt x="139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6"/>
            <p:cNvSpPr/>
            <p:nvPr/>
          </p:nvSpPr>
          <p:spPr>
            <a:xfrm>
              <a:off x="5760125" y="3454300"/>
              <a:ext cx="52400" cy="26225"/>
            </a:xfrm>
            <a:custGeom>
              <a:avLst/>
              <a:gdLst/>
              <a:ahLst/>
              <a:cxnLst/>
              <a:rect l="l" t="t" r="r" b="b"/>
              <a:pathLst>
                <a:path w="2096" h="1049" extrusionOk="0">
                  <a:moveTo>
                    <a:pt x="630" y="0"/>
                  </a:moveTo>
                  <a:cubicBezTo>
                    <a:pt x="464" y="0"/>
                    <a:pt x="296" y="35"/>
                    <a:pt x="134" y="112"/>
                  </a:cubicBezTo>
                  <a:cubicBezTo>
                    <a:pt x="34" y="145"/>
                    <a:pt x="0" y="312"/>
                    <a:pt x="167" y="379"/>
                  </a:cubicBezTo>
                  <a:cubicBezTo>
                    <a:pt x="834" y="412"/>
                    <a:pt x="1334" y="445"/>
                    <a:pt x="1768" y="979"/>
                  </a:cubicBezTo>
                  <a:cubicBezTo>
                    <a:pt x="1797" y="1028"/>
                    <a:pt x="1841" y="1048"/>
                    <a:pt x="1885" y="1048"/>
                  </a:cubicBezTo>
                  <a:cubicBezTo>
                    <a:pt x="1990" y="1048"/>
                    <a:pt x="2096" y="930"/>
                    <a:pt x="2002" y="812"/>
                  </a:cubicBezTo>
                  <a:cubicBezTo>
                    <a:pt x="1720" y="377"/>
                    <a:pt x="1182" y="0"/>
                    <a:pt x="63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6"/>
            <p:cNvSpPr/>
            <p:nvPr/>
          </p:nvSpPr>
          <p:spPr>
            <a:xfrm>
              <a:off x="5612800" y="3374275"/>
              <a:ext cx="159750" cy="41350"/>
            </a:xfrm>
            <a:custGeom>
              <a:avLst/>
              <a:gdLst/>
              <a:ahLst/>
              <a:cxnLst/>
              <a:rect l="l" t="t" r="r" b="b"/>
              <a:pathLst>
                <a:path w="6390" h="1654" extrusionOk="0">
                  <a:moveTo>
                    <a:pt x="4583" y="1"/>
                  </a:moveTo>
                  <a:cubicBezTo>
                    <a:pt x="3005" y="1"/>
                    <a:pt x="1130" y="928"/>
                    <a:pt x="56" y="1512"/>
                  </a:cubicBezTo>
                  <a:cubicBezTo>
                    <a:pt x="1" y="1594"/>
                    <a:pt x="36" y="1654"/>
                    <a:pt x="69" y="1654"/>
                  </a:cubicBezTo>
                  <a:cubicBezTo>
                    <a:pt x="76" y="1654"/>
                    <a:pt x="83" y="1651"/>
                    <a:pt x="89" y="1645"/>
                  </a:cubicBezTo>
                  <a:cubicBezTo>
                    <a:pt x="1056" y="1145"/>
                    <a:pt x="2090" y="811"/>
                    <a:pt x="3158" y="611"/>
                  </a:cubicBezTo>
                  <a:cubicBezTo>
                    <a:pt x="3581" y="534"/>
                    <a:pt x="3979" y="497"/>
                    <a:pt x="4370" y="497"/>
                  </a:cubicBezTo>
                  <a:cubicBezTo>
                    <a:pt x="4996" y="497"/>
                    <a:pt x="5603" y="593"/>
                    <a:pt x="6260" y="778"/>
                  </a:cubicBezTo>
                  <a:cubicBezTo>
                    <a:pt x="6271" y="781"/>
                    <a:pt x="6281" y="783"/>
                    <a:pt x="6290" y="783"/>
                  </a:cubicBezTo>
                  <a:cubicBezTo>
                    <a:pt x="6367" y="783"/>
                    <a:pt x="6390" y="670"/>
                    <a:pt x="6360" y="611"/>
                  </a:cubicBezTo>
                  <a:cubicBezTo>
                    <a:pt x="5880" y="171"/>
                    <a:pt x="5259" y="1"/>
                    <a:pt x="458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6"/>
            <p:cNvSpPr/>
            <p:nvPr/>
          </p:nvSpPr>
          <p:spPr>
            <a:xfrm>
              <a:off x="5673200" y="3406925"/>
              <a:ext cx="41075" cy="14050"/>
            </a:xfrm>
            <a:custGeom>
              <a:avLst/>
              <a:gdLst/>
              <a:ahLst/>
              <a:cxnLst/>
              <a:rect l="l" t="t" r="r" b="b"/>
              <a:pathLst>
                <a:path w="1643" h="562" extrusionOk="0">
                  <a:moveTo>
                    <a:pt x="1166" y="1"/>
                  </a:moveTo>
                  <a:cubicBezTo>
                    <a:pt x="824" y="1"/>
                    <a:pt x="464" y="107"/>
                    <a:pt x="141" y="306"/>
                  </a:cubicBezTo>
                  <a:cubicBezTo>
                    <a:pt x="1" y="362"/>
                    <a:pt x="98" y="561"/>
                    <a:pt x="232" y="561"/>
                  </a:cubicBezTo>
                  <a:cubicBezTo>
                    <a:pt x="257" y="561"/>
                    <a:pt x="282" y="555"/>
                    <a:pt x="308" y="539"/>
                  </a:cubicBezTo>
                  <a:cubicBezTo>
                    <a:pt x="675" y="339"/>
                    <a:pt x="1109" y="339"/>
                    <a:pt x="1509" y="339"/>
                  </a:cubicBezTo>
                  <a:cubicBezTo>
                    <a:pt x="1643" y="306"/>
                    <a:pt x="1643" y="105"/>
                    <a:pt x="1509" y="39"/>
                  </a:cubicBezTo>
                  <a:cubicBezTo>
                    <a:pt x="1398" y="13"/>
                    <a:pt x="1283" y="1"/>
                    <a:pt x="116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6"/>
            <p:cNvSpPr/>
            <p:nvPr/>
          </p:nvSpPr>
          <p:spPr>
            <a:xfrm>
              <a:off x="5808725" y="3278575"/>
              <a:ext cx="28975" cy="22750"/>
            </a:xfrm>
            <a:custGeom>
              <a:avLst/>
              <a:gdLst/>
              <a:ahLst/>
              <a:cxnLst/>
              <a:rect l="l" t="t" r="r" b="b"/>
              <a:pathLst>
                <a:path w="1159" h="910" extrusionOk="0">
                  <a:moveTo>
                    <a:pt x="173" y="0"/>
                  </a:moveTo>
                  <a:cubicBezTo>
                    <a:pt x="52" y="0"/>
                    <a:pt x="0" y="304"/>
                    <a:pt x="191" y="336"/>
                  </a:cubicBezTo>
                  <a:cubicBezTo>
                    <a:pt x="391" y="403"/>
                    <a:pt x="558" y="469"/>
                    <a:pt x="691" y="603"/>
                  </a:cubicBezTo>
                  <a:cubicBezTo>
                    <a:pt x="825" y="736"/>
                    <a:pt x="892" y="803"/>
                    <a:pt x="1025" y="903"/>
                  </a:cubicBezTo>
                  <a:cubicBezTo>
                    <a:pt x="1034" y="908"/>
                    <a:pt x="1044" y="910"/>
                    <a:pt x="1053" y="910"/>
                  </a:cubicBezTo>
                  <a:cubicBezTo>
                    <a:pt x="1109" y="910"/>
                    <a:pt x="1158" y="832"/>
                    <a:pt x="1158" y="803"/>
                  </a:cubicBezTo>
                  <a:cubicBezTo>
                    <a:pt x="1158" y="403"/>
                    <a:pt x="558" y="102"/>
                    <a:pt x="191" y="2"/>
                  </a:cubicBezTo>
                  <a:cubicBezTo>
                    <a:pt x="185" y="1"/>
                    <a:pt x="179" y="0"/>
                    <a:pt x="17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6"/>
            <p:cNvSpPr/>
            <p:nvPr/>
          </p:nvSpPr>
          <p:spPr>
            <a:xfrm>
              <a:off x="5607500" y="2943625"/>
              <a:ext cx="17575" cy="31175"/>
            </a:xfrm>
            <a:custGeom>
              <a:avLst/>
              <a:gdLst/>
              <a:ahLst/>
              <a:cxnLst/>
              <a:rect l="l" t="t" r="r" b="b"/>
              <a:pathLst>
                <a:path w="703" h="1247" extrusionOk="0">
                  <a:moveTo>
                    <a:pt x="462" y="0"/>
                  </a:moveTo>
                  <a:cubicBezTo>
                    <a:pt x="426" y="0"/>
                    <a:pt x="392" y="17"/>
                    <a:pt x="368" y="58"/>
                  </a:cubicBezTo>
                  <a:cubicBezTo>
                    <a:pt x="201" y="324"/>
                    <a:pt x="1" y="625"/>
                    <a:pt x="68" y="891"/>
                  </a:cubicBezTo>
                  <a:cubicBezTo>
                    <a:pt x="68" y="1025"/>
                    <a:pt x="134" y="1158"/>
                    <a:pt x="234" y="1192"/>
                  </a:cubicBezTo>
                  <a:cubicBezTo>
                    <a:pt x="313" y="1231"/>
                    <a:pt x="379" y="1247"/>
                    <a:pt x="448" y="1247"/>
                  </a:cubicBezTo>
                  <a:cubicBezTo>
                    <a:pt x="496" y="1247"/>
                    <a:pt x="546" y="1239"/>
                    <a:pt x="601" y="1225"/>
                  </a:cubicBezTo>
                  <a:cubicBezTo>
                    <a:pt x="635" y="1225"/>
                    <a:pt x="668" y="1125"/>
                    <a:pt x="601" y="1125"/>
                  </a:cubicBezTo>
                  <a:cubicBezTo>
                    <a:pt x="468" y="1058"/>
                    <a:pt x="334" y="958"/>
                    <a:pt x="334" y="825"/>
                  </a:cubicBezTo>
                  <a:cubicBezTo>
                    <a:pt x="401" y="625"/>
                    <a:pt x="468" y="391"/>
                    <a:pt x="601" y="291"/>
                  </a:cubicBezTo>
                  <a:cubicBezTo>
                    <a:pt x="702" y="165"/>
                    <a:pt x="574" y="0"/>
                    <a:pt x="46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6"/>
            <p:cNvSpPr/>
            <p:nvPr/>
          </p:nvSpPr>
          <p:spPr>
            <a:xfrm>
              <a:off x="5635850" y="2945650"/>
              <a:ext cx="10875" cy="23000"/>
            </a:xfrm>
            <a:custGeom>
              <a:avLst/>
              <a:gdLst/>
              <a:ahLst/>
              <a:cxnLst/>
              <a:rect l="l" t="t" r="r" b="b"/>
              <a:pathLst>
                <a:path w="435" h="920" extrusionOk="0">
                  <a:moveTo>
                    <a:pt x="217" y="0"/>
                  </a:moveTo>
                  <a:cubicBezTo>
                    <a:pt x="152" y="0"/>
                    <a:pt x="83" y="35"/>
                    <a:pt x="68" y="110"/>
                  </a:cubicBezTo>
                  <a:cubicBezTo>
                    <a:pt x="1" y="277"/>
                    <a:pt x="1" y="410"/>
                    <a:pt x="68" y="577"/>
                  </a:cubicBezTo>
                  <a:cubicBezTo>
                    <a:pt x="68" y="644"/>
                    <a:pt x="101" y="710"/>
                    <a:pt x="134" y="777"/>
                  </a:cubicBezTo>
                  <a:cubicBezTo>
                    <a:pt x="168" y="877"/>
                    <a:pt x="268" y="877"/>
                    <a:pt x="301" y="911"/>
                  </a:cubicBezTo>
                  <a:cubicBezTo>
                    <a:pt x="319" y="916"/>
                    <a:pt x="335" y="919"/>
                    <a:pt x="348" y="919"/>
                  </a:cubicBezTo>
                  <a:cubicBezTo>
                    <a:pt x="412" y="919"/>
                    <a:pt x="435" y="859"/>
                    <a:pt x="435" y="777"/>
                  </a:cubicBezTo>
                  <a:cubicBezTo>
                    <a:pt x="335" y="677"/>
                    <a:pt x="335" y="610"/>
                    <a:pt x="335" y="577"/>
                  </a:cubicBezTo>
                  <a:cubicBezTo>
                    <a:pt x="301" y="544"/>
                    <a:pt x="301" y="477"/>
                    <a:pt x="301" y="444"/>
                  </a:cubicBezTo>
                  <a:cubicBezTo>
                    <a:pt x="268" y="310"/>
                    <a:pt x="301" y="243"/>
                    <a:pt x="335" y="143"/>
                  </a:cubicBezTo>
                  <a:cubicBezTo>
                    <a:pt x="371" y="52"/>
                    <a:pt x="297" y="0"/>
                    <a:pt x="21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6"/>
            <p:cNvSpPr/>
            <p:nvPr/>
          </p:nvSpPr>
          <p:spPr>
            <a:xfrm>
              <a:off x="5660325" y="2941575"/>
              <a:ext cx="4425" cy="3950"/>
            </a:xfrm>
            <a:custGeom>
              <a:avLst/>
              <a:gdLst/>
              <a:ahLst/>
              <a:cxnLst/>
              <a:rect l="l" t="t" r="r" b="b"/>
              <a:pathLst>
                <a:path w="177" h="158" extrusionOk="0">
                  <a:moveTo>
                    <a:pt x="92" y="1"/>
                  </a:moveTo>
                  <a:cubicBezTo>
                    <a:pt x="17" y="1"/>
                    <a:pt x="0" y="110"/>
                    <a:pt x="89" y="140"/>
                  </a:cubicBezTo>
                  <a:cubicBezTo>
                    <a:pt x="96" y="152"/>
                    <a:pt x="103" y="158"/>
                    <a:pt x="111" y="158"/>
                  </a:cubicBezTo>
                  <a:cubicBezTo>
                    <a:pt x="143" y="158"/>
                    <a:pt x="177" y="60"/>
                    <a:pt x="123" y="6"/>
                  </a:cubicBezTo>
                  <a:cubicBezTo>
                    <a:pt x="112" y="2"/>
                    <a:pt x="102" y="1"/>
                    <a:pt x="9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6"/>
            <p:cNvSpPr/>
            <p:nvPr/>
          </p:nvSpPr>
          <p:spPr>
            <a:xfrm>
              <a:off x="5702000" y="3078375"/>
              <a:ext cx="74825" cy="54325"/>
            </a:xfrm>
            <a:custGeom>
              <a:avLst/>
              <a:gdLst/>
              <a:ahLst/>
              <a:cxnLst/>
              <a:rect l="l" t="t" r="r" b="b"/>
              <a:pathLst>
                <a:path w="2993" h="2173" extrusionOk="0">
                  <a:moveTo>
                    <a:pt x="221" y="1"/>
                  </a:moveTo>
                  <a:cubicBezTo>
                    <a:pt x="77" y="1"/>
                    <a:pt x="0" y="179"/>
                    <a:pt x="124" y="272"/>
                  </a:cubicBezTo>
                  <a:cubicBezTo>
                    <a:pt x="524" y="638"/>
                    <a:pt x="1124" y="839"/>
                    <a:pt x="1591" y="1139"/>
                  </a:cubicBezTo>
                  <a:cubicBezTo>
                    <a:pt x="2025" y="1439"/>
                    <a:pt x="2425" y="1939"/>
                    <a:pt x="2892" y="2173"/>
                  </a:cubicBezTo>
                  <a:cubicBezTo>
                    <a:pt x="2959" y="2173"/>
                    <a:pt x="2992" y="2173"/>
                    <a:pt x="2992" y="2140"/>
                  </a:cubicBezTo>
                  <a:cubicBezTo>
                    <a:pt x="2826" y="1072"/>
                    <a:pt x="1158" y="272"/>
                    <a:pt x="257" y="5"/>
                  </a:cubicBezTo>
                  <a:cubicBezTo>
                    <a:pt x="244" y="2"/>
                    <a:pt x="232" y="1"/>
                    <a:pt x="2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6"/>
            <p:cNvSpPr/>
            <p:nvPr/>
          </p:nvSpPr>
          <p:spPr>
            <a:xfrm>
              <a:off x="5730800" y="3062850"/>
              <a:ext cx="55200" cy="47900"/>
            </a:xfrm>
            <a:custGeom>
              <a:avLst/>
              <a:gdLst/>
              <a:ahLst/>
              <a:cxnLst/>
              <a:rect l="l" t="t" r="r" b="b"/>
              <a:pathLst>
                <a:path w="2208" h="1916" extrusionOk="0">
                  <a:moveTo>
                    <a:pt x="173" y="1"/>
                  </a:moveTo>
                  <a:cubicBezTo>
                    <a:pt x="69" y="1"/>
                    <a:pt x="1" y="176"/>
                    <a:pt x="139" y="259"/>
                  </a:cubicBezTo>
                  <a:cubicBezTo>
                    <a:pt x="506" y="459"/>
                    <a:pt x="906" y="626"/>
                    <a:pt x="1273" y="926"/>
                  </a:cubicBezTo>
                  <a:cubicBezTo>
                    <a:pt x="1607" y="1226"/>
                    <a:pt x="1740" y="1593"/>
                    <a:pt x="2040" y="1893"/>
                  </a:cubicBezTo>
                  <a:cubicBezTo>
                    <a:pt x="2068" y="1907"/>
                    <a:pt x="2096" y="1915"/>
                    <a:pt x="2119" y="1915"/>
                  </a:cubicBezTo>
                  <a:cubicBezTo>
                    <a:pt x="2151" y="1915"/>
                    <a:pt x="2174" y="1899"/>
                    <a:pt x="2174" y="1860"/>
                  </a:cubicBezTo>
                  <a:cubicBezTo>
                    <a:pt x="2207" y="859"/>
                    <a:pt x="1006" y="292"/>
                    <a:pt x="239" y="25"/>
                  </a:cubicBezTo>
                  <a:cubicBezTo>
                    <a:pt x="216" y="8"/>
                    <a:pt x="194" y="1"/>
                    <a:pt x="17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6"/>
            <p:cNvSpPr/>
            <p:nvPr/>
          </p:nvSpPr>
          <p:spPr>
            <a:xfrm>
              <a:off x="5751625" y="3042700"/>
              <a:ext cx="42700" cy="39975"/>
            </a:xfrm>
            <a:custGeom>
              <a:avLst/>
              <a:gdLst/>
              <a:ahLst/>
              <a:cxnLst/>
              <a:rect l="l" t="t" r="r" b="b"/>
              <a:pathLst>
                <a:path w="1708" h="1599" extrusionOk="0">
                  <a:moveTo>
                    <a:pt x="219" y="1"/>
                  </a:moveTo>
                  <a:cubicBezTo>
                    <a:pt x="105" y="1"/>
                    <a:pt x="0" y="133"/>
                    <a:pt x="73" y="231"/>
                  </a:cubicBezTo>
                  <a:cubicBezTo>
                    <a:pt x="307" y="531"/>
                    <a:pt x="540" y="765"/>
                    <a:pt x="841" y="1031"/>
                  </a:cubicBezTo>
                  <a:cubicBezTo>
                    <a:pt x="1107" y="1232"/>
                    <a:pt x="1341" y="1498"/>
                    <a:pt x="1641" y="1598"/>
                  </a:cubicBezTo>
                  <a:cubicBezTo>
                    <a:pt x="1674" y="1598"/>
                    <a:pt x="1708" y="1565"/>
                    <a:pt x="1708" y="1532"/>
                  </a:cubicBezTo>
                  <a:cubicBezTo>
                    <a:pt x="1641" y="1232"/>
                    <a:pt x="1441" y="1065"/>
                    <a:pt x="1207" y="865"/>
                  </a:cubicBezTo>
                  <a:cubicBezTo>
                    <a:pt x="941" y="598"/>
                    <a:pt x="607" y="364"/>
                    <a:pt x="340" y="64"/>
                  </a:cubicBezTo>
                  <a:cubicBezTo>
                    <a:pt x="304" y="19"/>
                    <a:pt x="261" y="1"/>
                    <a:pt x="21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6"/>
            <p:cNvSpPr/>
            <p:nvPr/>
          </p:nvSpPr>
          <p:spPr>
            <a:xfrm>
              <a:off x="5776950" y="3034575"/>
              <a:ext cx="40725" cy="29775"/>
            </a:xfrm>
            <a:custGeom>
              <a:avLst/>
              <a:gdLst/>
              <a:ahLst/>
              <a:cxnLst/>
              <a:rect l="l" t="t" r="r" b="b"/>
              <a:pathLst>
                <a:path w="1629" h="1191" extrusionOk="0">
                  <a:moveTo>
                    <a:pt x="170" y="0"/>
                  </a:moveTo>
                  <a:cubicBezTo>
                    <a:pt x="73" y="0"/>
                    <a:pt x="0" y="95"/>
                    <a:pt x="94" y="189"/>
                  </a:cubicBezTo>
                  <a:cubicBezTo>
                    <a:pt x="354" y="579"/>
                    <a:pt x="931" y="1191"/>
                    <a:pt x="1455" y="1191"/>
                  </a:cubicBezTo>
                  <a:cubicBezTo>
                    <a:pt x="1468" y="1191"/>
                    <a:pt x="1482" y="1190"/>
                    <a:pt x="1495" y="1190"/>
                  </a:cubicBezTo>
                  <a:cubicBezTo>
                    <a:pt x="1562" y="1190"/>
                    <a:pt x="1629" y="1090"/>
                    <a:pt x="1562" y="1056"/>
                  </a:cubicBezTo>
                  <a:cubicBezTo>
                    <a:pt x="1429" y="889"/>
                    <a:pt x="1195" y="789"/>
                    <a:pt x="995" y="689"/>
                  </a:cubicBezTo>
                  <a:cubicBezTo>
                    <a:pt x="695" y="522"/>
                    <a:pt x="495" y="322"/>
                    <a:pt x="295" y="55"/>
                  </a:cubicBezTo>
                  <a:cubicBezTo>
                    <a:pt x="255" y="16"/>
                    <a:pt x="211" y="0"/>
                    <a:pt x="1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6"/>
            <p:cNvSpPr/>
            <p:nvPr/>
          </p:nvSpPr>
          <p:spPr>
            <a:xfrm>
              <a:off x="5809225" y="3034575"/>
              <a:ext cx="20125" cy="25900"/>
            </a:xfrm>
            <a:custGeom>
              <a:avLst/>
              <a:gdLst/>
              <a:ahLst/>
              <a:cxnLst/>
              <a:rect l="l" t="t" r="r" b="b"/>
              <a:pathLst>
                <a:path w="805" h="1036" extrusionOk="0">
                  <a:moveTo>
                    <a:pt x="179" y="0"/>
                  </a:moveTo>
                  <a:cubicBezTo>
                    <a:pt x="80" y="0"/>
                    <a:pt x="0" y="95"/>
                    <a:pt x="71" y="189"/>
                  </a:cubicBezTo>
                  <a:cubicBezTo>
                    <a:pt x="204" y="322"/>
                    <a:pt x="304" y="456"/>
                    <a:pt x="405" y="656"/>
                  </a:cubicBezTo>
                  <a:cubicBezTo>
                    <a:pt x="505" y="756"/>
                    <a:pt x="571" y="923"/>
                    <a:pt x="705" y="1023"/>
                  </a:cubicBezTo>
                  <a:cubicBezTo>
                    <a:pt x="714" y="1032"/>
                    <a:pt x="725" y="1036"/>
                    <a:pt x="737" y="1036"/>
                  </a:cubicBezTo>
                  <a:cubicBezTo>
                    <a:pt x="769" y="1036"/>
                    <a:pt x="805" y="1005"/>
                    <a:pt x="805" y="956"/>
                  </a:cubicBezTo>
                  <a:cubicBezTo>
                    <a:pt x="805" y="823"/>
                    <a:pt x="705" y="689"/>
                    <a:pt x="638" y="522"/>
                  </a:cubicBezTo>
                  <a:cubicBezTo>
                    <a:pt x="538" y="356"/>
                    <a:pt x="405" y="189"/>
                    <a:pt x="304" y="55"/>
                  </a:cubicBezTo>
                  <a:cubicBezTo>
                    <a:pt x="265" y="16"/>
                    <a:pt x="221" y="0"/>
                    <a:pt x="17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6"/>
            <p:cNvSpPr/>
            <p:nvPr/>
          </p:nvSpPr>
          <p:spPr>
            <a:xfrm>
              <a:off x="5786850" y="3159475"/>
              <a:ext cx="111725" cy="115550"/>
            </a:xfrm>
            <a:custGeom>
              <a:avLst/>
              <a:gdLst/>
              <a:ahLst/>
              <a:cxnLst/>
              <a:rect l="l" t="t" r="r" b="b"/>
              <a:pathLst>
                <a:path w="4469" h="4622" extrusionOk="0">
                  <a:moveTo>
                    <a:pt x="255" y="0"/>
                  </a:moveTo>
                  <a:cubicBezTo>
                    <a:pt x="137" y="0"/>
                    <a:pt x="1" y="141"/>
                    <a:pt x="99" y="263"/>
                  </a:cubicBezTo>
                  <a:cubicBezTo>
                    <a:pt x="866" y="1197"/>
                    <a:pt x="1933" y="1731"/>
                    <a:pt x="2701" y="2698"/>
                  </a:cubicBezTo>
                  <a:cubicBezTo>
                    <a:pt x="2967" y="3065"/>
                    <a:pt x="3268" y="3465"/>
                    <a:pt x="3568" y="3899"/>
                  </a:cubicBezTo>
                  <a:cubicBezTo>
                    <a:pt x="3701" y="4066"/>
                    <a:pt x="3768" y="4199"/>
                    <a:pt x="3901" y="4299"/>
                  </a:cubicBezTo>
                  <a:cubicBezTo>
                    <a:pt x="3918" y="4333"/>
                    <a:pt x="4035" y="4333"/>
                    <a:pt x="4106" y="4333"/>
                  </a:cubicBezTo>
                  <a:cubicBezTo>
                    <a:pt x="4177" y="4333"/>
                    <a:pt x="4202" y="4333"/>
                    <a:pt x="4035" y="4366"/>
                  </a:cubicBezTo>
                  <a:cubicBezTo>
                    <a:pt x="3968" y="4366"/>
                    <a:pt x="3935" y="4433"/>
                    <a:pt x="3968" y="4433"/>
                  </a:cubicBezTo>
                  <a:lnTo>
                    <a:pt x="4068" y="4566"/>
                  </a:lnTo>
                  <a:cubicBezTo>
                    <a:pt x="4088" y="4605"/>
                    <a:pt x="4130" y="4622"/>
                    <a:pt x="4175" y="4622"/>
                  </a:cubicBezTo>
                  <a:cubicBezTo>
                    <a:pt x="4207" y="4622"/>
                    <a:pt x="4241" y="4613"/>
                    <a:pt x="4268" y="4600"/>
                  </a:cubicBezTo>
                  <a:lnTo>
                    <a:pt x="4368" y="4566"/>
                  </a:lnTo>
                  <a:cubicBezTo>
                    <a:pt x="4435" y="4533"/>
                    <a:pt x="4469" y="4366"/>
                    <a:pt x="4402" y="4266"/>
                  </a:cubicBezTo>
                  <a:cubicBezTo>
                    <a:pt x="3801" y="3599"/>
                    <a:pt x="3401" y="2832"/>
                    <a:pt x="2767" y="2131"/>
                  </a:cubicBezTo>
                  <a:cubicBezTo>
                    <a:pt x="2033" y="1364"/>
                    <a:pt x="1066" y="897"/>
                    <a:pt x="366" y="63"/>
                  </a:cubicBezTo>
                  <a:cubicBezTo>
                    <a:pt x="339" y="19"/>
                    <a:pt x="298" y="0"/>
                    <a:pt x="25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6"/>
            <p:cNvSpPr/>
            <p:nvPr/>
          </p:nvSpPr>
          <p:spPr>
            <a:xfrm>
              <a:off x="5831825" y="3167500"/>
              <a:ext cx="70925" cy="89800"/>
            </a:xfrm>
            <a:custGeom>
              <a:avLst/>
              <a:gdLst/>
              <a:ahLst/>
              <a:cxnLst/>
              <a:rect l="l" t="t" r="r" b="b"/>
              <a:pathLst>
                <a:path w="2837" h="3592" extrusionOk="0">
                  <a:moveTo>
                    <a:pt x="218" y="1"/>
                  </a:moveTo>
                  <a:cubicBezTo>
                    <a:pt x="179" y="1"/>
                    <a:pt x="140" y="4"/>
                    <a:pt x="101" y="9"/>
                  </a:cubicBezTo>
                  <a:cubicBezTo>
                    <a:pt x="68" y="9"/>
                    <a:pt x="1" y="42"/>
                    <a:pt x="68" y="76"/>
                  </a:cubicBezTo>
                  <a:cubicBezTo>
                    <a:pt x="268" y="342"/>
                    <a:pt x="568" y="443"/>
                    <a:pt x="768" y="709"/>
                  </a:cubicBezTo>
                  <a:cubicBezTo>
                    <a:pt x="1102" y="1043"/>
                    <a:pt x="1402" y="1443"/>
                    <a:pt x="1602" y="1877"/>
                  </a:cubicBezTo>
                  <a:cubicBezTo>
                    <a:pt x="1936" y="2411"/>
                    <a:pt x="2136" y="3245"/>
                    <a:pt x="2703" y="3578"/>
                  </a:cubicBezTo>
                  <a:cubicBezTo>
                    <a:pt x="2722" y="3588"/>
                    <a:pt x="2739" y="3592"/>
                    <a:pt x="2753" y="3592"/>
                  </a:cubicBezTo>
                  <a:cubicBezTo>
                    <a:pt x="2786" y="3592"/>
                    <a:pt x="2803" y="3568"/>
                    <a:pt x="2803" y="3545"/>
                  </a:cubicBezTo>
                  <a:cubicBezTo>
                    <a:pt x="2836" y="2778"/>
                    <a:pt x="2169" y="1910"/>
                    <a:pt x="1802" y="1343"/>
                  </a:cubicBezTo>
                  <a:cubicBezTo>
                    <a:pt x="1455" y="807"/>
                    <a:pt x="899" y="1"/>
                    <a:pt x="21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6"/>
            <p:cNvSpPr/>
            <p:nvPr/>
          </p:nvSpPr>
          <p:spPr>
            <a:xfrm>
              <a:off x="5880450" y="3176325"/>
              <a:ext cx="44800" cy="84400"/>
            </a:xfrm>
            <a:custGeom>
              <a:avLst/>
              <a:gdLst/>
              <a:ahLst/>
              <a:cxnLst/>
              <a:rect l="l" t="t" r="r" b="b"/>
              <a:pathLst>
                <a:path w="1792" h="3376" extrusionOk="0">
                  <a:moveTo>
                    <a:pt x="160" y="0"/>
                  </a:moveTo>
                  <a:cubicBezTo>
                    <a:pt x="91" y="0"/>
                    <a:pt x="1" y="86"/>
                    <a:pt x="24" y="156"/>
                  </a:cubicBezTo>
                  <a:cubicBezTo>
                    <a:pt x="291" y="623"/>
                    <a:pt x="558" y="1090"/>
                    <a:pt x="825" y="1591"/>
                  </a:cubicBezTo>
                  <a:cubicBezTo>
                    <a:pt x="991" y="1891"/>
                    <a:pt x="1125" y="2158"/>
                    <a:pt x="1225" y="2491"/>
                  </a:cubicBezTo>
                  <a:cubicBezTo>
                    <a:pt x="1325" y="2725"/>
                    <a:pt x="1358" y="3025"/>
                    <a:pt x="1392" y="3325"/>
                  </a:cubicBezTo>
                  <a:cubicBezTo>
                    <a:pt x="1425" y="3359"/>
                    <a:pt x="1467" y="3375"/>
                    <a:pt x="1504" y="3375"/>
                  </a:cubicBezTo>
                  <a:cubicBezTo>
                    <a:pt x="1542" y="3375"/>
                    <a:pt x="1575" y="3359"/>
                    <a:pt x="1592" y="3325"/>
                  </a:cubicBezTo>
                  <a:cubicBezTo>
                    <a:pt x="1792" y="2758"/>
                    <a:pt x="1458" y="2158"/>
                    <a:pt x="1225" y="1724"/>
                  </a:cubicBezTo>
                  <a:cubicBezTo>
                    <a:pt x="958" y="1157"/>
                    <a:pt x="524" y="623"/>
                    <a:pt x="224" y="56"/>
                  </a:cubicBezTo>
                  <a:cubicBezTo>
                    <a:pt x="214" y="16"/>
                    <a:pt x="189" y="0"/>
                    <a:pt x="16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6"/>
            <p:cNvSpPr/>
            <p:nvPr/>
          </p:nvSpPr>
          <p:spPr>
            <a:xfrm>
              <a:off x="5916125" y="3184750"/>
              <a:ext cx="24150" cy="52350"/>
            </a:xfrm>
            <a:custGeom>
              <a:avLst/>
              <a:gdLst/>
              <a:ahLst/>
              <a:cxnLst/>
              <a:rect l="l" t="t" r="r" b="b"/>
              <a:pathLst>
                <a:path w="966" h="2094" extrusionOk="0">
                  <a:moveTo>
                    <a:pt x="174" y="0"/>
                  </a:moveTo>
                  <a:cubicBezTo>
                    <a:pt x="87" y="0"/>
                    <a:pt x="1" y="80"/>
                    <a:pt x="65" y="186"/>
                  </a:cubicBezTo>
                  <a:cubicBezTo>
                    <a:pt x="232" y="586"/>
                    <a:pt x="232" y="1087"/>
                    <a:pt x="365" y="1554"/>
                  </a:cubicBezTo>
                  <a:cubicBezTo>
                    <a:pt x="393" y="1777"/>
                    <a:pt x="514" y="2094"/>
                    <a:pt x="748" y="2094"/>
                  </a:cubicBezTo>
                  <a:cubicBezTo>
                    <a:pt x="794" y="2094"/>
                    <a:pt x="844" y="2081"/>
                    <a:pt x="899" y="2054"/>
                  </a:cubicBezTo>
                  <a:cubicBezTo>
                    <a:pt x="965" y="2021"/>
                    <a:pt x="932" y="1887"/>
                    <a:pt x="865" y="1887"/>
                  </a:cubicBezTo>
                  <a:cubicBezTo>
                    <a:pt x="799" y="1887"/>
                    <a:pt x="765" y="1687"/>
                    <a:pt x="732" y="1621"/>
                  </a:cubicBezTo>
                  <a:cubicBezTo>
                    <a:pt x="632" y="1487"/>
                    <a:pt x="598" y="1254"/>
                    <a:pt x="565" y="1087"/>
                  </a:cubicBezTo>
                  <a:cubicBezTo>
                    <a:pt x="465" y="753"/>
                    <a:pt x="432" y="386"/>
                    <a:pt x="298" y="86"/>
                  </a:cubicBezTo>
                  <a:cubicBezTo>
                    <a:pt x="274" y="26"/>
                    <a:pt x="224" y="0"/>
                    <a:pt x="1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6"/>
            <p:cNvSpPr/>
            <p:nvPr/>
          </p:nvSpPr>
          <p:spPr>
            <a:xfrm>
              <a:off x="5941075" y="3175850"/>
              <a:ext cx="30400" cy="46325"/>
            </a:xfrm>
            <a:custGeom>
              <a:avLst/>
              <a:gdLst/>
              <a:ahLst/>
              <a:cxnLst/>
              <a:rect l="l" t="t" r="r" b="b"/>
              <a:pathLst>
                <a:path w="1216" h="1853" extrusionOk="0">
                  <a:moveTo>
                    <a:pt x="159" y="0"/>
                  </a:moveTo>
                  <a:cubicBezTo>
                    <a:pt x="85" y="0"/>
                    <a:pt x="1" y="48"/>
                    <a:pt x="1" y="109"/>
                  </a:cubicBezTo>
                  <a:cubicBezTo>
                    <a:pt x="134" y="742"/>
                    <a:pt x="134" y="1543"/>
                    <a:pt x="801" y="1843"/>
                  </a:cubicBezTo>
                  <a:cubicBezTo>
                    <a:pt x="824" y="1850"/>
                    <a:pt x="847" y="1853"/>
                    <a:pt x="869" y="1853"/>
                  </a:cubicBezTo>
                  <a:cubicBezTo>
                    <a:pt x="1070" y="1853"/>
                    <a:pt x="1215" y="1597"/>
                    <a:pt x="1035" y="1476"/>
                  </a:cubicBezTo>
                  <a:cubicBezTo>
                    <a:pt x="801" y="1343"/>
                    <a:pt x="601" y="1143"/>
                    <a:pt x="468" y="876"/>
                  </a:cubicBezTo>
                  <a:cubicBezTo>
                    <a:pt x="401" y="609"/>
                    <a:pt x="301" y="309"/>
                    <a:pt x="268" y="75"/>
                  </a:cubicBezTo>
                  <a:cubicBezTo>
                    <a:pt x="254" y="22"/>
                    <a:pt x="209" y="0"/>
                    <a:pt x="15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6"/>
            <p:cNvSpPr/>
            <p:nvPr/>
          </p:nvSpPr>
          <p:spPr>
            <a:xfrm>
              <a:off x="5957275" y="3162325"/>
              <a:ext cx="16350" cy="19800"/>
            </a:xfrm>
            <a:custGeom>
              <a:avLst/>
              <a:gdLst/>
              <a:ahLst/>
              <a:cxnLst/>
              <a:rect l="l" t="t" r="r" b="b"/>
              <a:pathLst>
                <a:path w="654" h="792" extrusionOk="0">
                  <a:moveTo>
                    <a:pt x="133" y="0"/>
                  </a:moveTo>
                  <a:cubicBezTo>
                    <a:pt x="60" y="0"/>
                    <a:pt x="0" y="52"/>
                    <a:pt x="20" y="149"/>
                  </a:cubicBezTo>
                  <a:cubicBezTo>
                    <a:pt x="87" y="316"/>
                    <a:pt x="153" y="583"/>
                    <a:pt x="287" y="716"/>
                  </a:cubicBezTo>
                  <a:cubicBezTo>
                    <a:pt x="337" y="766"/>
                    <a:pt x="412" y="791"/>
                    <a:pt x="483" y="791"/>
                  </a:cubicBezTo>
                  <a:cubicBezTo>
                    <a:pt x="554" y="791"/>
                    <a:pt x="620" y="766"/>
                    <a:pt x="654" y="716"/>
                  </a:cubicBezTo>
                  <a:lnTo>
                    <a:pt x="620" y="616"/>
                  </a:lnTo>
                  <a:cubicBezTo>
                    <a:pt x="587" y="549"/>
                    <a:pt x="554" y="483"/>
                    <a:pt x="487" y="449"/>
                  </a:cubicBezTo>
                  <a:cubicBezTo>
                    <a:pt x="420" y="316"/>
                    <a:pt x="353" y="216"/>
                    <a:pt x="287" y="82"/>
                  </a:cubicBezTo>
                  <a:cubicBezTo>
                    <a:pt x="245" y="27"/>
                    <a:pt x="186" y="0"/>
                    <a:pt x="13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6"/>
            <p:cNvSpPr/>
            <p:nvPr/>
          </p:nvSpPr>
          <p:spPr>
            <a:xfrm>
              <a:off x="5968250" y="3144175"/>
              <a:ext cx="13725" cy="10000"/>
            </a:xfrm>
            <a:custGeom>
              <a:avLst/>
              <a:gdLst/>
              <a:ahLst/>
              <a:cxnLst/>
              <a:rect l="l" t="t" r="r" b="b"/>
              <a:pathLst>
                <a:path w="549" h="400" extrusionOk="0">
                  <a:moveTo>
                    <a:pt x="168" y="1"/>
                  </a:moveTo>
                  <a:cubicBezTo>
                    <a:pt x="89" y="1"/>
                    <a:pt x="0" y="79"/>
                    <a:pt x="48" y="175"/>
                  </a:cubicBezTo>
                  <a:cubicBezTo>
                    <a:pt x="138" y="287"/>
                    <a:pt x="258" y="400"/>
                    <a:pt x="378" y="400"/>
                  </a:cubicBezTo>
                  <a:cubicBezTo>
                    <a:pt x="436" y="400"/>
                    <a:pt x="494" y="373"/>
                    <a:pt x="548" y="308"/>
                  </a:cubicBezTo>
                  <a:lnTo>
                    <a:pt x="515" y="241"/>
                  </a:lnTo>
                  <a:cubicBezTo>
                    <a:pt x="490" y="254"/>
                    <a:pt x="468" y="259"/>
                    <a:pt x="448" y="259"/>
                  </a:cubicBezTo>
                  <a:cubicBezTo>
                    <a:pt x="357" y="259"/>
                    <a:pt x="302" y="150"/>
                    <a:pt x="248" y="41"/>
                  </a:cubicBezTo>
                  <a:cubicBezTo>
                    <a:pt x="229" y="13"/>
                    <a:pt x="199" y="1"/>
                    <a:pt x="16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6"/>
            <p:cNvSpPr/>
            <p:nvPr/>
          </p:nvSpPr>
          <p:spPr>
            <a:xfrm>
              <a:off x="5885250" y="3155000"/>
              <a:ext cx="40850" cy="20650"/>
            </a:xfrm>
            <a:custGeom>
              <a:avLst/>
              <a:gdLst/>
              <a:ahLst/>
              <a:cxnLst/>
              <a:rect l="l" t="t" r="r" b="b"/>
              <a:pathLst>
                <a:path w="1634" h="826" extrusionOk="0">
                  <a:moveTo>
                    <a:pt x="678" y="0"/>
                  </a:moveTo>
                  <a:cubicBezTo>
                    <a:pt x="507" y="0"/>
                    <a:pt x="332" y="25"/>
                    <a:pt x="166" y="42"/>
                  </a:cubicBezTo>
                  <a:cubicBezTo>
                    <a:pt x="15" y="42"/>
                    <a:pt x="0" y="285"/>
                    <a:pt x="145" y="285"/>
                  </a:cubicBezTo>
                  <a:cubicBezTo>
                    <a:pt x="161" y="285"/>
                    <a:pt x="179" y="282"/>
                    <a:pt x="199" y="275"/>
                  </a:cubicBezTo>
                  <a:cubicBezTo>
                    <a:pt x="297" y="263"/>
                    <a:pt x="390" y="255"/>
                    <a:pt x="480" y="255"/>
                  </a:cubicBezTo>
                  <a:cubicBezTo>
                    <a:pt x="637" y="255"/>
                    <a:pt x="785" y="279"/>
                    <a:pt x="933" y="342"/>
                  </a:cubicBezTo>
                  <a:cubicBezTo>
                    <a:pt x="1166" y="409"/>
                    <a:pt x="1266" y="609"/>
                    <a:pt x="1366" y="776"/>
                  </a:cubicBezTo>
                  <a:cubicBezTo>
                    <a:pt x="1400" y="809"/>
                    <a:pt x="1425" y="826"/>
                    <a:pt x="1446" y="826"/>
                  </a:cubicBezTo>
                  <a:cubicBezTo>
                    <a:pt x="1467" y="826"/>
                    <a:pt x="1483" y="809"/>
                    <a:pt x="1500" y="776"/>
                  </a:cubicBezTo>
                  <a:cubicBezTo>
                    <a:pt x="1633" y="509"/>
                    <a:pt x="1433" y="242"/>
                    <a:pt x="1166" y="109"/>
                  </a:cubicBezTo>
                  <a:cubicBezTo>
                    <a:pt x="1016" y="25"/>
                    <a:pt x="849" y="0"/>
                    <a:pt x="67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6"/>
            <p:cNvSpPr/>
            <p:nvPr/>
          </p:nvSpPr>
          <p:spPr>
            <a:xfrm>
              <a:off x="5903750" y="3131025"/>
              <a:ext cx="27350" cy="12850"/>
            </a:xfrm>
            <a:custGeom>
              <a:avLst/>
              <a:gdLst/>
              <a:ahLst/>
              <a:cxnLst/>
              <a:rect l="l" t="t" r="r" b="b"/>
              <a:pathLst>
                <a:path w="1094" h="514" extrusionOk="0">
                  <a:moveTo>
                    <a:pt x="264" y="0"/>
                  </a:moveTo>
                  <a:cubicBezTo>
                    <a:pt x="80" y="0"/>
                    <a:pt x="0" y="224"/>
                    <a:pt x="193" y="334"/>
                  </a:cubicBezTo>
                  <a:cubicBezTo>
                    <a:pt x="293" y="400"/>
                    <a:pt x="460" y="501"/>
                    <a:pt x="626" y="501"/>
                  </a:cubicBezTo>
                  <a:cubicBezTo>
                    <a:pt x="662" y="509"/>
                    <a:pt x="698" y="514"/>
                    <a:pt x="734" y="514"/>
                  </a:cubicBezTo>
                  <a:cubicBezTo>
                    <a:pt x="831" y="514"/>
                    <a:pt x="929" y="483"/>
                    <a:pt x="1027" y="434"/>
                  </a:cubicBezTo>
                  <a:cubicBezTo>
                    <a:pt x="1093" y="434"/>
                    <a:pt x="1060" y="334"/>
                    <a:pt x="1027" y="334"/>
                  </a:cubicBezTo>
                  <a:cubicBezTo>
                    <a:pt x="927" y="334"/>
                    <a:pt x="793" y="234"/>
                    <a:pt x="727" y="200"/>
                  </a:cubicBezTo>
                  <a:cubicBezTo>
                    <a:pt x="593" y="167"/>
                    <a:pt x="460" y="100"/>
                    <a:pt x="393" y="34"/>
                  </a:cubicBezTo>
                  <a:cubicBezTo>
                    <a:pt x="346" y="10"/>
                    <a:pt x="303" y="0"/>
                    <a:pt x="26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6"/>
            <p:cNvSpPr/>
            <p:nvPr/>
          </p:nvSpPr>
          <p:spPr>
            <a:xfrm>
              <a:off x="5929400" y="3113100"/>
              <a:ext cx="14200" cy="10800"/>
            </a:xfrm>
            <a:custGeom>
              <a:avLst/>
              <a:gdLst/>
              <a:ahLst/>
              <a:cxnLst/>
              <a:rect l="l" t="t" r="r" b="b"/>
              <a:pathLst>
                <a:path w="568" h="432" extrusionOk="0">
                  <a:moveTo>
                    <a:pt x="246" y="1"/>
                  </a:moveTo>
                  <a:cubicBezTo>
                    <a:pt x="163" y="1"/>
                    <a:pt x="78" y="52"/>
                    <a:pt x="34" y="117"/>
                  </a:cubicBezTo>
                  <a:cubicBezTo>
                    <a:pt x="1" y="217"/>
                    <a:pt x="67" y="384"/>
                    <a:pt x="201" y="417"/>
                  </a:cubicBezTo>
                  <a:cubicBezTo>
                    <a:pt x="245" y="417"/>
                    <a:pt x="305" y="432"/>
                    <a:pt x="359" y="432"/>
                  </a:cubicBezTo>
                  <a:cubicBezTo>
                    <a:pt x="386" y="432"/>
                    <a:pt x="412" y="428"/>
                    <a:pt x="434" y="417"/>
                  </a:cubicBezTo>
                  <a:cubicBezTo>
                    <a:pt x="534" y="384"/>
                    <a:pt x="568" y="284"/>
                    <a:pt x="534" y="217"/>
                  </a:cubicBezTo>
                  <a:cubicBezTo>
                    <a:pt x="501" y="117"/>
                    <a:pt x="401" y="83"/>
                    <a:pt x="368" y="50"/>
                  </a:cubicBezTo>
                  <a:cubicBezTo>
                    <a:pt x="333" y="15"/>
                    <a:pt x="290" y="1"/>
                    <a:pt x="24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6"/>
            <p:cNvSpPr/>
            <p:nvPr/>
          </p:nvSpPr>
          <p:spPr>
            <a:xfrm>
              <a:off x="6026150" y="3126850"/>
              <a:ext cx="35050" cy="27425"/>
            </a:xfrm>
            <a:custGeom>
              <a:avLst/>
              <a:gdLst/>
              <a:ahLst/>
              <a:cxnLst/>
              <a:rect l="l" t="t" r="r" b="b"/>
              <a:pathLst>
                <a:path w="1402" h="1097" extrusionOk="0">
                  <a:moveTo>
                    <a:pt x="134" y="0"/>
                  </a:moveTo>
                  <a:cubicBezTo>
                    <a:pt x="0" y="0"/>
                    <a:pt x="34" y="201"/>
                    <a:pt x="167" y="234"/>
                  </a:cubicBezTo>
                  <a:cubicBezTo>
                    <a:pt x="801" y="234"/>
                    <a:pt x="968" y="701"/>
                    <a:pt x="1334" y="1068"/>
                  </a:cubicBezTo>
                  <a:cubicBezTo>
                    <a:pt x="1345" y="1089"/>
                    <a:pt x="1355" y="1096"/>
                    <a:pt x="1364" y="1096"/>
                  </a:cubicBezTo>
                  <a:cubicBezTo>
                    <a:pt x="1385" y="1096"/>
                    <a:pt x="1401" y="1057"/>
                    <a:pt x="1401" y="1034"/>
                  </a:cubicBezTo>
                  <a:cubicBezTo>
                    <a:pt x="1334" y="467"/>
                    <a:pt x="701" y="34"/>
                    <a:pt x="1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6"/>
            <p:cNvSpPr/>
            <p:nvPr/>
          </p:nvSpPr>
          <p:spPr>
            <a:xfrm>
              <a:off x="6030300" y="3157075"/>
              <a:ext cx="13375" cy="11350"/>
            </a:xfrm>
            <a:custGeom>
              <a:avLst/>
              <a:gdLst/>
              <a:ahLst/>
              <a:cxnLst/>
              <a:rect l="l" t="t" r="r" b="b"/>
              <a:pathLst>
                <a:path w="535" h="454" extrusionOk="0">
                  <a:moveTo>
                    <a:pt x="122" y="1"/>
                  </a:moveTo>
                  <a:cubicBezTo>
                    <a:pt x="84" y="1"/>
                    <a:pt x="51" y="9"/>
                    <a:pt x="34" y="26"/>
                  </a:cubicBezTo>
                  <a:cubicBezTo>
                    <a:pt x="1" y="126"/>
                    <a:pt x="1" y="192"/>
                    <a:pt x="34" y="259"/>
                  </a:cubicBezTo>
                  <a:cubicBezTo>
                    <a:pt x="115" y="313"/>
                    <a:pt x="261" y="453"/>
                    <a:pt x="384" y="453"/>
                  </a:cubicBezTo>
                  <a:cubicBezTo>
                    <a:pt x="414" y="453"/>
                    <a:pt x="442" y="445"/>
                    <a:pt x="468" y="426"/>
                  </a:cubicBezTo>
                  <a:cubicBezTo>
                    <a:pt x="535" y="292"/>
                    <a:pt x="335" y="92"/>
                    <a:pt x="234" y="26"/>
                  </a:cubicBezTo>
                  <a:cubicBezTo>
                    <a:pt x="201" y="9"/>
                    <a:pt x="159" y="1"/>
                    <a:pt x="12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6"/>
            <p:cNvSpPr/>
            <p:nvPr/>
          </p:nvSpPr>
          <p:spPr>
            <a:xfrm>
              <a:off x="3921500" y="2674025"/>
              <a:ext cx="333100" cy="540000"/>
            </a:xfrm>
            <a:custGeom>
              <a:avLst/>
              <a:gdLst/>
              <a:ahLst/>
              <a:cxnLst/>
              <a:rect l="l" t="t" r="r" b="b"/>
              <a:pathLst>
                <a:path w="13324" h="21600" extrusionOk="0">
                  <a:moveTo>
                    <a:pt x="6064" y="0"/>
                  </a:moveTo>
                  <a:cubicBezTo>
                    <a:pt x="5680" y="139"/>
                    <a:pt x="5218" y="155"/>
                    <a:pt x="4739" y="155"/>
                  </a:cubicBezTo>
                  <a:cubicBezTo>
                    <a:pt x="4595" y="155"/>
                    <a:pt x="4450" y="153"/>
                    <a:pt x="4305" y="153"/>
                  </a:cubicBezTo>
                  <a:cubicBezTo>
                    <a:pt x="3418" y="153"/>
                    <a:pt x="2535" y="207"/>
                    <a:pt x="2027" y="968"/>
                  </a:cubicBezTo>
                  <a:cubicBezTo>
                    <a:pt x="1694" y="1435"/>
                    <a:pt x="1794" y="1968"/>
                    <a:pt x="1827" y="2502"/>
                  </a:cubicBezTo>
                  <a:cubicBezTo>
                    <a:pt x="1894" y="3670"/>
                    <a:pt x="1894" y="4904"/>
                    <a:pt x="1894" y="6071"/>
                  </a:cubicBezTo>
                  <a:cubicBezTo>
                    <a:pt x="1961" y="8673"/>
                    <a:pt x="1794" y="11309"/>
                    <a:pt x="1394" y="13910"/>
                  </a:cubicBezTo>
                  <a:cubicBezTo>
                    <a:pt x="1260" y="15145"/>
                    <a:pt x="1027" y="16446"/>
                    <a:pt x="793" y="17680"/>
                  </a:cubicBezTo>
                  <a:cubicBezTo>
                    <a:pt x="626" y="18414"/>
                    <a:pt x="193" y="19147"/>
                    <a:pt x="159" y="19915"/>
                  </a:cubicBezTo>
                  <a:cubicBezTo>
                    <a:pt x="1" y="21321"/>
                    <a:pt x="1443" y="21598"/>
                    <a:pt x="2927" y="21598"/>
                  </a:cubicBezTo>
                  <a:cubicBezTo>
                    <a:pt x="3890" y="21598"/>
                    <a:pt x="4872" y="21481"/>
                    <a:pt x="5444" y="21481"/>
                  </a:cubicBezTo>
                  <a:cubicBezTo>
                    <a:pt x="5474" y="21481"/>
                    <a:pt x="5502" y="21482"/>
                    <a:pt x="5530" y="21482"/>
                  </a:cubicBezTo>
                  <a:cubicBezTo>
                    <a:pt x="6280" y="21527"/>
                    <a:pt x="7208" y="21600"/>
                    <a:pt x="8170" y="21600"/>
                  </a:cubicBezTo>
                  <a:cubicBezTo>
                    <a:pt x="10116" y="21600"/>
                    <a:pt x="12197" y="21299"/>
                    <a:pt x="13202" y="19848"/>
                  </a:cubicBezTo>
                  <a:cubicBezTo>
                    <a:pt x="13324" y="19799"/>
                    <a:pt x="13250" y="19698"/>
                    <a:pt x="13150" y="19698"/>
                  </a:cubicBezTo>
                  <a:cubicBezTo>
                    <a:pt x="13113" y="19698"/>
                    <a:pt x="13072" y="19712"/>
                    <a:pt x="13035" y="19748"/>
                  </a:cubicBezTo>
                  <a:cubicBezTo>
                    <a:pt x="11933" y="21026"/>
                    <a:pt x="10002" y="21300"/>
                    <a:pt x="8144" y="21300"/>
                  </a:cubicBezTo>
                  <a:cubicBezTo>
                    <a:pt x="7190" y="21300"/>
                    <a:pt x="6256" y="21228"/>
                    <a:pt x="5463" y="21182"/>
                  </a:cubicBezTo>
                  <a:cubicBezTo>
                    <a:pt x="5141" y="21171"/>
                    <a:pt x="4826" y="21167"/>
                    <a:pt x="4514" y="21167"/>
                  </a:cubicBezTo>
                  <a:cubicBezTo>
                    <a:pt x="3892" y="21167"/>
                    <a:pt x="3284" y="21182"/>
                    <a:pt x="2661" y="21182"/>
                  </a:cubicBezTo>
                  <a:cubicBezTo>
                    <a:pt x="1694" y="21182"/>
                    <a:pt x="660" y="21116"/>
                    <a:pt x="593" y="19848"/>
                  </a:cubicBezTo>
                  <a:cubicBezTo>
                    <a:pt x="526" y="19414"/>
                    <a:pt x="960" y="18747"/>
                    <a:pt x="1093" y="18280"/>
                  </a:cubicBezTo>
                  <a:cubicBezTo>
                    <a:pt x="1861" y="15011"/>
                    <a:pt x="2194" y="11475"/>
                    <a:pt x="2261" y="8140"/>
                  </a:cubicBezTo>
                  <a:cubicBezTo>
                    <a:pt x="2294" y="6438"/>
                    <a:pt x="2294" y="4737"/>
                    <a:pt x="2161" y="3003"/>
                  </a:cubicBezTo>
                  <a:cubicBezTo>
                    <a:pt x="2094" y="1968"/>
                    <a:pt x="1961" y="2269"/>
                    <a:pt x="2861" y="1268"/>
                  </a:cubicBezTo>
                  <a:cubicBezTo>
                    <a:pt x="3795" y="267"/>
                    <a:pt x="3495" y="434"/>
                    <a:pt x="4496" y="401"/>
                  </a:cubicBezTo>
                  <a:cubicBezTo>
                    <a:pt x="5096" y="334"/>
                    <a:pt x="5597" y="301"/>
                    <a:pt x="6130" y="100"/>
                  </a:cubicBezTo>
                  <a:cubicBezTo>
                    <a:pt x="6164" y="100"/>
                    <a:pt x="6130" y="0"/>
                    <a:pt x="606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6"/>
            <p:cNvSpPr/>
            <p:nvPr/>
          </p:nvSpPr>
          <p:spPr>
            <a:xfrm>
              <a:off x="4184825" y="3065625"/>
              <a:ext cx="102600" cy="119625"/>
            </a:xfrm>
            <a:custGeom>
              <a:avLst/>
              <a:gdLst/>
              <a:ahLst/>
              <a:cxnLst/>
              <a:rect l="l" t="t" r="r" b="b"/>
              <a:pathLst>
                <a:path w="4104" h="4785" extrusionOk="0">
                  <a:moveTo>
                    <a:pt x="4053" y="0"/>
                  </a:moveTo>
                  <a:cubicBezTo>
                    <a:pt x="4040" y="0"/>
                    <a:pt x="4023" y="5"/>
                    <a:pt x="4003" y="14"/>
                  </a:cubicBezTo>
                  <a:cubicBezTo>
                    <a:pt x="3336" y="2082"/>
                    <a:pt x="2269" y="3817"/>
                    <a:pt x="101" y="4618"/>
                  </a:cubicBezTo>
                  <a:cubicBezTo>
                    <a:pt x="1" y="4651"/>
                    <a:pt x="34" y="4784"/>
                    <a:pt x="134" y="4784"/>
                  </a:cubicBezTo>
                  <a:cubicBezTo>
                    <a:pt x="2336" y="4084"/>
                    <a:pt x="3403" y="2149"/>
                    <a:pt x="4103" y="48"/>
                  </a:cubicBezTo>
                  <a:cubicBezTo>
                    <a:pt x="4103" y="24"/>
                    <a:pt x="4087" y="0"/>
                    <a:pt x="405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6"/>
            <p:cNvSpPr/>
            <p:nvPr/>
          </p:nvSpPr>
          <p:spPr>
            <a:xfrm>
              <a:off x="4224025" y="3055350"/>
              <a:ext cx="45050" cy="80925"/>
            </a:xfrm>
            <a:custGeom>
              <a:avLst/>
              <a:gdLst/>
              <a:ahLst/>
              <a:cxnLst/>
              <a:rect l="l" t="t" r="r" b="b"/>
              <a:pathLst>
                <a:path w="1802" h="3237" extrusionOk="0">
                  <a:moveTo>
                    <a:pt x="1652" y="0"/>
                  </a:moveTo>
                  <a:cubicBezTo>
                    <a:pt x="1626" y="0"/>
                    <a:pt x="1601" y="8"/>
                    <a:pt x="1601" y="25"/>
                  </a:cubicBezTo>
                  <a:cubicBezTo>
                    <a:pt x="1601" y="1226"/>
                    <a:pt x="901" y="2360"/>
                    <a:pt x="0" y="3161"/>
                  </a:cubicBezTo>
                  <a:cubicBezTo>
                    <a:pt x="0" y="3188"/>
                    <a:pt x="22" y="3236"/>
                    <a:pt x="48" y="3236"/>
                  </a:cubicBezTo>
                  <a:cubicBezTo>
                    <a:pt x="54" y="3236"/>
                    <a:pt x="61" y="3234"/>
                    <a:pt x="67" y="3227"/>
                  </a:cubicBezTo>
                  <a:cubicBezTo>
                    <a:pt x="1068" y="2360"/>
                    <a:pt x="1802" y="1393"/>
                    <a:pt x="1702" y="25"/>
                  </a:cubicBezTo>
                  <a:cubicBezTo>
                    <a:pt x="1702" y="8"/>
                    <a:pt x="1677" y="0"/>
                    <a:pt x="16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6"/>
            <p:cNvSpPr/>
            <p:nvPr/>
          </p:nvSpPr>
          <p:spPr>
            <a:xfrm>
              <a:off x="4206000" y="2693975"/>
              <a:ext cx="150650" cy="176500"/>
            </a:xfrm>
            <a:custGeom>
              <a:avLst/>
              <a:gdLst/>
              <a:ahLst/>
              <a:cxnLst/>
              <a:rect l="l" t="t" r="r" b="b"/>
              <a:pathLst>
                <a:path w="6026" h="7060" extrusionOk="0">
                  <a:moveTo>
                    <a:pt x="280" y="1"/>
                  </a:moveTo>
                  <a:cubicBezTo>
                    <a:pt x="18" y="1"/>
                    <a:pt x="0" y="306"/>
                    <a:pt x="254" y="370"/>
                  </a:cubicBezTo>
                  <a:cubicBezTo>
                    <a:pt x="2089" y="770"/>
                    <a:pt x="3790" y="970"/>
                    <a:pt x="4691" y="2838"/>
                  </a:cubicBezTo>
                  <a:cubicBezTo>
                    <a:pt x="5325" y="4139"/>
                    <a:pt x="5391" y="5607"/>
                    <a:pt x="5091" y="6975"/>
                  </a:cubicBezTo>
                  <a:cubicBezTo>
                    <a:pt x="5091" y="7017"/>
                    <a:pt x="5118" y="7059"/>
                    <a:pt x="5146" y="7059"/>
                  </a:cubicBezTo>
                  <a:cubicBezTo>
                    <a:pt x="5162" y="7059"/>
                    <a:pt x="5179" y="7045"/>
                    <a:pt x="5191" y="7008"/>
                  </a:cubicBezTo>
                  <a:cubicBezTo>
                    <a:pt x="6025" y="5607"/>
                    <a:pt x="5658" y="3672"/>
                    <a:pt x="4858" y="2305"/>
                  </a:cubicBezTo>
                  <a:cubicBezTo>
                    <a:pt x="3824" y="503"/>
                    <a:pt x="2156" y="370"/>
                    <a:pt x="321" y="3"/>
                  </a:cubicBezTo>
                  <a:cubicBezTo>
                    <a:pt x="307" y="1"/>
                    <a:pt x="293" y="1"/>
                    <a:pt x="28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6"/>
            <p:cNvSpPr/>
            <p:nvPr/>
          </p:nvSpPr>
          <p:spPr>
            <a:xfrm>
              <a:off x="4258750" y="2734125"/>
              <a:ext cx="78700" cy="102800"/>
            </a:xfrm>
            <a:custGeom>
              <a:avLst/>
              <a:gdLst/>
              <a:ahLst/>
              <a:cxnLst/>
              <a:rect l="l" t="t" r="r" b="b"/>
              <a:pathLst>
                <a:path w="3148" h="4112" extrusionOk="0">
                  <a:moveTo>
                    <a:pt x="132" y="1"/>
                  </a:moveTo>
                  <a:cubicBezTo>
                    <a:pt x="45" y="1"/>
                    <a:pt x="1" y="120"/>
                    <a:pt x="79" y="198"/>
                  </a:cubicBezTo>
                  <a:cubicBezTo>
                    <a:pt x="646" y="665"/>
                    <a:pt x="1213" y="1166"/>
                    <a:pt x="1647" y="1733"/>
                  </a:cubicBezTo>
                  <a:cubicBezTo>
                    <a:pt x="2181" y="2533"/>
                    <a:pt x="2080" y="3167"/>
                    <a:pt x="2047" y="4034"/>
                  </a:cubicBezTo>
                  <a:cubicBezTo>
                    <a:pt x="2047" y="4057"/>
                    <a:pt x="2094" y="4111"/>
                    <a:pt x="2123" y="4111"/>
                  </a:cubicBezTo>
                  <a:cubicBezTo>
                    <a:pt x="2137" y="4111"/>
                    <a:pt x="2147" y="4099"/>
                    <a:pt x="2147" y="4068"/>
                  </a:cubicBezTo>
                  <a:cubicBezTo>
                    <a:pt x="3148" y="2533"/>
                    <a:pt x="1247" y="899"/>
                    <a:pt x="212" y="31"/>
                  </a:cubicBezTo>
                  <a:cubicBezTo>
                    <a:pt x="184" y="10"/>
                    <a:pt x="156" y="1"/>
                    <a:pt x="13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6"/>
            <p:cNvSpPr/>
            <p:nvPr/>
          </p:nvSpPr>
          <p:spPr>
            <a:xfrm>
              <a:off x="4264050" y="2770875"/>
              <a:ext cx="27550" cy="48350"/>
            </a:xfrm>
            <a:custGeom>
              <a:avLst/>
              <a:gdLst/>
              <a:ahLst/>
              <a:cxnLst/>
              <a:rect l="l" t="t" r="r" b="b"/>
              <a:pathLst>
                <a:path w="1102" h="1934" extrusionOk="0">
                  <a:moveTo>
                    <a:pt x="63" y="1"/>
                  </a:moveTo>
                  <a:cubicBezTo>
                    <a:pt x="32" y="1"/>
                    <a:pt x="0" y="40"/>
                    <a:pt x="0" y="63"/>
                  </a:cubicBezTo>
                  <a:cubicBezTo>
                    <a:pt x="167" y="363"/>
                    <a:pt x="334" y="630"/>
                    <a:pt x="501" y="963"/>
                  </a:cubicBezTo>
                  <a:cubicBezTo>
                    <a:pt x="668" y="1263"/>
                    <a:pt x="801" y="1597"/>
                    <a:pt x="968" y="1897"/>
                  </a:cubicBezTo>
                  <a:cubicBezTo>
                    <a:pt x="981" y="1923"/>
                    <a:pt x="1003" y="1934"/>
                    <a:pt x="1026" y="1934"/>
                  </a:cubicBezTo>
                  <a:cubicBezTo>
                    <a:pt x="1063" y="1934"/>
                    <a:pt x="1101" y="1905"/>
                    <a:pt x="1101" y="1864"/>
                  </a:cubicBezTo>
                  <a:cubicBezTo>
                    <a:pt x="1001" y="1197"/>
                    <a:pt x="467" y="563"/>
                    <a:pt x="101" y="29"/>
                  </a:cubicBezTo>
                  <a:cubicBezTo>
                    <a:pt x="90" y="9"/>
                    <a:pt x="77" y="1"/>
                    <a:pt x="6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6"/>
            <p:cNvSpPr/>
            <p:nvPr/>
          </p:nvSpPr>
          <p:spPr>
            <a:xfrm>
              <a:off x="3993025" y="2700075"/>
              <a:ext cx="80925" cy="109275"/>
            </a:xfrm>
            <a:custGeom>
              <a:avLst/>
              <a:gdLst/>
              <a:ahLst/>
              <a:cxnLst/>
              <a:rect l="l" t="t" r="r" b="b"/>
              <a:pathLst>
                <a:path w="3237" h="4371" extrusionOk="0">
                  <a:moveTo>
                    <a:pt x="2603" y="0"/>
                  </a:moveTo>
                  <a:cubicBezTo>
                    <a:pt x="1817" y="0"/>
                    <a:pt x="1046" y="236"/>
                    <a:pt x="601" y="960"/>
                  </a:cubicBezTo>
                  <a:cubicBezTo>
                    <a:pt x="67" y="1894"/>
                    <a:pt x="0" y="3261"/>
                    <a:pt x="167" y="4296"/>
                  </a:cubicBezTo>
                  <a:cubicBezTo>
                    <a:pt x="167" y="4346"/>
                    <a:pt x="192" y="4371"/>
                    <a:pt x="221" y="4371"/>
                  </a:cubicBezTo>
                  <a:cubicBezTo>
                    <a:pt x="251" y="4371"/>
                    <a:pt x="284" y="4346"/>
                    <a:pt x="301" y="4296"/>
                  </a:cubicBezTo>
                  <a:cubicBezTo>
                    <a:pt x="501" y="3462"/>
                    <a:pt x="434" y="2628"/>
                    <a:pt x="634" y="1860"/>
                  </a:cubicBezTo>
                  <a:cubicBezTo>
                    <a:pt x="968" y="593"/>
                    <a:pt x="1902" y="293"/>
                    <a:pt x="3069" y="293"/>
                  </a:cubicBezTo>
                  <a:cubicBezTo>
                    <a:pt x="3236" y="293"/>
                    <a:pt x="3236" y="59"/>
                    <a:pt x="3069" y="26"/>
                  </a:cubicBezTo>
                  <a:cubicBezTo>
                    <a:pt x="2915" y="9"/>
                    <a:pt x="2759" y="0"/>
                    <a:pt x="260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6"/>
            <p:cNvSpPr/>
            <p:nvPr/>
          </p:nvSpPr>
          <p:spPr>
            <a:xfrm>
              <a:off x="3994700" y="2731575"/>
              <a:ext cx="75900" cy="59775"/>
            </a:xfrm>
            <a:custGeom>
              <a:avLst/>
              <a:gdLst/>
              <a:ahLst/>
              <a:cxnLst/>
              <a:rect l="l" t="t" r="r" b="b"/>
              <a:pathLst>
                <a:path w="3036" h="2391" extrusionOk="0">
                  <a:moveTo>
                    <a:pt x="2936" y="0"/>
                  </a:moveTo>
                  <a:cubicBezTo>
                    <a:pt x="2168" y="100"/>
                    <a:pt x="0" y="1635"/>
                    <a:pt x="1234" y="2368"/>
                  </a:cubicBezTo>
                  <a:cubicBezTo>
                    <a:pt x="1242" y="2384"/>
                    <a:pt x="1252" y="2391"/>
                    <a:pt x="1263" y="2391"/>
                  </a:cubicBezTo>
                  <a:cubicBezTo>
                    <a:pt x="1296" y="2391"/>
                    <a:pt x="1334" y="2327"/>
                    <a:pt x="1334" y="2302"/>
                  </a:cubicBezTo>
                  <a:cubicBezTo>
                    <a:pt x="767" y="1368"/>
                    <a:pt x="2068" y="300"/>
                    <a:pt x="2936" y="133"/>
                  </a:cubicBezTo>
                  <a:cubicBezTo>
                    <a:pt x="3036" y="133"/>
                    <a:pt x="3036" y="0"/>
                    <a:pt x="293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6"/>
            <p:cNvSpPr/>
            <p:nvPr/>
          </p:nvSpPr>
          <p:spPr>
            <a:xfrm>
              <a:off x="4041400" y="2749950"/>
              <a:ext cx="36150" cy="51475"/>
            </a:xfrm>
            <a:custGeom>
              <a:avLst/>
              <a:gdLst/>
              <a:ahLst/>
              <a:cxnLst/>
              <a:rect l="l" t="t" r="r" b="b"/>
              <a:pathLst>
                <a:path w="1446" h="2059" extrusionOk="0">
                  <a:moveTo>
                    <a:pt x="1349" y="1"/>
                  </a:moveTo>
                  <a:cubicBezTo>
                    <a:pt x="1333" y="1"/>
                    <a:pt x="1316" y="10"/>
                    <a:pt x="1301" y="32"/>
                  </a:cubicBezTo>
                  <a:cubicBezTo>
                    <a:pt x="567" y="466"/>
                    <a:pt x="0" y="1133"/>
                    <a:pt x="234" y="2034"/>
                  </a:cubicBezTo>
                  <a:cubicBezTo>
                    <a:pt x="234" y="2050"/>
                    <a:pt x="259" y="2059"/>
                    <a:pt x="284" y="2059"/>
                  </a:cubicBezTo>
                  <a:cubicBezTo>
                    <a:pt x="309" y="2059"/>
                    <a:pt x="334" y="2050"/>
                    <a:pt x="334" y="2034"/>
                  </a:cubicBezTo>
                  <a:cubicBezTo>
                    <a:pt x="234" y="1233"/>
                    <a:pt x="801" y="566"/>
                    <a:pt x="1368" y="132"/>
                  </a:cubicBezTo>
                  <a:cubicBezTo>
                    <a:pt x="1445" y="107"/>
                    <a:pt x="1403" y="1"/>
                    <a:pt x="134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6"/>
            <p:cNvSpPr/>
            <p:nvPr/>
          </p:nvSpPr>
          <p:spPr>
            <a:xfrm>
              <a:off x="4105600" y="2764925"/>
              <a:ext cx="13375" cy="7525"/>
            </a:xfrm>
            <a:custGeom>
              <a:avLst/>
              <a:gdLst/>
              <a:ahLst/>
              <a:cxnLst/>
              <a:rect l="l" t="t" r="r" b="b"/>
              <a:pathLst>
                <a:path w="535" h="301" extrusionOk="0">
                  <a:moveTo>
                    <a:pt x="167" y="0"/>
                  </a:moveTo>
                  <a:cubicBezTo>
                    <a:pt x="67" y="0"/>
                    <a:pt x="1" y="134"/>
                    <a:pt x="101" y="167"/>
                  </a:cubicBezTo>
                  <a:cubicBezTo>
                    <a:pt x="134" y="200"/>
                    <a:pt x="234" y="200"/>
                    <a:pt x="267" y="267"/>
                  </a:cubicBezTo>
                  <a:cubicBezTo>
                    <a:pt x="334" y="301"/>
                    <a:pt x="368" y="301"/>
                    <a:pt x="468" y="301"/>
                  </a:cubicBezTo>
                  <a:cubicBezTo>
                    <a:pt x="501" y="301"/>
                    <a:pt x="534" y="267"/>
                    <a:pt x="501" y="200"/>
                  </a:cubicBezTo>
                  <a:cubicBezTo>
                    <a:pt x="468" y="167"/>
                    <a:pt x="368" y="134"/>
                    <a:pt x="334" y="100"/>
                  </a:cubicBezTo>
                  <a:cubicBezTo>
                    <a:pt x="301" y="34"/>
                    <a:pt x="234" y="34"/>
                    <a:pt x="16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6"/>
            <p:cNvSpPr/>
            <p:nvPr/>
          </p:nvSpPr>
          <p:spPr>
            <a:xfrm>
              <a:off x="3963000" y="3007975"/>
              <a:ext cx="109275" cy="177625"/>
            </a:xfrm>
            <a:custGeom>
              <a:avLst/>
              <a:gdLst/>
              <a:ahLst/>
              <a:cxnLst/>
              <a:rect l="l" t="t" r="r" b="b"/>
              <a:pathLst>
                <a:path w="4371" h="7105" extrusionOk="0">
                  <a:moveTo>
                    <a:pt x="1611" y="0"/>
                  </a:moveTo>
                  <a:cubicBezTo>
                    <a:pt x="1567" y="0"/>
                    <a:pt x="1535" y="27"/>
                    <a:pt x="1535" y="85"/>
                  </a:cubicBezTo>
                  <a:cubicBezTo>
                    <a:pt x="1301" y="1386"/>
                    <a:pt x="768" y="2587"/>
                    <a:pt x="468" y="3888"/>
                  </a:cubicBezTo>
                  <a:cubicBezTo>
                    <a:pt x="301" y="4555"/>
                    <a:pt x="1" y="5923"/>
                    <a:pt x="468" y="6523"/>
                  </a:cubicBezTo>
                  <a:cubicBezTo>
                    <a:pt x="750" y="6947"/>
                    <a:pt x="1438" y="7105"/>
                    <a:pt x="2171" y="7105"/>
                  </a:cubicBezTo>
                  <a:cubicBezTo>
                    <a:pt x="2996" y="7105"/>
                    <a:pt x="3879" y="6904"/>
                    <a:pt x="4304" y="6657"/>
                  </a:cubicBezTo>
                  <a:cubicBezTo>
                    <a:pt x="4370" y="6623"/>
                    <a:pt x="4304" y="6523"/>
                    <a:pt x="4237" y="6523"/>
                  </a:cubicBezTo>
                  <a:cubicBezTo>
                    <a:pt x="3597" y="6575"/>
                    <a:pt x="2996" y="6645"/>
                    <a:pt x="2374" y="6645"/>
                  </a:cubicBezTo>
                  <a:cubicBezTo>
                    <a:pt x="2186" y="6645"/>
                    <a:pt x="1996" y="6639"/>
                    <a:pt x="1802" y="6623"/>
                  </a:cubicBezTo>
                  <a:cubicBezTo>
                    <a:pt x="734" y="6523"/>
                    <a:pt x="568" y="6123"/>
                    <a:pt x="634" y="5022"/>
                  </a:cubicBezTo>
                  <a:cubicBezTo>
                    <a:pt x="668" y="3321"/>
                    <a:pt x="1502" y="1787"/>
                    <a:pt x="1802" y="119"/>
                  </a:cubicBezTo>
                  <a:cubicBezTo>
                    <a:pt x="1746" y="44"/>
                    <a:pt x="1668" y="0"/>
                    <a:pt x="161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6"/>
            <p:cNvSpPr/>
            <p:nvPr/>
          </p:nvSpPr>
          <p:spPr>
            <a:xfrm>
              <a:off x="3996350" y="3103600"/>
              <a:ext cx="31725" cy="50825"/>
            </a:xfrm>
            <a:custGeom>
              <a:avLst/>
              <a:gdLst/>
              <a:ahLst/>
              <a:cxnLst/>
              <a:rect l="l" t="t" r="r" b="b"/>
              <a:pathLst>
                <a:path w="1269" h="2033" extrusionOk="0">
                  <a:moveTo>
                    <a:pt x="587" y="0"/>
                  </a:moveTo>
                  <a:cubicBezTo>
                    <a:pt x="546" y="0"/>
                    <a:pt x="503" y="19"/>
                    <a:pt x="468" y="63"/>
                  </a:cubicBezTo>
                  <a:cubicBezTo>
                    <a:pt x="168" y="430"/>
                    <a:pt x="1" y="930"/>
                    <a:pt x="134" y="1431"/>
                  </a:cubicBezTo>
                  <a:cubicBezTo>
                    <a:pt x="272" y="1788"/>
                    <a:pt x="545" y="2032"/>
                    <a:pt x="917" y="2032"/>
                  </a:cubicBezTo>
                  <a:cubicBezTo>
                    <a:pt x="997" y="2032"/>
                    <a:pt x="1080" y="2021"/>
                    <a:pt x="1168" y="1998"/>
                  </a:cubicBezTo>
                  <a:cubicBezTo>
                    <a:pt x="1268" y="1964"/>
                    <a:pt x="1202" y="1864"/>
                    <a:pt x="1168" y="1831"/>
                  </a:cubicBezTo>
                  <a:cubicBezTo>
                    <a:pt x="835" y="1764"/>
                    <a:pt x="535" y="1631"/>
                    <a:pt x="468" y="1231"/>
                  </a:cubicBezTo>
                  <a:cubicBezTo>
                    <a:pt x="434" y="897"/>
                    <a:pt x="535" y="497"/>
                    <a:pt x="701" y="263"/>
                  </a:cubicBezTo>
                  <a:cubicBezTo>
                    <a:pt x="799" y="141"/>
                    <a:pt x="699" y="0"/>
                    <a:pt x="58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6"/>
            <p:cNvSpPr/>
            <p:nvPr/>
          </p:nvSpPr>
          <p:spPr>
            <a:xfrm>
              <a:off x="4033050" y="3095800"/>
              <a:ext cx="20875" cy="32000"/>
            </a:xfrm>
            <a:custGeom>
              <a:avLst/>
              <a:gdLst/>
              <a:ahLst/>
              <a:cxnLst/>
              <a:rect l="l" t="t" r="r" b="b"/>
              <a:pathLst>
                <a:path w="835" h="1280" extrusionOk="0">
                  <a:moveTo>
                    <a:pt x="356" y="0"/>
                  </a:moveTo>
                  <a:cubicBezTo>
                    <a:pt x="332" y="0"/>
                    <a:pt x="311" y="12"/>
                    <a:pt x="301" y="42"/>
                  </a:cubicBezTo>
                  <a:cubicBezTo>
                    <a:pt x="134" y="275"/>
                    <a:pt x="1" y="609"/>
                    <a:pt x="134" y="942"/>
                  </a:cubicBezTo>
                  <a:cubicBezTo>
                    <a:pt x="209" y="1167"/>
                    <a:pt x="378" y="1280"/>
                    <a:pt x="584" y="1280"/>
                  </a:cubicBezTo>
                  <a:cubicBezTo>
                    <a:pt x="653" y="1280"/>
                    <a:pt x="726" y="1267"/>
                    <a:pt x="801" y="1242"/>
                  </a:cubicBezTo>
                  <a:cubicBezTo>
                    <a:pt x="834" y="1242"/>
                    <a:pt x="834" y="1142"/>
                    <a:pt x="801" y="1142"/>
                  </a:cubicBezTo>
                  <a:cubicBezTo>
                    <a:pt x="634" y="1109"/>
                    <a:pt x="468" y="976"/>
                    <a:pt x="367" y="809"/>
                  </a:cubicBezTo>
                  <a:cubicBezTo>
                    <a:pt x="301" y="609"/>
                    <a:pt x="334" y="375"/>
                    <a:pt x="468" y="142"/>
                  </a:cubicBezTo>
                  <a:cubicBezTo>
                    <a:pt x="491" y="71"/>
                    <a:pt x="415" y="0"/>
                    <a:pt x="35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6"/>
            <p:cNvSpPr/>
            <p:nvPr/>
          </p:nvSpPr>
          <p:spPr>
            <a:xfrm>
              <a:off x="4088100" y="3081775"/>
              <a:ext cx="13350" cy="8400"/>
            </a:xfrm>
            <a:custGeom>
              <a:avLst/>
              <a:gdLst/>
              <a:ahLst/>
              <a:cxnLst/>
              <a:rect l="l" t="t" r="r" b="b"/>
              <a:pathLst>
                <a:path w="534" h="336" extrusionOk="0">
                  <a:moveTo>
                    <a:pt x="195" y="1"/>
                  </a:moveTo>
                  <a:cubicBezTo>
                    <a:pt x="134" y="1"/>
                    <a:pt x="77" y="38"/>
                    <a:pt x="33" y="102"/>
                  </a:cubicBezTo>
                  <a:cubicBezTo>
                    <a:pt x="0" y="169"/>
                    <a:pt x="33" y="302"/>
                    <a:pt x="167" y="302"/>
                  </a:cubicBezTo>
                  <a:cubicBezTo>
                    <a:pt x="234" y="302"/>
                    <a:pt x="334" y="336"/>
                    <a:pt x="434" y="336"/>
                  </a:cubicBezTo>
                  <a:cubicBezTo>
                    <a:pt x="500" y="336"/>
                    <a:pt x="534" y="269"/>
                    <a:pt x="500" y="202"/>
                  </a:cubicBezTo>
                  <a:cubicBezTo>
                    <a:pt x="434" y="136"/>
                    <a:pt x="367" y="102"/>
                    <a:pt x="300" y="35"/>
                  </a:cubicBezTo>
                  <a:cubicBezTo>
                    <a:pt x="265" y="12"/>
                    <a:pt x="229" y="1"/>
                    <a:pt x="19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6"/>
            <p:cNvSpPr/>
            <p:nvPr/>
          </p:nvSpPr>
          <p:spPr>
            <a:xfrm>
              <a:off x="4388700" y="2692825"/>
              <a:ext cx="93875" cy="135000"/>
            </a:xfrm>
            <a:custGeom>
              <a:avLst/>
              <a:gdLst/>
              <a:ahLst/>
              <a:cxnLst/>
              <a:rect l="l" t="t" r="r" b="b"/>
              <a:pathLst>
                <a:path w="3755" h="5400" extrusionOk="0">
                  <a:moveTo>
                    <a:pt x="3091" y="0"/>
                  </a:moveTo>
                  <a:cubicBezTo>
                    <a:pt x="687" y="0"/>
                    <a:pt x="0" y="3633"/>
                    <a:pt x="1252" y="5386"/>
                  </a:cubicBezTo>
                  <a:cubicBezTo>
                    <a:pt x="1262" y="5396"/>
                    <a:pt x="1275" y="5400"/>
                    <a:pt x="1288" y="5400"/>
                  </a:cubicBezTo>
                  <a:cubicBezTo>
                    <a:pt x="1319" y="5400"/>
                    <a:pt x="1352" y="5376"/>
                    <a:pt x="1352" y="5353"/>
                  </a:cubicBezTo>
                  <a:cubicBezTo>
                    <a:pt x="1193" y="3569"/>
                    <a:pt x="577" y="294"/>
                    <a:pt x="3138" y="294"/>
                  </a:cubicBezTo>
                  <a:cubicBezTo>
                    <a:pt x="3258" y="294"/>
                    <a:pt x="3386" y="301"/>
                    <a:pt x="3521" y="316"/>
                  </a:cubicBezTo>
                  <a:cubicBezTo>
                    <a:pt x="3687" y="316"/>
                    <a:pt x="3754" y="82"/>
                    <a:pt x="3587" y="49"/>
                  </a:cubicBezTo>
                  <a:cubicBezTo>
                    <a:pt x="3415" y="16"/>
                    <a:pt x="3249" y="0"/>
                    <a:pt x="309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6"/>
            <p:cNvSpPr/>
            <p:nvPr/>
          </p:nvSpPr>
          <p:spPr>
            <a:xfrm>
              <a:off x="4422700" y="2718200"/>
              <a:ext cx="59875" cy="67100"/>
            </a:xfrm>
            <a:custGeom>
              <a:avLst/>
              <a:gdLst/>
              <a:ahLst/>
              <a:cxnLst/>
              <a:rect l="l" t="t" r="r" b="b"/>
              <a:pathLst>
                <a:path w="2395" h="2684" extrusionOk="0">
                  <a:moveTo>
                    <a:pt x="2227" y="1"/>
                  </a:moveTo>
                  <a:cubicBezTo>
                    <a:pt x="1072" y="1"/>
                    <a:pt x="1" y="1712"/>
                    <a:pt x="893" y="2670"/>
                  </a:cubicBezTo>
                  <a:cubicBezTo>
                    <a:pt x="903" y="2680"/>
                    <a:pt x="913" y="2684"/>
                    <a:pt x="921" y="2684"/>
                  </a:cubicBezTo>
                  <a:cubicBezTo>
                    <a:pt x="943" y="2684"/>
                    <a:pt x="960" y="2660"/>
                    <a:pt x="960" y="2637"/>
                  </a:cubicBezTo>
                  <a:cubicBezTo>
                    <a:pt x="826" y="1669"/>
                    <a:pt x="960" y="201"/>
                    <a:pt x="2261" y="168"/>
                  </a:cubicBezTo>
                  <a:cubicBezTo>
                    <a:pt x="2327" y="168"/>
                    <a:pt x="2394" y="1"/>
                    <a:pt x="2261" y="1"/>
                  </a:cubicBezTo>
                  <a:cubicBezTo>
                    <a:pt x="2250" y="1"/>
                    <a:pt x="2238" y="1"/>
                    <a:pt x="222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6"/>
            <p:cNvSpPr/>
            <p:nvPr/>
          </p:nvSpPr>
          <p:spPr>
            <a:xfrm>
              <a:off x="4465850" y="2742450"/>
              <a:ext cx="18850" cy="30000"/>
            </a:xfrm>
            <a:custGeom>
              <a:avLst/>
              <a:gdLst/>
              <a:ahLst/>
              <a:cxnLst/>
              <a:rect l="l" t="t" r="r" b="b"/>
              <a:pathLst>
                <a:path w="754" h="1200" extrusionOk="0">
                  <a:moveTo>
                    <a:pt x="662" y="1"/>
                  </a:moveTo>
                  <a:cubicBezTo>
                    <a:pt x="644" y="1"/>
                    <a:pt x="623" y="10"/>
                    <a:pt x="601" y="32"/>
                  </a:cubicBezTo>
                  <a:cubicBezTo>
                    <a:pt x="368" y="165"/>
                    <a:pt x="101" y="299"/>
                    <a:pt x="34" y="599"/>
                  </a:cubicBezTo>
                  <a:cubicBezTo>
                    <a:pt x="1" y="866"/>
                    <a:pt x="68" y="1066"/>
                    <a:pt x="268" y="1200"/>
                  </a:cubicBezTo>
                  <a:lnTo>
                    <a:pt x="334" y="1166"/>
                  </a:lnTo>
                  <a:cubicBezTo>
                    <a:pt x="268" y="933"/>
                    <a:pt x="168" y="766"/>
                    <a:pt x="234" y="566"/>
                  </a:cubicBezTo>
                  <a:cubicBezTo>
                    <a:pt x="334" y="366"/>
                    <a:pt x="535" y="232"/>
                    <a:pt x="701" y="165"/>
                  </a:cubicBezTo>
                  <a:cubicBezTo>
                    <a:pt x="753" y="114"/>
                    <a:pt x="724" y="1"/>
                    <a:pt x="66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6"/>
            <p:cNvSpPr/>
            <p:nvPr/>
          </p:nvSpPr>
          <p:spPr>
            <a:xfrm>
              <a:off x="4524225" y="2709250"/>
              <a:ext cx="172650" cy="85300"/>
            </a:xfrm>
            <a:custGeom>
              <a:avLst/>
              <a:gdLst/>
              <a:ahLst/>
              <a:cxnLst/>
              <a:rect l="l" t="t" r="r" b="b"/>
              <a:pathLst>
                <a:path w="6906" h="3412" extrusionOk="0">
                  <a:moveTo>
                    <a:pt x="3109" y="0"/>
                  </a:moveTo>
                  <a:cubicBezTo>
                    <a:pt x="2038" y="0"/>
                    <a:pt x="946" y="140"/>
                    <a:pt x="68" y="226"/>
                  </a:cubicBezTo>
                  <a:cubicBezTo>
                    <a:pt x="1" y="226"/>
                    <a:pt x="1" y="359"/>
                    <a:pt x="68" y="359"/>
                  </a:cubicBezTo>
                  <a:cubicBezTo>
                    <a:pt x="806" y="307"/>
                    <a:pt x="1563" y="263"/>
                    <a:pt x="2324" y="263"/>
                  </a:cubicBezTo>
                  <a:cubicBezTo>
                    <a:pt x="3007" y="263"/>
                    <a:pt x="3693" y="298"/>
                    <a:pt x="4371" y="393"/>
                  </a:cubicBezTo>
                  <a:cubicBezTo>
                    <a:pt x="5271" y="526"/>
                    <a:pt x="6172" y="760"/>
                    <a:pt x="6439" y="1727"/>
                  </a:cubicBezTo>
                  <a:cubicBezTo>
                    <a:pt x="6606" y="2227"/>
                    <a:pt x="6539" y="2828"/>
                    <a:pt x="6572" y="3361"/>
                  </a:cubicBezTo>
                  <a:cubicBezTo>
                    <a:pt x="6572" y="3395"/>
                    <a:pt x="6606" y="3412"/>
                    <a:pt x="6643" y="3412"/>
                  </a:cubicBezTo>
                  <a:cubicBezTo>
                    <a:pt x="6681" y="3412"/>
                    <a:pt x="6722" y="3395"/>
                    <a:pt x="6739" y="3361"/>
                  </a:cubicBezTo>
                  <a:cubicBezTo>
                    <a:pt x="6872" y="2261"/>
                    <a:pt x="6906" y="1060"/>
                    <a:pt x="5872" y="526"/>
                  </a:cubicBezTo>
                  <a:cubicBezTo>
                    <a:pt x="5097" y="123"/>
                    <a:pt x="4112" y="0"/>
                    <a:pt x="310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6"/>
            <p:cNvSpPr/>
            <p:nvPr/>
          </p:nvSpPr>
          <p:spPr>
            <a:xfrm>
              <a:off x="4618475" y="2738925"/>
              <a:ext cx="57550" cy="52500"/>
            </a:xfrm>
            <a:custGeom>
              <a:avLst/>
              <a:gdLst/>
              <a:ahLst/>
              <a:cxnLst/>
              <a:rect l="l" t="t" r="r" b="b"/>
              <a:pathLst>
                <a:path w="2302" h="2100" extrusionOk="0">
                  <a:moveTo>
                    <a:pt x="373" y="0"/>
                  </a:moveTo>
                  <a:cubicBezTo>
                    <a:pt x="304" y="0"/>
                    <a:pt x="235" y="2"/>
                    <a:pt x="167" y="6"/>
                  </a:cubicBezTo>
                  <a:cubicBezTo>
                    <a:pt x="0" y="6"/>
                    <a:pt x="0" y="273"/>
                    <a:pt x="234" y="273"/>
                  </a:cubicBezTo>
                  <a:cubicBezTo>
                    <a:pt x="734" y="273"/>
                    <a:pt x="1301" y="373"/>
                    <a:pt x="1635" y="840"/>
                  </a:cubicBezTo>
                  <a:cubicBezTo>
                    <a:pt x="1935" y="1207"/>
                    <a:pt x="1835" y="1674"/>
                    <a:pt x="2002" y="2074"/>
                  </a:cubicBezTo>
                  <a:cubicBezTo>
                    <a:pt x="2002" y="2091"/>
                    <a:pt x="2027" y="2099"/>
                    <a:pt x="2052" y="2099"/>
                  </a:cubicBezTo>
                  <a:cubicBezTo>
                    <a:pt x="2077" y="2099"/>
                    <a:pt x="2102" y="2091"/>
                    <a:pt x="2102" y="2074"/>
                  </a:cubicBezTo>
                  <a:cubicBezTo>
                    <a:pt x="2302" y="1574"/>
                    <a:pt x="2102" y="907"/>
                    <a:pt x="1768" y="540"/>
                  </a:cubicBezTo>
                  <a:cubicBezTo>
                    <a:pt x="1443" y="126"/>
                    <a:pt x="908" y="0"/>
                    <a:pt x="37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6"/>
            <p:cNvSpPr/>
            <p:nvPr/>
          </p:nvSpPr>
          <p:spPr>
            <a:xfrm>
              <a:off x="4624300" y="2763250"/>
              <a:ext cx="37550" cy="32125"/>
            </a:xfrm>
            <a:custGeom>
              <a:avLst/>
              <a:gdLst/>
              <a:ahLst/>
              <a:cxnLst/>
              <a:rect l="l" t="t" r="r" b="b"/>
              <a:pathLst>
                <a:path w="1502" h="1285" extrusionOk="0">
                  <a:moveTo>
                    <a:pt x="201" y="1"/>
                  </a:moveTo>
                  <a:cubicBezTo>
                    <a:pt x="1" y="1"/>
                    <a:pt x="34" y="334"/>
                    <a:pt x="234" y="334"/>
                  </a:cubicBezTo>
                  <a:cubicBezTo>
                    <a:pt x="534" y="334"/>
                    <a:pt x="768" y="401"/>
                    <a:pt x="935" y="601"/>
                  </a:cubicBezTo>
                  <a:cubicBezTo>
                    <a:pt x="1068" y="768"/>
                    <a:pt x="1102" y="1035"/>
                    <a:pt x="1168" y="1235"/>
                  </a:cubicBezTo>
                  <a:cubicBezTo>
                    <a:pt x="1185" y="1268"/>
                    <a:pt x="1210" y="1285"/>
                    <a:pt x="1239" y="1285"/>
                  </a:cubicBezTo>
                  <a:cubicBezTo>
                    <a:pt x="1268" y="1285"/>
                    <a:pt x="1302" y="1268"/>
                    <a:pt x="1335" y="1235"/>
                  </a:cubicBezTo>
                  <a:cubicBezTo>
                    <a:pt x="1502" y="1001"/>
                    <a:pt x="1402" y="601"/>
                    <a:pt x="1168" y="368"/>
                  </a:cubicBezTo>
                  <a:cubicBezTo>
                    <a:pt x="901" y="67"/>
                    <a:pt x="568" y="1"/>
                    <a:pt x="2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6"/>
            <p:cNvSpPr/>
            <p:nvPr/>
          </p:nvSpPr>
          <p:spPr>
            <a:xfrm>
              <a:off x="4347450" y="3065725"/>
              <a:ext cx="65075" cy="178250"/>
            </a:xfrm>
            <a:custGeom>
              <a:avLst/>
              <a:gdLst/>
              <a:ahLst/>
              <a:cxnLst/>
              <a:rect l="l" t="t" r="r" b="b"/>
              <a:pathLst>
                <a:path w="2603" h="7130" extrusionOk="0">
                  <a:moveTo>
                    <a:pt x="1648" y="1"/>
                  </a:moveTo>
                  <a:cubicBezTo>
                    <a:pt x="1589" y="1"/>
                    <a:pt x="1535" y="35"/>
                    <a:pt x="1535" y="110"/>
                  </a:cubicBezTo>
                  <a:cubicBezTo>
                    <a:pt x="1435" y="1345"/>
                    <a:pt x="1034" y="2512"/>
                    <a:pt x="634" y="3680"/>
                  </a:cubicBezTo>
                  <a:cubicBezTo>
                    <a:pt x="400" y="4413"/>
                    <a:pt x="0" y="5147"/>
                    <a:pt x="200" y="5948"/>
                  </a:cubicBezTo>
                  <a:cubicBezTo>
                    <a:pt x="390" y="6707"/>
                    <a:pt x="985" y="7129"/>
                    <a:pt x="1661" y="7129"/>
                  </a:cubicBezTo>
                  <a:cubicBezTo>
                    <a:pt x="1935" y="7129"/>
                    <a:pt x="2223" y="7060"/>
                    <a:pt x="2502" y="6915"/>
                  </a:cubicBezTo>
                  <a:cubicBezTo>
                    <a:pt x="2602" y="6849"/>
                    <a:pt x="2502" y="6782"/>
                    <a:pt x="2469" y="6782"/>
                  </a:cubicBezTo>
                  <a:cubicBezTo>
                    <a:pt x="2409" y="6784"/>
                    <a:pt x="2349" y="6785"/>
                    <a:pt x="2291" y="6785"/>
                  </a:cubicBezTo>
                  <a:cubicBezTo>
                    <a:pt x="1333" y="6785"/>
                    <a:pt x="534" y="6510"/>
                    <a:pt x="534" y="5347"/>
                  </a:cubicBezTo>
                  <a:cubicBezTo>
                    <a:pt x="534" y="4647"/>
                    <a:pt x="867" y="3946"/>
                    <a:pt x="1134" y="3279"/>
                  </a:cubicBezTo>
                  <a:cubicBezTo>
                    <a:pt x="1468" y="2245"/>
                    <a:pt x="1768" y="1245"/>
                    <a:pt x="1801" y="144"/>
                  </a:cubicBezTo>
                  <a:cubicBezTo>
                    <a:pt x="1801" y="52"/>
                    <a:pt x="1721" y="1"/>
                    <a:pt x="164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6"/>
            <p:cNvSpPr/>
            <p:nvPr/>
          </p:nvSpPr>
          <p:spPr>
            <a:xfrm>
              <a:off x="4379575" y="3138450"/>
              <a:ext cx="31225" cy="71250"/>
            </a:xfrm>
            <a:custGeom>
              <a:avLst/>
              <a:gdLst/>
              <a:ahLst/>
              <a:cxnLst/>
              <a:rect l="l" t="t" r="r" b="b"/>
              <a:pathLst>
                <a:path w="1249" h="2850" extrusionOk="0">
                  <a:moveTo>
                    <a:pt x="1131" y="0"/>
                  </a:moveTo>
                  <a:cubicBezTo>
                    <a:pt x="1105" y="0"/>
                    <a:pt x="1077" y="10"/>
                    <a:pt x="1050" y="37"/>
                  </a:cubicBezTo>
                  <a:cubicBezTo>
                    <a:pt x="583" y="570"/>
                    <a:pt x="183" y="1338"/>
                    <a:pt x="49" y="2005"/>
                  </a:cubicBezTo>
                  <a:cubicBezTo>
                    <a:pt x="1" y="2516"/>
                    <a:pt x="290" y="2850"/>
                    <a:pt x="683" y="2850"/>
                  </a:cubicBezTo>
                  <a:cubicBezTo>
                    <a:pt x="829" y="2850"/>
                    <a:pt x="988" y="2804"/>
                    <a:pt x="1150" y="2705"/>
                  </a:cubicBezTo>
                  <a:cubicBezTo>
                    <a:pt x="1184" y="2639"/>
                    <a:pt x="1184" y="2572"/>
                    <a:pt x="1117" y="2572"/>
                  </a:cubicBezTo>
                  <a:cubicBezTo>
                    <a:pt x="1058" y="2572"/>
                    <a:pt x="995" y="2574"/>
                    <a:pt x="932" y="2574"/>
                  </a:cubicBezTo>
                  <a:cubicBezTo>
                    <a:pt x="712" y="2574"/>
                    <a:pt x="487" y="2553"/>
                    <a:pt x="383" y="2372"/>
                  </a:cubicBezTo>
                  <a:cubicBezTo>
                    <a:pt x="316" y="2138"/>
                    <a:pt x="383" y="1805"/>
                    <a:pt x="450" y="1605"/>
                  </a:cubicBezTo>
                  <a:cubicBezTo>
                    <a:pt x="550" y="1071"/>
                    <a:pt x="817" y="537"/>
                    <a:pt x="1150" y="103"/>
                  </a:cubicBezTo>
                  <a:cubicBezTo>
                    <a:pt x="1248" y="79"/>
                    <a:pt x="1202" y="0"/>
                    <a:pt x="113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6"/>
            <p:cNvSpPr/>
            <p:nvPr/>
          </p:nvSpPr>
          <p:spPr>
            <a:xfrm>
              <a:off x="4413325" y="3156950"/>
              <a:ext cx="24200" cy="40800"/>
            </a:xfrm>
            <a:custGeom>
              <a:avLst/>
              <a:gdLst/>
              <a:ahLst/>
              <a:cxnLst/>
              <a:rect l="l" t="t" r="r" b="b"/>
              <a:pathLst>
                <a:path w="968" h="1632" extrusionOk="0">
                  <a:moveTo>
                    <a:pt x="510" y="0"/>
                  </a:moveTo>
                  <a:cubicBezTo>
                    <a:pt x="482" y="0"/>
                    <a:pt x="455" y="10"/>
                    <a:pt x="434" y="31"/>
                  </a:cubicBezTo>
                  <a:cubicBezTo>
                    <a:pt x="167" y="331"/>
                    <a:pt x="0" y="698"/>
                    <a:pt x="134" y="1098"/>
                  </a:cubicBezTo>
                  <a:cubicBezTo>
                    <a:pt x="167" y="1265"/>
                    <a:pt x="267" y="1365"/>
                    <a:pt x="367" y="1498"/>
                  </a:cubicBezTo>
                  <a:cubicBezTo>
                    <a:pt x="534" y="1632"/>
                    <a:pt x="768" y="1632"/>
                    <a:pt x="968" y="1632"/>
                  </a:cubicBezTo>
                  <a:cubicBezTo>
                    <a:pt x="968" y="1598"/>
                    <a:pt x="968" y="1498"/>
                    <a:pt x="901" y="1498"/>
                  </a:cubicBezTo>
                  <a:cubicBezTo>
                    <a:pt x="801" y="1432"/>
                    <a:pt x="668" y="1298"/>
                    <a:pt x="567" y="1198"/>
                  </a:cubicBezTo>
                  <a:cubicBezTo>
                    <a:pt x="501" y="1131"/>
                    <a:pt x="467" y="1031"/>
                    <a:pt x="434" y="965"/>
                  </a:cubicBezTo>
                  <a:cubicBezTo>
                    <a:pt x="334" y="698"/>
                    <a:pt x="467" y="464"/>
                    <a:pt x="634" y="264"/>
                  </a:cubicBezTo>
                  <a:cubicBezTo>
                    <a:pt x="740" y="132"/>
                    <a:pt x="616" y="0"/>
                    <a:pt x="51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6"/>
            <p:cNvSpPr/>
            <p:nvPr/>
          </p:nvSpPr>
          <p:spPr>
            <a:xfrm>
              <a:off x="4503850" y="3083075"/>
              <a:ext cx="158000" cy="145750"/>
            </a:xfrm>
            <a:custGeom>
              <a:avLst/>
              <a:gdLst/>
              <a:ahLst/>
              <a:cxnLst/>
              <a:rect l="l" t="t" r="r" b="b"/>
              <a:pathLst>
                <a:path w="6320" h="5830" extrusionOk="0">
                  <a:moveTo>
                    <a:pt x="5686" y="0"/>
                  </a:moveTo>
                  <a:cubicBezTo>
                    <a:pt x="5669" y="0"/>
                    <a:pt x="5653" y="17"/>
                    <a:pt x="5653" y="50"/>
                  </a:cubicBezTo>
                  <a:cubicBezTo>
                    <a:pt x="5352" y="2619"/>
                    <a:pt x="2817" y="5387"/>
                    <a:pt x="182" y="5554"/>
                  </a:cubicBezTo>
                  <a:cubicBezTo>
                    <a:pt x="0" y="5554"/>
                    <a:pt x="11" y="5830"/>
                    <a:pt x="165" y="5830"/>
                  </a:cubicBezTo>
                  <a:cubicBezTo>
                    <a:pt x="180" y="5830"/>
                    <a:pt x="197" y="5827"/>
                    <a:pt x="215" y="5821"/>
                  </a:cubicBezTo>
                  <a:cubicBezTo>
                    <a:pt x="2651" y="5688"/>
                    <a:pt x="6320" y="2752"/>
                    <a:pt x="5719" y="50"/>
                  </a:cubicBezTo>
                  <a:cubicBezTo>
                    <a:pt x="5719" y="17"/>
                    <a:pt x="5703" y="0"/>
                    <a:pt x="568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6"/>
            <p:cNvSpPr/>
            <p:nvPr/>
          </p:nvSpPr>
          <p:spPr>
            <a:xfrm>
              <a:off x="4525075" y="3080350"/>
              <a:ext cx="111775" cy="117400"/>
            </a:xfrm>
            <a:custGeom>
              <a:avLst/>
              <a:gdLst/>
              <a:ahLst/>
              <a:cxnLst/>
              <a:rect l="l" t="t" r="r" b="b"/>
              <a:pathLst>
                <a:path w="4471" h="4696" extrusionOk="0">
                  <a:moveTo>
                    <a:pt x="3953" y="1"/>
                  </a:moveTo>
                  <a:cubicBezTo>
                    <a:pt x="3928" y="1"/>
                    <a:pt x="3903" y="9"/>
                    <a:pt x="3903" y="26"/>
                  </a:cubicBezTo>
                  <a:cubicBezTo>
                    <a:pt x="3703" y="1760"/>
                    <a:pt x="2135" y="4362"/>
                    <a:pt x="200" y="4362"/>
                  </a:cubicBezTo>
                  <a:cubicBezTo>
                    <a:pt x="0" y="4362"/>
                    <a:pt x="0" y="4696"/>
                    <a:pt x="234" y="4696"/>
                  </a:cubicBezTo>
                  <a:cubicBezTo>
                    <a:pt x="2168" y="4696"/>
                    <a:pt x="4470" y="1927"/>
                    <a:pt x="4003" y="26"/>
                  </a:cubicBezTo>
                  <a:cubicBezTo>
                    <a:pt x="4003" y="9"/>
                    <a:pt x="3978" y="1"/>
                    <a:pt x="395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6"/>
            <p:cNvSpPr/>
            <p:nvPr/>
          </p:nvSpPr>
          <p:spPr>
            <a:xfrm>
              <a:off x="4546375" y="3072800"/>
              <a:ext cx="63550" cy="71025"/>
            </a:xfrm>
            <a:custGeom>
              <a:avLst/>
              <a:gdLst/>
              <a:ahLst/>
              <a:cxnLst/>
              <a:rect l="l" t="t" r="r" b="b"/>
              <a:pathLst>
                <a:path w="2542" h="2841" extrusionOk="0">
                  <a:moveTo>
                    <a:pt x="2444" y="1"/>
                  </a:moveTo>
                  <a:cubicBezTo>
                    <a:pt x="2424" y="1"/>
                    <a:pt x="2403" y="9"/>
                    <a:pt x="2384" y="28"/>
                  </a:cubicBezTo>
                  <a:cubicBezTo>
                    <a:pt x="1850" y="1028"/>
                    <a:pt x="1183" y="2029"/>
                    <a:pt x="149" y="2496"/>
                  </a:cubicBezTo>
                  <a:cubicBezTo>
                    <a:pt x="0" y="2615"/>
                    <a:pt x="90" y="2840"/>
                    <a:pt x="230" y="2840"/>
                  </a:cubicBezTo>
                  <a:cubicBezTo>
                    <a:pt x="247" y="2840"/>
                    <a:pt x="264" y="2837"/>
                    <a:pt x="282" y="2830"/>
                  </a:cubicBezTo>
                  <a:cubicBezTo>
                    <a:pt x="1483" y="2329"/>
                    <a:pt x="2150" y="1328"/>
                    <a:pt x="2517" y="128"/>
                  </a:cubicBezTo>
                  <a:cubicBezTo>
                    <a:pt x="2541" y="55"/>
                    <a:pt x="2496" y="1"/>
                    <a:pt x="244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6"/>
            <p:cNvSpPr/>
            <p:nvPr/>
          </p:nvSpPr>
          <p:spPr>
            <a:xfrm>
              <a:off x="4597125" y="3010475"/>
              <a:ext cx="23875" cy="36500"/>
            </a:xfrm>
            <a:custGeom>
              <a:avLst/>
              <a:gdLst/>
              <a:ahLst/>
              <a:cxnLst/>
              <a:rect l="l" t="t" r="r" b="b"/>
              <a:pathLst>
                <a:path w="955" h="1460" extrusionOk="0">
                  <a:moveTo>
                    <a:pt x="856" y="0"/>
                  </a:moveTo>
                  <a:cubicBezTo>
                    <a:pt x="836" y="0"/>
                    <a:pt x="821" y="8"/>
                    <a:pt x="821" y="19"/>
                  </a:cubicBezTo>
                  <a:cubicBezTo>
                    <a:pt x="621" y="486"/>
                    <a:pt x="421" y="886"/>
                    <a:pt x="87" y="1320"/>
                  </a:cubicBezTo>
                  <a:cubicBezTo>
                    <a:pt x="1" y="1377"/>
                    <a:pt x="88" y="1460"/>
                    <a:pt x="157" y="1460"/>
                  </a:cubicBezTo>
                  <a:cubicBezTo>
                    <a:pt x="168" y="1460"/>
                    <a:pt x="178" y="1458"/>
                    <a:pt x="187" y="1453"/>
                  </a:cubicBezTo>
                  <a:cubicBezTo>
                    <a:pt x="521" y="1053"/>
                    <a:pt x="854" y="619"/>
                    <a:pt x="954" y="119"/>
                  </a:cubicBezTo>
                  <a:cubicBezTo>
                    <a:pt x="954" y="30"/>
                    <a:pt x="895" y="0"/>
                    <a:pt x="85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6"/>
            <p:cNvSpPr/>
            <p:nvPr/>
          </p:nvSpPr>
          <p:spPr>
            <a:xfrm>
              <a:off x="4646825" y="2925875"/>
              <a:ext cx="13375" cy="39850"/>
            </a:xfrm>
            <a:custGeom>
              <a:avLst/>
              <a:gdLst/>
              <a:ahLst/>
              <a:cxnLst/>
              <a:rect l="l" t="t" r="r" b="b"/>
              <a:pathLst>
                <a:path w="535" h="1594" extrusionOk="0">
                  <a:moveTo>
                    <a:pt x="167" y="0"/>
                  </a:moveTo>
                  <a:cubicBezTo>
                    <a:pt x="0" y="0"/>
                    <a:pt x="34" y="167"/>
                    <a:pt x="134" y="200"/>
                  </a:cubicBezTo>
                  <a:cubicBezTo>
                    <a:pt x="267" y="234"/>
                    <a:pt x="134" y="734"/>
                    <a:pt x="134" y="834"/>
                  </a:cubicBezTo>
                  <a:cubicBezTo>
                    <a:pt x="67" y="1068"/>
                    <a:pt x="34" y="1335"/>
                    <a:pt x="167" y="1568"/>
                  </a:cubicBezTo>
                  <a:cubicBezTo>
                    <a:pt x="184" y="1585"/>
                    <a:pt x="217" y="1593"/>
                    <a:pt x="251" y="1593"/>
                  </a:cubicBezTo>
                  <a:cubicBezTo>
                    <a:pt x="284" y="1593"/>
                    <a:pt x="317" y="1585"/>
                    <a:pt x="334" y="1568"/>
                  </a:cubicBezTo>
                  <a:cubicBezTo>
                    <a:pt x="534" y="1335"/>
                    <a:pt x="534" y="834"/>
                    <a:pt x="501" y="501"/>
                  </a:cubicBezTo>
                  <a:cubicBezTo>
                    <a:pt x="501" y="267"/>
                    <a:pt x="434" y="0"/>
                    <a:pt x="16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6"/>
            <p:cNvSpPr/>
            <p:nvPr/>
          </p:nvSpPr>
          <p:spPr>
            <a:xfrm>
              <a:off x="4666000" y="2858700"/>
              <a:ext cx="6700" cy="16575"/>
            </a:xfrm>
            <a:custGeom>
              <a:avLst/>
              <a:gdLst/>
              <a:ahLst/>
              <a:cxnLst/>
              <a:rect l="l" t="t" r="r" b="b"/>
              <a:pathLst>
                <a:path w="268" h="663" extrusionOk="0">
                  <a:moveTo>
                    <a:pt x="149" y="0"/>
                  </a:moveTo>
                  <a:cubicBezTo>
                    <a:pt x="106" y="0"/>
                    <a:pt x="67" y="27"/>
                    <a:pt x="67" y="85"/>
                  </a:cubicBezTo>
                  <a:cubicBezTo>
                    <a:pt x="34" y="252"/>
                    <a:pt x="1" y="386"/>
                    <a:pt x="1" y="519"/>
                  </a:cubicBezTo>
                  <a:cubicBezTo>
                    <a:pt x="1" y="611"/>
                    <a:pt x="61" y="662"/>
                    <a:pt x="121" y="662"/>
                  </a:cubicBezTo>
                  <a:cubicBezTo>
                    <a:pt x="170" y="662"/>
                    <a:pt x="219" y="628"/>
                    <a:pt x="234" y="552"/>
                  </a:cubicBezTo>
                  <a:cubicBezTo>
                    <a:pt x="267" y="419"/>
                    <a:pt x="267" y="286"/>
                    <a:pt x="267" y="119"/>
                  </a:cubicBezTo>
                  <a:cubicBezTo>
                    <a:pt x="267" y="44"/>
                    <a:pt x="204" y="0"/>
                    <a:pt x="14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6"/>
            <p:cNvSpPr/>
            <p:nvPr/>
          </p:nvSpPr>
          <p:spPr>
            <a:xfrm>
              <a:off x="4457525" y="2870600"/>
              <a:ext cx="14200" cy="71875"/>
            </a:xfrm>
            <a:custGeom>
              <a:avLst/>
              <a:gdLst/>
              <a:ahLst/>
              <a:cxnLst/>
              <a:rect l="l" t="t" r="r" b="b"/>
              <a:pathLst>
                <a:path w="568" h="2875" extrusionOk="0">
                  <a:moveTo>
                    <a:pt x="468" y="0"/>
                  </a:moveTo>
                  <a:cubicBezTo>
                    <a:pt x="404" y="0"/>
                    <a:pt x="334" y="51"/>
                    <a:pt x="334" y="143"/>
                  </a:cubicBezTo>
                  <a:cubicBezTo>
                    <a:pt x="334" y="1077"/>
                    <a:pt x="234" y="1944"/>
                    <a:pt x="67" y="2845"/>
                  </a:cubicBezTo>
                  <a:cubicBezTo>
                    <a:pt x="0" y="2845"/>
                    <a:pt x="23" y="2875"/>
                    <a:pt x="55" y="2875"/>
                  </a:cubicBezTo>
                  <a:cubicBezTo>
                    <a:pt x="71" y="2875"/>
                    <a:pt x="89" y="2867"/>
                    <a:pt x="100" y="2845"/>
                  </a:cubicBezTo>
                  <a:cubicBezTo>
                    <a:pt x="567" y="2011"/>
                    <a:pt x="534" y="1010"/>
                    <a:pt x="567" y="110"/>
                  </a:cubicBezTo>
                  <a:cubicBezTo>
                    <a:pt x="567" y="35"/>
                    <a:pt x="520" y="0"/>
                    <a:pt x="46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6"/>
            <p:cNvSpPr/>
            <p:nvPr/>
          </p:nvSpPr>
          <p:spPr>
            <a:xfrm>
              <a:off x="4420825" y="2966500"/>
              <a:ext cx="11000" cy="31600"/>
            </a:xfrm>
            <a:custGeom>
              <a:avLst/>
              <a:gdLst/>
              <a:ahLst/>
              <a:cxnLst/>
              <a:rect l="l" t="t" r="r" b="b"/>
              <a:pathLst>
                <a:path w="440" h="1264" extrusionOk="0">
                  <a:moveTo>
                    <a:pt x="207" y="0"/>
                  </a:moveTo>
                  <a:cubicBezTo>
                    <a:pt x="126" y="0"/>
                    <a:pt x="48" y="46"/>
                    <a:pt x="34" y="143"/>
                  </a:cubicBezTo>
                  <a:cubicBezTo>
                    <a:pt x="1" y="310"/>
                    <a:pt x="1" y="510"/>
                    <a:pt x="1" y="677"/>
                  </a:cubicBezTo>
                  <a:cubicBezTo>
                    <a:pt x="1" y="910"/>
                    <a:pt x="1" y="1111"/>
                    <a:pt x="167" y="1244"/>
                  </a:cubicBezTo>
                  <a:cubicBezTo>
                    <a:pt x="192" y="1256"/>
                    <a:pt x="221" y="1264"/>
                    <a:pt x="249" y="1264"/>
                  </a:cubicBezTo>
                  <a:cubicBezTo>
                    <a:pt x="298" y="1264"/>
                    <a:pt x="346" y="1241"/>
                    <a:pt x="368" y="1177"/>
                  </a:cubicBezTo>
                  <a:cubicBezTo>
                    <a:pt x="401" y="1044"/>
                    <a:pt x="368" y="910"/>
                    <a:pt x="368" y="744"/>
                  </a:cubicBezTo>
                  <a:cubicBezTo>
                    <a:pt x="368" y="577"/>
                    <a:pt x="368" y="410"/>
                    <a:pt x="401" y="243"/>
                  </a:cubicBezTo>
                  <a:cubicBezTo>
                    <a:pt x="440" y="88"/>
                    <a:pt x="320" y="0"/>
                    <a:pt x="20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6"/>
            <p:cNvSpPr/>
            <p:nvPr/>
          </p:nvSpPr>
          <p:spPr>
            <a:xfrm>
              <a:off x="4244875" y="2876425"/>
              <a:ext cx="20875" cy="47800"/>
            </a:xfrm>
            <a:custGeom>
              <a:avLst/>
              <a:gdLst/>
              <a:ahLst/>
              <a:cxnLst/>
              <a:rect l="l" t="t" r="r" b="b"/>
              <a:pathLst>
                <a:path w="835" h="1912" extrusionOk="0">
                  <a:moveTo>
                    <a:pt x="519" y="0"/>
                  </a:moveTo>
                  <a:cubicBezTo>
                    <a:pt x="450" y="0"/>
                    <a:pt x="389" y="34"/>
                    <a:pt x="367" y="110"/>
                  </a:cubicBezTo>
                  <a:cubicBezTo>
                    <a:pt x="200" y="611"/>
                    <a:pt x="34" y="1178"/>
                    <a:pt x="0" y="1678"/>
                  </a:cubicBezTo>
                  <a:cubicBezTo>
                    <a:pt x="20" y="1819"/>
                    <a:pt x="101" y="1911"/>
                    <a:pt x="191" y="1911"/>
                  </a:cubicBezTo>
                  <a:cubicBezTo>
                    <a:pt x="251" y="1911"/>
                    <a:pt x="314" y="1871"/>
                    <a:pt x="367" y="1778"/>
                  </a:cubicBezTo>
                  <a:cubicBezTo>
                    <a:pt x="601" y="1378"/>
                    <a:pt x="634" y="777"/>
                    <a:pt x="767" y="344"/>
                  </a:cubicBezTo>
                  <a:cubicBezTo>
                    <a:pt x="835" y="142"/>
                    <a:pt x="661" y="0"/>
                    <a:pt x="51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6"/>
            <p:cNvSpPr/>
            <p:nvPr/>
          </p:nvSpPr>
          <p:spPr>
            <a:xfrm>
              <a:off x="4118850" y="2957150"/>
              <a:ext cx="17275" cy="20300"/>
            </a:xfrm>
            <a:custGeom>
              <a:avLst/>
              <a:gdLst/>
              <a:ahLst/>
              <a:cxnLst/>
              <a:rect l="l" t="t" r="r" b="b"/>
              <a:pathLst>
                <a:path w="691" h="812" extrusionOk="0">
                  <a:moveTo>
                    <a:pt x="405" y="0"/>
                  </a:moveTo>
                  <a:cubicBezTo>
                    <a:pt x="331" y="0"/>
                    <a:pt x="261" y="44"/>
                    <a:pt x="238" y="150"/>
                  </a:cubicBezTo>
                  <a:cubicBezTo>
                    <a:pt x="171" y="217"/>
                    <a:pt x="138" y="350"/>
                    <a:pt x="104" y="451"/>
                  </a:cubicBezTo>
                  <a:cubicBezTo>
                    <a:pt x="104" y="484"/>
                    <a:pt x="71" y="517"/>
                    <a:pt x="71" y="584"/>
                  </a:cubicBezTo>
                  <a:lnTo>
                    <a:pt x="71" y="717"/>
                  </a:lnTo>
                  <a:cubicBezTo>
                    <a:pt x="0" y="765"/>
                    <a:pt x="63" y="812"/>
                    <a:pt x="141" y="812"/>
                  </a:cubicBezTo>
                  <a:cubicBezTo>
                    <a:pt x="173" y="812"/>
                    <a:pt x="209" y="804"/>
                    <a:pt x="238" y="784"/>
                  </a:cubicBezTo>
                  <a:lnTo>
                    <a:pt x="371" y="651"/>
                  </a:lnTo>
                  <a:lnTo>
                    <a:pt x="438" y="584"/>
                  </a:lnTo>
                  <a:cubicBezTo>
                    <a:pt x="471" y="484"/>
                    <a:pt x="538" y="417"/>
                    <a:pt x="605" y="317"/>
                  </a:cubicBezTo>
                  <a:cubicBezTo>
                    <a:pt x="691" y="145"/>
                    <a:pt x="541" y="0"/>
                    <a:pt x="40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6"/>
            <p:cNvSpPr/>
            <p:nvPr/>
          </p:nvSpPr>
          <p:spPr>
            <a:xfrm>
              <a:off x="4775250" y="2853850"/>
              <a:ext cx="15150" cy="50900"/>
            </a:xfrm>
            <a:custGeom>
              <a:avLst/>
              <a:gdLst/>
              <a:ahLst/>
              <a:cxnLst/>
              <a:rect l="l" t="t" r="r" b="b"/>
              <a:pathLst>
                <a:path w="606" h="2036" extrusionOk="0">
                  <a:moveTo>
                    <a:pt x="415" y="1"/>
                  </a:moveTo>
                  <a:cubicBezTo>
                    <a:pt x="341" y="1"/>
                    <a:pt x="263" y="46"/>
                    <a:pt x="234" y="146"/>
                  </a:cubicBezTo>
                  <a:cubicBezTo>
                    <a:pt x="167" y="480"/>
                    <a:pt x="134" y="813"/>
                    <a:pt x="67" y="1113"/>
                  </a:cubicBezTo>
                  <a:cubicBezTo>
                    <a:pt x="34" y="1380"/>
                    <a:pt x="0" y="1714"/>
                    <a:pt x="134" y="1947"/>
                  </a:cubicBezTo>
                  <a:cubicBezTo>
                    <a:pt x="152" y="2001"/>
                    <a:pt x="208" y="2035"/>
                    <a:pt x="261" y="2035"/>
                  </a:cubicBezTo>
                  <a:cubicBezTo>
                    <a:pt x="308" y="2035"/>
                    <a:pt x="352" y="2009"/>
                    <a:pt x="367" y="1947"/>
                  </a:cubicBezTo>
                  <a:cubicBezTo>
                    <a:pt x="467" y="1714"/>
                    <a:pt x="401" y="1414"/>
                    <a:pt x="467" y="1113"/>
                  </a:cubicBezTo>
                  <a:cubicBezTo>
                    <a:pt x="401" y="813"/>
                    <a:pt x="501" y="546"/>
                    <a:pt x="567" y="213"/>
                  </a:cubicBezTo>
                  <a:cubicBezTo>
                    <a:pt x="606" y="80"/>
                    <a:pt x="513" y="1"/>
                    <a:pt x="41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6"/>
            <p:cNvSpPr/>
            <p:nvPr/>
          </p:nvSpPr>
          <p:spPr>
            <a:xfrm>
              <a:off x="4728625" y="2725525"/>
              <a:ext cx="68325" cy="117000"/>
            </a:xfrm>
            <a:custGeom>
              <a:avLst/>
              <a:gdLst/>
              <a:ahLst/>
              <a:cxnLst/>
              <a:rect l="l" t="t" r="r" b="b"/>
              <a:pathLst>
                <a:path w="2733" h="4680" extrusionOk="0">
                  <a:moveTo>
                    <a:pt x="1974" y="0"/>
                  </a:moveTo>
                  <a:cubicBezTo>
                    <a:pt x="25" y="0"/>
                    <a:pt x="1" y="3008"/>
                    <a:pt x="31" y="4545"/>
                  </a:cubicBezTo>
                  <a:cubicBezTo>
                    <a:pt x="31" y="4637"/>
                    <a:pt x="94" y="4680"/>
                    <a:pt x="162" y="4680"/>
                  </a:cubicBezTo>
                  <a:cubicBezTo>
                    <a:pt x="243" y="4680"/>
                    <a:pt x="331" y="4620"/>
                    <a:pt x="331" y="4512"/>
                  </a:cubicBezTo>
                  <a:cubicBezTo>
                    <a:pt x="331" y="3678"/>
                    <a:pt x="331" y="2844"/>
                    <a:pt x="498" y="2010"/>
                  </a:cubicBezTo>
                  <a:cubicBezTo>
                    <a:pt x="731" y="842"/>
                    <a:pt x="1432" y="375"/>
                    <a:pt x="2666" y="275"/>
                  </a:cubicBezTo>
                  <a:cubicBezTo>
                    <a:pt x="2733" y="275"/>
                    <a:pt x="2733" y="175"/>
                    <a:pt x="2666" y="109"/>
                  </a:cubicBezTo>
                  <a:cubicBezTo>
                    <a:pt x="2412" y="35"/>
                    <a:pt x="2182" y="0"/>
                    <a:pt x="19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6"/>
            <p:cNvSpPr/>
            <p:nvPr/>
          </p:nvSpPr>
          <p:spPr>
            <a:xfrm>
              <a:off x="4747150" y="2749975"/>
              <a:ext cx="74825" cy="74100"/>
            </a:xfrm>
            <a:custGeom>
              <a:avLst/>
              <a:gdLst/>
              <a:ahLst/>
              <a:cxnLst/>
              <a:rect l="l" t="t" r="r" b="b"/>
              <a:pathLst>
                <a:path w="2993" h="2964" extrusionOk="0">
                  <a:moveTo>
                    <a:pt x="2469" y="0"/>
                  </a:moveTo>
                  <a:cubicBezTo>
                    <a:pt x="983" y="0"/>
                    <a:pt x="1" y="1391"/>
                    <a:pt x="124" y="2867"/>
                  </a:cubicBezTo>
                  <a:cubicBezTo>
                    <a:pt x="124" y="2934"/>
                    <a:pt x="162" y="2963"/>
                    <a:pt x="207" y="2963"/>
                  </a:cubicBezTo>
                  <a:cubicBezTo>
                    <a:pt x="274" y="2963"/>
                    <a:pt x="357" y="2899"/>
                    <a:pt x="357" y="2800"/>
                  </a:cubicBezTo>
                  <a:cubicBezTo>
                    <a:pt x="357" y="2066"/>
                    <a:pt x="591" y="1299"/>
                    <a:pt x="1191" y="798"/>
                  </a:cubicBezTo>
                  <a:cubicBezTo>
                    <a:pt x="1658" y="432"/>
                    <a:pt x="2292" y="365"/>
                    <a:pt x="2859" y="231"/>
                  </a:cubicBezTo>
                  <a:cubicBezTo>
                    <a:pt x="2992" y="198"/>
                    <a:pt x="2992" y="31"/>
                    <a:pt x="2859" y="31"/>
                  </a:cubicBezTo>
                  <a:cubicBezTo>
                    <a:pt x="2726" y="10"/>
                    <a:pt x="2596" y="0"/>
                    <a:pt x="246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6"/>
            <p:cNvSpPr/>
            <p:nvPr/>
          </p:nvSpPr>
          <p:spPr>
            <a:xfrm>
              <a:off x="4785800" y="2780075"/>
              <a:ext cx="51175" cy="31475"/>
            </a:xfrm>
            <a:custGeom>
              <a:avLst/>
              <a:gdLst/>
              <a:ahLst/>
              <a:cxnLst/>
              <a:rect l="l" t="t" r="r" b="b"/>
              <a:pathLst>
                <a:path w="2047" h="1259" extrusionOk="0">
                  <a:moveTo>
                    <a:pt x="1476" y="0"/>
                  </a:moveTo>
                  <a:cubicBezTo>
                    <a:pt x="832" y="0"/>
                    <a:pt x="233" y="505"/>
                    <a:pt x="45" y="1096"/>
                  </a:cubicBezTo>
                  <a:cubicBezTo>
                    <a:pt x="1" y="1185"/>
                    <a:pt x="60" y="1259"/>
                    <a:pt x="124" y="1259"/>
                  </a:cubicBezTo>
                  <a:cubicBezTo>
                    <a:pt x="157" y="1259"/>
                    <a:pt x="190" y="1240"/>
                    <a:pt x="212" y="1196"/>
                  </a:cubicBezTo>
                  <a:cubicBezTo>
                    <a:pt x="312" y="829"/>
                    <a:pt x="579" y="528"/>
                    <a:pt x="913" y="362"/>
                  </a:cubicBezTo>
                  <a:cubicBezTo>
                    <a:pt x="1188" y="212"/>
                    <a:pt x="1444" y="193"/>
                    <a:pt x="1696" y="193"/>
                  </a:cubicBezTo>
                  <a:cubicBezTo>
                    <a:pt x="1780" y="193"/>
                    <a:pt x="1863" y="195"/>
                    <a:pt x="1947" y="195"/>
                  </a:cubicBezTo>
                  <a:cubicBezTo>
                    <a:pt x="1980" y="195"/>
                    <a:pt x="2047" y="95"/>
                    <a:pt x="1947" y="95"/>
                  </a:cubicBezTo>
                  <a:cubicBezTo>
                    <a:pt x="1791" y="30"/>
                    <a:pt x="1632" y="0"/>
                    <a:pt x="147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6"/>
            <p:cNvSpPr/>
            <p:nvPr/>
          </p:nvSpPr>
          <p:spPr>
            <a:xfrm>
              <a:off x="4850300" y="2813775"/>
              <a:ext cx="5875" cy="6900"/>
            </a:xfrm>
            <a:custGeom>
              <a:avLst/>
              <a:gdLst/>
              <a:ahLst/>
              <a:cxnLst/>
              <a:rect l="l" t="t" r="r" b="b"/>
              <a:pathLst>
                <a:path w="235" h="276" extrusionOk="0">
                  <a:moveTo>
                    <a:pt x="169" y="1"/>
                  </a:moveTo>
                  <a:cubicBezTo>
                    <a:pt x="156" y="1"/>
                    <a:pt x="144" y="5"/>
                    <a:pt x="134" y="14"/>
                  </a:cubicBezTo>
                  <a:lnTo>
                    <a:pt x="34" y="148"/>
                  </a:lnTo>
                  <a:cubicBezTo>
                    <a:pt x="1" y="181"/>
                    <a:pt x="1" y="215"/>
                    <a:pt x="67" y="248"/>
                  </a:cubicBezTo>
                  <a:cubicBezTo>
                    <a:pt x="87" y="267"/>
                    <a:pt x="106" y="276"/>
                    <a:pt x="124" y="276"/>
                  </a:cubicBezTo>
                  <a:cubicBezTo>
                    <a:pt x="167" y="276"/>
                    <a:pt x="201" y="228"/>
                    <a:pt x="201" y="181"/>
                  </a:cubicBezTo>
                  <a:cubicBezTo>
                    <a:pt x="201" y="148"/>
                    <a:pt x="234" y="81"/>
                    <a:pt x="234" y="48"/>
                  </a:cubicBezTo>
                  <a:cubicBezTo>
                    <a:pt x="234" y="24"/>
                    <a:pt x="201" y="1"/>
                    <a:pt x="16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6"/>
            <p:cNvSpPr/>
            <p:nvPr/>
          </p:nvSpPr>
          <p:spPr>
            <a:xfrm>
              <a:off x="4904500" y="2765750"/>
              <a:ext cx="117625" cy="140750"/>
            </a:xfrm>
            <a:custGeom>
              <a:avLst/>
              <a:gdLst/>
              <a:ahLst/>
              <a:cxnLst/>
              <a:rect l="l" t="t" r="r" b="b"/>
              <a:pathLst>
                <a:path w="4705" h="5630" extrusionOk="0">
                  <a:moveTo>
                    <a:pt x="201" y="1"/>
                  </a:moveTo>
                  <a:cubicBezTo>
                    <a:pt x="1" y="1"/>
                    <a:pt x="34" y="301"/>
                    <a:pt x="234" y="301"/>
                  </a:cubicBezTo>
                  <a:cubicBezTo>
                    <a:pt x="1569" y="334"/>
                    <a:pt x="3236" y="468"/>
                    <a:pt x="3837" y="1902"/>
                  </a:cubicBezTo>
                  <a:cubicBezTo>
                    <a:pt x="4304" y="3070"/>
                    <a:pt x="3904" y="4337"/>
                    <a:pt x="4070" y="5505"/>
                  </a:cubicBezTo>
                  <a:cubicBezTo>
                    <a:pt x="4104" y="5588"/>
                    <a:pt x="4170" y="5630"/>
                    <a:pt x="4233" y="5630"/>
                  </a:cubicBezTo>
                  <a:cubicBezTo>
                    <a:pt x="4296" y="5630"/>
                    <a:pt x="4354" y="5588"/>
                    <a:pt x="4371" y="5505"/>
                  </a:cubicBezTo>
                  <a:cubicBezTo>
                    <a:pt x="4704" y="4270"/>
                    <a:pt x="4671" y="2336"/>
                    <a:pt x="3904" y="1268"/>
                  </a:cubicBezTo>
                  <a:cubicBezTo>
                    <a:pt x="3136" y="101"/>
                    <a:pt x="1502" y="1"/>
                    <a:pt x="2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6"/>
            <p:cNvSpPr/>
            <p:nvPr/>
          </p:nvSpPr>
          <p:spPr>
            <a:xfrm>
              <a:off x="4914800" y="2793200"/>
              <a:ext cx="90625" cy="85050"/>
            </a:xfrm>
            <a:custGeom>
              <a:avLst/>
              <a:gdLst/>
              <a:ahLst/>
              <a:cxnLst/>
              <a:rect l="l" t="t" r="r" b="b"/>
              <a:pathLst>
                <a:path w="3625" h="3402" extrusionOk="0">
                  <a:moveTo>
                    <a:pt x="191" y="0"/>
                  </a:moveTo>
                  <a:cubicBezTo>
                    <a:pt x="48" y="0"/>
                    <a:pt x="0" y="206"/>
                    <a:pt x="156" y="237"/>
                  </a:cubicBezTo>
                  <a:cubicBezTo>
                    <a:pt x="1056" y="404"/>
                    <a:pt x="1957" y="671"/>
                    <a:pt x="2558" y="1371"/>
                  </a:cubicBezTo>
                  <a:cubicBezTo>
                    <a:pt x="3058" y="1972"/>
                    <a:pt x="3091" y="2739"/>
                    <a:pt x="3492" y="3373"/>
                  </a:cubicBezTo>
                  <a:cubicBezTo>
                    <a:pt x="3512" y="3393"/>
                    <a:pt x="3533" y="3401"/>
                    <a:pt x="3552" y="3401"/>
                  </a:cubicBezTo>
                  <a:cubicBezTo>
                    <a:pt x="3593" y="3401"/>
                    <a:pt x="3625" y="3362"/>
                    <a:pt x="3625" y="3339"/>
                  </a:cubicBezTo>
                  <a:cubicBezTo>
                    <a:pt x="3625" y="1371"/>
                    <a:pt x="1924" y="304"/>
                    <a:pt x="223" y="3"/>
                  </a:cubicBezTo>
                  <a:cubicBezTo>
                    <a:pt x="211" y="1"/>
                    <a:pt x="201" y="0"/>
                    <a:pt x="19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6"/>
            <p:cNvSpPr/>
            <p:nvPr/>
          </p:nvSpPr>
          <p:spPr>
            <a:xfrm>
              <a:off x="4937225" y="2819025"/>
              <a:ext cx="46525" cy="54050"/>
            </a:xfrm>
            <a:custGeom>
              <a:avLst/>
              <a:gdLst/>
              <a:ahLst/>
              <a:cxnLst/>
              <a:rect l="l" t="t" r="r" b="b"/>
              <a:pathLst>
                <a:path w="1861" h="2162" extrusionOk="0">
                  <a:moveTo>
                    <a:pt x="190" y="1"/>
                  </a:moveTo>
                  <a:cubicBezTo>
                    <a:pt x="50" y="1"/>
                    <a:pt x="0" y="179"/>
                    <a:pt x="93" y="271"/>
                  </a:cubicBezTo>
                  <a:cubicBezTo>
                    <a:pt x="526" y="438"/>
                    <a:pt x="860" y="738"/>
                    <a:pt x="1093" y="1139"/>
                  </a:cubicBezTo>
                  <a:cubicBezTo>
                    <a:pt x="1327" y="1406"/>
                    <a:pt x="1394" y="1839"/>
                    <a:pt x="1594" y="2139"/>
                  </a:cubicBezTo>
                  <a:cubicBezTo>
                    <a:pt x="1621" y="2153"/>
                    <a:pt x="1655" y="2161"/>
                    <a:pt x="1684" y="2161"/>
                  </a:cubicBezTo>
                  <a:cubicBezTo>
                    <a:pt x="1726" y="2161"/>
                    <a:pt x="1761" y="2145"/>
                    <a:pt x="1761" y="2106"/>
                  </a:cubicBezTo>
                  <a:cubicBezTo>
                    <a:pt x="1861" y="1639"/>
                    <a:pt x="1527" y="1172"/>
                    <a:pt x="1327" y="872"/>
                  </a:cubicBezTo>
                  <a:cubicBezTo>
                    <a:pt x="1027" y="505"/>
                    <a:pt x="693" y="171"/>
                    <a:pt x="226" y="5"/>
                  </a:cubicBezTo>
                  <a:cubicBezTo>
                    <a:pt x="214" y="2"/>
                    <a:pt x="202" y="1"/>
                    <a:pt x="19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6"/>
            <p:cNvSpPr/>
            <p:nvPr/>
          </p:nvSpPr>
          <p:spPr>
            <a:xfrm>
              <a:off x="4933225" y="2854225"/>
              <a:ext cx="18850" cy="21950"/>
            </a:xfrm>
            <a:custGeom>
              <a:avLst/>
              <a:gdLst/>
              <a:ahLst/>
              <a:cxnLst/>
              <a:rect l="l" t="t" r="r" b="b"/>
              <a:pathLst>
                <a:path w="754" h="878" extrusionOk="0">
                  <a:moveTo>
                    <a:pt x="139" y="0"/>
                  </a:moveTo>
                  <a:cubicBezTo>
                    <a:pt x="50" y="0"/>
                    <a:pt x="0" y="119"/>
                    <a:pt x="53" y="198"/>
                  </a:cubicBezTo>
                  <a:cubicBezTo>
                    <a:pt x="253" y="398"/>
                    <a:pt x="420" y="631"/>
                    <a:pt x="686" y="865"/>
                  </a:cubicBezTo>
                  <a:cubicBezTo>
                    <a:pt x="695" y="874"/>
                    <a:pt x="704" y="878"/>
                    <a:pt x="713" y="878"/>
                  </a:cubicBezTo>
                  <a:cubicBezTo>
                    <a:pt x="735" y="878"/>
                    <a:pt x="753" y="847"/>
                    <a:pt x="753" y="798"/>
                  </a:cubicBezTo>
                  <a:cubicBezTo>
                    <a:pt x="686" y="531"/>
                    <a:pt x="420" y="264"/>
                    <a:pt x="219" y="31"/>
                  </a:cubicBezTo>
                  <a:cubicBezTo>
                    <a:pt x="190" y="9"/>
                    <a:pt x="163" y="0"/>
                    <a:pt x="13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6"/>
            <p:cNvSpPr/>
            <p:nvPr/>
          </p:nvSpPr>
          <p:spPr>
            <a:xfrm>
              <a:off x="4671000" y="3038550"/>
              <a:ext cx="115650" cy="194075"/>
            </a:xfrm>
            <a:custGeom>
              <a:avLst/>
              <a:gdLst/>
              <a:ahLst/>
              <a:cxnLst/>
              <a:rect l="l" t="t" r="r" b="b"/>
              <a:pathLst>
                <a:path w="4626" h="7763" extrusionOk="0">
                  <a:moveTo>
                    <a:pt x="2052" y="0"/>
                  </a:moveTo>
                  <a:cubicBezTo>
                    <a:pt x="2013" y="0"/>
                    <a:pt x="1980" y="19"/>
                    <a:pt x="1969" y="63"/>
                  </a:cubicBezTo>
                  <a:cubicBezTo>
                    <a:pt x="1368" y="1898"/>
                    <a:pt x="1" y="4566"/>
                    <a:pt x="901" y="6501"/>
                  </a:cubicBezTo>
                  <a:cubicBezTo>
                    <a:pt x="1291" y="7320"/>
                    <a:pt x="2126" y="7763"/>
                    <a:pt x="2959" y="7763"/>
                  </a:cubicBezTo>
                  <a:cubicBezTo>
                    <a:pt x="3550" y="7763"/>
                    <a:pt x="4141" y="7539"/>
                    <a:pt x="4571" y="7068"/>
                  </a:cubicBezTo>
                  <a:cubicBezTo>
                    <a:pt x="4626" y="6958"/>
                    <a:pt x="4544" y="6893"/>
                    <a:pt x="4457" y="6893"/>
                  </a:cubicBezTo>
                  <a:cubicBezTo>
                    <a:pt x="4439" y="6893"/>
                    <a:pt x="4421" y="6896"/>
                    <a:pt x="4404" y="6901"/>
                  </a:cubicBezTo>
                  <a:cubicBezTo>
                    <a:pt x="3985" y="7156"/>
                    <a:pt x="3507" y="7322"/>
                    <a:pt x="3028" y="7322"/>
                  </a:cubicBezTo>
                  <a:cubicBezTo>
                    <a:pt x="2630" y="7322"/>
                    <a:pt x="2232" y="7207"/>
                    <a:pt x="1869" y="6935"/>
                  </a:cubicBezTo>
                  <a:cubicBezTo>
                    <a:pt x="1068" y="6368"/>
                    <a:pt x="1035" y="5400"/>
                    <a:pt x="1168" y="4500"/>
                  </a:cubicBezTo>
                  <a:cubicBezTo>
                    <a:pt x="1335" y="3032"/>
                    <a:pt x="1869" y="1598"/>
                    <a:pt x="2202" y="163"/>
                  </a:cubicBezTo>
                  <a:cubicBezTo>
                    <a:pt x="2225" y="74"/>
                    <a:pt x="2128" y="0"/>
                    <a:pt x="20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6"/>
            <p:cNvSpPr/>
            <p:nvPr/>
          </p:nvSpPr>
          <p:spPr>
            <a:xfrm>
              <a:off x="4706875" y="3107000"/>
              <a:ext cx="64200" cy="97625"/>
            </a:xfrm>
            <a:custGeom>
              <a:avLst/>
              <a:gdLst/>
              <a:ahLst/>
              <a:cxnLst/>
              <a:rect l="l" t="t" r="r" b="b"/>
              <a:pathLst>
                <a:path w="2568" h="3905" extrusionOk="0">
                  <a:moveTo>
                    <a:pt x="996" y="0"/>
                  </a:moveTo>
                  <a:cubicBezTo>
                    <a:pt x="965" y="0"/>
                    <a:pt x="932" y="8"/>
                    <a:pt x="901" y="27"/>
                  </a:cubicBezTo>
                  <a:cubicBezTo>
                    <a:pt x="167" y="761"/>
                    <a:pt x="0" y="1962"/>
                    <a:pt x="334" y="2863"/>
                  </a:cubicBezTo>
                  <a:cubicBezTo>
                    <a:pt x="588" y="3439"/>
                    <a:pt x="1161" y="3905"/>
                    <a:pt x="1755" y="3905"/>
                  </a:cubicBezTo>
                  <a:cubicBezTo>
                    <a:pt x="2020" y="3905"/>
                    <a:pt x="2289" y="3812"/>
                    <a:pt x="2535" y="3596"/>
                  </a:cubicBezTo>
                  <a:cubicBezTo>
                    <a:pt x="2564" y="3539"/>
                    <a:pt x="2568" y="3456"/>
                    <a:pt x="2504" y="3456"/>
                  </a:cubicBezTo>
                  <a:cubicBezTo>
                    <a:pt x="2494" y="3456"/>
                    <a:pt x="2482" y="3458"/>
                    <a:pt x="2469" y="3463"/>
                  </a:cubicBezTo>
                  <a:cubicBezTo>
                    <a:pt x="2237" y="3484"/>
                    <a:pt x="1992" y="3545"/>
                    <a:pt x="1741" y="3545"/>
                  </a:cubicBezTo>
                  <a:cubicBezTo>
                    <a:pt x="1596" y="3545"/>
                    <a:pt x="1448" y="3524"/>
                    <a:pt x="1301" y="3463"/>
                  </a:cubicBezTo>
                  <a:cubicBezTo>
                    <a:pt x="934" y="3296"/>
                    <a:pt x="767" y="2929"/>
                    <a:pt x="634" y="2529"/>
                  </a:cubicBezTo>
                  <a:cubicBezTo>
                    <a:pt x="434" y="1762"/>
                    <a:pt x="567" y="828"/>
                    <a:pt x="1134" y="261"/>
                  </a:cubicBezTo>
                  <a:cubicBezTo>
                    <a:pt x="1243" y="152"/>
                    <a:pt x="1131" y="0"/>
                    <a:pt x="99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6"/>
            <p:cNvSpPr/>
            <p:nvPr/>
          </p:nvSpPr>
          <p:spPr>
            <a:xfrm>
              <a:off x="4741900" y="3146050"/>
              <a:ext cx="34200" cy="37000"/>
            </a:xfrm>
            <a:custGeom>
              <a:avLst/>
              <a:gdLst/>
              <a:ahLst/>
              <a:cxnLst/>
              <a:rect l="l" t="t" r="r" b="b"/>
              <a:pathLst>
                <a:path w="1368" h="1480" extrusionOk="0">
                  <a:moveTo>
                    <a:pt x="386" y="1"/>
                  </a:moveTo>
                  <a:cubicBezTo>
                    <a:pt x="328" y="1"/>
                    <a:pt x="269" y="30"/>
                    <a:pt x="234" y="100"/>
                  </a:cubicBezTo>
                  <a:cubicBezTo>
                    <a:pt x="67" y="467"/>
                    <a:pt x="0" y="967"/>
                    <a:pt x="334" y="1267"/>
                  </a:cubicBezTo>
                  <a:cubicBezTo>
                    <a:pt x="367" y="1301"/>
                    <a:pt x="467" y="1367"/>
                    <a:pt x="534" y="1401"/>
                  </a:cubicBezTo>
                  <a:cubicBezTo>
                    <a:pt x="567" y="1434"/>
                    <a:pt x="667" y="1467"/>
                    <a:pt x="734" y="1467"/>
                  </a:cubicBezTo>
                  <a:cubicBezTo>
                    <a:pt x="762" y="1475"/>
                    <a:pt x="791" y="1479"/>
                    <a:pt x="819" y="1479"/>
                  </a:cubicBezTo>
                  <a:cubicBezTo>
                    <a:pt x="1023" y="1479"/>
                    <a:pt x="1217" y="1288"/>
                    <a:pt x="1334" y="1200"/>
                  </a:cubicBezTo>
                  <a:cubicBezTo>
                    <a:pt x="1368" y="1134"/>
                    <a:pt x="1334" y="1067"/>
                    <a:pt x="1268" y="1067"/>
                  </a:cubicBezTo>
                  <a:cubicBezTo>
                    <a:pt x="1201" y="1084"/>
                    <a:pt x="1134" y="1092"/>
                    <a:pt x="1068" y="1092"/>
                  </a:cubicBezTo>
                  <a:cubicBezTo>
                    <a:pt x="1001" y="1092"/>
                    <a:pt x="934" y="1084"/>
                    <a:pt x="867" y="1067"/>
                  </a:cubicBezTo>
                  <a:lnTo>
                    <a:pt x="567" y="1067"/>
                  </a:lnTo>
                  <a:cubicBezTo>
                    <a:pt x="334" y="867"/>
                    <a:pt x="467" y="467"/>
                    <a:pt x="534" y="233"/>
                  </a:cubicBezTo>
                  <a:cubicBezTo>
                    <a:pt x="599" y="103"/>
                    <a:pt x="494" y="1"/>
                    <a:pt x="38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6"/>
            <p:cNvSpPr/>
            <p:nvPr/>
          </p:nvSpPr>
          <p:spPr>
            <a:xfrm>
              <a:off x="4792225" y="3126075"/>
              <a:ext cx="28300" cy="21475"/>
            </a:xfrm>
            <a:custGeom>
              <a:avLst/>
              <a:gdLst/>
              <a:ahLst/>
              <a:cxnLst/>
              <a:rect l="l" t="t" r="r" b="b"/>
              <a:pathLst>
                <a:path w="1132" h="859" extrusionOk="0">
                  <a:moveTo>
                    <a:pt x="144" y="0"/>
                  </a:moveTo>
                  <a:cubicBezTo>
                    <a:pt x="78" y="0"/>
                    <a:pt x="0" y="66"/>
                    <a:pt x="22" y="131"/>
                  </a:cubicBezTo>
                  <a:cubicBezTo>
                    <a:pt x="123" y="485"/>
                    <a:pt x="378" y="859"/>
                    <a:pt x="713" y="859"/>
                  </a:cubicBezTo>
                  <a:cubicBezTo>
                    <a:pt x="820" y="859"/>
                    <a:pt x="935" y="821"/>
                    <a:pt x="1056" y="732"/>
                  </a:cubicBezTo>
                  <a:cubicBezTo>
                    <a:pt x="1132" y="707"/>
                    <a:pt x="1131" y="643"/>
                    <a:pt x="1097" y="643"/>
                  </a:cubicBezTo>
                  <a:cubicBezTo>
                    <a:pt x="1086" y="643"/>
                    <a:pt x="1072" y="649"/>
                    <a:pt x="1056" y="665"/>
                  </a:cubicBezTo>
                  <a:cubicBezTo>
                    <a:pt x="983" y="677"/>
                    <a:pt x="914" y="685"/>
                    <a:pt x="848" y="685"/>
                  </a:cubicBezTo>
                  <a:cubicBezTo>
                    <a:pt x="734" y="685"/>
                    <a:pt x="628" y="662"/>
                    <a:pt x="522" y="598"/>
                  </a:cubicBezTo>
                  <a:cubicBezTo>
                    <a:pt x="355" y="498"/>
                    <a:pt x="289" y="265"/>
                    <a:pt x="222" y="65"/>
                  </a:cubicBezTo>
                  <a:cubicBezTo>
                    <a:pt x="211" y="19"/>
                    <a:pt x="179" y="0"/>
                    <a:pt x="14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6"/>
            <p:cNvSpPr/>
            <p:nvPr/>
          </p:nvSpPr>
          <p:spPr>
            <a:xfrm>
              <a:off x="4900550" y="3035625"/>
              <a:ext cx="182450" cy="175525"/>
            </a:xfrm>
            <a:custGeom>
              <a:avLst/>
              <a:gdLst/>
              <a:ahLst/>
              <a:cxnLst/>
              <a:rect l="l" t="t" r="r" b="b"/>
              <a:pathLst>
                <a:path w="7298" h="7021" extrusionOk="0">
                  <a:moveTo>
                    <a:pt x="6244" y="0"/>
                  </a:moveTo>
                  <a:cubicBezTo>
                    <a:pt x="6199" y="0"/>
                    <a:pt x="6163" y="31"/>
                    <a:pt x="6163" y="80"/>
                  </a:cubicBezTo>
                  <a:cubicBezTo>
                    <a:pt x="6397" y="1481"/>
                    <a:pt x="6130" y="2916"/>
                    <a:pt x="5329" y="4116"/>
                  </a:cubicBezTo>
                  <a:cubicBezTo>
                    <a:pt x="4228" y="5818"/>
                    <a:pt x="2060" y="6351"/>
                    <a:pt x="192" y="6618"/>
                  </a:cubicBezTo>
                  <a:cubicBezTo>
                    <a:pt x="1" y="6682"/>
                    <a:pt x="23" y="7021"/>
                    <a:pt x="259" y="7021"/>
                  </a:cubicBezTo>
                  <a:cubicBezTo>
                    <a:pt x="270" y="7021"/>
                    <a:pt x="281" y="7020"/>
                    <a:pt x="292" y="7018"/>
                  </a:cubicBezTo>
                  <a:cubicBezTo>
                    <a:pt x="2294" y="6718"/>
                    <a:pt x="4562" y="6151"/>
                    <a:pt x="5696" y="4317"/>
                  </a:cubicBezTo>
                  <a:cubicBezTo>
                    <a:pt x="6330" y="3282"/>
                    <a:pt x="7297" y="1048"/>
                    <a:pt x="6296" y="13"/>
                  </a:cubicBezTo>
                  <a:cubicBezTo>
                    <a:pt x="6279" y="5"/>
                    <a:pt x="6261" y="0"/>
                    <a:pt x="624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6"/>
            <p:cNvSpPr/>
            <p:nvPr/>
          </p:nvSpPr>
          <p:spPr>
            <a:xfrm>
              <a:off x="4947500" y="3046800"/>
              <a:ext cx="87950" cy="130450"/>
            </a:xfrm>
            <a:custGeom>
              <a:avLst/>
              <a:gdLst/>
              <a:ahLst/>
              <a:cxnLst/>
              <a:rect l="l" t="t" r="r" b="b"/>
              <a:pathLst>
                <a:path w="3518" h="5218" extrusionOk="0">
                  <a:moveTo>
                    <a:pt x="3451" y="0"/>
                  </a:moveTo>
                  <a:cubicBezTo>
                    <a:pt x="3184" y="1068"/>
                    <a:pt x="2984" y="2068"/>
                    <a:pt x="2284" y="3002"/>
                  </a:cubicBezTo>
                  <a:cubicBezTo>
                    <a:pt x="1650" y="3769"/>
                    <a:pt x="916" y="4370"/>
                    <a:pt x="115" y="5004"/>
                  </a:cubicBezTo>
                  <a:cubicBezTo>
                    <a:pt x="1" y="5061"/>
                    <a:pt x="83" y="5217"/>
                    <a:pt x="194" y="5217"/>
                  </a:cubicBezTo>
                  <a:cubicBezTo>
                    <a:pt x="212" y="5217"/>
                    <a:pt x="230" y="5213"/>
                    <a:pt x="249" y="5204"/>
                  </a:cubicBezTo>
                  <a:cubicBezTo>
                    <a:pt x="2117" y="4070"/>
                    <a:pt x="3518" y="2235"/>
                    <a:pt x="348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6"/>
            <p:cNvSpPr/>
            <p:nvPr/>
          </p:nvSpPr>
          <p:spPr>
            <a:xfrm>
              <a:off x="4941225" y="3047900"/>
              <a:ext cx="70500" cy="83300"/>
            </a:xfrm>
            <a:custGeom>
              <a:avLst/>
              <a:gdLst/>
              <a:ahLst/>
              <a:cxnLst/>
              <a:rect l="l" t="t" r="r" b="b"/>
              <a:pathLst>
                <a:path w="2820" h="3332" extrusionOk="0">
                  <a:moveTo>
                    <a:pt x="2318" y="1"/>
                  </a:moveTo>
                  <a:cubicBezTo>
                    <a:pt x="2280" y="1"/>
                    <a:pt x="2234" y="17"/>
                    <a:pt x="2234" y="56"/>
                  </a:cubicBezTo>
                  <a:cubicBezTo>
                    <a:pt x="2435" y="1324"/>
                    <a:pt x="1367" y="3125"/>
                    <a:pt x="33" y="3192"/>
                  </a:cubicBezTo>
                  <a:cubicBezTo>
                    <a:pt x="30" y="3189"/>
                    <a:pt x="27" y="3187"/>
                    <a:pt x="25" y="3187"/>
                  </a:cubicBezTo>
                  <a:cubicBezTo>
                    <a:pt x="0" y="3187"/>
                    <a:pt x="6" y="3325"/>
                    <a:pt x="66" y="3325"/>
                  </a:cubicBezTo>
                  <a:cubicBezTo>
                    <a:pt x="118" y="3329"/>
                    <a:pt x="170" y="3332"/>
                    <a:pt x="221" y="3332"/>
                  </a:cubicBezTo>
                  <a:cubicBezTo>
                    <a:pt x="1771" y="3332"/>
                    <a:pt x="2820" y="1411"/>
                    <a:pt x="2368" y="23"/>
                  </a:cubicBezTo>
                  <a:cubicBezTo>
                    <a:pt x="2368" y="9"/>
                    <a:pt x="2345" y="1"/>
                    <a:pt x="231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6"/>
            <p:cNvSpPr/>
            <p:nvPr/>
          </p:nvSpPr>
          <p:spPr>
            <a:xfrm>
              <a:off x="4946525" y="3045450"/>
              <a:ext cx="18050" cy="18950"/>
            </a:xfrm>
            <a:custGeom>
              <a:avLst/>
              <a:gdLst/>
              <a:ahLst/>
              <a:cxnLst/>
              <a:rect l="l" t="t" r="r" b="b"/>
              <a:pathLst>
                <a:path w="722" h="758" extrusionOk="0">
                  <a:moveTo>
                    <a:pt x="658" y="1"/>
                  </a:moveTo>
                  <a:cubicBezTo>
                    <a:pt x="637" y="1"/>
                    <a:pt x="612" y="9"/>
                    <a:pt x="588" y="21"/>
                  </a:cubicBezTo>
                  <a:cubicBezTo>
                    <a:pt x="555" y="121"/>
                    <a:pt x="488" y="188"/>
                    <a:pt x="388" y="321"/>
                  </a:cubicBezTo>
                  <a:cubicBezTo>
                    <a:pt x="355" y="421"/>
                    <a:pt x="254" y="488"/>
                    <a:pt x="188" y="521"/>
                  </a:cubicBezTo>
                  <a:cubicBezTo>
                    <a:pt x="1" y="552"/>
                    <a:pt x="47" y="758"/>
                    <a:pt x="244" y="758"/>
                  </a:cubicBezTo>
                  <a:cubicBezTo>
                    <a:pt x="258" y="758"/>
                    <a:pt x="272" y="757"/>
                    <a:pt x="288" y="755"/>
                  </a:cubicBezTo>
                  <a:cubicBezTo>
                    <a:pt x="388" y="721"/>
                    <a:pt x="555" y="621"/>
                    <a:pt x="655" y="488"/>
                  </a:cubicBezTo>
                  <a:cubicBezTo>
                    <a:pt x="721" y="388"/>
                    <a:pt x="721" y="221"/>
                    <a:pt x="721" y="87"/>
                  </a:cubicBezTo>
                  <a:cubicBezTo>
                    <a:pt x="721" y="24"/>
                    <a:pt x="695" y="1"/>
                    <a:pt x="65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6"/>
            <p:cNvSpPr/>
            <p:nvPr/>
          </p:nvSpPr>
          <p:spPr>
            <a:xfrm>
              <a:off x="5013750" y="2968400"/>
              <a:ext cx="10625" cy="11550"/>
            </a:xfrm>
            <a:custGeom>
              <a:avLst/>
              <a:gdLst/>
              <a:ahLst/>
              <a:cxnLst/>
              <a:rect l="l" t="t" r="r" b="b"/>
              <a:pathLst>
                <a:path w="425" h="462" extrusionOk="0">
                  <a:moveTo>
                    <a:pt x="101" y="1"/>
                  </a:moveTo>
                  <a:cubicBezTo>
                    <a:pt x="34" y="1"/>
                    <a:pt x="1" y="34"/>
                    <a:pt x="1" y="134"/>
                  </a:cubicBezTo>
                  <a:cubicBezTo>
                    <a:pt x="1" y="201"/>
                    <a:pt x="34" y="334"/>
                    <a:pt x="134" y="401"/>
                  </a:cubicBezTo>
                  <a:cubicBezTo>
                    <a:pt x="162" y="443"/>
                    <a:pt x="202" y="461"/>
                    <a:pt x="241" y="461"/>
                  </a:cubicBezTo>
                  <a:cubicBezTo>
                    <a:pt x="295" y="461"/>
                    <a:pt x="348" y="426"/>
                    <a:pt x="367" y="367"/>
                  </a:cubicBezTo>
                  <a:cubicBezTo>
                    <a:pt x="425" y="339"/>
                    <a:pt x="384" y="261"/>
                    <a:pt x="328" y="261"/>
                  </a:cubicBezTo>
                  <a:cubicBezTo>
                    <a:pt x="319" y="261"/>
                    <a:pt x="310" y="263"/>
                    <a:pt x="301" y="267"/>
                  </a:cubicBezTo>
                  <a:lnTo>
                    <a:pt x="267" y="201"/>
                  </a:lnTo>
                  <a:lnTo>
                    <a:pt x="201" y="67"/>
                  </a:lnTo>
                  <a:cubicBezTo>
                    <a:pt x="201" y="34"/>
                    <a:pt x="134" y="1"/>
                    <a:pt x="1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6"/>
            <p:cNvSpPr/>
            <p:nvPr/>
          </p:nvSpPr>
          <p:spPr>
            <a:xfrm>
              <a:off x="5064625" y="2709425"/>
              <a:ext cx="80175" cy="195775"/>
            </a:xfrm>
            <a:custGeom>
              <a:avLst/>
              <a:gdLst/>
              <a:ahLst/>
              <a:cxnLst/>
              <a:rect l="l" t="t" r="r" b="b"/>
              <a:pathLst>
                <a:path w="3207" h="7831" extrusionOk="0">
                  <a:moveTo>
                    <a:pt x="2975" y="0"/>
                  </a:moveTo>
                  <a:cubicBezTo>
                    <a:pt x="2953" y="0"/>
                    <a:pt x="2928" y="6"/>
                    <a:pt x="2902" y="19"/>
                  </a:cubicBezTo>
                  <a:cubicBezTo>
                    <a:pt x="1268" y="653"/>
                    <a:pt x="0" y="1320"/>
                    <a:pt x="100" y="3188"/>
                  </a:cubicBezTo>
                  <a:cubicBezTo>
                    <a:pt x="167" y="4655"/>
                    <a:pt x="567" y="7024"/>
                    <a:pt x="1935" y="7824"/>
                  </a:cubicBezTo>
                  <a:cubicBezTo>
                    <a:pt x="1940" y="7829"/>
                    <a:pt x="1945" y="7831"/>
                    <a:pt x="1952" y="7831"/>
                  </a:cubicBezTo>
                  <a:cubicBezTo>
                    <a:pt x="1994" y="7831"/>
                    <a:pt x="2068" y="7749"/>
                    <a:pt x="2068" y="7691"/>
                  </a:cubicBezTo>
                  <a:cubicBezTo>
                    <a:pt x="1568" y="6490"/>
                    <a:pt x="934" y="5523"/>
                    <a:pt x="667" y="4155"/>
                  </a:cubicBezTo>
                  <a:cubicBezTo>
                    <a:pt x="567" y="3388"/>
                    <a:pt x="434" y="2587"/>
                    <a:pt x="768" y="1887"/>
                  </a:cubicBezTo>
                  <a:cubicBezTo>
                    <a:pt x="1168" y="1019"/>
                    <a:pt x="2135" y="686"/>
                    <a:pt x="3002" y="352"/>
                  </a:cubicBezTo>
                  <a:cubicBezTo>
                    <a:pt x="3206" y="265"/>
                    <a:pt x="3131" y="0"/>
                    <a:pt x="297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6"/>
            <p:cNvSpPr/>
            <p:nvPr/>
          </p:nvSpPr>
          <p:spPr>
            <a:xfrm>
              <a:off x="5075450" y="2734425"/>
              <a:ext cx="84450" cy="136625"/>
            </a:xfrm>
            <a:custGeom>
              <a:avLst/>
              <a:gdLst/>
              <a:ahLst/>
              <a:cxnLst/>
              <a:rect l="l" t="t" r="r" b="b"/>
              <a:pathLst>
                <a:path w="3378" h="5465" extrusionOk="0">
                  <a:moveTo>
                    <a:pt x="3143" y="1"/>
                  </a:moveTo>
                  <a:cubicBezTo>
                    <a:pt x="3120" y="1"/>
                    <a:pt x="3096" y="7"/>
                    <a:pt x="3070" y="19"/>
                  </a:cubicBezTo>
                  <a:cubicBezTo>
                    <a:pt x="701" y="753"/>
                    <a:pt x="1" y="3722"/>
                    <a:pt x="1869" y="5423"/>
                  </a:cubicBezTo>
                  <a:cubicBezTo>
                    <a:pt x="1898" y="5453"/>
                    <a:pt x="1928" y="5465"/>
                    <a:pt x="1954" y="5465"/>
                  </a:cubicBezTo>
                  <a:cubicBezTo>
                    <a:pt x="2016" y="5465"/>
                    <a:pt x="2059" y="5394"/>
                    <a:pt x="2036" y="5323"/>
                  </a:cubicBezTo>
                  <a:cubicBezTo>
                    <a:pt x="1569" y="4423"/>
                    <a:pt x="1068" y="3589"/>
                    <a:pt x="1168" y="2588"/>
                  </a:cubicBezTo>
                  <a:cubicBezTo>
                    <a:pt x="1235" y="1387"/>
                    <a:pt x="2102" y="687"/>
                    <a:pt x="3203" y="320"/>
                  </a:cubicBezTo>
                  <a:cubicBezTo>
                    <a:pt x="3378" y="262"/>
                    <a:pt x="3299" y="1"/>
                    <a:pt x="314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6"/>
            <p:cNvSpPr/>
            <p:nvPr/>
          </p:nvSpPr>
          <p:spPr>
            <a:xfrm>
              <a:off x="5121325" y="2754525"/>
              <a:ext cx="59675" cy="89150"/>
            </a:xfrm>
            <a:custGeom>
              <a:avLst/>
              <a:gdLst/>
              <a:ahLst/>
              <a:cxnLst/>
              <a:rect l="l" t="t" r="r" b="b"/>
              <a:pathLst>
                <a:path w="2387" h="3566" extrusionOk="0">
                  <a:moveTo>
                    <a:pt x="2229" y="1"/>
                  </a:moveTo>
                  <a:cubicBezTo>
                    <a:pt x="2210" y="1"/>
                    <a:pt x="2190" y="5"/>
                    <a:pt x="2169" y="16"/>
                  </a:cubicBezTo>
                  <a:cubicBezTo>
                    <a:pt x="1468" y="350"/>
                    <a:pt x="701" y="383"/>
                    <a:pt x="334" y="1217"/>
                  </a:cubicBezTo>
                  <a:cubicBezTo>
                    <a:pt x="1" y="1917"/>
                    <a:pt x="34" y="3052"/>
                    <a:pt x="734" y="3552"/>
                  </a:cubicBezTo>
                  <a:cubicBezTo>
                    <a:pt x="754" y="3562"/>
                    <a:pt x="771" y="3566"/>
                    <a:pt x="785" y="3566"/>
                  </a:cubicBezTo>
                  <a:cubicBezTo>
                    <a:pt x="818" y="3566"/>
                    <a:pt x="835" y="3542"/>
                    <a:pt x="835" y="3519"/>
                  </a:cubicBezTo>
                  <a:cubicBezTo>
                    <a:pt x="634" y="2685"/>
                    <a:pt x="267" y="1784"/>
                    <a:pt x="868" y="1050"/>
                  </a:cubicBezTo>
                  <a:cubicBezTo>
                    <a:pt x="1201" y="583"/>
                    <a:pt x="1835" y="450"/>
                    <a:pt x="2302" y="216"/>
                  </a:cubicBezTo>
                  <a:cubicBezTo>
                    <a:pt x="2386" y="132"/>
                    <a:pt x="2329" y="1"/>
                    <a:pt x="222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6"/>
            <p:cNvSpPr/>
            <p:nvPr/>
          </p:nvSpPr>
          <p:spPr>
            <a:xfrm>
              <a:off x="5153850" y="2785550"/>
              <a:ext cx="25425" cy="40275"/>
            </a:xfrm>
            <a:custGeom>
              <a:avLst/>
              <a:gdLst/>
              <a:ahLst/>
              <a:cxnLst/>
              <a:rect l="l" t="t" r="r" b="b"/>
              <a:pathLst>
                <a:path w="1017" h="1611" extrusionOk="0">
                  <a:moveTo>
                    <a:pt x="907" y="0"/>
                  </a:moveTo>
                  <a:cubicBezTo>
                    <a:pt x="893" y="0"/>
                    <a:pt x="880" y="3"/>
                    <a:pt x="868" y="9"/>
                  </a:cubicBezTo>
                  <a:cubicBezTo>
                    <a:pt x="534" y="176"/>
                    <a:pt x="201" y="510"/>
                    <a:pt x="67" y="943"/>
                  </a:cubicBezTo>
                  <a:cubicBezTo>
                    <a:pt x="1" y="1310"/>
                    <a:pt x="167" y="1477"/>
                    <a:pt x="501" y="1610"/>
                  </a:cubicBezTo>
                  <a:lnTo>
                    <a:pt x="568" y="1510"/>
                  </a:lnTo>
                  <a:cubicBezTo>
                    <a:pt x="334" y="1377"/>
                    <a:pt x="367" y="1010"/>
                    <a:pt x="401" y="810"/>
                  </a:cubicBezTo>
                  <a:cubicBezTo>
                    <a:pt x="501" y="510"/>
                    <a:pt x="701" y="276"/>
                    <a:pt x="935" y="109"/>
                  </a:cubicBezTo>
                  <a:cubicBezTo>
                    <a:pt x="1016" y="55"/>
                    <a:pt x="965" y="0"/>
                    <a:pt x="90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6"/>
            <p:cNvSpPr/>
            <p:nvPr/>
          </p:nvSpPr>
          <p:spPr>
            <a:xfrm>
              <a:off x="5206650" y="2656800"/>
              <a:ext cx="233150" cy="69875"/>
            </a:xfrm>
            <a:custGeom>
              <a:avLst/>
              <a:gdLst/>
              <a:ahLst/>
              <a:cxnLst/>
              <a:rect l="l" t="t" r="r" b="b"/>
              <a:pathLst>
                <a:path w="9326" h="2795" extrusionOk="0">
                  <a:moveTo>
                    <a:pt x="6906" y="1"/>
                  </a:moveTo>
                  <a:cubicBezTo>
                    <a:pt x="4615" y="1"/>
                    <a:pt x="2016" y="1887"/>
                    <a:pt x="123" y="2591"/>
                  </a:cubicBezTo>
                  <a:cubicBezTo>
                    <a:pt x="0" y="2622"/>
                    <a:pt x="76" y="2795"/>
                    <a:pt x="194" y="2795"/>
                  </a:cubicBezTo>
                  <a:cubicBezTo>
                    <a:pt x="203" y="2795"/>
                    <a:pt x="213" y="2793"/>
                    <a:pt x="224" y="2791"/>
                  </a:cubicBezTo>
                  <a:cubicBezTo>
                    <a:pt x="1591" y="2291"/>
                    <a:pt x="2825" y="1490"/>
                    <a:pt x="4160" y="956"/>
                  </a:cubicBezTo>
                  <a:cubicBezTo>
                    <a:pt x="5020" y="597"/>
                    <a:pt x="5792" y="420"/>
                    <a:pt x="6555" y="420"/>
                  </a:cubicBezTo>
                  <a:cubicBezTo>
                    <a:pt x="7420" y="420"/>
                    <a:pt x="8273" y="647"/>
                    <a:pt x="9230" y="1090"/>
                  </a:cubicBezTo>
                  <a:cubicBezTo>
                    <a:pt x="9239" y="1094"/>
                    <a:pt x="9248" y="1096"/>
                    <a:pt x="9255" y="1096"/>
                  </a:cubicBezTo>
                  <a:cubicBezTo>
                    <a:pt x="9305" y="1096"/>
                    <a:pt x="9326" y="1014"/>
                    <a:pt x="9297" y="956"/>
                  </a:cubicBezTo>
                  <a:cubicBezTo>
                    <a:pt x="8579" y="265"/>
                    <a:pt x="7764" y="1"/>
                    <a:pt x="690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6"/>
            <p:cNvSpPr/>
            <p:nvPr/>
          </p:nvSpPr>
          <p:spPr>
            <a:xfrm>
              <a:off x="5313900" y="2682950"/>
              <a:ext cx="123500" cy="54325"/>
            </a:xfrm>
            <a:custGeom>
              <a:avLst/>
              <a:gdLst/>
              <a:ahLst/>
              <a:cxnLst/>
              <a:rect l="l" t="t" r="r" b="b"/>
              <a:pathLst>
                <a:path w="4940" h="2173" extrusionOk="0">
                  <a:moveTo>
                    <a:pt x="2343" y="0"/>
                  </a:moveTo>
                  <a:cubicBezTo>
                    <a:pt x="1535" y="0"/>
                    <a:pt x="694" y="272"/>
                    <a:pt x="103" y="744"/>
                  </a:cubicBezTo>
                  <a:cubicBezTo>
                    <a:pt x="1" y="847"/>
                    <a:pt x="56" y="988"/>
                    <a:pt x="162" y="988"/>
                  </a:cubicBezTo>
                  <a:cubicBezTo>
                    <a:pt x="194" y="988"/>
                    <a:pt x="231" y="975"/>
                    <a:pt x="270" y="944"/>
                  </a:cubicBezTo>
                  <a:cubicBezTo>
                    <a:pt x="779" y="524"/>
                    <a:pt x="1597" y="265"/>
                    <a:pt x="2372" y="265"/>
                  </a:cubicBezTo>
                  <a:cubicBezTo>
                    <a:pt x="2765" y="265"/>
                    <a:pt x="3147" y="331"/>
                    <a:pt x="3472" y="477"/>
                  </a:cubicBezTo>
                  <a:cubicBezTo>
                    <a:pt x="4173" y="811"/>
                    <a:pt x="4306" y="1645"/>
                    <a:pt x="4807" y="2145"/>
                  </a:cubicBezTo>
                  <a:cubicBezTo>
                    <a:pt x="4816" y="2165"/>
                    <a:pt x="4832" y="2173"/>
                    <a:pt x="4849" y="2173"/>
                  </a:cubicBezTo>
                  <a:cubicBezTo>
                    <a:pt x="4890" y="2173"/>
                    <a:pt x="4940" y="2126"/>
                    <a:pt x="4940" y="2078"/>
                  </a:cubicBezTo>
                  <a:cubicBezTo>
                    <a:pt x="4606" y="1278"/>
                    <a:pt x="4206" y="444"/>
                    <a:pt x="3305" y="144"/>
                  </a:cubicBezTo>
                  <a:cubicBezTo>
                    <a:pt x="3004" y="46"/>
                    <a:pt x="2676" y="0"/>
                    <a:pt x="234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6"/>
            <p:cNvSpPr/>
            <p:nvPr/>
          </p:nvSpPr>
          <p:spPr>
            <a:xfrm>
              <a:off x="5452400" y="2717850"/>
              <a:ext cx="27550" cy="100600"/>
            </a:xfrm>
            <a:custGeom>
              <a:avLst/>
              <a:gdLst/>
              <a:ahLst/>
              <a:cxnLst/>
              <a:rect l="l" t="t" r="r" b="b"/>
              <a:pathLst>
                <a:path w="1102" h="4024" extrusionOk="0">
                  <a:moveTo>
                    <a:pt x="182" y="1"/>
                  </a:moveTo>
                  <a:cubicBezTo>
                    <a:pt x="93" y="1"/>
                    <a:pt x="0" y="71"/>
                    <a:pt x="0" y="182"/>
                  </a:cubicBezTo>
                  <a:cubicBezTo>
                    <a:pt x="100" y="816"/>
                    <a:pt x="234" y="1416"/>
                    <a:pt x="401" y="2050"/>
                  </a:cubicBezTo>
                  <a:cubicBezTo>
                    <a:pt x="501" y="2684"/>
                    <a:pt x="567" y="3384"/>
                    <a:pt x="801" y="3985"/>
                  </a:cubicBezTo>
                  <a:cubicBezTo>
                    <a:pt x="820" y="4004"/>
                    <a:pt x="862" y="4023"/>
                    <a:pt x="893" y="4023"/>
                  </a:cubicBezTo>
                  <a:cubicBezTo>
                    <a:pt x="917" y="4023"/>
                    <a:pt x="934" y="4013"/>
                    <a:pt x="934" y="3985"/>
                  </a:cubicBezTo>
                  <a:cubicBezTo>
                    <a:pt x="1101" y="3484"/>
                    <a:pt x="934" y="2917"/>
                    <a:pt x="801" y="2417"/>
                  </a:cubicBezTo>
                  <a:cubicBezTo>
                    <a:pt x="634" y="1683"/>
                    <a:pt x="434" y="883"/>
                    <a:pt x="334" y="149"/>
                  </a:cubicBezTo>
                  <a:cubicBezTo>
                    <a:pt x="319" y="45"/>
                    <a:pt x="252" y="1"/>
                    <a:pt x="18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6"/>
            <p:cNvSpPr/>
            <p:nvPr/>
          </p:nvSpPr>
          <p:spPr>
            <a:xfrm>
              <a:off x="5495750" y="2801825"/>
              <a:ext cx="5875" cy="27650"/>
            </a:xfrm>
            <a:custGeom>
              <a:avLst/>
              <a:gdLst/>
              <a:ahLst/>
              <a:cxnLst/>
              <a:rect l="l" t="t" r="r" b="b"/>
              <a:pathLst>
                <a:path w="235" h="1106" extrusionOk="0">
                  <a:moveTo>
                    <a:pt x="84" y="1"/>
                  </a:moveTo>
                  <a:cubicBezTo>
                    <a:pt x="48" y="1"/>
                    <a:pt x="14" y="19"/>
                    <a:pt x="1" y="59"/>
                  </a:cubicBezTo>
                  <a:lnTo>
                    <a:pt x="1" y="626"/>
                  </a:lnTo>
                  <a:cubicBezTo>
                    <a:pt x="1" y="726"/>
                    <a:pt x="1" y="959"/>
                    <a:pt x="68" y="1060"/>
                  </a:cubicBezTo>
                  <a:cubicBezTo>
                    <a:pt x="83" y="1089"/>
                    <a:pt x="111" y="1106"/>
                    <a:pt x="138" y="1106"/>
                  </a:cubicBezTo>
                  <a:cubicBezTo>
                    <a:pt x="171" y="1106"/>
                    <a:pt x="201" y="1081"/>
                    <a:pt x="201" y="1026"/>
                  </a:cubicBezTo>
                  <a:cubicBezTo>
                    <a:pt x="234" y="893"/>
                    <a:pt x="201" y="726"/>
                    <a:pt x="201" y="626"/>
                  </a:cubicBezTo>
                  <a:lnTo>
                    <a:pt x="201" y="125"/>
                  </a:lnTo>
                  <a:cubicBezTo>
                    <a:pt x="201" y="45"/>
                    <a:pt x="140" y="1"/>
                    <a:pt x="8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6"/>
            <p:cNvSpPr/>
            <p:nvPr/>
          </p:nvSpPr>
          <p:spPr>
            <a:xfrm>
              <a:off x="5334600" y="2628075"/>
              <a:ext cx="86975" cy="20950"/>
            </a:xfrm>
            <a:custGeom>
              <a:avLst/>
              <a:gdLst/>
              <a:ahLst/>
              <a:cxnLst/>
              <a:rect l="l" t="t" r="r" b="b"/>
              <a:pathLst>
                <a:path w="3479" h="838" extrusionOk="0">
                  <a:moveTo>
                    <a:pt x="1474" y="0"/>
                  </a:moveTo>
                  <a:cubicBezTo>
                    <a:pt x="993" y="0"/>
                    <a:pt x="520" y="148"/>
                    <a:pt x="109" y="504"/>
                  </a:cubicBezTo>
                  <a:cubicBezTo>
                    <a:pt x="1" y="612"/>
                    <a:pt x="68" y="765"/>
                    <a:pt x="151" y="765"/>
                  </a:cubicBezTo>
                  <a:cubicBezTo>
                    <a:pt x="170" y="765"/>
                    <a:pt x="190" y="756"/>
                    <a:pt x="209" y="738"/>
                  </a:cubicBezTo>
                  <a:cubicBezTo>
                    <a:pt x="591" y="415"/>
                    <a:pt x="969" y="302"/>
                    <a:pt x="1345" y="302"/>
                  </a:cubicBezTo>
                  <a:cubicBezTo>
                    <a:pt x="2021" y="302"/>
                    <a:pt x="2693" y="666"/>
                    <a:pt x="3378" y="838"/>
                  </a:cubicBezTo>
                  <a:cubicBezTo>
                    <a:pt x="3445" y="838"/>
                    <a:pt x="3478" y="771"/>
                    <a:pt x="3445" y="738"/>
                  </a:cubicBezTo>
                  <a:cubicBezTo>
                    <a:pt x="2875" y="305"/>
                    <a:pt x="2165" y="0"/>
                    <a:pt x="14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6"/>
            <p:cNvSpPr/>
            <p:nvPr/>
          </p:nvSpPr>
          <p:spPr>
            <a:xfrm>
              <a:off x="5113000" y="2941475"/>
              <a:ext cx="179300" cy="181950"/>
            </a:xfrm>
            <a:custGeom>
              <a:avLst/>
              <a:gdLst/>
              <a:ahLst/>
              <a:cxnLst/>
              <a:rect l="l" t="t" r="r" b="b"/>
              <a:pathLst>
                <a:path w="7172" h="7278" extrusionOk="0">
                  <a:moveTo>
                    <a:pt x="1159" y="0"/>
                  </a:moveTo>
                  <a:cubicBezTo>
                    <a:pt x="1113" y="0"/>
                    <a:pt x="1067" y="23"/>
                    <a:pt x="1034" y="77"/>
                  </a:cubicBezTo>
                  <a:cubicBezTo>
                    <a:pt x="400" y="1444"/>
                    <a:pt x="1001" y="2946"/>
                    <a:pt x="667" y="4413"/>
                  </a:cubicBezTo>
                  <a:cubicBezTo>
                    <a:pt x="467" y="5180"/>
                    <a:pt x="0" y="6415"/>
                    <a:pt x="734" y="7048"/>
                  </a:cubicBezTo>
                  <a:cubicBezTo>
                    <a:pt x="937" y="7211"/>
                    <a:pt x="1149" y="7278"/>
                    <a:pt x="1362" y="7278"/>
                  </a:cubicBezTo>
                  <a:cubicBezTo>
                    <a:pt x="1846" y="7278"/>
                    <a:pt x="2331" y="6930"/>
                    <a:pt x="2702" y="6581"/>
                  </a:cubicBezTo>
                  <a:cubicBezTo>
                    <a:pt x="3169" y="6148"/>
                    <a:pt x="3503" y="5647"/>
                    <a:pt x="3903" y="5247"/>
                  </a:cubicBezTo>
                  <a:cubicBezTo>
                    <a:pt x="4837" y="4347"/>
                    <a:pt x="5938" y="4113"/>
                    <a:pt x="7072" y="3713"/>
                  </a:cubicBezTo>
                  <a:cubicBezTo>
                    <a:pt x="7172" y="3713"/>
                    <a:pt x="7172" y="3579"/>
                    <a:pt x="7072" y="3579"/>
                  </a:cubicBezTo>
                  <a:cubicBezTo>
                    <a:pt x="6004" y="3646"/>
                    <a:pt x="4970" y="4113"/>
                    <a:pt x="4070" y="4780"/>
                  </a:cubicBezTo>
                  <a:cubicBezTo>
                    <a:pt x="3336" y="5314"/>
                    <a:pt x="2869" y="6248"/>
                    <a:pt x="2068" y="6682"/>
                  </a:cubicBezTo>
                  <a:cubicBezTo>
                    <a:pt x="1848" y="6826"/>
                    <a:pt x="1657" y="6888"/>
                    <a:pt x="1496" y="6888"/>
                  </a:cubicBezTo>
                  <a:cubicBezTo>
                    <a:pt x="873" y="6888"/>
                    <a:pt x="675" y="5969"/>
                    <a:pt x="834" y="5281"/>
                  </a:cubicBezTo>
                  <a:cubicBezTo>
                    <a:pt x="901" y="4880"/>
                    <a:pt x="1034" y="4480"/>
                    <a:pt x="1134" y="4113"/>
                  </a:cubicBezTo>
                  <a:cubicBezTo>
                    <a:pt x="1334" y="2812"/>
                    <a:pt x="801" y="1444"/>
                    <a:pt x="1301" y="210"/>
                  </a:cubicBezTo>
                  <a:cubicBezTo>
                    <a:pt x="1346" y="98"/>
                    <a:pt x="1254" y="0"/>
                    <a:pt x="115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6"/>
            <p:cNvSpPr/>
            <p:nvPr/>
          </p:nvSpPr>
          <p:spPr>
            <a:xfrm>
              <a:off x="5128825" y="2978075"/>
              <a:ext cx="135125" cy="97775"/>
            </a:xfrm>
            <a:custGeom>
              <a:avLst/>
              <a:gdLst/>
              <a:ahLst/>
              <a:cxnLst/>
              <a:rect l="l" t="t" r="r" b="b"/>
              <a:pathLst>
                <a:path w="5405" h="3911" extrusionOk="0">
                  <a:moveTo>
                    <a:pt x="1361" y="1"/>
                  </a:moveTo>
                  <a:cubicBezTo>
                    <a:pt x="1295" y="1"/>
                    <a:pt x="1235" y="35"/>
                    <a:pt x="1235" y="114"/>
                  </a:cubicBezTo>
                  <a:cubicBezTo>
                    <a:pt x="1168" y="1015"/>
                    <a:pt x="1" y="3016"/>
                    <a:pt x="1035" y="3750"/>
                  </a:cubicBezTo>
                  <a:cubicBezTo>
                    <a:pt x="1202" y="3865"/>
                    <a:pt x="1379" y="3911"/>
                    <a:pt x="1558" y="3911"/>
                  </a:cubicBezTo>
                  <a:cubicBezTo>
                    <a:pt x="1949" y="3911"/>
                    <a:pt x="2349" y="3689"/>
                    <a:pt x="2669" y="3483"/>
                  </a:cubicBezTo>
                  <a:cubicBezTo>
                    <a:pt x="3537" y="2949"/>
                    <a:pt x="4271" y="2149"/>
                    <a:pt x="5338" y="1848"/>
                  </a:cubicBezTo>
                  <a:cubicBezTo>
                    <a:pt x="5405" y="1815"/>
                    <a:pt x="5371" y="1682"/>
                    <a:pt x="5271" y="1682"/>
                  </a:cubicBezTo>
                  <a:cubicBezTo>
                    <a:pt x="4637" y="1682"/>
                    <a:pt x="4137" y="2082"/>
                    <a:pt x="3670" y="2416"/>
                  </a:cubicBezTo>
                  <a:cubicBezTo>
                    <a:pt x="3124" y="2769"/>
                    <a:pt x="2299" y="3587"/>
                    <a:pt x="1613" y="3587"/>
                  </a:cubicBezTo>
                  <a:cubicBezTo>
                    <a:pt x="1587" y="3587"/>
                    <a:pt x="1561" y="3585"/>
                    <a:pt x="1535" y="3583"/>
                  </a:cubicBezTo>
                  <a:cubicBezTo>
                    <a:pt x="234" y="3450"/>
                    <a:pt x="1469" y="848"/>
                    <a:pt x="1535" y="114"/>
                  </a:cubicBezTo>
                  <a:cubicBezTo>
                    <a:pt x="1518" y="43"/>
                    <a:pt x="1435" y="1"/>
                    <a:pt x="136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6"/>
            <p:cNvSpPr/>
            <p:nvPr/>
          </p:nvSpPr>
          <p:spPr>
            <a:xfrm>
              <a:off x="5188050" y="3001600"/>
              <a:ext cx="57325" cy="16575"/>
            </a:xfrm>
            <a:custGeom>
              <a:avLst/>
              <a:gdLst/>
              <a:ahLst/>
              <a:cxnLst/>
              <a:rect l="l" t="t" r="r" b="b"/>
              <a:pathLst>
                <a:path w="2293" h="663" extrusionOk="0">
                  <a:moveTo>
                    <a:pt x="2195" y="0"/>
                  </a:moveTo>
                  <a:cubicBezTo>
                    <a:pt x="2187" y="0"/>
                    <a:pt x="2178" y="2"/>
                    <a:pt x="2168" y="7"/>
                  </a:cubicBezTo>
                  <a:cubicBezTo>
                    <a:pt x="1589" y="220"/>
                    <a:pt x="982" y="378"/>
                    <a:pt x="372" y="378"/>
                  </a:cubicBezTo>
                  <a:cubicBezTo>
                    <a:pt x="315" y="378"/>
                    <a:pt x="258" y="377"/>
                    <a:pt x="200" y="374"/>
                  </a:cubicBezTo>
                  <a:cubicBezTo>
                    <a:pt x="34" y="374"/>
                    <a:pt x="0" y="574"/>
                    <a:pt x="167" y="641"/>
                  </a:cubicBezTo>
                  <a:cubicBezTo>
                    <a:pt x="303" y="654"/>
                    <a:pt x="447" y="662"/>
                    <a:pt x="595" y="662"/>
                  </a:cubicBezTo>
                  <a:cubicBezTo>
                    <a:pt x="1173" y="662"/>
                    <a:pt x="1810" y="539"/>
                    <a:pt x="2235" y="140"/>
                  </a:cubicBezTo>
                  <a:cubicBezTo>
                    <a:pt x="2293" y="83"/>
                    <a:pt x="2251" y="0"/>
                    <a:pt x="219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6"/>
            <p:cNvSpPr/>
            <p:nvPr/>
          </p:nvSpPr>
          <p:spPr>
            <a:xfrm>
              <a:off x="5193925" y="2921825"/>
              <a:ext cx="20000" cy="33700"/>
            </a:xfrm>
            <a:custGeom>
              <a:avLst/>
              <a:gdLst/>
              <a:ahLst/>
              <a:cxnLst/>
              <a:rect l="l" t="t" r="r" b="b"/>
              <a:pathLst>
                <a:path w="800" h="1348" extrusionOk="0">
                  <a:moveTo>
                    <a:pt x="726" y="0"/>
                  </a:moveTo>
                  <a:cubicBezTo>
                    <a:pt x="707" y="0"/>
                    <a:pt x="687" y="8"/>
                    <a:pt x="666" y="29"/>
                  </a:cubicBezTo>
                  <a:cubicBezTo>
                    <a:pt x="632" y="96"/>
                    <a:pt x="566" y="129"/>
                    <a:pt x="499" y="229"/>
                  </a:cubicBezTo>
                  <a:cubicBezTo>
                    <a:pt x="466" y="296"/>
                    <a:pt x="432" y="429"/>
                    <a:pt x="399" y="529"/>
                  </a:cubicBezTo>
                  <a:cubicBezTo>
                    <a:pt x="299" y="729"/>
                    <a:pt x="165" y="930"/>
                    <a:pt x="65" y="1130"/>
                  </a:cubicBezTo>
                  <a:cubicBezTo>
                    <a:pt x="0" y="1260"/>
                    <a:pt x="90" y="1347"/>
                    <a:pt x="188" y="1347"/>
                  </a:cubicBezTo>
                  <a:cubicBezTo>
                    <a:pt x="241" y="1347"/>
                    <a:pt x="297" y="1322"/>
                    <a:pt x="332" y="1263"/>
                  </a:cubicBezTo>
                  <a:cubicBezTo>
                    <a:pt x="466" y="1063"/>
                    <a:pt x="599" y="863"/>
                    <a:pt x="666" y="596"/>
                  </a:cubicBezTo>
                  <a:cubicBezTo>
                    <a:pt x="766" y="396"/>
                    <a:pt x="799" y="262"/>
                    <a:pt x="799" y="62"/>
                  </a:cubicBezTo>
                  <a:cubicBezTo>
                    <a:pt x="799" y="39"/>
                    <a:pt x="768" y="0"/>
                    <a:pt x="72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6"/>
            <p:cNvSpPr/>
            <p:nvPr/>
          </p:nvSpPr>
          <p:spPr>
            <a:xfrm>
              <a:off x="5331275" y="2953400"/>
              <a:ext cx="66950" cy="38000"/>
            </a:xfrm>
            <a:custGeom>
              <a:avLst/>
              <a:gdLst/>
              <a:ahLst/>
              <a:cxnLst/>
              <a:rect l="l" t="t" r="r" b="b"/>
              <a:pathLst>
                <a:path w="2678" h="1520" extrusionOk="0">
                  <a:moveTo>
                    <a:pt x="2644" y="0"/>
                  </a:moveTo>
                  <a:cubicBezTo>
                    <a:pt x="1910" y="601"/>
                    <a:pt x="1076" y="901"/>
                    <a:pt x="175" y="1168"/>
                  </a:cubicBezTo>
                  <a:cubicBezTo>
                    <a:pt x="1" y="1255"/>
                    <a:pt x="80" y="1520"/>
                    <a:pt x="236" y="1520"/>
                  </a:cubicBezTo>
                  <a:cubicBezTo>
                    <a:pt x="259" y="1520"/>
                    <a:pt x="283" y="1514"/>
                    <a:pt x="309" y="1501"/>
                  </a:cubicBezTo>
                  <a:cubicBezTo>
                    <a:pt x="1243" y="1168"/>
                    <a:pt x="2077" y="834"/>
                    <a:pt x="2677" y="67"/>
                  </a:cubicBezTo>
                  <a:lnTo>
                    <a:pt x="2644"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6"/>
            <p:cNvSpPr/>
            <p:nvPr/>
          </p:nvSpPr>
          <p:spPr>
            <a:xfrm>
              <a:off x="5290125" y="2904775"/>
              <a:ext cx="31100" cy="21200"/>
            </a:xfrm>
            <a:custGeom>
              <a:avLst/>
              <a:gdLst/>
              <a:ahLst/>
              <a:cxnLst/>
              <a:rect l="l" t="t" r="r" b="b"/>
              <a:pathLst>
                <a:path w="1244" h="848" extrusionOk="0">
                  <a:moveTo>
                    <a:pt x="1166" y="0"/>
                  </a:moveTo>
                  <a:cubicBezTo>
                    <a:pt x="1149" y="0"/>
                    <a:pt x="1131" y="12"/>
                    <a:pt x="1121" y="44"/>
                  </a:cubicBezTo>
                  <a:cubicBezTo>
                    <a:pt x="887" y="277"/>
                    <a:pt x="587" y="511"/>
                    <a:pt x="220" y="577"/>
                  </a:cubicBezTo>
                  <a:cubicBezTo>
                    <a:pt x="0" y="609"/>
                    <a:pt x="106" y="847"/>
                    <a:pt x="258" y="847"/>
                  </a:cubicBezTo>
                  <a:cubicBezTo>
                    <a:pt x="268" y="847"/>
                    <a:pt x="277" y="846"/>
                    <a:pt x="287" y="844"/>
                  </a:cubicBezTo>
                  <a:cubicBezTo>
                    <a:pt x="721" y="711"/>
                    <a:pt x="1054" y="511"/>
                    <a:pt x="1221" y="77"/>
                  </a:cubicBezTo>
                  <a:cubicBezTo>
                    <a:pt x="1244" y="54"/>
                    <a:pt x="1204" y="0"/>
                    <a:pt x="116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6"/>
            <p:cNvSpPr/>
            <p:nvPr/>
          </p:nvSpPr>
          <p:spPr>
            <a:xfrm>
              <a:off x="5434050" y="2879075"/>
              <a:ext cx="74150" cy="77925"/>
            </a:xfrm>
            <a:custGeom>
              <a:avLst/>
              <a:gdLst/>
              <a:ahLst/>
              <a:cxnLst/>
              <a:rect l="l" t="t" r="r" b="b"/>
              <a:pathLst>
                <a:path w="2966" h="3117" extrusionOk="0">
                  <a:moveTo>
                    <a:pt x="2795" y="0"/>
                  </a:moveTo>
                  <a:cubicBezTo>
                    <a:pt x="2745" y="0"/>
                    <a:pt x="2694" y="22"/>
                    <a:pt x="2669" y="71"/>
                  </a:cubicBezTo>
                  <a:cubicBezTo>
                    <a:pt x="2402" y="576"/>
                    <a:pt x="1210" y="2851"/>
                    <a:pt x="363" y="2851"/>
                  </a:cubicBezTo>
                  <a:cubicBezTo>
                    <a:pt x="258" y="2851"/>
                    <a:pt x="159" y="2817"/>
                    <a:pt x="67" y="2740"/>
                  </a:cubicBezTo>
                  <a:cubicBezTo>
                    <a:pt x="58" y="2720"/>
                    <a:pt x="48" y="2712"/>
                    <a:pt x="39" y="2712"/>
                  </a:cubicBezTo>
                  <a:cubicBezTo>
                    <a:pt x="17" y="2712"/>
                    <a:pt x="1" y="2759"/>
                    <a:pt x="1" y="2806"/>
                  </a:cubicBezTo>
                  <a:cubicBezTo>
                    <a:pt x="131" y="3024"/>
                    <a:pt x="290" y="3116"/>
                    <a:pt x="465" y="3116"/>
                  </a:cubicBezTo>
                  <a:cubicBezTo>
                    <a:pt x="1366" y="3116"/>
                    <a:pt x="2707" y="674"/>
                    <a:pt x="2903" y="171"/>
                  </a:cubicBezTo>
                  <a:cubicBezTo>
                    <a:pt x="2966" y="66"/>
                    <a:pt x="2882" y="0"/>
                    <a:pt x="279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6"/>
            <p:cNvSpPr/>
            <p:nvPr/>
          </p:nvSpPr>
          <p:spPr>
            <a:xfrm>
              <a:off x="5434050" y="2883125"/>
              <a:ext cx="29800" cy="32775"/>
            </a:xfrm>
            <a:custGeom>
              <a:avLst/>
              <a:gdLst/>
              <a:ahLst/>
              <a:cxnLst/>
              <a:rect l="l" t="t" r="r" b="b"/>
              <a:pathLst>
                <a:path w="1192" h="1311" extrusionOk="0">
                  <a:moveTo>
                    <a:pt x="1059" y="0"/>
                  </a:moveTo>
                  <a:cubicBezTo>
                    <a:pt x="1034" y="0"/>
                    <a:pt x="1011" y="12"/>
                    <a:pt x="1001" y="42"/>
                  </a:cubicBezTo>
                  <a:cubicBezTo>
                    <a:pt x="834" y="509"/>
                    <a:pt x="501" y="910"/>
                    <a:pt x="34" y="1243"/>
                  </a:cubicBezTo>
                  <a:cubicBezTo>
                    <a:pt x="1" y="1277"/>
                    <a:pt x="34" y="1310"/>
                    <a:pt x="67" y="1310"/>
                  </a:cubicBezTo>
                  <a:cubicBezTo>
                    <a:pt x="568" y="1077"/>
                    <a:pt x="968" y="643"/>
                    <a:pt x="1168" y="109"/>
                  </a:cubicBezTo>
                  <a:cubicBezTo>
                    <a:pt x="1191" y="63"/>
                    <a:pt x="1118" y="0"/>
                    <a:pt x="105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6"/>
            <p:cNvSpPr/>
            <p:nvPr/>
          </p:nvSpPr>
          <p:spPr>
            <a:xfrm>
              <a:off x="5640000" y="2679800"/>
              <a:ext cx="78450" cy="169450"/>
            </a:xfrm>
            <a:custGeom>
              <a:avLst/>
              <a:gdLst/>
              <a:ahLst/>
              <a:cxnLst/>
              <a:rect l="l" t="t" r="r" b="b"/>
              <a:pathLst>
                <a:path w="3138" h="6778" extrusionOk="0">
                  <a:moveTo>
                    <a:pt x="1278" y="1"/>
                  </a:moveTo>
                  <a:cubicBezTo>
                    <a:pt x="1217" y="1"/>
                    <a:pt x="1161" y="95"/>
                    <a:pt x="1236" y="170"/>
                  </a:cubicBezTo>
                  <a:cubicBezTo>
                    <a:pt x="1736" y="1070"/>
                    <a:pt x="2303" y="1938"/>
                    <a:pt x="2604" y="2938"/>
                  </a:cubicBezTo>
                  <a:cubicBezTo>
                    <a:pt x="3071" y="4706"/>
                    <a:pt x="1403" y="5740"/>
                    <a:pt x="135" y="6541"/>
                  </a:cubicBezTo>
                  <a:cubicBezTo>
                    <a:pt x="1" y="6595"/>
                    <a:pt x="83" y="6778"/>
                    <a:pt x="207" y="6778"/>
                  </a:cubicBezTo>
                  <a:cubicBezTo>
                    <a:pt x="237" y="6778"/>
                    <a:pt x="269" y="6767"/>
                    <a:pt x="302" y="6741"/>
                  </a:cubicBezTo>
                  <a:cubicBezTo>
                    <a:pt x="1570" y="6041"/>
                    <a:pt x="3137" y="5073"/>
                    <a:pt x="3071" y="3405"/>
                  </a:cubicBezTo>
                  <a:cubicBezTo>
                    <a:pt x="3004" y="2238"/>
                    <a:pt x="2270" y="703"/>
                    <a:pt x="1336" y="36"/>
                  </a:cubicBezTo>
                  <a:cubicBezTo>
                    <a:pt x="1319" y="11"/>
                    <a:pt x="1299" y="1"/>
                    <a:pt x="127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6"/>
            <p:cNvSpPr/>
            <p:nvPr/>
          </p:nvSpPr>
          <p:spPr>
            <a:xfrm>
              <a:off x="5639500" y="2687250"/>
              <a:ext cx="70600" cy="124950"/>
            </a:xfrm>
            <a:custGeom>
              <a:avLst/>
              <a:gdLst/>
              <a:ahLst/>
              <a:cxnLst/>
              <a:rect l="l" t="t" r="r" b="b"/>
              <a:pathLst>
                <a:path w="2824" h="4998" extrusionOk="0">
                  <a:moveTo>
                    <a:pt x="245" y="1"/>
                  </a:moveTo>
                  <a:cubicBezTo>
                    <a:pt x="100" y="1"/>
                    <a:pt x="0" y="147"/>
                    <a:pt x="122" y="239"/>
                  </a:cubicBezTo>
                  <a:cubicBezTo>
                    <a:pt x="822" y="772"/>
                    <a:pt x="1289" y="1540"/>
                    <a:pt x="1456" y="2407"/>
                  </a:cubicBezTo>
                  <a:cubicBezTo>
                    <a:pt x="1656" y="3408"/>
                    <a:pt x="1289" y="4108"/>
                    <a:pt x="689" y="4909"/>
                  </a:cubicBezTo>
                  <a:cubicBezTo>
                    <a:pt x="664" y="4934"/>
                    <a:pt x="677" y="4998"/>
                    <a:pt x="728" y="4998"/>
                  </a:cubicBezTo>
                  <a:cubicBezTo>
                    <a:pt x="745" y="4998"/>
                    <a:pt x="765" y="4991"/>
                    <a:pt x="789" y="4975"/>
                  </a:cubicBezTo>
                  <a:cubicBezTo>
                    <a:pt x="2824" y="3975"/>
                    <a:pt x="1656" y="1006"/>
                    <a:pt x="289" y="5"/>
                  </a:cubicBezTo>
                  <a:cubicBezTo>
                    <a:pt x="274" y="2"/>
                    <a:pt x="259" y="1"/>
                    <a:pt x="24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6"/>
            <p:cNvSpPr/>
            <p:nvPr/>
          </p:nvSpPr>
          <p:spPr>
            <a:xfrm>
              <a:off x="5649200" y="2720400"/>
              <a:ext cx="18375" cy="49550"/>
            </a:xfrm>
            <a:custGeom>
              <a:avLst/>
              <a:gdLst/>
              <a:ahLst/>
              <a:cxnLst/>
              <a:rect l="l" t="t" r="r" b="b"/>
              <a:pathLst>
                <a:path w="735" h="1982" extrusionOk="0">
                  <a:moveTo>
                    <a:pt x="491" y="1"/>
                  </a:moveTo>
                  <a:cubicBezTo>
                    <a:pt x="447" y="1"/>
                    <a:pt x="401" y="43"/>
                    <a:pt x="401" y="113"/>
                  </a:cubicBezTo>
                  <a:cubicBezTo>
                    <a:pt x="401" y="747"/>
                    <a:pt x="401" y="1314"/>
                    <a:pt x="67" y="1915"/>
                  </a:cubicBezTo>
                  <a:cubicBezTo>
                    <a:pt x="1" y="1948"/>
                    <a:pt x="101" y="1981"/>
                    <a:pt x="134" y="1981"/>
                  </a:cubicBezTo>
                  <a:cubicBezTo>
                    <a:pt x="735" y="1548"/>
                    <a:pt x="601" y="781"/>
                    <a:pt x="568" y="113"/>
                  </a:cubicBezTo>
                  <a:cubicBezTo>
                    <a:pt x="568" y="35"/>
                    <a:pt x="531" y="1"/>
                    <a:pt x="49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6"/>
            <p:cNvSpPr/>
            <p:nvPr/>
          </p:nvSpPr>
          <p:spPr>
            <a:xfrm>
              <a:off x="5630025" y="2744225"/>
              <a:ext cx="10025" cy="11850"/>
            </a:xfrm>
            <a:custGeom>
              <a:avLst/>
              <a:gdLst/>
              <a:ahLst/>
              <a:cxnLst/>
              <a:rect l="l" t="t" r="r" b="b"/>
              <a:pathLst>
                <a:path w="401" h="474" extrusionOk="0">
                  <a:moveTo>
                    <a:pt x="179" y="1"/>
                  </a:moveTo>
                  <a:cubicBezTo>
                    <a:pt x="103" y="1"/>
                    <a:pt x="34" y="56"/>
                    <a:pt x="34" y="128"/>
                  </a:cubicBezTo>
                  <a:cubicBezTo>
                    <a:pt x="34" y="195"/>
                    <a:pt x="0" y="295"/>
                    <a:pt x="0" y="361"/>
                  </a:cubicBezTo>
                  <a:cubicBezTo>
                    <a:pt x="0" y="436"/>
                    <a:pt x="76" y="474"/>
                    <a:pt x="127" y="474"/>
                  </a:cubicBezTo>
                  <a:cubicBezTo>
                    <a:pt x="144" y="474"/>
                    <a:pt x="159" y="470"/>
                    <a:pt x="167" y="461"/>
                  </a:cubicBezTo>
                  <a:cubicBezTo>
                    <a:pt x="234" y="395"/>
                    <a:pt x="301" y="328"/>
                    <a:pt x="334" y="295"/>
                  </a:cubicBezTo>
                  <a:cubicBezTo>
                    <a:pt x="401" y="195"/>
                    <a:pt x="367" y="61"/>
                    <a:pt x="267" y="28"/>
                  </a:cubicBezTo>
                  <a:cubicBezTo>
                    <a:pt x="239" y="9"/>
                    <a:pt x="209" y="1"/>
                    <a:pt x="17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6"/>
            <p:cNvSpPr/>
            <p:nvPr/>
          </p:nvSpPr>
          <p:spPr>
            <a:xfrm>
              <a:off x="5669225" y="2646125"/>
              <a:ext cx="55900" cy="62450"/>
            </a:xfrm>
            <a:custGeom>
              <a:avLst/>
              <a:gdLst/>
              <a:ahLst/>
              <a:cxnLst/>
              <a:rect l="l" t="t" r="r" b="b"/>
              <a:pathLst>
                <a:path w="2236" h="2498" extrusionOk="0">
                  <a:moveTo>
                    <a:pt x="262" y="1"/>
                  </a:moveTo>
                  <a:cubicBezTo>
                    <a:pt x="124" y="1"/>
                    <a:pt x="1" y="125"/>
                    <a:pt x="100" y="249"/>
                  </a:cubicBezTo>
                  <a:cubicBezTo>
                    <a:pt x="634" y="1050"/>
                    <a:pt x="1435" y="1717"/>
                    <a:pt x="2068" y="2451"/>
                  </a:cubicBezTo>
                  <a:cubicBezTo>
                    <a:pt x="2083" y="2481"/>
                    <a:pt x="2098" y="2497"/>
                    <a:pt x="2113" y="2497"/>
                  </a:cubicBezTo>
                  <a:cubicBezTo>
                    <a:pt x="2132" y="2497"/>
                    <a:pt x="2150" y="2472"/>
                    <a:pt x="2168" y="2417"/>
                  </a:cubicBezTo>
                  <a:cubicBezTo>
                    <a:pt x="2235" y="2084"/>
                    <a:pt x="1902" y="1717"/>
                    <a:pt x="1668" y="1450"/>
                  </a:cubicBezTo>
                  <a:cubicBezTo>
                    <a:pt x="1268" y="1016"/>
                    <a:pt x="767" y="583"/>
                    <a:pt x="401" y="49"/>
                  </a:cubicBezTo>
                  <a:cubicBezTo>
                    <a:pt x="358" y="15"/>
                    <a:pt x="309" y="1"/>
                    <a:pt x="26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6"/>
            <p:cNvSpPr/>
            <p:nvPr/>
          </p:nvSpPr>
          <p:spPr>
            <a:xfrm>
              <a:off x="5706775" y="2662375"/>
              <a:ext cx="24175" cy="31150"/>
            </a:xfrm>
            <a:custGeom>
              <a:avLst/>
              <a:gdLst/>
              <a:ahLst/>
              <a:cxnLst/>
              <a:rect l="l" t="t" r="r" b="b"/>
              <a:pathLst>
                <a:path w="967" h="1246" extrusionOk="0">
                  <a:moveTo>
                    <a:pt x="205" y="0"/>
                  </a:moveTo>
                  <a:cubicBezTo>
                    <a:pt x="106" y="0"/>
                    <a:pt x="1" y="103"/>
                    <a:pt x="66" y="233"/>
                  </a:cubicBezTo>
                  <a:cubicBezTo>
                    <a:pt x="99" y="466"/>
                    <a:pt x="233" y="733"/>
                    <a:pt x="400" y="933"/>
                  </a:cubicBezTo>
                  <a:cubicBezTo>
                    <a:pt x="458" y="1051"/>
                    <a:pt x="620" y="1245"/>
                    <a:pt x="817" y="1245"/>
                  </a:cubicBezTo>
                  <a:cubicBezTo>
                    <a:pt x="844" y="1245"/>
                    <a:pt x="872" y="1242"/>
                    <a:pt x="900" y="1234"/>
                  </a:cubicBezTo>
                  <a:lnTo>
                    <a:pt x="933" y="1200"/>
                  </a:lnTo>
                  <a:cubicBezTo>
                    <a:pt x="967" y="1033"/>
                    <a:pt x="767" y="867"/>
                    <a:pt x="666" y="733"/>
                  </a:cubicBezTo>
                  <a:cubicBezTo>
                    <a:pt x="566" y="533"/>
                    <a:pt x="433" y="300"/>
                    <a:pt x="333" y="99"/>
                  </a:cubicBezTo>
                  <a:cubicBezTo>
                    <a:pt x="310" y="30"/>
                    <a:pt x="258" y="0"/>
                    <a:pt x="20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6"/>
            <p:cNvSpPr/>
            <p:nvPr/>
          </p:nvSpPr>
          <p:spPr>
            <a:xfrm>
              <a:off x="5726750" y="2655475"/>
              <a:ext cx="13375" cy="23425"/>
            </a:xfrm>
            <a:custGeom>
              <a:avLst/>
              <a:gdLst/>
              <a:ahLst/>
              <a:cxnLst/>
              <a:rect l="l" t="t" r="r" b="b"/>
              <a:pathLst>
                <a:path w="535" h="937" extrusionOk="0">
                  <a:moveTo>
                    <a:pt x="88" y="0"/>
                  </a:moveTo>
                  <a:cubicBezTo>
                    <a:pt x="43" y="0"/>
                    <a:pt x="1" y="25"/>
                    <a:pt x="1" y="75"/>
                  </a:cubicBezTo>
                  <a:cubicBezTo>
                    <a:pt x="34" y="409"/>
                    <a:pt x="168" y="709"/>
                    <a:pt x="435" y="909"/>
                  </a:cubicBezTo>
                  <a:cubicBezTo>
                    <a:pt x="444" y="929"/>
                    <a:pt x="457" y="937"/>
                    <a:pt x="470" y="937"/>
                  </a:cubicBezTo>
                  <a:cubicBezTo>
                    <a:pt x="501" y="937"/>
                    <a:pt x="535" y="890"/>
                    <a:pt x="535" y="842"/>
                  </a:cubicBezTo>
                  <a:cubicBezTo>
                    <a:pt x="435" y="576"/>
                    <a:pt x="301" y="375"/>
                    <a:pt x="201" y="75"/>
                  </a:cubicBezTo>
                  <a:cubicBezTo>
                    <a:pt x="184" y="25"/>
                    <a:pt x="134" y="0"/>
                    <a:pt x="8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6"/>
            <p:cNvSpPr/>
            <p:nvPr/>
          </p:nvSpPr>
          <p:spPr>
            <a:xfrm>
              <a:off x="5414250" y="2576125"/>
              <a:ext cx="162425" cy="203825"/>
            </a:xfrm>
            <a:custGeom>
              <a:avLst/>
              <a:gdLst/>
              <a:ahLst/>
              <a:cxnLst/>
              <a:rect l="l" t="t" r="r" b="b"/>
              <a:pathLst>
                <a:path w="6497" h="8153" extrusionOk="0">
                  <a:moveTo>
                    <a:pt x="116" y="1"/>
                  </a:moveTo>
                  <a:cubicBezTo>
                    <a:pt x="66" y="1"/>
                    <a:pt x="1" y="31"/>
                    <a:pt x="25" y="80"/>
                  </a:cubicBezTo>
                  <a:cubicBezTo>
                    <a:pt x="1159" y="1748"/>
                    <a:pt x="3328" y="2349"/>
                    <a:pt x="4462" y="3983"/>
                  </a:cubicBezTo>
                  <a:cubicBezTo>
                    <a:pt x="5362" y="5317"/>
                    <a:pt x="5329" y="6919"/>
                    <a:pt x="6463" y="8153"/>
                  </a:cubicBezTo>
                  <a:lnTo>
                    <a:pt x="6497" y="8086"/>
                  </a:lnTo>
                  <a:cubicBezTo>
                    <a:pt x="5429" y="6885"/>
                    <a:pt x="5663" y="4884"/>
                    <a:pt x="4595" y="3583"/>
                  </a:cubicBezTo>
                  <a:cubicBezTo>
                    <a:pt x="3328" y="2148"/>
                    <a:pt x="1460" y="1481"/>
                    <a:pt x="159" y="14"/>
                  </a:cubicBezTo>
                  <a:cubicBezTo>
                    <a:pt x="150" y="5"/>
                    <a:pt x="134" y="1"/>
                    <a:pt x="11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6"/>
            <p:cNvSpPr/>
            <p:nvPr/>
          </p:nvSpPr>
          <p:spPr>
            <a:xfrm>
              <a:off x="5560275" y="2691600"/>
              <a:ext cx="28700" cy="62225"/>
            </a:xfrm>
            <a:custGeom>
              <a:avLst/>
              <a:gdLst/>
              <a:ahLst/>
              <a:cxnLst/>
              <a:rect l="l" t="t" r="r" b="b"/>
              <a:pathLst>
                <a:path w="1148" h="2489" extrusionOk="0">
                  <a:moveTo>
                    <a:pt x="144" y="0"/>
                  </a:moveTo>
                  <a:cubicBezTo>
                    <a:pt x="78" y="0"/>
                    <a:pt x="0" y="66"/>
                    <a:pt x="22" y="131"/>
                  </a:cubicBezTo>
                  <a:cubicBezTo>
                    <a:pt x="255" y="865"/>
                    <a:pt x="289" y="2099"/>
                    <a:pt x="1023" y="2466"/>
                  </a:cubicBezTo>
                  <a:cubicBezTo>
                    <a:pt x="1039" y="2482"/>
                    <a:pt x="1055" y="2489"/>
                    <a:pt x="1069" y="2489"/>
                  </a:cubicBezTo>
                  <a:cubicBezTo>
                    <a:pt x="1116" y="2489"/>
                    <a:pt x="1148" y="2425"/>
                    <a:pt x="1123" y="2400"/>
                  </a:cubicBezTo>
                  <a:cubicBezTo>
                    <a:pt x="989" y="2033"/>
                    <a:pt x="689" y="1699"/>
                    <a:pt x="589" y="1265"/>
                  </a:cubicBezTo>
                  <a:cubicBezTo>
                    <a:pt x="455" y="899"/>
                    <a:pt x="355" y="465"/>
                    <a:pt x="222" y="65"/>
                  </a:cubicBezTo>
                  <a:cubicBezTo>
                    <a:pt x="210" y="19"/>
                    <a:pt x="179" y="0"/>
                    <a:pt x="14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6"/>
            <p:cNvSpPr/>
            <p:nvPr/>
          </p:nvSpPr>
          <p:spPr>
            <a:xfrm>
              <a:off x="5583325" y="2687950"/>
              <a:ext cx="18375" cy="42800"/>
            </a:xfrm>
            <a:custGeom>
              <a:avLst/>
              <a:gdLst/>
              <a:ahLst/>
              <a:cxnLst/>
              <a:rect l="l" t="t" r="r" b="b"/>
              <a:pathLst>
                <a:path w="735" h="1712" extrusionOk="0">
                  <a:moveTo>
                    <a:pt x="126" y="0"/>
                  </a:moveTo>
                  <a:cubicBezTo>
                    <a:pt x="73" y="0"/>
                    <a:pt x="15" y="39"/>
                    <a:pt x="34" y="77"/>
                  </a:cubicBezTo>
                  <a:cubicBezTo>
                    <a:pt x="34" y="611"/>
                    <a:pt x="0" y="1612"/>
                    <a:pt x="668" y="1712"/>
                  </a:cubicBezTo>
                  <a:cubicBezTo>
                    <a:pt x="734" y="1712"/>
                    <a:pt x="734" y="1612"/>
                    <a:pt x="701" y="1578"/>
                  </a:cubicBezTo>
                  <a:cubicBezTo>
                    <a:pt x="234" y="1345"/>
                    <a:pt x="267" y="544"/>
                    <a:pt x="201" y="77"/>
                  </a:cubicBezTo>
                  <a:cubicBezTo>
                    <a:pt x="201" y="21"/>
                    <a:pt x="165" y="0"/>
                    <a:pt x="12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6"/>
            <p:cNvSpPr/>
            <p:nvPr/>
          </p:nvSpPr>
          <p:spPr>
            <a:xfrm>
              <a:off x="5600825" y="2691575"/>
              <a:ext cx="18375" cy="22500"/>
            </a:xfrm>
            <a:custGeom>
              <a:avLst/>
              <a:gdLst/>
              <a:ahLst/>
              <a:cxnLst/>
              <a:rect l="l" t="t" r="r" b="b"/>
              <a:pathLst>
                <a:path w="735" h="900" extrusionOk="0">
                  <a:moveTo>
                    <a:pt x="196" y="1"/>
                  </a:moveTo>
                  <a:cubicBezTo>
                    <a:pt x="105" y="1"/>
                    <a:pt x="1" y="69"/>
                    <a:pt x="1" y="199"/>
                  </a:cubicBezTo>
                  <a:cubicBezTo>
                    <a:pt x="1" y="299"/>
                    <a:pt x="1" y="566"/>
                    <a:pt x="168" y="733"/>
                  </a:cubicBezTo>
                  <a:cubicBezTo>
                    <a:pt x="301" y="900"/>
                    <a:pt x="501" y="900"/>
                    <a:pt x="668" y="900"/>
                  </a:cubicBezTo>
                  <a:cubicBezTo>
                    <a:pt x="735" y="900"/>
                    <a:pt x="735" y="766"/>
                    <a:pt x="668" y="733"/>
                  </a:cubicBezTo>
                  <a:cubicBezTo>
                    <a:pt x="635" y="733"/>
                    <a:pt x="568" y="699"/>
                    <a:pt x="535" y="699"/>
                  </a:cubicBezTo>
                  <a:lnTo>
                    <a:pt x="368" y="533"/>
                  </a:lnTo>
                  <a:cubicBezTo>
                    <a:pt x="335" y="399"/>
                    <a:pt x="335" y="266"/>
                    <a:pt x="335" y="132"/>
                  </a:cubicBezTo>
                  <a:cubicBezTo>
                    <a:pt x="335" y="44"/>
                    <a:pt x="269" y="1"/>
                    <a:pt x="19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6"/>
            <p:cNvSpPr/>
            <p:nvPr/>
          </p:nvSpPr>
          <p:spPr>
            <a:xfrm>
              <a:off x="5472225" y="2545875"/>
              <a:ext cx="126125" cy="64425"/>
            </a:xfrm>
            <a:custGeom>
              <a:avLst/>
              <a:gdLst/>
              <a:ahLst/>
              <a:cxnLst/>
              <a:rect l="l" t="t" r="r" b="b"/>
              <a:pathLst>
                <a:path w="5045" h="2577" extrusionOk="0">
                  <a:moveTo>
                    <a:pt x="160" y="1"/>
                  </a:moveTo>
                  <a:cubicBezTo>
                    <a:pt x="74" y="1"/>
                    <a:pt x="0" y="200"/>
                    <a:pt x="141" y="256"/>
                  </a:cubicBezTo>
                  <a:cubicBezTo>
                    <a:pt x="1175" y="890"/>
                    <a:pt x="2176" y="1424"/>
                    <a:pt x="3177" y="2091"/>
                  </a:cubicBezTo>
                  <a:cubicBezTo>
                    <a:pt x="3695" y="2445"/>
                    <a:pt x="4101" y="2577"/>
                    <a:pt x="4632" y="2577"/>
                  </a:cubicBezTo>
                  <a:cubicBezTo>
                    <a:pt x="4752" y="2577"/>
                    <a:pt x="4877" y="2570"/>
                    <a:pt x="5012" y="2558"/>
                  </a:cubicBezTo>
                  <a:cubicBezTo>
                    <a:pt x="5045" y="2558"/>
                    <a:pt x="5045" y="2458"/>
                    <a:pt x="5012" y="2458"/>
                  </a:cubicBezTo>
                  <a:cubicBezTo>
                    <a:pt x="3977" y="2358"/>
                    <a:pt x="3310" y="1724"/>
                    <a:pt x="2476" y="1190"/>
                  </a:cubicBezTo>
                  <a:cubicBezTo>
                    <a:pt x="1776" y="723"/>
                    <a:pt x="975" y="423"/>
                    <a:pt x="208" y="23"/>
                  </a:cubicBezTo>
                  <a:cubicBezTo>
                    <a:pt x="193" y="7"/>
                    <a:pt x="176" y="1"/>
                    <a:pt x="16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6"/>
            <p:cNvSpPr/>
            <p:nvPr/>
          </p:nvSpPr>
          <p:spPr>
            <a:xfrm>
              <a:off x="5481200" y="2573625"/>
              <a:ext cx="62125" cy="32000"/>
            </a:xfrm>
            <a:custGeom>
              <a:avLst/>
              <a:gdLst/>
              <a:ahLst/>
              <a:cxnLst/>
              <a:rect l="l" t="t" r="r" b="b"/>
              <a:pathLst>
                <a:path w="2485" h="1280" extrusionOk="0">
                  <a:moveTo>
                    <a:pt x="132" y="0"/>
                  </a:moveTo>
                  <a:cubicBezTo>
                    <a:pt x="35" y="0"/>
                    <a:pt x="1" y="161"/>
                    <a:pt x="116" y="247"/>
                  </a:cubicBezTo>
                  <a:cubicBezTo>
                    <a:pt x="741" y="604"/>
                    <a:pt x="1365" y="1279"/>
                    <a:pt x="2156" y="1279"/>
                  </a:cubicBezTo>
                  <a:cubicBezTo>
                    <a:pt x="2252" y="1279"/>
                    <a:pt x="2350" y="1269"/>
                    <a:pt x="2451" y="1248"/>
                  </a:cubicBezTo>
                  <a:cubicBezTo>
                    <a:pt x="2484" y="1248"/>
                    <a:pt x="2484" y="1148"/>
                    <a:pt x="2451" y="1148"/>
                  </a:cubicBezTo>
                  <a:cubicBezTo>
                    <a:pt x="1951" y="1081"/>
                    <a:pt x="1517" y="914"/>
                    <a:pt x="1083" y="614"/>
                  </a:cubicBezTo>
                  <a:cubicBezTo>
                    <a:pt x="783" y="414"/>
                    <a:pt x="483" y="180"/>
                    <a:pt x="183" y="14"/>
                  </a:cubicBezTo>
                  <a:cubicBezTo>
                    <a:pt x="164" y="4"/>
                    <a:pt x="147" y="0"/>
                    <a:pt x="13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6"/>
            <p:cNvSpPr/>
            <p:nvPr/>
          </p:nvSpPr>
          <p:spPr>
            <a:xfrm>
              <a:off x="5475450" y="2595700"/>
              <a:ext cx="33675" cy="22475"/>
            </a:xfrm>
            <a:custGeom>
              <a:avLst/>
              <a:gdLst/>
              <a:ahLst/>
              <a:cxnLst/>
              <a:rect l="l" t="t" r="r" b="b"/>
              <a:pathLst>
                <a:path w="1347" h="899" extrusionOk="0">
                  <a:moveTo>
                    <a:pt x="175" y="0"/>
                  </a:moveTo>
                  <a:cubicBezTo>
                    <a:pt x="86" y="0"/>
                    <a:pt x="1" y="120"/>
                    <a:pt x="79" y="198"/>
                  </a:cubicBezTo>
                  <a:cubicBezTo>
                    <a:pt x="413" y="465"/>
                    <a:pt x="746" y="798"/>
                    <a:pt x="1213" y="898"/>
                  </a:cubicBezTo>
                  <a:cubicBezTo>
                    <a:pt x="1313" y="898"/>
                    <a:pt x="1347" y="798"/>
                    <a:pt x="1247" y="765"/>
                  </a:cubicBezTo>
                  <a:cubicBezTo>
                    <a:pt x="980" y="532"/>
                    <a:pt x="646" y="265"/>
                    <a:pt x="246" y="31"/>
                  </a:cubicBezTo>
                  <a:cubicBezTo>
                    <a:pt x="224" y="9"/>
                    <a:pt x="199" y="0"/>
                    <a:pt x="17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6"/>
            <p:cNvSpPr/>
            <p:nvPr/>
          </p:nvSpPr>
          <p:spPr>
            <a:xfrm>
              <a:off x="5588900" y="2795800"/>
              <a:ext cx="27800" cy="49750"/>
            </a:xfrm>
            <a:custGeom>
              <a:avLst/>
              <a:gdLst/>
              <a:ahLst/>
              <a:cxnLst/>
              <a:rect l="l" t="t" r="r" b="b"/>
              <a:pathLst>
                <a:path w="1112" h="1990" extrusionOk="0">
                  <a:moveTo>
                    <a:pt x="230" y="1"/>
                  </a:moveTo>
                  <a:cubicBezTo>
                    <a:pt x="127" y="1"/>
                    <a:pt x="1" y="103"/>
                    <a:pt x="44" y="233"/>
                  </a:cubicBezTo>
                  <a:cubicBezTo>
                    <a:pt x="178" y="633"/>
                    <a:pt x="178" y="1100"/>
                    <a:pt x="378" y="1567"/>
                  </a:cubicBezTo>
                  <a:cubicBezTo>
                    <a:pt x="452" y="1715"/>
                    <a:pt x="689" y="1990"/>
                    <a:pt x="902" y="1990"/>
                  </a:cubicBezTo>
                  <a:cubicBezTo>
                    <a:pt x="978" y="1990"/>
                    <a:pt x="1051" y="1955"/>
                    <a:pt x="1112" y="1868"/>
                  </a:cubicBezTo>
                  <a:lnTo>
                    <a:pt x="1112" y="1801"/>
                  </a:lnTo>
                  <a:cubicBezTo>
                    <a:pt x="1012" y="1667"/>
                    <a:pt x="878" y="1667"/>
                    <a:pt x="812" y="1567"/>
                  </a:cubicBezTo>
                  <a:cubicBezTo>
                    <a:pt x="678" y="1434"/>
                    <a:pt x="645" y="1267"/>
                    <a:pt x="611" y="1134"/>
                  </a:cubicBezTo>
                  <a:cubicBezTo>
                    <a:pt x="511" y="800"/>
                    <a:pt x="478" y="433"/>
                    <a:pt x="345" y="100"/>
                  </a:cubicBezTo>
                  <a:cubicBezTo>
                    <a:pt x="333" y="30"/>
                    <a:pt x="285" y="1"/>
                    <a:pt x="23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6"/>
            <p:cNvSpPr/>
            <p:nvPr/>
          </p:nvSpPr>
          <p:spPr>
            <a:xfrm>
              <a:off x="5615025" y="2815800"/>
              <a:ext cx="15850" cy="10850"/>
            </a:xfrm>
            <a:custGeom>
              <a:avLst/>
              <a:gdLst/>
              <a:ahLst/>
              <a:cxnLst/>
              <a:rect l="l" t="t" r="r" b="b"/>
              <a:pathLst>
                <a:path w="634" h="434" extrusionOk="0">
                  <a:moveTo>
                    <a:pt x="242" y="0"/>
                  </a:moveTo>
                  <a:cubicBezTo>
                    <a:pt x="171" y="0"/>
                    <a:pt x="89" y="45"/>
                    <a:pt x="67" y="134"/>
                  </a:cubicBezTo>
                  <a:cubicBezTo>
                    <a:pt x="0" y="267"/>
                    <a:pt x="67" y="367"/>
                    <a:pt x="167" y="367"/>
                  </a:cubicBezTo>
                  <a:cubicBezTo>
                    <a:pt x="267" y="367"/>
                    <a:pt x="300" y="367"/>
                    <a:pt x="400" y="434"/>
                  </a:cubicBezTo>
                  <a:cubicBezTo>
                    <a:pt x="567" y="434"/>
                    <a:pt x="634" y="267"/>
                    <a:pt x="500" y="167"/>
                  </a:cubicBezTo>
                  <a:cubicBezTo>
                    <a:pt x="467" y="134"/>
                    <a:pt x="434" y="100"/>
                    <a:pt x="334" y="34"/>
                  </a:cubicBezTo>
                  <a:cubicBezTo>
                    <a:pt x="311" y="11"/>
                    <a:pt x="278" y="0"/>
                    <a:pt x="24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6"/>
            <p:cNvSpPr/>
            <p:nvPr/>
          </p:nvSpPr>
          <p:spPr>
            <a:xfrm>
              <a:off x="3766425" y="3031650"/>
              <a:ext cx="90700" cy="141150"/>
            </a:xfrm>
            <a:custGeom>
              <a:avLst/>
              <a:gdLst/>
              <a:ahLst/>
              <a:cxnLst/>
              <a:rect l="l" t="t" r="r" b="b"/>
              <a:pathLst>
                <a:path w="3628" h="5646" extrusionOk="0">
                  <a:moveTo>
                    <a:pt x="3566" y="1"/>
                  </a:moveTo>
                  <a:cubicBezTo>
                    <a:pt x="3545" y="1"/>
                    <a:pt x="3527" y="11"/>
                    <a:pt x="3527" y="39"/>
                  </a:cubicBezTo>
                  <a:cubicBezTo>
                    <a:pt x="3460" y="2007"/>
                    <a:pt x="2159" y="4776"/>
                    <a:pt x="158" y="5343"/>
                  </a:cubicBezTo>
                  <a:cubicBezTo>
                    <a:pt x="0" y="5374"/>
                    <a:pt x="52" y="5646"/>
                    <a:pt x="199" y="5646"/>
                  </a:cubicBezTo>
                  <a:cubicBezTo>
                    <a:pt x="208" y="5646"/>
                    <a:pt x="216" y="5645"/>
                    <a:pt x="225" y="5643"/>
                  </a:cubicBezTo>
                  <a:cubicBezTo>
                    <a:pt x="2393" y="5043"/>
                    <a:pt x="3627" y="2141"/>
                    <a:pt x="3627" y="39"/>
                  </a:cubicBezTo>
                  <a:cubicBezTo>
                    <a:pt x="3627" y="20"/>
                    <a:pt x="3594" y="1"/>
                    <a:pt x="356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6"/>
            <p:cNvSpPr/>
            <p:nvPr/>
          </p:nvSpPr>
          <p:spPr>
            <a:xfrm>
              <a:off x="3776975" y="3019775"/>
              <a:ext cx="61575" cy="110700"/>
            </a:xfrm>
            <a:custGeom>
              <a:avLst/>
              <a:gdLst/>
              <a:ahLst/>
              <a:cxnLst/>
              <a:rect l="l" t="t" r="r" b="b"/>
              <a:pathLst>
                <a:path w="2463" h="4428" extrusionOk="0">
                  <a:moveTo>
                    <a:pt x="2403" y="1"/>
                  </a:moveTo>
                  <a:cubicBezTo>
                    <a:pt x="2392" y="1"/>
                    <a:pt x="2380" y="5"/>
                    <a:pt x="2371" y="14"/>
                  </a:cubicBezTo>
                  <a:cubicBezTo>
                    <a:pt x="1537" y="1415"/>
                    <a:pt x="1371" y="3083"/>
                    <a:pt x="103" y="4183"/>
                  </a:cubicBezTo>
                  <a:cubicBezTo>
                    <a:pt x="1" y="4286"/>
                    <a:pt x="75" y="4427"/>
                    <a:pt x="176" y="4427"/>
                  </a:cubicBezTo>
                  <a:cubicBezTo>
                    <a:pt x="206" y="4427"/>
                    <a:pt x="239" y="4414"/>
                    <a:pt x="270" y="4383"/>
                  </a:cubicBezTo>
                  <a:cubicBezTo>
                    <a:pt x="1604" y="3183"/>
                    <a:pt x="1637" y="1581"/>
                    <a:pt x="2438" y="80"/>
                  </a:cubicBezTo>
                  <a:cubicBezTo>
                    <a:pt x="2462" y="32"/>
                    <a:pt x="2433" y="1"/>
                    <a:pt x="240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6"/>
            <p:cNvSpPr/>
            <p:nvPr/>
          </p:nvSpPr>
          <p:spPr>
            <a:xfrm>
              <a:off x="3764250" y="3023650"/>
              <a:ext cx="44500" cy="74575"/>
            </a:xfrm>
            <a:custGeom>
              <a:avLst/>
              <a:gdLst/>
              <a:ahLst/>
              <a:cxnLst/>
              <a:rect l="l" t="t" r="r" b="b"/>
              <a:pathLst>
                <a:path w="1780" h="2983" extrusionOk="0">
                  <a:moveTo>
                    <a:pt x="1713" y="0"/>
                  </a:moveTo>
                  <a:cubicBezTo>
                    <a:pt x="1679" y="0"/>
                    <a:pt x="1646" y="9"/>
                    <a:pt x="1646" y="25"/>
                  </a:cubicBezTo>
                  <a:cubicBezTo>
                    <a:pt x="1246" y="1093"/>
                    <a:pt x="779" y="1960"/>
                    <a:pt x="78" y="2827"/>
                  </a:cubicBezTo>
                  <a:cubicBezTo>
                    <a:pt x="1" y="2905"/>
                    <a:pt x="83" y="2982"/>
                    <a:pt x="171" y="2982"/>
                  </a:cubicBezTo>
                  <a:cubicBezTo>
                    <a:pt x="197" y="2982"/>
                    <a:pt x="222" y="2976"/>
                    <a:pt x="245" y="2961"/>
                  </a:cubicBezTo>
                  <a:cubicBezTo>
                    <a:pt x="946" y="2127"/>
                    <a:pt x="1746" y="1160"/>
                    <a:pt x="1779" y="25"/>
                  </a:cubicBezTo>
                  <a:cubicBezTo>
                    <a:pt x="1779" y="9"/>
                    <a:pt x="1746" y="0"/>
                    <a:pt x="171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6"/>
            <p:cNvSpPr/>
            <p:nvPr/>
          </p:nvSpPr>
          <p:spPr>
            <a:xfrm>
              <a:off x="3751725" y="3015600"/>
              <a:ext cx="27825" cy="38650"/>
            </a:xfrm>
            <a:custGeom>
              <a:avLst/>
              <a:gdLst/>
              <a:ahLst/>
              <a:cxnLst/>
              <a:rect l="l" t="t" r="r" b="b"/>
              <a:pathLst>
                <a:path w="1113" h="1546" extrusionOk="0">
                  <a:moveTo>
                    <a:pt x="989" y="0"/>
                  </a:moveTo>
                  <a:cubicBezTo>
                    <a:pt x="971" y="0"/>
                    <a:pt x="956" y="4"/>
                    <a:pt x="946" y="14"/>
                  </a:cubicBezTo>
                  <a:cubicBezTo>
                    <a:pt x="813" y="247"/>
                    <a:pt x="646" y="448"/>
                    <a:pt x="579" y="648"/>
                  </a:cubicBezTo>
                  <a:cubicBezTo>
                    <a:pt x="446" y="948"/>
                    <a:pt x="279" y="1181"/>
                    <a:pt x="79" y="1348"/>
                  </a:cubicBezTo>
                  <a:cubicBezTo>
                    <a:pt x="1" y="1427"/>
                    <a:pt x="45" y="1546"/>
                    <a:pt x="132" y="1546"/>
                  </a:cubicBezTo>
                  <a:cubicBezTo>
                    <a:pt x="156" y="1546"/>
                    <a:pt x="183" y="1537"/>
                    <a:pt x="212" y="1515"/>
                  </a:cubicBezTo>
                  <a:cubicBezTo>
                    <a:pt x="446" y="1348"/>
                    <a:pt x="646" y="1181"/>
                    <a:pt x="779" y="948"/>
                  </a:cubicBezTo>
                  <a:cubicBezTo>
                    <a:pt x="946" y="648"/>
                    <a:pt x="980" y="347"/>
                    <a:pt x="1113" y="47"/>
                  </a:cubicBezTo>
                  <a:cubicBezTo>
                    <a:pt x="1089" y="24"/>
                    <a:pt x="1032" y="0"/>
                    <a:pt x="98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6"/>
            <p:cNvSpPr/>
            <p:nvPr/>
          </p:nvSpPr>
          <p:spPr>
            <a:xfrm>
              <a:off x="3799550" y="2767125"/>
              <a:ext cx="100100" cy="163275"/>
            </a:xfrm>
            <a:custGeom>
              <a:avLst/>
              <a:gdLst/>
              <a:ahLst/>
              <a:cxnLst/>
              <a:rect l="l" t="t" r="r" b="b"/>
              <a:pathLst>
                <a:path w="4004" h="6531" extrusionOk="0">
                  <a:moveTo>
                    <a:pt x="933" y="1"/>
                  </a:moveTo>
                  <a:cubicBezTo>
                    <a:pt x="668" y="1"/>
                    <a:pt x="380" y="29"/>
                    <a:pt x="67" y="79"/>
                  </a:cubicBezTo>
                  <a:cubicBezTo>
                    <a:pt x="1" y="79"/>
                    <a:pt x="1" y="246"/>
                    <a:pt x="134" y="246"/>
                  </a:cubicBezTo>
                  <a:cubicBezTo>
                    <a:pt x="366" y="225"/>
                    <a:pt x="605" y="204"/>
                    <a:pt x="840" y="204"/>
                  </a:cubicBezTo>
                  <a:cubicBezTo>
                    <a:pt x="1347" y="204"/>
                    <a:pt x="1837" y="302"/>
                    <a:pt x="2202" y="713"/>
                  </a:cubicBezTo>
                  <a:cubicBezTo>
                    <a:pt x="2669" y="1147"/>
                    <a:pt x="2836" y="1914"/>
                    <a:pt x="3003" y="2514"/>
                  </a:cubicBezTo>
                  <a:cubicBezTo>
                    <a:pt x="3336" y="3782"/>
                    <a:pt x="3370" y="5116"/>
                    <a:pt x="3236" y="6450"/>
                  </a:cubicBezTo>
                  <a:cubicBezTo>
                    <a:pt x="3236" y="6499"/>
                    <a:pt x="3290" y="6530"/>
                    <a:pt x="3332" y="6530"/>
                  </a:cubicBezTo>
                  <a:cubicBezTo>
                    <a:pt x="3347" y="6530"/>
                    <a:pt x="3361" y="6526"/>
                    <a:pt x="3370" y="6517"/>
                  </a:cubicBezTo>
                  <a:cubicBezTo>
                    <a:pt x="4003" y="4949"/>
                    <a:pt x="3670" y="3048"/>
                    <a:pt x="3036" y="1547"/>
                  </a:cubicBezTo>
                  <a:cubicBezTo>
                    <a:pt x="2590" y="391"/>
                    <a:pt x="1916" y="1"/>
                    <a:pt x="93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6"/>
            <p:cNvSpPr/>
            <p:nvPr/>
          </p:nvSpPr>
          <p:spPr>
            <a:xfrm>
              <a:off x="3800375" y="2794100"/>
              <a:ext cx="75925" cy="90925"/>
            </a:xfrm>
            <a:custGeom>
              <a:avLst/>
              <a:gdLst/>
              <a:ahLst/>
              <a:cxnLst/>
              <a:rect l="l" t="t" r="r" b="b"/>
              <a:pathLst>
                <a:path w="3037" h="3637" extrusionOk="0">
                  <a:moveTo>
                    <a:pt x="134" y="1"/>
                  </a:moveTo>
                  <a:cubicBezTo>
                    <a:pt x="34" y="1"/>
                    <a:pt x="1" y="134"/>
                    <a:pt x="101" y="134"/>
                  </a:cubicBezTo>
                  <a:cubicBezTo>
                    <a:pt x="1702" y="434"/>
                    <a:pt x="2269" y="2136"/>
                    <a:pt x="2102" y="3603"/>
                  </a:cubicBezTo>
                  <a:cubicBezTo>
                    <a:pt x="2102" y="3637"/>
                    <a:pt x="2136" y="3637"/>
                    <a:pt x="2169" y="3637"/>
                  </a:cubicBezTo>
                  <a:cubicBezTo>
                    <a:pt x="3036" y="2169"/>
                    <a:pt x="1669" y="168"/>
                    <a:pt x="1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6"/>
            <p:cNvSpPr/>
            <p:nvPr/>
          </p:nvSpPr>
          <p:spPr>
            <a:xfrm>
              <a:off x="3805850" y="2827250"/>
              <a:ext cx="25425" cy="52900"/>
            </a:xfrm>
            <a:custGeom>
              <a:avLst/>
              <a:gdLst/>
              <a:ahLst/>
              <a:cxnLst/>
              <a:rect l="l" t="t" r="r" b="b"/>
              <a:pathLst>
                <a:path w="1017" h="2116" extrusionOk="0">
                  <a:moveTo>
                    <a:pt x="110" y="0"/>
                  </a:moveTo>
                  <a:cubicBezTo>
                    <a:pt x="52" y="0"/>
                    <a:pt x="0" y="55"/>
                    <a:pt x="82" y="109"/>
                  </a:cubicBezTo>
                  <a:cubicBezTo>
                    <a:pt x="616" y="610"/>
                    <a:pt x="816" y="1310"/>
                    <a:pt x="883" y="2011"/>
                  </a:cubicBezTo>
                  <a:cubicBezTo>
                    <a:pt x="883" y="2082"/>
                    <a:pt x="902" y="2115"/>
                    <a:pt x="920" y="2115"/>
                  </a:cubicBezTo>
                  <a:cubicBezTo>
                    <a:pt x="935" y="2115"/>
                    <a:pt x="949" y="2090"/>
                    <a:pt x="949" y="2044"/>
                  </a:cubicBezTo>
                  <a:cubicBezTo>
                    <a:pt x="1016" y="1310"/>
                    <a:pt x="749" y="510"/>
                    <a:pt x="149" y="9"/>
                  </a:cubicBezTo>
                  <a:cubicBezTo>
                    <a:pt x="137" y="3"/>
                    <a:pt x="123" y="0"/>
                    <a:pt x="11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6"/>
            <p:cNvSpPr/>
            <p:nvPr/>
          </p:nvSpPr>
          <p:spPr>
            <a:xfrm>
              <a:off x="3504350" y="2794100"/>
              <a:ext cx="106500" cy="182875"/>
            </a:xfrm>
            <a:custGeom>
              <a:avLst/>
              <a:gdLst/>
              <a:ahLst/>
              <a:cxnLst/>
              <a:rect l="l" t="t" r="r" b="b"/>
              <a:pathLst>
                <a:path w="4260" h="7315" extrusionOk="0">
                  <a:moveTo>
                    <a:pt x="4152" y="164"/>
                  </a:moveTo>
                  <a:cubicBezTo>
                    <a:pt x="4147" y="164"/>
                    <a:pt x="4142" y="165"/>
                    <a:pt x="4136" y="168"/>
                  </a:cubicBezTo>
                  <a:cubicBezTo>
                    <a:pt x="3036" y="301"/>
                    <a:pt x="1668" y="1"/>
                    <a:pt x="1001" y="1035"/>
                  </a:cubicBezTo>
                  <a:cubicBezTo>
                    <a:pt x="0" y="2503"/>
                    <a:pt x="601" y="5672"/>
                    <a:pt x="834" y="7239"/>
                  </a:cubicBezTo>
                  <a:cubicBezTo>
                    <a:pt x="834" y="7289"/>
                    <a:pt x="867" y="7314"/>
                    <a:pt x="901" y="7314"/>
                  </a:cubicBezTo>
                  <a:cubicBezTo>
                    <a:pt x="934" y="7314"/>
                    <a:pt x="967" y="7289"/>
                    <a:pt x="967" y="7239"/>
                  </a:cubicBezTo>
                  <a:cubicBezTo>
                    <a:pt x="1301" y="5672"/>
                    <a:pt x="767" y="4037"/>
                    <a:pt x="967" y="2469"/>
                  </a:cubicBezTo>
                  <a:cubicBezTo>
                    <a:pt x="1168" y="501"/>
                    <a:pt x="2535" y="535"/>
                    <a:pt x="4136" y="334"/>
                  </a:cubicBezTo>
                  <a:cubicBezTo>
                    <a:pt x="4260" y="334"/>
                    <a:pt x="4212" y="164"/>
                    <a:pt x="4152" y="164"/>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6"/>
            <p:cNvSpPr/>
            <p:nvPr/>
          </p:nvSpPr>
          <p:spPr>
            <a:xfrm>
              <a:off x="3536875" y="2827475"/>
              <a:ext cx="70075" cy="123650"/>
            </a:xfrm>
            <a:custGeom>
              <a:avLst/>
              <a:gdLst/>
              <a:ahLst/>
              <a:cxnLst/>
              <a:rect l="l" t="t" r="r" b="b"/>
              <a:pathLst>
                <a:path w="2803" h="4946" extrusionOk="0">
                  <a:moveTo>
                    <a:pt x="2802" y="0"/>
                  </a:moveTo>
                  <a:cubicBezTo>
                    <a:pt x="1835" y="34"/>
                    <a:pt x="867" y="34"/>
                    <a:pt x="467" y="1034"/>
                  </a:cubicBezTo>
                  <a:cubicBezTo>
                    <a:pt x="0" y="2168"/>
                    <a:pt x="300" y="3703"/>
                    <a:pt x="500" y="4870"/>
                  </a:cubicBezTo>
                  <a:cubicBezTo>
                    <a:pt x="500" y="4920"/>
                    <a:pt x="534" y="4945"/>
                    <a:pt x="567" y="4945"/>
                  </a:cubicBezTo>
                  <a:cubicBezTo>
                    <a:pt x="600" y="4945"/>
                    <a:pt x="634" y="4920"/>
                    <a:pt x="634" y="4870"/>
                  </a:cubicBezTo>
                  <a:cubicBezTo>
                    <a:pt x="467" y="3936"/>
                    <a:pt x="334" y="2869"/>
                    <a:pt x="467" y="1935"/>
                  </a:cubicBezTo>
                  <a:cubicBezTo>
                    <a:pt x="667" y="534"/>
                    <a:pt x="1501" y="167"/>
                    <a:pt x="2802" y="34"/>
                  </a:cubicBezTo>
                  <a:lnTo>
                    <a:pt x="2802"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6"/>
            <p:cNvSpPr/>
            <p:nvPr/>
          </p:nvSpPr>
          <p:spPr>
            <a:xfrm>
              <a:off x="3559850" y="2842075"/>
              <a:ext cx="51250" cy="85025"/>
            </a:xfrm>
            <a:custGeom>
              <a:avLst/>
              <a:gdLst/>
              <a:ahLst/>
              <a:cxnLst/>
              <a:rect l="l" t="t" r="r" b="b"/>
              <a:pathLst>
                <a:path w="2050" h="3401" extrusionOk="0">
                  <a:moveTo>
                    <a:pt x="1703" y="0"/>
                  </a:moveTo>
                  <a:cubicBezTo>
                    <a:pt x="134" y="0"/>
                    <a:pt x="1" y="2145"/>
                    <a:pt x="382" y="3352"/>
                  </a:cubicBezTo>
                  <a:cubicBezTo>
                    <a:pt x="382" y="3386"/>
                    <a:pt x="404" y="3400"/>
                    <a:pt x="433" y="3400"/>
                  </a:cubicBezTo>
                  <a:cubicBezTo>
                    <a:pt x="489" y="3400"/>
                    <a:pt x="571" y="3341"/>
                    <a:pt x="549" y="3252"/>
                  </a:cubicBezTo>
                  <a:cubicBezTo>
                    <a:pt x="215" y="1951"/>
                    <a:pt x="449" y="384"/>
                    <a:pt x="1950" y="117"/>
                  </a:cubicBezTo>
                  <a:cubicBezTo>
                    <a:pt x="1983" y="117"/>
                    <a:pt x="2050" y="17"/>
                    <a:pt x="1950" y="17"/>
                  </a:cubicBezTo>
                  <a:cubicBezTo>
                    <a:pt x="1864" y="5"/>
                    <a:pt x="1782" y="0"/>
                    <a:pt x="170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6"/>
            <p:cNvSpPr/>
            <p:nvPr/>
          </p:nvSpPr>
          <p:spPr>
            <a:xfrm>
              <a:off x="3633750" y="2824125"/>
              <a:ext cx="48250" cy="15250"/>
            </a:xfrm>
            <a:custGeom>
              <a:avLst/>
              <a:gdLst/>
              <a:ahLst/>
              <a:cxnLst/>
              <a:rect l="l" t="t" r="r" b="b"/>
              <a:pathLst>
                <a:path w="1930" h="610" extrusionOk="0">
                  <a:moveTo>
                    <a:pt x="1862" y="1"/>
                  </a:moveTo>
                  <a:cubicBezTo>
                    <a:pt x="1262" y="168"/>
                    <a:pt x="628" y="268"/>
                    <a:pt x="28" y="468"/>
                  </a:cubicBezTo>
                  <a:cubicBezTo>
                    <a:pt x="0" y="550"/>
                    <a:pt x="18" y="610"/>
                    <a:pt x="62" y="610"/>
                  </a:cubicBezTo>
                  <a:cubicBezTo>
                    <a:pt x="72" y="610"/>
                    <a:pt x="83" y="607"/>
                    <a:pt x="95" y="601"/>
                  </a:cubicBezTo>
                  <a:cubicBezTo>
                    <a:pt x="662" y="401"/>
                    <a:pt x="1329" y="401"/>
                    <a:pt x="1929" y="67"/>
                  </a:cubicBezTo>
                  <a:lnTo>
                    <a:pt x="1862"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6"/>
            <p:cNvSpPr/>
            <p:nvPr/>
          </p:nvSpPr>
          <p:spPr>
            <a:xfrm>
              <a:off x="3674450" y="2792450"/>
              <a:ext cx="54250" cy="10025"/>
            </a:xfrm>
            <a:custGeom>
              <a:avLst/>
              <a:gdLst/>
              <a:ahLst/>
              <a:cxnLst/>
              <a:rect l="l" t="t" r="r" b="b"/>
              <a:pathLst>
                <a:path w="2170" h="401" extrusionOk="0">
                  <a:moveTo>
                    <a:pt x="2169" y="0"/>
                  </a:moveTo>
                  <a:cubicBezTo>
                    <a:pt x="1502" y="100"/>
                    <a:pt x="835" y="100"/>
                    <a:pt x="168" y="200"/>
                  </a:cubicBezTo>
                  <a:cubicBezTo>
                    <a:pt x="1" y="200"/>
                    <a:pt x="34" y="400"/>
                    <a:pt x="168" y="400"/>
                  </a:cubicBezTo>
                  <a:cubicBezTo>
                    <a:pt x="835" y="334"/>
                    <a:pt x="1502" y="267"/>
                    <a:pt x="2169" y="33"/>
                  </a:cubicBezTo>
                  <a:lnTo>
                    <a:pt x="2169"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6"/>
            <p:cNvSpPr/>
            <p:nvPr/>
          </p:nvSpPr>
          <p:spPr>
            <a:xfrm>
              <a:off x="3753675" y="2789100"/>
              <a:ext cx="8375" cy="8725"/>
            </a:xfrm>
            <a:custGeom>
              <a:avLst/>
              <a:gdLst/>
              <a:ahLst/>
              <a:cxnLst/>
              <a:rect l="l" t="t" r="r" b="b"/>
              <a:pathLst>
                <a:path w="335" h="349" extrusionOk="0">
                  <a:moveTo>
                    <a:pt x="134" y="1"/>
                  </a:moveTo>
                  <a:cubicBezTo>
                    <a:pt x="68" y="1"/>
                    <a:pt x="34" y="67"/>
                    <a:pt x="34" y="134"/>
                  </a:cubicBezTo>
                  <a:lnTo>
                    <a:pt x="34" y="167"/>
                  </a:lnTo>
                  <a:cubicBezTo>
                    <a:pt x="1" y="234"/>
                    <a:pt x="34" y="334"/>
                    <a:pt x="68" y="334"/>
                  </a:cubicBezTo>
                  <a:cubicBezTo>
                    <a:pt x="87" y="344"/>
                    <a:pt x="107" y="348"/>
                    <a:pt x="125" y="348"/>
                  </a:cubicBezTo>
                  <a:cubicBezTo>
                    <a:pt x="171" y="348"/>
                    <a:pt x="211" y="325"/>
                    <a:pt x="234" y="301"/>
                  </a:cubicBezTo>
                  <a:lnTo>
                    <a:pt x="301" y="234"/>
                  </a:lnTo>
                  <a:cubicBezTo>
                    <a:pt x="334" y="201"/>
                    <a:pt x="334" y="167"/>
                    <a:pt x="334" y="67"/>
                  </a:cubicBezTo>
                  <a:lnTo>
                    <a:pt x="234"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6"/>
            <p:cNvSpPr/>
            <p:nvPr/>
          </p:nvSpPr>
          <p:spPr>
            <a:xfrm>
              <a:off x="3496825" y="3024050"/>
              <a:ext cx="130650" cy="155650"/>
            </a:xfrm>
            <a:custGeom>
              <a:avLst/>
              <a:gdLst/>
              <a:ahLst/>
              <a:cxnLst/>
              <a:rect l="l" t="t" r="r" b="b"/>
              <a:pathLst>
                <a:path w="5226" h="6226" extrusionOk="0">
                  <a:moveTo>
                    <a:pt x="1265" y="0"/>
                  </a:moveTo>
                  <a:cubicBezTo>
                    <a:pt x="1188" y="0"/>
                    <a:pt x="1116" y="45"/>
                    <a:pt x="1102" y="143"/>
                  </a:cubicBezTo>
                  <a:cubicBezTo>
                    <a:pt x="835" y="1577"/>
                    <a:pt x="1" y="4246"/>
                    <a:pt x="1235" y="5413"/>
                  </a:cubicBezTo>
                  <a:cubicBezTo>
                    <a:pt x="1695" y="5873"/>
                    <a:pt x="2718" y="6225"/>
                    <a:pt x="3643" y="6225"/>
                  </a:cubicBezTo>
                  <a:cubicBezTo>
                    <a:pt x="4262" y="6225"/>
                    <a:pt x="4837" y="6068"/>
                    <a:pt x="5171" y="5680"/>
                  </a:cubicBezTo>
                  <a:cubicBezTo>
                    <a:pt x="5225" y="5653"/>
                    <a:pt x="5170" y="5604"/>
                    <a:pt x="5129" y="5604"/>
                  </a:cubicBezTo>
                  <a:cubicBezTo>
                    <a:pt x="5120" y="5604"/>
                    <a:pt x="5111" y="5607"/>
                    <a:pt x="5105" y="5613"/>
                  </a:cubicBezTo>
                  <a:cubicBezTo>
                    <a:pt x="4835" y="5818"/>
                    <a:pt x="4437" y="5908"/>
                    <a:pt x="3996" y="5908"/>
                  </a:cubicBezTo>
                  <a:cubicBezTo>
                    <a:pt x="2849" y="5908"/>
                    <a:pt x="1409" y="5298"/>
                    <a:pt x="1168" y="4479"/>
                  </a:cubicBezTo>
                  <a:cubicBezTo>
                    <a:pt x="801" y="3145"/>
                    <a:pt x="1235" y="1577"/>
                    <a:pt x="1469" y="243"/>
                  </a:cubicBezTo>
                  <a:cubicBezTo>
                    <a:pt x="1488" y="88"/>
                    <a:pt x="1372" y="0"/>
                    <a:pt x="126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6"/>
            <p:cNvSpPr/>
            <p:nvPr/>
          </p:nvSpPr>
          <p:spPr>
            <a:xfrm>
              <a:off x="3536875" y="3073450"/>
              <a:ext cx="65900" cy="78700"/>
            </a:xfrm>
            <a:custGeom>
              <a:avLst/>
              <a:gdLst/>
              <a:ahLst/>
              <a:cxnLst/>
              <a:rect l="l" t="t" r="r" b="b"/>
              <a:pathLst>
                <a:path w="2636" h="3148" extrusionOk="0">
                  <a:moveTo>
                    <a:pt x="263" y="0"/>
                  </a:moveTo>
                  <a:cubicBezTo>
                    <a:pt x="236" y="0"/>
                    <a:pt x="212" y="11"/>
                    <a:pt x="200" y="35"/>
                  </a:cubicBezTo>
                  <a:cubicBezTo>
                    <a:pt x="67" y="869"/>
                    <a:pt x="0" y="1970"/>
                    <a:pt x="567" y="2670"/>
                  </a:cubicBezTo>
                  <a:cubicBezTo>
                    <a:pt x="870" y="3008"/>
                    <a:pt x="1230" y="3147"/>
                    <a:pt x="1601" y="3147"/>
                  </a:cubicBezTo>
                  <a:cubicBezTo>
                    <a:pt x="1925" y="3147"/>
                    <a:pt x="2258" y="3041"/>
                    <a:pt x="2569" y="2870"/>
                  </a:cubicBezTo>
                  <a:cubicBezTo>
                    <a:pt x="2635" y="2870"/>
                    <a:pt x="2569" y="2804"/>
                    <a:pt x="2535" y="2804"/>
                  </a:cubicBezTo>
                  <a:cubicBezTo>
                    <a:pt x="2279" y="2848"/>
                    <a:pt x="2024" y="2885"/>
                    <a:pt x="1783" y="2885"/>
                  </a:cubicBezTo>
                  <a:cubicBezTo>
                    <a:pt x="1301" y="2885"/>
                    <a:pt x="878" y="2737"/>
                    <a:pt x="634" y="2203"/>
                  </a:cubicBezTo>
                  <a:cubicBezTo>
                    <a:pt x="300" y="1603"/>
                    <a:pt x="300" y="802"/>
                    <a:pt x="367" y="102"/>
                  </a:cubicBezTo>
                  <a:cubicBezTo>
                    <a:pt x="367" y="37"/>
                    <a:pt x="311" y="0"/>
                    <a:pt x="26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6"/>
            <p:cNvSpPr/>
            <p:nvPr/>
          </p:nvSpPr>
          <p:spPr>
            <a:xfrm>
              <a:off x="3571425" y="3095125"/>
              <a:ext cx="43850" cy="32750"/>
            </a:xfrm>
            <a:custGeom>
              <a:avLst/>
              <a:gdLst/>
              <a:ahLst/>
              <a:cxnLst/>
              <a:rect l="l" t="t" r="r" b="b"/>
              <a:pathLst>
                <a:path w="1754" h="1310" extrusionOk="0">
                  <a:moveTo>
                    <a:pt x="163" y="1"/>
                  </a:moveTo>
                  <a:cubicBezTo>
                    <a:pt x="81" y="1"/>
                    <a:pt x="1" y="60"/>
                    <a:pt x="19" y="169"/>
                  </a:cubicBezTo>
                  <a:cubicBezTo>
                    <a:pt x="175" y="884"/>
                    <a:pt x="852" y="1309"/>
                    <a:pt x="1511" y="1309"/>
                  </a:cubicBezTo>
                  <a:cubicBezTo>
                    <a:pt x="1559" y="1309"/>
                    <a:pt x="1606" y="1307"/>
                    <a:pt x="1654" y="1303"/>
                  </a:cubicBezTo>
                  <a:cubicBezTo>
                    <a:pt x="1687" y="1303"/>
                    <a:pt x="1754" y="1236"/>
                    <a:pt x="1687" y="1169"/>
                  </a:cubicBezTo>
                  <a:cubicBezTo>
                    <a:pt x="1153" y="936"/>
                    <a:pt x="453" y="802"/>
                    <a:pt x="319" y="135"/>
                  </a:cubicBezTo>
                  <a:cubicBezTo>
                    <a:pt x="304" y="43"/>
                    <a:pt x="233" y="1"/>
                    <a:pt x="16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6"/>
            <p:cNvSpPr/>
            <p:nvPr/>
          </p:nvSpPr>
          <p:spPr>
            <a:xfrm>
              <a:off x="3665500" y="3121275"/>
              <a:ext cx="2150" cy="2500"/>
            </a:xfrm>
            <a:custGeom>
              <a:avLst/>
              <a:gdLst/>
              <a:ahLst/>
              <a:cxnLst/>
              <a:rect l="l" t="t" r="r" b="b"/>
              <a:pathLst>
                <a:path w="86" h="100" extrusionOk="0">
                  <a:moveTo>
                    <a:pt x="36" y="1"/>
                  </a:moveTo>
                  <a:cubicBezTo>
                    <a:pt x="13" y="1"/>
                    <a:pt x="0" y="65"/>
                    <a:pt x="25" y="90"/>
                  </a:cubicBezTo>
                  <a:cubicBezTo>
                    <a:pt x="32" y="96"/>
                    <a:pt x="38" y="99"/>
                    <a:pt x="44" y="99"/>
                  </a:cubicBezTo>
                  <a:cubicBezTo>
                    <a:pt x="69" y="99"/>
                    <a:pt x="86" y="50"/>
                    <a:pt x="59" y="23"/>
                  </a:cubicBezTo>
                  <a:cubicBezTo>
                    <a:pt x="51" y="7"/>
                    <a:pt x="43" y="1"/>
                    <a:pt x="3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6"/>
            <p:cNvSpPr/>
            <p:nvPr/>
          </p:nvSpPr>
          <p:spPr>
            <a:xfrm>
              <a:off x="3691975" y="3153375"/>
              <a:ext cx="20050" cy="13150"/>
            </a:xfrm>
            <a:custGeom>
              <a:avLst/>
              <a:gdLst/>
              <a:ahLst/>
              <a:cxnLst/>
              <a:rect l="l" t="t" r="r" b="b"/>
              <a:pathLst>
                <a:path w="802" h="526" extrusionOk="0">
                  <a:moveTo>
                    <a:pt x="707" y="0"/>
                  </a:moveTo>
                  <a:cubicBezTo>
                    <a:pt x="695" y="0"/>
                    <a:pt x="682" y="2"/>
                    <a:pt x="668" y="7"/>
                  </a:cubicBezTo>
                  <a:cubicBezTo>
                    <a:pt x="601" y="74"/>
                    <a:pt x="534" y="74"/>
                    <a:pt x="467" y="107"/>
                  </a:cubicBezTo>
                  <a:cubicBezTo>
                    <a:pt x="367" y="107"/>
                    <a:pt x="301" y="140"/>
                    <a:pt x="201" y="140"/>
                  </a:cubicBezTo>
                  <a:cubicBezTo>
                    <a:pt x="101" y="140"/>
                    <a:pt x="0" y="274"/>
                    <a:pt x="34" y="340"/>
                  </a:cubicBezTo>
                  <a:cubicBezTo>
                    <a:pt x="34" y="422"/>
                    <a:pt x="122" y="525"/>
                    <a:pt x="209" y="525"/>
                  </a:cubicBezTo>
                  <a:cubicBezTo>
                    <a:pt x="229" y="525"/>
                    <a:pt x="249" y="520"/>
                    <a:pt x="267" y="507"/>
                  </a:cubicBezTo>
                  <a:cubicBezTo>
                    <a:pt x="367" y="474"/>
                    <a:pt x="501" y="474"/>
                    <a:pt x="634" y="340"/>
                  </a:cubicBezTo>
                  <a:cubicBezTo>
                    <a:pt x="701" y="274"/>
                    <a:pt x="768" y="174"/>
                    <a:pt x="801" y="74"/>
                  </a:cubicBezTo>
                  <a:cubicBezTo>
                    <a:pt x="801" y="74"/>
                    <a:pt x="777" y="0"/>
                    <a:pt x="70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6"/>
            <p:cNvSpPr/>
            <p:nvPr/>
          </p:nvSpPr>
          <p:spPr>
            <a:xfrm>
              <a:off x="3372275" y="2901050"/>
              <a:ext cx="62050" cy="255225"/>
            </a:xfrm>
            <a:custGeom>
              <a:avLst/>
              <a:gdLst/>
              <a:ahLst/>
              <a:cxnLst/>
              <a:rect l="l" t="t" r="r" b="b"/>
              <a:pathLst>
                <a:path w="2482" h="10209" extrusionOk="0">
                  <a:moveTo>
                    <a:pt x="1947" y="1"/>
                  </a:moveTo>
                  <a:cubicBezTo>
                    <a:pt x="1931" y="1"/>
                    <a:pt x="1914" y="9"/>
                    <a:pt x="1914" y="26"/>
                  </a:cubicBezTo>
                  <a:cubicBezTo>
                    <a:pt x="1914" y="1761"/>
                    <a:pt x="2081" y="3495"/>
                    <a:pt x="2081" y="5230"/>
                  </a:cubicBezTo>
                  <a:cubicBezTo>
                    <a:pt x="2114" y="6931"/>
                    <a:pt x="2148" y="9233"/>
                    <a:pt x="213" y="9866"/>
                  </a:cubicBezTo>
                  <a:cubicBezTo>
                    <a:pt x="0" y="9927"/>
                    <a:pt x="92" y="10209"/>
                    <a:pt x="261" y="10209"/>
                  </a:cubicBezTo>
                  <a:cubicBezTo>
                    <a:pt x="277" y="10209"/>
                    <a:pt x="295" y="10206"/>
                    <a:pt x="313" y="10200"/>
                  </a:cubicBezTo>
                  <a:cubicBezTo>
                    <a:pt x="1747" y="9733"/>
                    <a:pt x="2281" y="8665"/>
                    <a:pt x="2381" y="7231"/>
                  </a:cubicBezTo>
                  <a:cubicBezTo>
                    <a:pt x="2481" y="4863"/>
                    <a:pt x="2148" y="2394"/>
                    <a:pt x="1981" y="26"/>
                  </a:cubicBezTo>
                  <a:cubicBezTo>
                    <a:pt x="1981" y="9"/>
                    <a:pt x="1964" y="1"/>
                    <a:pt x="194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6"/>
            <p:cNvSpPr/>
            <p:nvPr/>
          </p:nvSpPr>
          <p:spPr>
            <a:xfrm>
              <a:off x="3364025" y="2972575"/>
              <a:ext cx="59450" cy="152250"/>
            </a:xfrm>
            <a:custGeom>
              <a:avLst/>
              <a:gdLst/>
              <a:ahLst/>
              <a:cxnLst/>
              <a:rect l="l" t="t" r="r" b="b"/>
              <a:pathLst>
                <a:path w="2378" h="6090" extrusionOk="0">
                  <a:moveTo>
                    <a:pt x="1744" y="0"/>
                  </a:moveTo>
                  <a:cubicBezTo>
                    <a:pt x="1277" y="1902"/>
                    <a:pt x="2111" y="4670"/>
                    <a:pt x="109" y="5905"/>
                  </a:cubicBezTo>
                  <a:cubicBezTo>
                    <a:pt x="1" y="5986"/>
                    <a:pt x="69" y="6089"/>
                    <a:pt x="169" y="6089"/>
                  </a:cubicBezTo>
                  <a:cubicBezTo>
                    <a:pt x="193" y="6089"/>
                    <a:pt x="218" y="6084"/>
                    <a:pt x="243" y="6071"/>
                  </a:cubicBezTo>
                  <a:cubicBezTo>
                    <a:pt x="2377" y="4904"/>
                    <a:pt x="1610" y="1968"/>
                    <a:pt x="177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6"/>
            <p:cNvSpPr/>
            <p:nvPr/>
          </p:nvSpPr>
          <p:spPr>
            <a:xfrm>
              <a:off x="3353550" y="3022200"/>
              <a:ext cx="37400" cy="76425"/>
            </a:xfrm>
            <a:custGeom>
              <a:avLst/>
              <a:gdLst/>
              <a:ahLst/>
              <a:cxnLst/>
              <a:rect l="l" t="t" r="r" b="b"/>
              <a:pathLst>
                <a:path w="1496" h="3057" extrusionOk="0">
                  <a:moveTo>
                    <a:pt x="1333" y="0"/>
                  </a:moveTo>
                  <a:cubicBezTo>
                    <a:pt x="1312" y="0"/>
                    <a:pt x="1295" y="17"/>
                    <a:pt x="1295" y="50"/>
                  </a:cubicBezTo>
                  <a:cubicBezTo>
                    <a:pt x="1129" y="1017"/>
                    <a:pt x="895" y="2252"/>
                    <a:pt x="61" y="2852"/>
                  </a:cubicBezTo>
                  <a:cubicBezTo>
                    <a:pt x="0" y="2913"/>
                    <a:pt x="50" y="3057"/>
                    <a:pt x="135" y="3057"/>
                  </a:cubicBezTo>
                  <a:cubicBezTo>
                    <a:pt x="144" y="3057"/>
                    <a:pt x="152" y="3055"/>
                    <a:pt x="161" y="3052"/>
                  </a:cubicBezTo>
                  <a:cubicBezTo>
                    <a:pt x="1162" y="2552"/>
                    <a:pt x="1496" y="1084"/>
                    <a:pt x="1395" y="50"/>
                  </a:cubicBezTo>
                  <a:cubicBezTo>
                    <a:pt x="1379" y="17"/>
                    <a:pt x="1354" y="0"/>
                    <a:pt x="133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6"/>
            <p:cNvSpPr/>
            <p:nvPr/>
          </p:nvSpPr>
          <p:spPr>
            <a:xfrm>
              <a:off x="3345600" y="3018025"/>
              <a:ext cx="22000" cy="48225"/>
            </a:xfrm>
            <a:custGeom>
              <a:avLst/>
              <a:gdLst/>
              <a:ahLst/>
              <a:cxnLst/>
              <a:rect l="l" t="t" r="r" b="b"/>
              <a:pathLst>
                <a:path w="880" h="1929" extrusionOk="0">
                  <a:moveTo>
                    <a:pt x="734" y="0"/>
                  </a:moveTo>
                  <a:cubicBezTo>
                    <a:pt x="704" y="0"/>
                    <a:pt x="679" y="17"/>
                    <a:pt x="679" y="50"/>
                  </a:cubicBezTo>
                  <a:cubicBezTo>
                    <a:pt x="646" y="651"/>
                    <a:pt x="312" y="1184"/>
                    <a:pt x="46" y="1718"/>
                  </a:cubicBezTo>
                  <a:cubicBezTo>
                    <a:pt x="1" y="1831"/>
                    <a:pt x="92" y="1928"/>
                    <a:pt x="188" y="1928"/>
                  </a:cubicBezTo>
                  <a:cubicBezTo>
                    <a:pt x="233" y="1928"/>
                    <a:pt x="280" y="1906"/>
                    <a:pt x="312" y="1852"/>
                  </a:cubicBezTo>
                  <a:cubicBezTo>
                    <a:pt x="613" y="1251"/>
                    <a:pt x="880" y="751"/>
                    <a:pt x="813" y="50"/>
                  </a:cubicBezTo>
                  <a:cubicBezTo>
                    <a:pt x="796" y="17"/>
                    <a:pt x="763" y="0"/>
                    <a:pt x="7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6"/>
            <p:cNvSpPr/>
            <p:nvPr/>
          </p:nvSpPr>
          <p:spPr>
            <a:xfrm>
              <a:off x="3322475" y="3003300"/>
              <a:ext cx="13425" cy="23950"/>
            </a:xfrm>
            <a:custGeom>
              <a:avLst/>
              <a:gdLst/>
              <a:ahLst/>
              <a:cxnLst/>
              <a:rect l="l" t="t" r="r" b="b"/>
              <a:pathLst>
                <a:path w="537" h="958" extrusionOk="0">
                  <a:moveTo>
                    <a:pt x="409" y="0"/>
                  </a:moveTo>
                  <a:cubicBezTo>
                    <a:pt x="388" y="0"/>
                    <a:pt x="370" y="11"/>
                    <a:pt x="370" y="39"/>
                  </a:cubicBezTo>
                  <a:cubicBezTo>
                    <a:pt x="303" y="306"/>
                    <a:pt x="237" y="506"/>
                    <a:pt x="70" y="739"/>
                  </a:cubicBezTo>
                  <a:cubicBezTo>
                    <a:pt x="0" y="832"/>
                    <a:pt x="108" y="957"/>
                    <a:pt x="226" y="957"/>
                  </a:cubicBezTo>
                  <a:cubicBezTo>
                    <a:pt x="277" y="957"/>
                    <a:pt x="330" y="934"/>
                    <a:pt x="370" y="873"/>
                  </a:cubicBezTo>
                  <a:cubicBezTo>
                    <a:pt x="437" y="773"/>
                    <a:pt x="537" y="639"/>
                    <a:pt x="537" y="473"/>
                  </a:cubicBezTo>
                  <a:cubicBezTo>
                    <a:pt x="537" y="339"/>
                    <a:pt x="537" y="172"/>
                    <a:pt x="470" y="39"/>
                  </a:cubicBezTo>
                  <a:cubicBezTo>
                    <a:pt x="470" y="20"/>
                    <a:pt x="437" y="0"/>
                    <a:pt x="40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6"/>
            <p:cNvSpPr/>
            <p:nvPr/>
          </p:nvSpPr>
          <p:spPr>
            <a:xfrm>
              <a:off x="3366750" y="2785225"/>
              <a:ext cx="71725" cy="87100"/>
            </a:xfrm>
            <a:custGeom>
              <a:avLst/>
              <a:gdLst/>
              <a:ahLst/>
              <a:cxnLst/>
              <a:rect l="l" t="t" r="r" b="b"/>
              <a:pathLst>
                <a:path w="2869" h="3484" extrusionOk="0">
                  <a:moveTo>
                    <a:pt x="976" y="1"/>
                  </a:moveTo>
                  <a:cubicBezTo>
                    <a:pt x="657" y="1"/>
                    <a:pt x="333" y="72"/>
                    <a:pt x="34" y="189"/>
                  </a:cubicBezTo>
                  <a:cubicBezTo>
                    <a:pt x="0" y="189"/>
                    <a:pt x="0" y="289"/>
                    <a:pt x="34" y="289"/>
                  </a:cubicBezTo>
                  <a:cubicBezTo>
                    <a:pt x="734" y="322"/>
                    <a:pt x="1668" y="222"/>
                    <a:pt x="2102" y="956"/>
                  </a:cubicBezTo>
                  <a:cubicBezTo>
                    <a:pt x="2469" y="1623"/>
                    <a:pt x="2335" y="2524"/>
                    <a:pt x="2268" y="3291"/>
                  </a:cubicBezTo>
                  <a:cubicBezTo>
                    <a:pt x="2268" y="3416"/>
                    <a:pt x="2374" y="3484"/>
                    <a:pt x="2471" y="3484"/>
                  </a:cubicBezTo>
                  <a:cubicBezTo>
                    <a:pt x="2556" y="3484"/>
                    <a:pt x="2635" y="3433"/>
                    <a:pt x="2635" y="3325"/>
                  </a:cubicBezTo>
                  <a:cubicBezTo>
                    <a:pt x="2702" y="2457"/>
                    <a:pt x="2869" y="1323"/>
                    <a:pt x="2302" y="623"/>
                  </a:cubicBezTo>
                  <a:cubicBezTo>
                    <a:pt x="1956" y="175"/>
                    <a:pt x="1474" y="1"/>
                    <a:pt x="9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6"/>
            <p:cNvSpPr/>
            <p:nvPr/>
          </p:nvSpPr>
          <p:spPr>
            <a:xfrm>
              <a:off x="3379250" y="2804950"/>
              <a:ext cx="37550" cy="33000"/>
            </a:xfrm>
            <a:custGeom>
              <a:avLst/>
              <a:gdLst/>
              <a:ahLst/>
              <a:cxnLst/>
              <a:rect l="l" t="t" r="r" b="b"/>
              <a:pathLst>
                <a:path w="1502" h="1320" extrusionOk="0">
                  <a:moveTo>
                    <a:pt x="134" y="0"/>
                  </a:moveTo>
                  <a:cubicBezTo>
                    <a:pt x="1" y="0"/>
                    <a:pt x="34" y="167"/>
                    <a:pt x="134" y="167"/>
                  </a:cubicBezTo>
                  <a:cubicBezTo>
                    <a:pt x="468" y="167"/>
                    <a:pt x="768" y="334"/>
                    <a:pt x="935" y="601"/>
                  </a:cubicBezTo>
                  <a:cubicBezTo>
                    <a:pt x="1035" y="834"/>
                    <a:pt x="1101" y="1101"/>
                    <a:pt x="1201" y="1268"/>
                  </a:cubicBezTo>
                  <a:cubicBezTo>
                    <a:pt x="1226" y="1305"/>
                    <a:pt x="1255" y="1319"/>
                    <a:pt x="1282" y="1319"/>
                  </a:cubicBezTo>
                  <a:cubicBezTo>
                    <a:pt x="1328" y="1319"/>
                    <a:pt x="1368" y="1277"/>
                    <a:pt x="1368" y="1235"/>
                  </a:cubicBezTo>
                  <a:cubicBezTo>
                    <a:pt x="1502" y="935"/>
                    <a:pt x="1268" y="534"/>
                    <a:pt x="1035" y="334"/>
                  </a:cubicBezTo>
                  <a:cubicBezTo>
                    <a:pt x="801" y="67"/>
                    <a:pt x="501" y="0"/>
                    <a:pt x="1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6"/>
            <p:cNvSpPr/>
            <p:nvPr/>
          </p:nvSpPr>
          <p:spPr>
            <a:xfrm>
              <a:off x="3376900" y="2824075"/>
              <a:ext cx="25725" cy="30925"/>
            </a:xfrm>
            <a:custGeom>
              <a:avLst/>
              <a:gdLst/>
              <a:ahLst/>
              <a:cxnLst/>
              <a:rect l="l" t="t" r="r" b="b"/>
              <a:pathLst>
                <a:path w="1029" h="1237" extrusionOk="0">
                  <a:moveTo>
                    <a:pt x="223" y="0"/>
                  </a:moveTo>
                  <a:cubicBezTo>
                    <a:pt x="106" y="0"/>
                    <a:pt x="0" y="118"/>
                    <a:pt x="95" y="236"/>
                  </a:cubicBezTo>
                  <a:cubicBezTo>
                    <a:pt x="228" y="436"/>
                    <a:pt x="395" y="603"/>
                    <a:pt x="528" y="803"/>
                  </a:cubicBezTo>
                  <a:cubicBezTo>
                    <a:pt x="595" y="970"/>
                    <a:pt x="695" y="1170"/>
                    <a:pt x="862" y="1237"/>
                  </a:cubicBezTo>
                  <a:lnTo>
                    <a:pt x="928" y="1170"/>
                  </a:lnTo>
                  <a:cubicBezTo>
                    <a:pt x="1029" y="1003"/>
                    <a:pt x="862" y="803"/>
                    <a:pt x="762" y="637"/>
                  </a:cubicBezTo>
                  <a:cubicBezTo>
                    <a:pt x="628" y="470"/>
                    <a:pt x="461" y="270"/>
                    <a:pt x="361" y="69"/>
                  </a:cubicBezTo>
                  <a:cubicBezTo>
                    <a:pt x="322" y="21"/>
                    <a:pt x="272" y="0"/>
                    <a:pt x="22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6"/>
            <p:cNvSpPr/>
            <p:nvPr/>
          </p:nvSpPr>
          <p:spPr>
            <a:xfrm>
              <a:off x="3362300" y="2833000"/>
              <a:ext cx="9475" cy="18675"/>
            </a:xfrm>
            <a:custGeom>
              <a:avLst/>
              <a:gdLst/>
              <a:ahLst/>
              <a:cxnLst/>
              <a:rect l="l" t="t" r="r" b="b"/>
              <a:pathLst>
                <a:path w="379" h="747" extrusionOk="0">
                  <a:moveTo>
                    <a:pt x="179" y="0"/>
                  </a:moveTo>
                  <a:cubicBezTo>
                    <a:pt x="87" y="0"/>
                    <a:pt x="1" y="80"/>
                    <a:pt x="45" y="146"/>
                  </a:cubicBezTo>
                  <a:cubicBezTo>
                    <a:pt x="145" y="313"/>
                    <a:pt x="145" y="546"/>
                    <a:pt x="111" y="713"/>
                  </a:cubicBezTo>
                  <a:lnTo>
                    <a:pt x="178" y="747"/>
                  </a:lnTo>
                  <a:cubicBezTo>
                    <a:pt x="378" y="580"/>
                    <a:pt x="378" y="280"/>
                    <a:pt x="312" y="79"/>
                  </a:cubicBezTo>
                  <a:cubicBezTo>
                    <a:pt x="277" y="22"/>
                    <a:pt x="227" y="0"/>
                    <a:pt x="17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6"/>
            <p:cNvSpPr/>
            <p:nvPr/>
          </p:nvSpPr>
          <p:spPr>
            <a:xfrm>
              <a:off x="3079875" y="2702875"/>
              <a:ext cx="103125" cy="114925"/>
            </a:xfrm>
            <a:custGeom>
              <a:avLst/>
              <a:gdLst/>
              <a:ahLst/>
              <a:cxnLst/>
              <a:rect l="l" t="t" r="r" b="b"/>
              <a:pathLst>
                <a:path w="4125" h="4597" extrusionOk="0">
                  <a:moveTo>
                    <a:pt x="3766" y="0"/>
                  </a:moveTo>
                  <a:cubicBezTo>
                    <a:pt x="2800" y="0"/>
                    <a:pt x="1941" y="1289"/>
                    <a:pt x="1468" y="1982"/>
                  </a:cubicBezTo>
                  <a:cubicBezTo>
                    <a:pt x="1168" y="2449"/>
                    <a:pt x="0" y="4117"/>
                    <a:pt x="734" y="4584"/>
                  </a:cubicBezTo>
                  <a:cubicBezTo>
                    <a:pt x="743" y="4593"/>
                    <a:pt x="754" y="4597"/>
                    <a:pt x="766" y="4597"/>
                  </a:cubicBezTo>
                  <a:cubicBezTo>
                    <a:pt x="798" y="4597"/>
                    <a:pt x="834" y="4566"/>
                    <a:pt x="834" y="4517"/>
                  </a:cubicBezTo>
                  <a:cubicBezTo>
                    <a:pt x="968" y="3750"/>
                    <a:pt x="1168" y="3083"/>
                    <a:pt x="1635" y="2349"/>
                  </a:cubicBezTo>
                  <a:cubicBezTo>
                    <a:pt x="2050" y="1710"/>
                    <a:pt x="2894" y="306"/>
                    <a:pt x="3785" y="306"/>
                  </a:cubicBezTo>
                  <a:cubicBezTo>
                    <a:pt x="3824" y="306"/>
                    <a:pt x="3864" y="309"/>
                    <a:pt x="3903" y="314"/>
                  </a:cubicBezTo>
                  <a:cubicBezTo>
                    <a:pt x="3915" y="316"/>
                    <a:pt x="3926" y="317"/>
                    <a:pt x="3936" y="317"/>
                  </a:cubicBezTo>
                  <a:cubicBezTo>
                    <a:pt x="4106" y="317"/>
                    <a:pt x="4125" y="77"/>
                    <a:pt x="3936" y="14"/>
                  </a:cubicBezTo>
                  <a:cubicBezTo>
                    <a:pt x="3879" y="5"/>
                    <a:pt x="3822" y="0"/>
                    <a:pt x="376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6"/>
            <p:cNvSpPr/>
            <p:nvPr/>
          </p:nvSpPr>
          <p:spPr>
            <a:xfrm>
              <a:off x="3120475" y="2733350"/>
              <a:ext cx="94525" cy="62425"/>
            </a:xfrm>
            <a:custGeom>
              <a:avLst/>
              <a:gdLst/>
              <a:ahLst/>
              <a:cxnLst/>
              <a:rect l="l" t="t" r="r" b="b"/>
              <a:pathLst>
                <a:path w="3781" h="2497" extrusionOk="0">
                  <a:moveTo>
                    <a:pt x="2490" y="1"/>
                  </a:moveTo>
                  <a:cubicBezTo>
                    <a:pt x="2185" y="1"/>
                    <a:pt x="1879" y="53"/>
                    <a:pt x="1612" y="129"/>
                  </a:cubicBezTo>
                  <a:cubicBezTo>
                    <a:pt x="711" y="429"/>
                    <a:pt x="378" y="1530"/>
                    <a:pt x="44" y="2264"/>
                  </a:cubicBezTo>
                  <a:cubicBezTo>
                    <a:pt x="1" y="2394"/>
                    <a:pt x="113" y="2497"/>
                    <a:pt x="215" y="2497"/>
                  </a:cubicBezTo>
                  <a:cubicBezTo>
                    <a:pt x="269" y="2497"/>
                    <a:pt x="321" y="2467"/>
                    <a:pt x="344" y="2397"/>
                  </a:cubicBezTo>
                  <a:cubicBezTo>
                    <a:pt x="611" y="1764"/>
                    <a:pt x="845" y="896"/>
                    <a:pt x="1479" y="529"/>
                  </a:cubicBezTo>
                  <a:cubicBezTo>
                    <a:pt x="1739" y="367"/>
                    <a:pt x="2151" y="283"/>
                    <a:pt x="2566" y="283"/>
                  </a:cubicBezTo>
                  <a:cubicBezTo>
                    <a:pt x="3001" y="283"/>
                    <a:pt x="3440" y="375"/>
                    <a:pt x="3713" y="563"/>
                  </a:cubicBezTo>
                  <a:lnTo>
                    <a:pt x="3780" y="529"/>
                  </a:lnTo>
                  <a:cubicBezTo>
                    <a:pt x="3471" y="138"/>
                    <a:pt x="2983" y="1"/>
                    <a:pt x="249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6"/>
            <p:cNvSpPr/>
            <p:nvPr/>
          </p:nvSpPr>
          <p:spPr>
            <a:xfrm>
              <a:off x="3155400" y="2751650"/>
              <a:ext cx="64600" cy="38150"/>
            </a:xfrm>
            <a:custGeom>
              <a:avLst/>
              <a:gdLst/>
              <a:ahLst/>
              <a:cxnLst/>
              <a:rect l="l" t="t" r="r" b="b"/>
              <a:pathLst>
                <a:path w="2584" h="1526" extrusionOk="0">
                  <a:moveTo>
                    <a:pt x="1798" y="1"/>
                  </a:moveTo>
                  <a:cubicBezTo>
                    <a:pt x="1046" y="1"/>
                    <a:pt x="323" y="774"/>
                    <a:pt x="48" y="1399"/>
                  </a:cubicBezTo>
                  <a:cubicBezTo>
                    <a:pt x="0" y="1471"/>
                    <a:pt x="73" y="1526"/>
                    <a:pt x="143" y="1526"/>
                  </a:cubicBezTo>
                  <a:cubicBezTo>
                    <a:pt x="170" y="1526"/>
                    <a:pt x="196" y="1517"/>
                    <a:pt x="215" y="1499"/>
                  </a:cubicBezTo>
                  <a:cubicBezTo>
                    <a:pt x="415" y="1065"/>
                    <a:pt x="715" y="698"/>
                    <a:pt x="1082" y="465"/>
                  </a:cubicBezTo>
                  <a:cubicBezTo>
                    <a:pt x="1333" y="304"/>
                    <a:pt x="1574" y="239"/>
                    <a:pt x="1820" y="239"/>
                  </a:cubicBezTo>
                  <a:cubicBezTo>
                    <a:pt x="2034" y="239"/>
                    <a:pt x="2251" y="287"/>
                    <a:pt x="2483" y="365"/>
                  </a:cubicBezTo>
                  <a:cubicBezTo>
                    <a:pt x="2550" y="365"/>
                    <a:pt x="2583" y="331"/>
                    <a:pt x="2550" y="298"/>
                  </a:cubicBezTo>
                  <a:cubicBezTo>
                    <a:pt x="2307" y="88"/>
                    <a:pt x="2051" y="1"/>
                    <a:pt x="179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6"/>
            <p:cNvSpPr/>
            <p:nvPr/>
          </p:nvSpPr>
          <p:spPr>
            <a:xfrm>
              <a:off x="3191825" y="2777425"/>
              <a:ext cx="29000" cy="13925"/>
            </a:xfrm>
            <a:custGeom>
              <a:avLst/>
              <a:gdLst/>
              <a:ahLst/>
              <a:cxnLst/>
              <a:rect l="l" t="t" r="r" b="b"/>
              <a:pathLst>
                <a:path w="1160" h="557" extrusionOk="0">
                  <a:moveTo>
                    <a:pt x="1160" y="1"/>
                  </a:moveTo>
                  <a:cubicBezTo>
                    <a:pt x="759" y="34"/>
                    <a:pt x="359" y="201"/>
                    <a:pt x="26" y="468"/>
                  </a:cubicBezTo>
                  <a:cubicBezTo>
                    <a:pt x="0" y="493"/>
                    <a:pt x="13" y="557"/>
                    <a:pt x="50" y="557"/>
                  </a:cubicBezTo>
                  <a:cubicBezTo>
                    <a:pt x="62" y="557"/>
                    <a:pt x="76" y="550"/>
                    <a:pt x="92" y="534"/>
                  </a:cubicBezTo>
                  <a:cubicBezTo>
                    <a:pt x="359" y="268"/>
                    <a:pt x="759" y="134"/>
                    <a:pt x="1126" y="34"/>
                  </a:cubicBezTo>
                  <a:lnTo>
                    <a:pt x="1160"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6"/>
            <p:cNvSpPr/>
            <p:nvPr/>
          </p:nvSpPr>
          <p:spPr>
            <a:xfrm>
              <a:off x="3036500" y="2846650"/>
              <a:ext cx="83225" cy="108150"/>
            </a:xfrm>
            <a:custGeom>
              <a:avLst/>
              <a:gdLst/>
              <a:ahLst/>
              <a:cxnLst/>
              <a:rect l="l" t="t" r="r" b="b"/>
              <a:pathLst>
                <a:path w="3329" h="4326" extrusionOk="0">
                  <a:moveTo>
                    <a:pt x="1402" y="0"/>
                  </a:moveTo>
                  <a:cubicBezTo>
                    <a:pt x="701" y="701"/>
                    <a:pt x="701" y="1568"/>
                    <a:pt x="1168" y="2435"/>
                  </a:cubicBezTo>
                  <a:cubicBezTo>
                    <a:pt x="1569" y="3236"/>
                    <a:pt x="2336" y="4103"/>
                    <a:pt x="3236" y="4303"/>
                  </a:cubicBezTo>
                  <a:cubicBezTo>
                    <a:pt x="3252" y="4319"/>
                    <a:pt x="3267" y="4326"/>
                    <a:pt x="3278" y="4326"/>
                  </a:cubicBezTo>
                  <a:cubicBezTo>
                    <a:pt x="3315" y="4326"/>
                    <a:pt x="3328" y="4262"/>
                    <a:pt x="3303" y="4237"/>
                  </a:cubicBezTo>
                  <a:cubicBezTo>
                    <a:pt x="2236" y="3269"/>
                    <a:pt x="1" y="1568"/>
                    <a:pt x="1468" y="34"/>
                  </a:cubicBezTo>
                  <a:lnTo>
                    <a:pt x="1402"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6"/>
            <p:cNvSpPr/>
            <p:nvPr/>
          </p:nvSpPr>
          <p:spPr>
            <a:xfrm>
              <a:off x="3079025" y="2856025"/>
              <a:ext cx="36725" cy="70700"/>
            </a:xfrm>
            <a:custGeom>
              <a:avLst/>
              <a:gdLst/>
              <a:ahLst/>
              <a:cxnLst/>
              <a:rect l="l" t="t" r="r" b="b"/>
              <a:pathLst>
                <a:path w="1469" h="2828" extrusionOk="0">
                  <a:moveTo>
                    <a:pt x="587" y="1"/>
                  </a:moveTo>
                  <a:cubicBezTo>
                    <a:pt x="536" y="1"/>
                    <a:pt x="490" y="27"/>
                    <a:pt x="468" y="92"/>
                  </a:cubicBezTo>
                  <a:cubicBezTo>
                    <a:pt x="1" y="1026"/>
                    <a:pt x="268" y="2527"/>
                    <a:pt x="1369" y="2828"/>
                  </a:cubicBezTo>
                  <a:cubicBezTo>
                    <a:pt x="1435" y="2828"/>
                    <a:pt x="1469" y="2728"/>
                    <a:pt x="1435" y="2694"/>
                  </a:cubicBezTo>
                  <a:cubicBezTo>
                    <a:pt x="635" y="2127"/>
                    <a:pt x="301" y="1126"/>
                    <a:pt x="768" y="226"/>
                  </a:cubicBezTo>
                  <a:cubicBezTo>
                    <a:pt x="813" y="113"/>
                    <a:pt x="691" y="1"/>
                    <a:pt x="58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6"/>
            <p:cNvSpPr/>
            <p:nvPr/>
          </p:nvSpPr>
          <p:spPr>
            <a:xfrm>
              <a:off x="3107400" y="2858675"/>
              <a:ext cx="24200" cy="49575"/>
            </a:xfrm>
            <a:custGeom>
              <a:avLst/>
              <a:gdLst/>
              <a:ahLst/>
              <a:cxnLst/>
              <a:rect l="l" t="t" r="r" b="b"/>
              <a:pathLst>
                <a:path w="968" h="1983" extrusionOk="0">
                  <a:moveTo>
                    <a:pt x="323" y="0"/>
                  </a:moveTo>
                  <a:cubicBezTo>
                    <a:pt x="311" y="0"/>
                    <a:pt x="300" y="14"/>
                    <a:pt x="300" y="53"/>
                  </a:cubicBezTo>
                  <a:cubicBezTo>
                    <a:pt x="67" y="720"/>
                    <a:pt x="0" y="1854"/>
                    <a:pt x="901" y="1954"/>
                  </a:cubicBezTo>
                  <a:cubicBezTo>
                    <a:pt x="921" y="1975"/>
                    <a:pt x="936" y="1983"/>
                    <a:pt x="946" y="1983"/>
                  </a:cubicBezTo>
                  <a:cubicBezTo>
                    <a:pt x="967" y="1983"/>
                    <a:pt x="967" y="1944"/>
                    <a:pt x="967" y="1921"/>
                  </a:cubicBezTo>
                  <a:cubicBezTo>
                    <a:pt x="701" y="1688"/>
                    <a:pt x="500" y="1454"/>
                    <a:pt x="367" y="1087"/>
                  </a:cubicBezTo>
                  <a:cubicBezTo>
                    <a:pt x="300" y="754"/>
                    <a:pt x="300" y="420"/>
                    <a:pt x="367" y="53"/>
                  </a:cubicBezTo>
                  <a:cubicBezTo>
                    <a:pt x="367" y="33"/>
                    <a:pt x="342" y="0"/>
                    <a:pt x="32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6"/>
            <p:cNvSpPr/>
            <p:nvPr/>
          </p:nvSpPr>
          <p:spPr>
            <a:xfrm>
              <a:off x="3209125" y="2923900"/>
              <a:ext cx="13875" cy="12175"/>
            </a:xfrm>
            <a:custGeom>
              <a:avLst/>
              <a:gdLst/>
              <a:ahLst/>
              <a:cxnLst/>
              <a:rect l="l" t="t" r="r" b="b"/>
              <a:pathLst>
                <a:path w="555" h="487" extrusionOk="0">
                  <a:moveTo>
                    <a:pt x="155" y="0"/>
                  </a:moveTo>
                  <a:cubicBezTo>
                    <a:pt x="136" y="0"/>
                    <a:pt x="117" y="4"/>
                    <a:pt x="101" y="13"/>
                  </a:cubicBezTo>
                  <a:cubicBezTo>
                    <a:pt x="1" y="79"/>
                    <a:pt x="1" y="179"/>
                    <a:pt x="67" y="279"/>
                  </a:cubicBezTo>
                  <a:cubicBezTo>
                    <a:pt x="134" y="346"/>
                    <a:pt x="268" y="446"/>
                    <a:pt x="401" y="480"/>
                  </a:cubicBezTo>
                  <a:cubicBezTo>
                    <a:pt x="410" y="484"/>
                    <a:pt x="420" y="486"/>
                    <a:pt x="430" y="486"/>
                  </a:cubicBezTo>
                  <a:cubicBezTo>
                    <a:pt x="491" y="486"/>
                    <a:pt x="554" y="404"/>
                    <a:pt x="468" y="346"/>
                  </a:cubicBezTo>
                  <a:cubicBezTo>
                    <a:pt x="401" y="279"/>
                    <a:pt x="334" y="246"/>
                    <a:pt x="301" y="113"/>
                  </a:cubicBezTo>
                  <a:cubicBezTo>
                    <a:pt x="276" y="38"/>
                    <a:pt x="213" y="0"/>
                    <a:pt x="15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6"/>
            <p:cNvSpPr/>
            <p:nvPr/>
          </p:nvSpPr>
          <p:spPr>
            <a:xfrm>
              <a:off x="3152700" y="2974675"/>
              <a:ext cx="113150" cy="82150"/>
            </a:xfrm>
            <a:custGeom>
              <a:avLst/>
              <a:gdLst/>
              <a:ahLst/>
              <a:cxnLst/>
              <a:rect l="l" t="t" r="r" b="b"/>
              <a:pathLst>
                <a:path w="4526" h="3286" extrusionOk="0">
                  <a:moveTo>
                    <a:pt x="142" y="1"/>
                  </a:moveTo>
                  <a:cubicBezTo>
                    <a:pt x="61" y="1"/>
                    <a:pt x="0" y="127"/>
                    <a:pt x="56" y="183"/>
                  </a:cubicBezTo>
                  <a:cubicBezTo>
                    <a:pt x="857" y="917"/>
                    <a:pt x="1757" y="1351"/>
                    <a:pt x="2558" y="2085"/>
                  </a:cubicBezTo>
                  <a:cubicBezTo>
                    <a:pt x="3158" y="2618"/>
                    <a:pt x="3692" y="3019"/>
                    <a:pt x="4426" y="3285"/>
                  </a:cubicBezTo>
                  <a:cubicBezTo>
                    <a:pt x="4493" y="3285"/>
                    <a:pt x="4526" y="3252"/>
                    <a:pt x="4493" y="3219"/>
                  </a:cubicBezTo>
                  <a:cubicBezTo>
                    <a:pt x="3692" y="2752"/>
                    <a:pt x="3092" y="2085"/>
                    <a:pt x="2391" y="1484"/>
                  </a:cubicBezTo>
                  <a:cubicBezTo>
                    <a:pt x="1691" y="950"/>
                    <a:pt x="857" y="617"/>
                    <a:pt x="190" y="16"/>
                  </a:cubicBezTo>
                  <a:cubicBezTo>
                    <a:pt x="173" y="6"/>
                    <a:pt x="157" y="1"/>
                    <a:pt x="14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6"/>
            <p:cNvSpPr/>
            <p:nvPr/>
          </p:nvSpPr>
          <p:spPr>
            <a:xfrm>
              <a:off x="3237750" y="2983350"/>
              <a:ext cx="49425" cy="37325"/>
            </a:xfrm>
            <a:custGeom>
              <a:avLst/>
              <a:gdLst/>
              <a:ahLst/>
              <a:cxnLst/>
              <a:rect l="l" t="t" r="r" b="b"/>
              <a:pathLst>
                <a:path w="1977" h="1493" extrusionOk="0">
                  <a:moveTo>
                    <a:pt x="222" y="0"/>
                  </a:moveTo>
                  <a:cubicBezTo>
                    <a:pt x="20" y="0"/>
                    <a:pt x="0" y="272"/>
                    <a:pt x="190" y="303"/>
                  </a:cubicBezTo>
                  <a:cubicBezTo>
                    <a:pt x="857" y="470"/>
                    <a:pt x="1257" y="1104"/>
                    <a:pt x="1791" y="1471"/>
                  </a:cubicBezTo>
                  <a:cubicBezTo>
                    <a:pt x="1806" y="1486"/>
                    <a:pt x="1825" y="1492"/>
                    <a:pt x="1843" y="1492"/>
                  </a:cubicBezTo>
                  <a:cubicBezTo>
                    <a:pt x="1908" y="1492"/>
                    <a:pt x="1976" y="1415"/>
                    <a:pt x="1925" y="1337"/>
                  </a:cubicBezTo>
                  <a:cubicBezTo>
                    <a:pt x="1491" y="770"/>
                    <a:pt x="991" y="236"/>
                    <a:pt x="257" y="3"/>
                  </a:cubicBezTo>
                  <a:cubicBezTo>
                    <a:pt x="244" y="1"/>
                    <a:pt x="233" y="0"/>
                    <a:pt x="22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6"/>
            <p:cNvSpPr/>
            <p:nvPr/>
          </p:nvSpPr>
          <p:spPr>
            <a:xfrm>
              <a:off x="3280975" y="3061750"/>
              <a:ext cx="37975" cy="23050"/>
            </a:xfrm>
            <a:custGeom>
              <a:avLst/>
              <a:gdLst/>
              <a:ahLst/>
              <a:cxnLst/>
              <a:rect l="l" t="t" r="r" b="b"/>
              <a:pathLst>
                <a:path w="1519" h="922" extrusionOk="0">
                  <a:moveTo>
                    <a:pt x="254" y="1"/>
                  </a:moveTo>
                  <a:cubicBezTo>
                    <a:pt x="126" y="1"/>
                    <a:pt x="0" y="127"/>
                    <a:pt x="95" y="269"/>
                  </a:cubicBezTo>
                  <a:cubicBezTo>
                    <a:pt x="359" y="621"/>
                    <a:pt x="777" y="921"/>
                    <a:pt x="1237" y="921"/>
                  </a:cubicBezTo>
                  <a:cubicBezTo>
                    <a:pt x="1300" y="921"/>
                    <a:pt x="1365" y="915"/>
                    <a:pt x="1430" y="903"/>
                  </a:cubicBezTo>
                  <a:cubicBezTo>
                    <a:pt x="1433" y="907"/>
                    <a:pt x="1437" y="908"/>
                    <a:pt x="1442" y="908"/>
                  </a:cubicBezTo>
                  <a:cubicBezTo>
                    <a:pt x="1476" y="908"/>
                    <a:pt x="1519" y="799"/>
                    <a:pt x="1430" y="770"/>
                  </a:cubicBezTo>
                  <a:cubicBezTo>
                    <a:pt x="1063" y="570"/>
                    <a:pt x="629" y="436"/>
                    <a:pt x="396" y="69"/>
                  </a:cubicBezTo>
                  <a:cubicBezTo>
                    <a:pt x="357" y="21"/>
                    <a:pt x="305" y="1"/>
                    <a:pt x="25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6"/>
            <p:cNvSpPr/>
            <p:nvPr/>
          </p:nvSpPr>
          <p:spPr>
            <a:xfrm>
              <a:off x="3345425" y="2862175"/>
              <a:ext cx="28850" cy="68650"/>
            </a:xfrm>
            <a:custGeom>
              <a:avLst/>
              <a:gdLst/>
              <a:ahLst/>
              <a:cxnLst/>
              <a:rect l="l" t="t" r="r" b="b"/>
              <a:pathLst>
                <a:path w="1154" h="2746" extrusionOk="0">
                  <a:moveTo>
                    <a:pt x="71" y="0"/>
                  </a:moveTo>
                  <a:cubicBezTo>
                    <a:pt x="33" y="0"/>
                    <a:pt x="1" y="25"/>
                    <a:pt x="19" y="80"/>
                  </a:cubicBezTo>
                  <a:cubicBezTo>
                    <a:pt x="153" y="747"/>
                    <a:pt x="653" y="1948"/>
                    <a:pt x="153" y="2482"/>
                  </a:cubicBezTo>
                  <a:cubicBezTo>
                    <a:pt x="47" y="2613"/>
                    <a:pt x="150" y="2745"/>
                    <a:pt x="280" y="2745"/>
                  </a:cubicBezTo>
                  <a:cubicBezTo>
                    <a:pt x="315" y="2745"/>
                    <a:pt x="351" y="2736"/>
                    <a:pt x="386" y="2715"/>
                  </a:cubicBezTo>
                  <a:cubicBezTo>
                    <a:pt x="1153" y="1981"/>
                    <a:pt x="453" y="814"/>
                    <a:pt x="153" y="47"/>
                  </a:cubicBezTo>
                  <a:cubicBezTo>
                    <a:pt x="138" y="17"/>
                    <a:pt x="102" y="0"/>
                    <a:pt x="7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6"/>
            <p:cNvSpPr/>
            <p:nvPr/>
          </p:nvSpPr>
          <p:spPr>
            <a:xfrm>
              <a:off x="3265850" y="2801475"/>
              <a:ext cx="20850" cy="10350"/>
            </a:xfrm>
            <a:custGeom>
              <a:avLst/>
              <a:gdLst/>
              <a:ahLst/>
              <a:cxnLst/>
              <a:rect l="l" t="t" r="r" b="b"/>
              <a:pathLst>
                <a:path w="834" h="414" extrusionOk="0">
                  <a:moveTo>
                    <a:pt x="414" y="1"/>
                  </a:moveTo>
                  <a:cubicBezTo>
                    <a:pt x="332" y="1"/>
                    <a:pt x="247" y="6"/>
                    <a:pt x="167" y="6"/>
                  </a:cubicBezTo>
                  <a:cubicBezTo>
                    <a:pt x="13" y="68"/>
                    <a:pt x="1" y="414"/>
                    <a:pt x="184" y="414"/>
                  </a:cubicBezTo>
                  <a:cubicBezTo>
                    <a:pt x="199" y="414"/>
                    <a:pt x="216" y="411"/>
                    <a:pt x="233" y="406"/>
                  </a:cubicBezTo>
                  <a:cubicBezTo>
                    <a:pt x="334" y="406"/>
                    <a:pt x="400" y="406"/>
                    <a:pt x="500" y="373"/>
                  </a:cubicBezTo>
                  <a:cubicBezTo>
                    <a:pt x="567" y="373"/>
                    <a:pt x="667" y="373"/>
                    <a:pt x="734" y="306"/>
                  </a:cubicBezTo>
                  <a:cubicBezTo>
                    <a:pt x="834" y="240"/>
                    <a:pt x="834" y="139"/>
                    <a:pt x="734" y="73"/>
                  </a:cubicBezTo>
                  <a:cubicBezTo>
                    <a:pt x="654" y="13"/>
                    <a:pt x="538" y="1"/>
                    <a:pt x="41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6"/>
            <p:cNvSpPr/>
            <p:nvPr/>
          </p:nvSpPr>
          <p:spPr>
            <a:xfrm>
              <a:off x="3292325" y="2776050"/>
              <a:ext cx="10425" cy="6975"/>
            </a:xfrm>
            <a:custGeom>
              <a:avLst/>
              <a:gdLst/>
              <a:ahLst/>
              <a:cxnLst/>
              <a:rect l="l" t="t" r="r" b="b"/>
              <a:pathLst>
                <a:path w="417" h="279" extrusionOk="0">
                  <a:moveTo>
                    <a:pt x="201" y="0"/>
                  </a:moveTo>
                  <a:cubicBezTo>
                    <a:pt x="74" y="0"/>
                    <a:pt x="1" y="199"/>
                    <a:pt x="142" y="256"/>
                  </a:cubicBezTo>
                  <a:cubicBezTo>
                    <a:pt x="168" y="271"/>
                    <a:pt x="193" y="278"/>
                    <a:pt x="216" y="278"/>
                  </a:cubicBezTo>
                  <a:cubicBezTo>
                    <a:pt x="343" y="278"/>
                    <a:pt x="416" y="79"/>
                    <a:pt x="275" y="22"/>
                  </a:cubicBezTo>
                  <a:cubicBezTo>
                    <a:pt x="249" y="7"/>
                    <a:pt x="224" y="0"/>
                    <a:pt x="20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6"/>
            <p:cNvSpPr/>
            <p:nvPr/>
          </p:nvSpPr>
          <p:spPr>
            <a:xfrm>
              <a:off x="3762200" y="2261375"/>
              <a:ext cx="104925" cy="410300"/>
            </a:xfrm>
            <a:custGeom>
              <a:avLst/>
              <a:gdLst/>
              <a:ahLst/>
              <a:cxnLst/>
              <a:rect l="l" t="t" r="r" b="b"/>
              <a:pathLst>
                <a:path w="4197" h="16412" extrusionOk="0">
                  <a:moveTo>
                    <a:pt x="3087" y="1"/>
                  </a:moveTo>
                  <a:cubicBezTo>
                    <a:pt x="3047" y="1"/>
                    <a:pt x="3010" y="37"/>
                    <a:pt x="3029" y="95"/>
                  </a:cubicBezTo>
                  <a:cubicBezTo>
                    <a:pt x="3729" y="2797"/>
                    <a:pt x="3329" y="5565"/>
                    <a:pt x="3229" y="8334"/>
                  </a:cubicBezTo>
                  <a:cubicBezTo>
                    <a:pt x="3196" y="9468"/>
                    <a:pt x="3329" y="10602"/>
                    <a:pt x="3329" y="11770"/>
                  </a:cubicBezTo>
                  <a:cubicBezTo>
                    <a:pt x="3329" y="12837"/>
                    <a:pt x="3262" y="13938"/>
                    <a:pt x="2529" y="14772"/>
                  </a:cubicBezTo>
                  <a:cubicBezTo>
                    <a:pt x="1861" y="15472"/>
                    <a:pt x="894" y="15906"/>
                    <a:pt x="60" y="16273"/>
                  </a:cubicBezTo>
                  <a:cubicBezTo>
                    <a:pt x="1" y="16303"/>
                    <a:pt x="21" y="16412"/>
                    <a:pt x="73" y="16412"/>
                  </a:cubicBezTo>
                  <a:cubicBezTo>
                    <a:pt x="79" y="16412"/>
                    <a:pt x="86" y="16410"/>
                    <a:pt x="94" y="16406"/>
                  </a:cubicBezTo>
                  <a:cubicBezTo>
                    <a:pt x="1261" y="15906"/>
                    <a:pt x="2695" y="15406"/>
                    <a:pt x="3262" y="14138"/>
                  </a:cubicBezTo>
                  <a:cubicBezTo>
                    <a:pt x="3830" y="12837"/>
                    <a:pt x="3629" y="11269"/>
                    <a:pt x="3529" y="9935"/>
                  </a:cubicBezTo>
                  <a:cubicBezTo>
                    <a:pt x="3363" y="6666"/>
                    <a:pt x="4196" y="3164"/>
                    <a:pt x="3162" y="61"/>
                  </a:cubicBezTo>
                  <a:cubicBezTo>
                    <a:pt x="3148" y="19"/>
                    <a:pt x="3117" y="1"/>
                    <a:pt x="308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6"/>
            <p:cNvSpPr/>
            <p:nvPr/>
          </p:nvSpPr>
          <p:spPr>
            <a:xfrm>
              <a:off x="3512925" y="2665675"/>
              <a:ext cx="157400" cy="29850"/>
            </a:xfrm>
            <a:custGeom>
              <a:avLst/>
              <a:gdLst/>
              <a:ahLst/>
              <a:cxnLst/>
              <a:rect l="l" t="t" r="r" b="b"/>
              <a:pathLst>
                <a:path w="6296" h="1194" extrusionOk="0">
                  <a:moveTo>
                    <a:pt x="6295" y="1"/>
                  </a:moveTo>
                  <a:cubicBezTo>
                    <a:pt x="4867" y="511"/>
                    <a:pt x="3206" y="982"/>
                    <a:pt x="1608" y="982"/>
                  </a:cubicBezTo>
                  <a:cubicBezTo>
                    <a:pt x="1116" y="982"/>
                    <a:pt x="629" y="937"/>
                    <a:pt x="157" y="835"/>
                  </a:cubicBezTo>
                  <a:cubicBezTo>
                    <a:pt x="147" y="832"/>
                    <a:pt x="138" y="831"/>
                    <a:pt x="129" y="831"/>
                  </a:cubicBezTo>
                  <a:cubicBezTo>
                    <a:pt x="20" y="831"/>
                    <a:pt x="1" y="1007"/>
                    <a:pt x="124" y="1068"/>
                  </a:cubicBezTo>
                  <a:cubicBezTo>
                    <a:pt x="583" y="1154"/>
                    <a:pt x="1067" y="1194"/>
                    <a:pt x="1562" y="1194"/>
                  </a:cubicBezTo>
                  <a:cubicBezTo>
                    <a:pt x="3191" y="1194"/>
                    <a:pt x="4939" y="758"/>
                    <a:pt x="6295" y="68"/>
                  </a:cubicBezTo>
                  <a:lnTo>
                    <a:pt x="6295"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6"/>
            <p:cNvSpPr/>
            <p:nvPr/>
          </p:nvSpPr>
          <p:spPr>
            <a:xfrm>
              <a:off x="3686975" y="2657350"/>
              <a:ext cx="13350" cy="5850"/>
            </a:xfrm>
            <a:custGeom>
              <a:avLst/>
              <a:gdLst/>
              <a:ahLst/>
              <a:cxnLst/>
              <a:rect l="l" t="t" r="r" b="b"/>
              <a:pathLst>
                <a:path w="534" h="234" extrusionOk="0">
                  <a:moveTo>
                    <a:pt x="534" y="0"/>
                  </a:moveTo>
                  <a:lnTo>
                    <a:pt x="534" y="0"/>
                  </a:lnTo>
                  <a:cubicBezTo>
                    <a:pt x="367" y="100"/>
                    <a:pt x="167" y="167"/>
                    <a:pt x="0" y="234"/>
                  </a:cubicBezTo>
                  <a:cubicBezTo>
                    <a:pt x="200" y="167"/>
                    <a:pt x="367" y="100"/>
                    <a:pt x="5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6"/>
            <p:cNvSpPr/>
            <p:nvPr/>
          </p:nvSpPr>
          <p:spPr>
            <a:xfrm>
              <a:off x="3725525" y="2268325"/>
              <a:ext cx="105750" cy="386675"/>
            </a:xfrm>
            <a:custGeom>
              <a:avLst/>
              <a:gdLst/>
              <a:ahLst/>
              <a:cxnLst/>
              <a:rect l="l" t="t" r="r" b="b"/>
              <a:pathLst>
                <a:path w="4230" h="15467" extrusionOk="0">
                  <a:moveTo>
                    <a:pt x="3495" y="0"/>
                  </a:moveTo>
                  <a:cubicBezTo>
                    <a:pt x="3445" y="0"/>
                    <a:pt x="3395" y="17"/>
                    <a:pt x="3395" y="50"/>
                  </a:cubicBezTo>
                  <a:cubicBezTo>
                    <a:pt x="3462" y="1284"/>
                    <a:pt x="3896" y="2385"/>
                    <a:pt x="4029" y="3619"/>
                  </a:cubicBezTo>
                  <a:cubicBezTo>
                    <a:pt x="4196" y="5154"/>
                    <a:pt x="3862" y="6822"/>
                    <a:pt x="3795" y="8356"/>
                  </a:cubicBezTo>
                  <a:cubicBezTo>
                    <a:pt x="3695" y="9790"/>
                    <a:pt x="3829" y="11325"/>
                    <a:pt x="3228" y="12693"/>
                  </a:cubicBezTo>
                  <a:cubicBezTo>
                    <a:pt x="2661" y="14127"/>
                    <a:pt x="1360" y="14661"/>
                    <a:pt x="59" y="15328"/>
                  </a:cubicBezTo>
                  <a:cubicBezTo>
                    <a:pt x="0" y="15357"/>
                    <a:pt x="46" y="15467"/>
                    <a:pt x="128" y="15467"/>
                  </a:cubicBezTo>
                  <a:cubicBezTo>
                    <a:pt x="138" y="15467"/>
                    <a:pt x="149" y="15465"/>
                    <a:pt x="160" y="15461"/>
                  </a:cubicBezTo>
                  <a:cubicBezTo>
                    <a:pt x="1227" y="14861"/>
                    <a:pt x="2528" y="14394"/>
                    <a:pt x="3195" y="13293"/>
                  </a:cubicBezTo>
                  <a:cubicBezTo>
                    <a:pt x="3795" y="12326"/>
                    <a:pt x="3929" y="11125"/>
                    <a:pt x="3962" y="10024"/>
                  </a:cubicBezTo>
                  <a:cubicBezTo>
                    <a:pt x="4029" y="8289"/>
                    <a:pt x="4162" y="6521"/>
                    <a:pt x="4196" y="4720"/>
                  </a:cubicBezTo>
                  <a:cubicBezTo>
                    <a:pt x="4229" y="3152"/>
                    <a:pt x="3829" y="1618"/>
                    <a:pt x="3595" y="50"/>
                  </a:cubicBezTo>
                  <a:cubicBezTo>
                    <a:pt x="3595" y="17"/>
                    <a:pt x="3545" y="0"/>
                    <a:pt x="349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6"/>
            <p:cNvSpPr/>
            <p:nvPr/>
          </p:nvSpPr>
          <p:spPr>
            <a:xfrm>
              <a:off x="3209775" y="2305000"/>
              <a:ext cx="612325" cy="352100"/>
            </a:xfrm>
            <a:custGeom>
              <a:avLst/>
              <a:gdLst/>
              <a:ahLst/>
              <a:cxnLst/>
              <a:rect l="l" t="t" r="r" b="b"/>
              <a:pathLst>
                <a:path w="24493" h="14084" extrusionOk="0">
                  <a:moveTo>
                    <a:pt x="23475" y="1"/>
                  </a:moveTo>
                  <a:cubicBezTo>
                    <a:pt x="23433" y="1"/>
                    <a:pt x="23391" y="18"/>
                    <a:pt x="23391" y="51"/>
                  </a:cubicBezTo>
                  <a:cubicBezTo>
                    <a:pt x="23658" y="2553"/>
                    <a:pt x="24059" y="5088"/>
                    <a:pt x="23625" y="7590"/>
                  </a:cubicBezTo>
                  <a:cubicBezTo>
                    <a:pt x="23391" y="9091"/>
                    <a:pt x="22824" y="10592"/>
                    <a:pt x="21557" y="11559"/>
                  </a:cubicBezTo>
                  <a:cubicBezTo>
                    <a:pt x="20423" y="12426"/>
                    <a:pt x="18788" y="12760"/>
                    <a:pt x="17454" y="13060"/>
                  </a:cubicBezTo>
                  <a:cubicBezTo>
                    <a:pt x="15339" y="13546"/>
                    <a:pt x="13135" y="13731"/>
                    <a:pt x="10933" y="13731"/>
                  </a:cubicBezTo>
                  <a:cubicBezTo>
                    <a:pt x="10114" y="13731"/>
                    <a:pt x="9295" y="13706"/>
                    <a:pt x="8481" y="13661"/>
                  </a:cubicBezTo>
                  <a:cubicBezTo>
                    <a:pt x="5579" y="13494"/>
                    <a:pt x="2543" y="13060"/>
                    <a:pt x="208" y="11159"/>
                  </a:cubicBezTo>
                  <a:cubicBezTo>
                    <a:pt x="182" y="11133"/>
                    <a:pt x="155" y="11123"/>
                    <a:pt x="129" y="11123"/>
                  </a:cubicBezTo>
                  <a:cubicBezTo>
                    <a:pt x="55" y="11123"/>
                    <a:pt x="0" y="11209"/>
                    <a:pt x="75" y="11259"/>
                  </a:cubicBezTo>
                  <a:cubicBezTo>
                    <a:pt x="1976" y="13494"/>
                    <a:pt x="5445" y="13761"/>
                    <a:pt x="8147" y="13994"/>
                  </a:cubicBezTo>
                  <a:cubicBezTo>
                    <a:pt x="9085" y="14051"/>
                    <a:pt x="10029" y="14084"/>
                    <a:pt x="10972" y="14084"/>
                  </a:cubicBezTo>
                  <a:cubicBezTo>
                    <a:pt x="13350" y="14084"/>
                    <a:pt x="15728" y="13876"/>
                    <a:pt x="18021" y="13327"/>
                  </a:cubicBezTo>
                  <a:cubicBezTo>
                    <a:pt x="20656" y="12693"/>
                    <a:pt x="22791" y="11693"/>
                    <a:pt x="23625" y="8991"/>
                  </a:cubicBezTo>
                  <a:cubicBezTo>
                    <a:pt x="24492" y="6089"/>
                    <a:pt x="23925" y="2986"/>
                    <a:pt x="23558" y="51"/>
                  </a:cubicBezTo>
                  <a:cubicBezTo>
                    <a:pt x="23558" y="18"/>
                    <a:pt x="23516" y="1"/>
                    <a:pt x="2347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6"/>
            <p:cNvSpPr/>
            <p:nvPr/>
          </p:nvSpPr>
          <p:spPr>
            <a:xfrm>
              <a:off x="3234025" y="2637400"/>
              <a:ext cx="212800" cy="55825"/>
            </a:xfrm>
            <a:custGeom>
              <a:avLst/>
              <a:gdLst/>
              <a:ahLst/>
              <a:cxnLst/>
              <a:rect l="l" t="t" r="r" b="b"/>
              <a:pathLst>
                <a:path w="8512" h="2233" extrusionOk="0">
                  <a:moveTo>
                    <a:pt x="155" y="0"/>
                  </a:moveTo>
                  <a:cubicBezTo>
                    <a:pt x="60" y="0"/>
                    <a:pt x="1" y="119"/>
                    <a:pt x="105" y="198"/>
                  </a:cubicBezTo>
                  <a:cubicBezTo>
                    <a:pt x="2284" y="1708"/>
                    <a:pt x="4716" y="2232"/>
                    <a:pt x="7290" y="2232"/>
                  </a:cubicBezTo>
                  <a:cubicBezTo>
                    <a:pt x="7672" y="2232"/>
                    <a:pt x="8057" y="2221"/>
                    <a:pt x="8445" y="2199"/>
                  </a:cubicBezTo>
                  <a:cubicBezTo>
                    <a:pt x="8511" y="2199"/>
                    <a:pt x="8511" y="2066"/>
                    <a:pt x="8445" y="2066"/>
                  </a:cubicBezTo>
                  <a:cubicBezTo>
                    <a:pt x="5476" y="1899"/>
                    <a:pt x="2774" y="1766"/>
                    <a:pt x="239" y="31"/>
                  </a:cubicBezTo>
                  <a:cubicBezTo>
                    <a:pt x="210" y="9"/>
                    <a:pt x="181" y="0"/>
                    <a:pt x="15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6"/>
            <p:cNvSpPr/>
            <p:nvPr/>
          </p:nvSpPr>
          <p:spPr>
            <a:xfrm>
              <a:off x="2989800" y="1944325"/>
              <a:ext cx="205550" cy="624150"/>
            </a:xfrm>
            <a:custGeom>
              <a:avLst/>
              <a:gdLst/>
              <a:ahLst/>
              <a:cxnLst/>
              <a:rect l="l" t="t" r="r" b="b"/>
              <a:pathLst>
                <a:path w="8222" h="24966" extrusionOk="0">
                  <a:moveTo>
                    <a:pt x="7906" y="1"/>
                  </a:moveTo>
                  <a:cubicBezTo>
                    <a:pt x="5505" y="1435"/>
                    <a:pt x="3770" y="3570"/>
                    <a:pt x="2269" y="5905"/>
                  </a:cubicBezTo>
                  <a:cubicBezTo>
                    <a:pt x="1168" y="7673"/>
                    <a:pt x="101" y="9641"/>
                    <a:pt x="67" y="11809"/>
                  </a:cubicBezTo>
                  <a:cubicBezTo>
                    <a:pt x="1" y="16913"/>
                    <a:pt x="4504" y="21683"/>
                    <a:pt x="7940" y="24952"/>
                  </a:cubicBezTo>
                  <a:cubicBezTo>
                    <a:pt x="7958" y="24961"/>
                    <a:pt x="7977" y="24965"/>
                    <a:pt x="7995" y="24965"/>
                  </a:cubicBezTo>
                  <a:cubicBezTo>
                    <a:pt x="8113" y="24965"/>
                    <a:pt x="8222" y="24800"/>
                    <a:pt x="8107" y="24685"/>
                  </a:cubicBezTo>
                  <a:cubicBezTo>
                    <a:pt x="4838" y="21616"/>
                    <a:pt x="501" y="17080"/>
                    <a:pt x="334" y="12243"/>
                  </a:cubicBezTo>
                  <a:cubicBezTo>
                    <a:pt x="168" y="7406"/>
                    <a:pt x="4437" y="2803"/>
                    <a:pt x="7940" y="68"/>
                  </a:cubicBezTo>
                  <a:lnTo>
                    <a:pt x="7906"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6"/>
            <p:cNvSpPr/>
            <p:nvPr/>
          </p:nvSpPr>
          <p:spPr>
            <a:xfrm>
              <a:off x="3016500" y="1964350"/>
              <a:ext cx="205175" cy="462550"/>
            </a:xfrm>
            <a:custGeom>
              <a:avLst/>
              <a:gdLst/>
              <a:ahLst/>
              <a:cxnLst/>
              <a:rect l="l" t="t" r="r" b="b"/>
              <a:pathLst>
                <a:path w="8207" h="18502" extrusionOk="0">
                  <a:moveTo>
                    <a:pt x="8139" y="0"/>
                  </a:moveTo>
                  <a:cubicBezTo>
                    <a:pt x="4537" y="1802"/>
                    <a:pt x="2168" y="5538"/>
                    <a:pt x="1001" y="9207"/>
                  </a:cubicBezTo>
                  <a:cubicBezTo>
                    <a:pt x="0" y="12409"/>
                    <a:pt x="1768" y="16145"/>
                    <a:pt x="3936" y="18480"/>
                  </a:cubicBezTo>
                  <a:cubicBezTo>
                    <a:pt x="3951" y="18495"/>
                    <a:pt x="3968" y="18502"/>
                    <a:pt x="3984" y="18502"/>
                  </a:cubicBezTo>
                  <a:cubicBezTo>
                    <a:pt x="4040" y="18502"/>
                    <a:pt x="4088" y="18424"/>
                    <a:pt x="4036" y="18347"/>
                  </a:cubicBezTo>
                  <a:cubicBezTo>
                    <a:pt x="1868" y="15812"/>
                    <a:pt x="334" y="12042"/>
                    <a:pt x="1435" y="8807"/>
                  </a:cubicBezTo>
                  <a:cubicBezTo>
                    <a:pt x="2669" y="5037"/>
                    <a:pt x="5104" y="2469"/>
                    <a:pt x="8173" y="134"/>
                  </a:cubicBezTo>
                  <a:cubicBezTo>
                    <a:pt x="8206" y="67"/>
                    <a:pt x="8173" y="0"/>
                    <a:pt x="813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6"/>
            <p:cNvSpPr/>
            <p:nvPr/>
          </p:nvSpPr>
          <p:spPr>
            <a:xfrm>
              <a:off x="3060700" y="1969350"/>
              <a:ext cx="206825" cy="377825"/>
            </a:xfrm>
            <a:custGeom>
              <a:avLst/>
              <a:gdLst/>
              <a:ahLst/>
              <a:cxnLst/>
              <a:rect l="l" t="t" r="r" b="b"/>
              <a:pathLst>
                <a:path w="8273" h="15113" extrusionOk="0">
                  <a:moveTo>
                    <a:pt x="8206" y="1"/>
                  </a:moveTo>
                  <a:cubicBezTo>
                    <a:pt x="5204" y="1168"/>
                    <a:pt x="2702" y="4104"/>
                    <a:pt x="1334" y="6972"/>
                  </a:cubicBezTo>
                  <a:cubicBezTo>
                    <a:pt x="0" y="9674"/>
                    <a:pt x="334" y="12343"/>
                    <a:pt x="1501" y="15078"/>
                  </a:cubicBezTo>
                  <a:cubicBezTo>
                    <a:pt x="1513" y="15102"/>
                    <a:pt x="1529" y="15113"/>
                    <a:pt x="1543" y="15113"/>
                  </a:cubicBezTo>
                  <a:cubicBezTo>
                    <a:pt x="1569" y="15113"/>
                    <a:pt x="1589" y="15076"/>
                    <a:pt x="1568" y="15011"/>
                  </a:cubicBezTo>
                  <a:cubicBezTo>
                    <a:pt x="534" y="12276"/>
                    <a:pt x="334" y="9574"/>
                    <a:pt x="1668" y="6839"/>
                  </a:cubicBezTo>
                  <a:cubicBezTo>
                    <a:pt x="3169" y="3803"/>
                    <a:pt x="5537" y="1969"/>
                    <a:pt x="8239" y="101"/>
                  </a:cubicBezTo>
                  <a:cubicBezTo>
                    <a:pt x="8273" y="67"/>
                    <a:pt x="8239" y="1"/>
                    <a:pt x="820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6"/>
            <p:cNvSpPr/>
            <p:nvPr/>
          </p:nvSpPr>
          <p:spPr>
            <a:xfrm>
              <a:off x="3415950" y="1897525"/>
              <a:ext cx="330250" cy="157775"/>
            </a:xfrm>
            <a:custGeom>
              <a:avLst/>
              <a:gdLst/>
              <a:ahLst/>
              <a:cxnLst/>
              <a:rect l="l" t="t" r="r" b="b"/>
              <a:pathLst>
                <a:path w="13210" h="6311" extrusionOk="0">
                  <a:moveTo>
                    <a:pt x="5412" y="1"/>
                  </a:moveTo>
                  <a:cubicBezTo>
                    <a:pt x="3661" y="1"/>
                    <a:pt x="1908" y="185"/>
                    <a:pt x="167" y="205"/>
                  </a:cubicBezTo>
                  <a:cubicBezTo>
                    <a:pt x="0" y="205"/>
                    <a:pt x="34" y="505"/>
                    <a:pt x="200" y="505"/>
                  </a:cubicBezTo>
                  <a:cubicBezTo>
                    <a:pt x="2012" y="480"/>
                    <a:pt x="3768" y="289"/>
                    <a:pt x="5538" y="289"/>
                  </a:cubicBezTo>
                  <a:cubicBezTo>
                    <a:pt x="6147" y="289"/>
                    <a:pt x="6757" y="312"/>
                    <a:pt x="7372" y="372"/>
                  </a:cubicBezTo>
                  <a:cubicBezTo>
                    <a:pt x="8673" y="505"/>
                    <a:pt x="10141" y="772"/>
                    <a:pt x="11175" y="1539"/>
                  </a:cubicBezTo>
                  <a:cubicBezTo>
                    <a:pt x="12509" y="2540"/>
                    <a:pt x="12709" y="4708"/>
                    <a:pt x="13076" y="6276"/>
                  </a:cubicBezTo>
                  <a:cubicBezTo>
                    <a:pt x="13076" y="6300"/>
                    <a:pt x="13093" y="6311"/>
                    <a:pt x="13115" y="6311"/>
                  </a:cubicBezTo>
                  <a:cubicBezTo>
                    <a:pt x="13154" y="6311"/>
                    <a:pt x="13210" y="6274"/>
                    <a:pt x="13210" y="6209"/>
                  </a:cubicBezTo>
                  <a:cubicBezTo>
                    <a:pt x="13043" y="4775"/>
                    <a:pt x="12643" y="3007"/>
                    <a:pt x="11709" y="1806"/>
                  </a:cubicBezTo>
                  <a:cubicBezTo>
                    <a:pt x="11008" y="872"/>
                    <a:pt x="9841" y="505"/>
                    <a:pt x="8706" y="305"/>
                  </a:cubicBezTo>
                  <a:cubicBezTo>
                    <a:pt x="7612" y="73"/>
                    <a:pt x="6512" y="1"/>
                    <a:pt x="541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6"/>
            <p:cNvSpPr/>
            <p:nvPr/>
          </p:nvSpPr>
          <p:spPr>
            <a:xfrm>
              <a:off x="3566050" y="1935000"/>
              <a:ext cx="159300" cy="135275"/>
            </a:xfrm>
            <a:custGeom>
              <a:avLst/>
              <a:gdLst/>
              <a:ahLst/>
              <a:cxnLst/>
              <a:rect l="l" t="t" r="r" b="b"/>
              <a:pathLst>
                <a:path w="6372" h="5411" extrusionOk="0">
                  <a:moveTo>
                    <a:pt x="2081" y="0"/>
                  </a:moveTo>
                  <a:cubicBezTo>
                    <a:pt x="1418" y="0"/>
                    <a:pt x="723" y="106"/>
                    <a:pt x="34" y="174"/>
                  </a:cubicBezTo>
                  <a:cubicBezTo>
                    <a:pt x="1" y="174"/>
                    <a:pt x="1" y="240"/>
                    <a:pt x="34" y="240"/>
                  </a:cubicBezTo>
                  <a:cubicBezTo>
                    <a:pt x="550" y="222"/>
                    <a:pt x="1060" y="187"/>
                    <a:pt x="1553" y="187"/>
                  </a:cubicBezTo>
                  <a:cubicBezTo>
                    <a:pt x="2815" y="187"/>
                    <a:pt x="3965" y="413"/>
                    <a:pt x="4804" y="1708"/>
                  </a:cubicBezTo>
                  <a:cubicBezTo>
                    <a:pt x="5504" y="2742"/>
                    <a:pt x="6005" y="4043"/>
                    <a:pt x="6038" y="5311"/>
                  </a:cubicBezTo>
                  <a:cubicBezTo>
                    <a:pt x="6038" y="5377"/>
                    <a:pt x="6080" y="5411"/>
                    <a:pt x="6122" y="5411"/>
                  </a:cubicBezTo>
                  <a:cubicBezTo>
                    <a:pt x="6163" y="5411"/>
                    <a:pt x="6205" y="5377"/>
                    <a:pt x="6205" y="5311"/>
                  </a:cubicBezTo>
                  <a:cubicBezTo>
                    <a:pt x="6372" y="3876"/>
                    <a:pt x="5538" y="2209"/>
                    <a:pt x="4671" y="1141"/>
                  </a:cubicBezTo>
                  <a:cubicBezTo>
                    <a:pt x="3956" y="228"/>
                    <a:pt x="3053" y="0"/>
                    <a:pt x="208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6"/>
            <p:cNvSpPr/>
            <p:nvPr/>
          </p:nvSpPr>
          <p:spPr>
            <a:xfrm>
              <a:off x="3596075" y="1971850"/>
              <a:ext cx="90925" cy="80625"/>
            </a:xfrm>
            <a:custGeom>
              <a:avLst/>
              <a:gdLst/>
              <a:ahLst/>
              <a:cxnLst/>
              <a:rect l="l" t="t" r="r" b="b"/>
              <a:pathLst>
                <a:path w="3637" h="3225" extrusionOk="0">
                  <a:moveTo>
                    <a:pt x="34" y="1"/>
                  </a:moveTo>
                  <a:cubicBezTo>
                    <a:pt x="0" y="1"/>
                    <a:pt x="0" y="67"/>
                    <a:pt x="34" y="67"/>
                  </a:cubicBezTo>
                  <a:cubicBezTo>
                    <a:pt x="868" y="134"/>
                    <a:pt x="1768" y="301"/>
                    <a:pt x="2369" y="901"/>
                  </a:cubicBezTo>
                  <a:cubicBezTo>
                    <a:pt x="2969" y="1535"/>
                    <a:pt x="3203" y="2402"/>
                    <a:pt x="3503" y="3203"/>
                  </a:cubicBezTo>
                  <a:cubicBezTo>
                    <a:pt x="3517" y="3217"/>
                    <a:pt x="3542" y="3225"/>
                    <a:pt x="3567" y="3225"/>
                  </a:cubicBezTo>
                  <a:cubicBezTo>
                    <a:pt x="3602" y="3225"/>
                    <a:pt x="3636" y="3209"/>
                    <a:pt x="3636" y="3170"/>
                  </a:cubicBezTo>
                  <a:cubicBezTo>
                    <a:pt x="3269" y="1202"/>
                    <a:pt x="2102" y="34"/>
                    <a:pt x="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6"/>
            <p:cNvSpPr/>
            <p:nvPr/>
          </p:nvSpPr>
          <p:spPr>
            <a:xfrm>
              <a:off x="3633500" y="2037800"/>
              <a:ext cx="33225" cy="35325"/>
            </a:xfrm>
            <a:custGeom>
              <a:avLst/>
              <a:gdLst/>
              <a:ahLst/>
              <a:cxnLst/>
              <a:rect l="l" t="t" r="r" b="b"/>
              <a:pathLst>
                <a:path w="1329" h="1413" extrusionOk="0">
                  <a:moveTo>
                    <a:pt x="154" y="0"/>
                  </a:moveTo>
                  <a:cubicBezTo>
                    <a:pt x="59" y="0"/>
                    <a:pt x="0" y="120"/>
                    <a:pt x="105" y="198"/>
                  </a:cubicBezTo>
                  <a:cubicBezTo>
                    <a:pt x="538" y="498"/>
                    <a:pt x="872" y="932"/>
                    <a:pt x="1205" y="1399"/>
                  </a:cubicBezTo>
                  <a:cubicBezTo>
                    <a:pt x="1215" y="1409"/>
                    <a:pt x="1231" y="1413"/>
                    <a:pt x="1247" y="1413"/>
                  </a:cubicBezTo>
                  <a:cubicBezTo>
                    <a:pt x="1286" y="1413"/>
                    <a:pt x="1329" y="1389"/>
                    <a:pt x="1305" y="1366"/>
                  </a:cubicBezTo>
                  <a:cubicBezTo>
                    <a:pt x="1072" y="832"/>
                    <a:pt x="705" y="365"/>
                    <a:pt x="238" y="31"/>
                  </a:cubicBezTo>
                  <a:cubicBezTo>
                    <a:pt x="209" y="10"/>
                    <a:pt x="180" y="0"/>
                    <a:pt x="15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6"/>
            <p:cNvSpPr/>
            <p:nvPr/>
          </p:nvSpPr>
          <p:spPr>
            <a:xfrm>
              <a:off x="3623600" y="2274575"/>
              <a:ext cx="174925" cy="331325"/>
            </a:xfrm>
            <a:custGeom>
              <a:avLst/>
              <a:gdLst/>
              <a:ahLst/>
              <a:cxnLst/>
              <a:rect l="l" t="t" r="r" b="b"/>
              <a:pathLst>
                <a:path w="6997" h="13253" extrusionOk="0">
                  <a:moveTo>
                    <a:pt x="5625" y="0"/>
                  </a:moveTo>
                  <a:cubicBezTo>
                    <a:pt x="5579" y="0"/>
                    <a:pt x="5537" y="34"/>
                    <a:pt x="5537" y="100"/>
                  </a:cubicBezTo>
                  <a:cubicBezTo>
                    <a:pt x="6223" y="4538"/>
                    <a:pt x="6844" y="13156"/>
                    <a:pt x="471" y="13156"/>
                  </a:cubicBezTo>
                  <a:cubicBezTo>
                    <a:pt x="329" y="13156"/>
                    <a:pt x="183" y="13152"/>
                    <a:pt x="34" y="13143"/>
                  </a:cubicBezTo>
                  <a:cubicBezTo>
                    <a:pt x="0" y="13143"/>
                    <a:pt x="0" y="13243"/>
                    <a:pt x="34" y="13243"/>
                  </a:cubicBezTo>
                  <a:cubicBezTo>
                    <a:pt x="165" y="13249"/>
                    <a:pt x="294" y="13253"/>
                    <a:pt x="420" y="13253"/>
                  </a:cubicBezTo>
                  <a:cubicBezTo>
                    <a:pt x="6996" y="13253"/>
                    <a:pt x="6752" y="4846"/>
                    <a:pt x="5738" y="100"/>
                  </a:cubicBezTo>
                  <a:cubicBezTo>
                    <a:pt x="5721" y="34"/>
                    <a:pt x="5671" y="0"/>
                    <a:pt x="562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6"/>
            <p:cNvSpPr/>
            <p:nvPr/>
          </p:nvSpPr>
          <p:spPr>
            <a:xfrm>
              <a:off x="3478500" y="2611175"/>
              <a:ext cx="100075" cy="9900"/>
            </a:xfrm>
            <a:custGeom>
              <a:avLst/>
              <a:gdLst/>
              <a:ahLst/>
              <a:cxnLst/>
              <a:rect l="l" t="t" r="r" b="b"/>
              <a:pathLst>
                <a:path w="4003" h="396" extrusionOk="0">
                  <a:moveTo>
                    <a:pt x="3380" y="1"/>
                  </a:moveTo>
                  <a:cubicBezTo>
                    <a:pt x="2343" y="1"/>
                    <a:pt x="1341" y="149"/>
                    <a:pt x="322" y="149"/>
                  </a:cubicBezTo>
                  <a:cubicBezTo>
                    <a:pt x="237" y="149"/>
                    <a:pt x="152" y="148"/>
                    <a:pt x="67" y="146"/>
                  </a:cubicBezTo>
                  <a:cubicBezTo>
                    <a:pt x="0" y="146"/>
                    <a:pt x="0" y="246"/>
                    <a:pt x="33" y="246"/>
                  </a:cubicBezTo>
                  <a:cubicBezTo>
                    <a:pt x="399" y="358"/>
                    <a:pt x="777" y="395"/>
                    <a:pt x="1162" y="395"/>
                  </a:cubicBezTo>
                  <a:cubicBezTo>
                    <a:pt x="1947" y="395"/>
                    <a:pt x="2761" y="239"/>
                    <a:pt x="3555" y="239"/>
                  </a:cubicBezTo>
                  <a:cubicBezTo>
                    <a:pt x="3649" y="239"/>
                    <a:pt x="3743" y="241"/>
                    <a:pt x="3836" y="246"/>
                  </a:cubicBezTo>
                  <a:cubicBezTo>
                    <a:pt x="3970" y="246"/>
                    <a:pt x="4003" y="13"/>
                    <a:pt x="3869" y="13"/>
                  </a:cubicBezTo>
                  <a:cubicBezTo>
                    <a:pt x="3705" y="4"/>
                    <a:pt x="3542" y="1"/>
                    <a:pt x="338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6"/>
            <p:cNvSpPr/>
            <p:nvPr/>
          </p:nvSpPr>
          <p:spPr>
            <a:xfrm>
              <a:off x="3561875" y="2325850"/>
              <a:ext cx="176000" cy="252300"/>
            </a:xfrm>
            <a:custGeom>
              <a:avLst/>
              <a:gdLst/>
              <a:ahLst/>
              <a:cxnLst/>
              <a:rect l="l" t="t" r="r" b="b"/>
              <a:pathLst>
                <a:path w="7040" h="10092" extrusionOk="0">
                  <a:moveTo>
                    <a:pt x="6572" y="1"/>
                  </a:moveTo>
                  <a:cubicBezTo>
                    <a:pt x="6539" y="1"/>
                    <a:pt x="6505" y="17"/>
                    <a:pt x="6505" y="51"/>
                  </a:cubicBezTo>
                  <a:cubicBezTo>
                    <a:pt x="6405" y="2252"/>
                    <a:pt x="6539" y="4687"/>
                    <a:pt x="5638" y="6756"/>
                  </a:cubicBezTo>
                  <a:cubicBezTo>
                    <a:pt x="4671" y="8991"/>
                    <a:pt x="2402" y="9891"/>
                    <a:pt x="134" y="9925"/>
                  </a:cubicBezTo>
                  <a:cubicBezTo>
                    <a:pt x="1" y="9925"/>
                    <a:pt x="34" y="10091"/>
                    <a:pt x="134" y="10091"/>
                  </a:cubicBezTo>
                  <a:cubicBezTo>
                    <a:pt x="2202" y="10091"/>
                    <a:pt x="4204" y="9424"/>
                    <a:pt x="5405" y="7690"/>
                  </a:cubicBezTo>
                  <a:cubicBezTo>
                    <a:pt x="6839" y="5588"/>
                    <a:pt x="7039" y="2486"/>
                    <a:pt x="6639" y="51"/>
                  </a:cubicBezTo>
                  <a:cubicBezTo>
                    <a:pt x="6639" y="17"/>
                    <a:pt x="6605" y="1"/>
                    <a:pt x="657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6"/>
            <p:cNvSpPr/>
            <p:nvPr/>
          </p:nvSpPr>
          <p:spPr>
            <a:xfrm>
              <a:off x="3652775" y="2147825"/>
              <a:ext cx="45900" cy="351500"/>
            </a:xfrm>
            <a:custGeom>
              <a:avLst/>
              <a:gdLst/>
              <a:ahLst/>
              <a:cxnLst/>
              <a:rect l="l" t="t" r="r" b="b"/>
              <a:pathLst>
                <a:path w="1836" h="14060" extrusionOk="0">
                  <a:moveTo>
                    <a:pt x="401" y="0"/>
                  </a:moveTo>
                  <a:cubicBezTo>
                    <a:pt x="1" y="2368"/>
                    <a:pt x="1368" y="4637"/>
                    <a:pt x="1568" y="6972"/>
                  </a:cubicBezTo>
                  <a:cubicBezTo>
                    <a:pt x="1769" y="9006"/>
                    <a:pt x="1669" y="12275"/>
                    <a:pt x="167" y="13877"/>
                  </a:cubicBezTo>
                  <a:cubicBezTo>
                    <a:pt x="94" y="13950"/>
                    <a:pt x="164" y="14060"/>
                    <a:pt x="260" y="14060"/>
                  </a:cubicBezTo>
                  <a:cubicBezTo>
                    <a:pt x="294" y="14060"/>
                    <a:pt x="332" y="14045"/>
                    <a:pt x="368" y="14010"/>
                  </a:cubicBezTo>
                  <a:cubicBezTo>
                    <a:pt x="1735" y="12542"/>
                    <a:pt x="1835" y="10007"/>
                    <a:pt x="1835" y="8139"/>
                  </a:cubicBezTo>
                  <a:cubicBezTo>
                    <a:pt x="1835" y="5337"/>
                    <a:pt x="368" y="2802"/>
                    <a:pt x="4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6"/>
            <p:cNvSpPr/>
            <p:nvPr/>
          </p:nvSpPr>
          <p:spPr>
            <a:xfrm>
              <a:off x="3052350" y="1953375"/>
              <a:ext cx="552175" cy="392325"/>
            </a:xfrm>
            <a:custGeom>
              <a:avLst/>
              <a:gdLst/>
              <a:ahLst/>
              <a:cxnLst/>
              <a:rect l="l" t="t" r="r" b="b"/>
              <a:pathLst>
                <a:path w="22087" h="15693" extrusionOk="0">
                  <a:moveTo>
                    <a:pt x="14640" y="1"/>
                  </a:moveTo>
                  <a:cubicBezTo>
                    <a:pt x="12215" y="1"/>
                    <a:pt x="9696" y="766"/>
                    <a:pt x="7406" y="1974"/>
                  </a:cubicBezTo>
                  <a:cubicBezTo>
                    <a:pt x="3236" y="4242"/>
                    <a:pt x="1" y="11581"/>
                    <a:pt x="3370" y="15650"/>
                  </a:cubicBezTo>
                  <a:cubicBezTo>
                    <a:pt x="3380" y="15681"/>
                    <a:pt x="3399" y="15693"/>
                    <a:pt x="3420" y="15693"/>
                  </a:cubicBezTo>
                  <a:cubicBezTo>
                    <a:pt x="3469" y="15693"/>
                    <a:pt x="3526" y="15630"/>
                    <a:pt x="3503" y="15584"/>
                  </a:cubicBezTo>
                  <a:cubicBezTo>
                    <a:pt x="734" y="11114"/>
                    <a:pt x="3236" y="4142"/>
                    <a:pt x="7906" y="1941"/>
                  </a:cubicBezTo>
                  <a:cubicBezTo>
                    <a:pt x="10118" y="920"/>
                    <a:pt x="12472" y="243"/>
                    <a:pt x="14735" y="243"/>
                  </a:cubicBezTo>
                  <a:cubicBezTo>
                    <a:pt x="17352" y="243"/>
                    <a:pt x="19846" y="1149"/>
                    <a:pt x="21849" y="3475"/>
                  </a:cubicBezTo>
                  <a:cubicBezTo>
                    <a:pt x="21870" y="3515"/>
                    <a:pt x="21902" y="3531"/>
                    <a:pt x="21934" y="3531"/>
                  </a:cubicBezTo>
                  <a:cubicBezTo>
                    <a:pt x="22009" y="3531"/>
                    <a:pt x="22086" y="3445"/>
                    <a:pt x="22016" y="3375"/>
                  </a:cubicBezTo>
                  <a:cubicBezTo>
                    <a:pt x="19984" y="972"/>
                    <a:pt x="17372" y="1"/>
                    <a:pt x="146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6"/>
            <p:cNvSpPr/>
            <p:nvPr/>
          </p:nvSpPr>
          <p:spPr>
            <a:xfrm>
              <a:off x="3157725" y="2314575"/>
              <a:ext cx="55400" cy="118200"/>
            </a:xfrm>
            <a:custGeom>
              <a:avLst/>
              <a:gdLst/>
              <a:ahLst/>
              <a:cxnLst/>
              <a:rect l="l" t="t" r="r" b="b"/>
              <a:pathLst>
                <a:path w="2216" h="4728" extrusionOk="0">
                  <a:moveTo>
                    <a:pt x="94" y="0"/>
                  </a:moveTo>
                  <a:cubicBezTo>
                    <a:pt x="48" y="0"/>
                    <a:pt x="0" y="37"/>
                    <a:pt x="22" y="102"/>
                  </a:cubicBezTo>
                  <a:cubicBezTo>
                    <a:pt x="622" y="1636"/>
                    <a:pt x="622" y="3671"/>
                    <a:pt x="2123" y="4705"/>
                  </a:cubicBezTo>
                  <a:cubicBezTo>
                    <a:pt x="2139" y="4721"/>
                    <a:pt x="2154" y="4727"/>
                    <a:pt x="2165" y="4727"/>
                  </a:cubicBezTo>
                  <a:cubicBezTo>
                    <a:pt x="2202" y="4727"/>
                    <a:pt x="2215" y="4663"/>
                    <a:pt x="2190" y="4638"/>
                  </a:cubicBezTo>
                  <a:cubicBezTo>
                    <a:pt x="1523" y="3938"/>
                    <a:pt x="1056" y="3270"/>
                    <a:pt x="822" y="2303"/>
                  </a:cubicBezTo>
                  <a:cubicBezTo>
                    <a:pt x="622" y="1536"/>
                    <a:pt x="456" y="802"/>
                    <a:pt x="155" y="35"/>
                  </a:cubicBezTo>
                  <a:cubicBezTo>
                    <a:pt x="143" y="11"/>
                    <a:pt x="119" y="0"/>
                    <a:pt x="9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6"/>
            <p:cNvSpPr/>
            <p:nvPr/>
          </p:nvSpPr>
          <p:spPr>
            <a:xfrm>
              <a:off x="3184050" y="2470275"/>
              <a:ext cx="43050" cy="33200"/>
            </a:xfrm>
            <a:custGeom>
              <a:avLst/>
              <a:gdLst/>
              <a:ahLst/>
              <a:cxnLst/>
              <a:rect l="l" t="t" r="r" b="b"/>
              <a:pathLst>
                <a:path w="1722" h="1328" extrusionOk="0">
                  <a:moveTo>
                    <a:pt x="176" y="1"/>
                  </a:moveTo>
                  <a:cubicBezTo>
                    <a:pt x="75" y="1"/>
                    <a:pt x="1" y="142"/>
                    <a:pt x="103" y="245"/>
                  </a:cubicBezTo>
                  <a:cubicBezTo>
                    <a:pt x="537" y="712"/>
                    <a:pt x="970" y="1112"/>
                    <a:pt x="1604" y="1312"/>
                  </a:cubicBezTo>
                  <a:cubicBezTo>
                    <a:pt x="1609" y="1323"/>
                    <a:pt x="1617" y="1328"/>
                    <a:pt x="1624" y="1328"/>
                  </a:cubicBezTo>
                  <a:cubicBezTo>
                    <a:pt x="1665" y="1328"/>
                    <a:pt x="1721" y="1201"/>
                    <a:pt x="1637" y="1145"/>
                  </a:cubicBezTo>
                  <a:cubicBezTo>
                    <a:pt x="1137" y="879"/>
                    <a:pt x="670" y="445"/>
                    <a:pt x="270" y="45"/>
                  </a:cubicBezTo>
                  <a:cubicBezTo>
                    <a:pt x="239" y="14"/>
                    <a:pt x="206" y="1"/>
                    <a:pt x="1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6"/>
            <p:cNvSpPr/>
            <p:nvPr/>
          </p:nvSpPr>
          <p:spPr>
            <a:xfrm>
              <a:off x="3486000" y="2020225"/>
              <a:ext cx="142625" cy="520400"/>
            </a:xfrm>
            <a:custGeom>
              <a:avLst/>
              <a:gdLst/>
              <a:ahLst/>
              <a:cxnLst/>
              <a:rect l="l" t="t" r="r" b="b"/>
              <a:pathLst>
                <a:path w="5705" h="20816" extrusionOk="0">
                  <a:moveTo>
                    <a:pt x="868" y="0"/>
                  </a:moveTo>
                  <a:lnTo>
                    <a:pt x="868" y="67"/>
                  </a:lnTo>
                  <a:cubicBezTo>
                    <a:pt x="2769" y="1068"/>
                    <a:pt x="3670" y="1868"/>
                    <a:pt x="4103" y="4070"/>
                  </a:cubicBezTo>
                  <a:cubicBezTo>
                    <a:pt x="4570" y="6372"/>
                    <a:pt x="5104" y="8607"/>
                    <a:pt x="5171" y="10942"/>
                  </a:cubicBezTo>
                  <a:cubicBezTo>
                    <a:pt x="5204" y="12776"/>
                    <a:pt x="5271" y="14744"/>
                    <a:pt x="4904" y="16546"/>
                  </a:cubicBezTo>
                  <a:cubicBezTo>
                    <a:pt x="4370" y="19047"/>
                    <a:pt x="2602" y="20215"/>
                    <a:pt x="167" y="20548"/>
                  </a:cubicBezTo>
                  <a:cubicBezTo>
                    <a:pt x="0" y="20582"/>
                    <a:pt x="0" y="20815"/>
                    <a:pt x="200" y="20815"/>
                  </a:cubicBezTo>
                  <a:cubicBezTo>
                    <a:pt x="2102" y="20582"/>
                    <a:pt x="3903" y="19915"/>
                    <a:pt x="4770" y="18080"/>
                  </a:cubicBezTo>
                  <a:cubicBezTo>
                    <a:pt x="5704" y="16212"/>
                    <a:pt x="5538" y="13877"/>
                    <a:pt x="5437" y="11809"/>
                  </a:cubicBezTo>
                  <a:cubicBezTo>
                    <a:pt x="5371" y="8940"/>
                    <a:pt x="4904" y="6105"/>
                    <a:pt x="4203" y="3303"/>
                  </a:cubicBezTo>
                  <a:cubicBezTo>
                    <a:pt x="3703" y="1401"/>
                    <a:pt x="2602" y="768"/>
                    <a:pt x="86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6"/>
            <p:cNvSpPr/>
            <p:nvPr/>
          </p:nvSpPr>
          <p:spPr>
            <a:xfrm>
              <a:off x="3157425" y="2026775"/>
              <a:ext cx="133975" cy="169750"/>
            </a:xfrm>
            <a:custGeom>
              <a:avLst/>
              <a:gdLst/>
              <a:ahLst/>
              <a:cxnLst/>
              <a:rect l="l" t="t" r="r" b="b"/>
              <a:pathLst>
                <a:path w="5359" h="6790" extrusionOk="0">
                  <a:moveTo>
                    <a:pt x="5238" y="1"/>
                  </a:moveTo>
                  <a:cubicBezTo>
                    <a:pt x="5227" y="1"/>
                    <a:pt x="5216" y="2"/>
                    <a:pt x="5204" y="5"/>
                  </a:cubicBezTo>
                  <a:cubicBezTo>
                    <a:pt x="2135" y="973"/>
                    <a:pt x="968" y="3841"/>
                    <a:pt x="1" y="6710"/>
                  </a:cubicBezTo>
                  <a:cubicBezTo>
                    <a:pt x="1" y="6759"/>
                    <a:pt x="18" y="6790"/>
                    <a:pt x="41" y="6790"/>
                  </a:cubicBezTo>
                  <a:cubicBezTo>
                    <a:pt x="49" y="6790"/>
                    <a:pt x="58" y="6786"/>
                    <a:pt x="67" y="6777"/>
                  </a:cubicBezTo>
                  <a:cubicBezTo>
                    <a:pt x="1502" y="4075"/>
                    <a:pt x="2135" y="1340"/>
                    <a:pt x="5238" y="172"/>
                  </a:cubicBezTo>
                  <a:cubicBezTo>
                    <a:pt x="5359" y="142"/>
                    <a:pt x="5342" y="1"/>
                    <a:pt x="523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6"/>
            <p:cNvSpPr/>
            <p:nvPr/>
          </p:nvSpPr>
          <p:spPr>
            <a:xfrm>
              <a:off x="3183275" y="2077600"/>
              <a:ext cx="75800" cy="149250"/>
            </a:xfrm>
            <a:custGeom>
              <a:avLst/>
              <a:gdLst/>
              <a:ahLst/>
              <a:cxnLst/>
              <a:rect l="l" t="t" r="r" b="b"/>
              <a:pathLst>
                <a:path w="3032" h="5970" extrusionOk="0">
                  <a:moveTo>
                    <a:pt x="2952" y="0"/>
                  </a:moveTo>
                  <a:cubicBezTo>
                    <a:pt x="2946" y="0"/>
                    <a:pt x="2941" y="2"/>
                    <a:pt x="2936" y="7"/>
                  </a:cubicBezTo>
                  <a:cubicBezTo>
                    <a:pt x="1535" y="1742"/>
                    <a:pt x="1" y="3610"/>
                    <a:pt x="334" y="5945"/>
                  </a:cubicBezTo>
                  <a:cubicBezTo>
                    <a:pt x="334" y="5961"/>
                    <a:pt x="359" y="5970"/>
                    <a:pt x="384" y="5970"/>
                  </a:cubicBezTo>
                  <a:cubicBezTo>
                    <a:pt x="409" y="5970"/>
                    <a:pt x="434" y="5961"/>
                    <a:pt x="434" y="5945"/>
                  </a:cubicBezTo>
                  <a:cubicBezTo>
                    <a:pt x="334" y="3643"/>
                    <a:pt x="1668" y="1842"/>
                    <a:pt x="3003" y="107"/>
                  </a:cubicBezTo>
                  <a:cubicBezTo>
                    <a:pt x="3031" y="78"/>
                    <a:pt x="2986" y="0"/>
                    <a:pt x="29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6"/>
            <p:cNvSpPr/>
            <p:nvPr/>
          </p:nvSpPr>
          <p:spPr>
            <a:xfrm>
              <a:off x="3191625" y="2282175"/>
              <a:ext cx="66725" cy="133350"/>
            </a:xfrm>
            <a:custGeom>
              <a:avLst/>
              <a:gdLst/>
              <a:ahLst/>
              <a:cxnLst/>
              <a:rect l="l" t="t" r="r" b="b"/>
              <a:pathLst>
                <a:path w="2669" h="5334" extrusionOk="0">
                  <a:moveTo>
                    <a:pt x="77" y="0"/>
                  </a:moveTo>
                  <a:cubicBezTo>
                    <a:pt x="40" y="0"/>
                    <a:pt x="0" y="27"/>
                    <a:pt x="0" y="63"/>
                  </a:cubicBezTo>
                  <a:cubicBezTo>
                    <a:pt x="134" y="1631"/>
                    <a:pt x="634" y="4933"/>
                    <a:pt x="2602" y="5334"/>
                  </a:cubicBezTo>
                  <a:cubicBezTo>
                    <a:pt x="2635" y="5334"/>
                    <a:pt x="2669" y="5267"/>
                    <a:pt x="2635" y="5267"/>
                  </a:cubicBezTo>
                  <a:cubicBezTo>
                    <a:pt x="834" y="4466"/>
                    <a:pt x="300" y="1798"/>
                    <a:pt x="134" y="63"/>
                  </a:cubicBezTo>
                  <a:cubicBezTo>
                    <a:pt x="134" y="18"/>
                    <a:pt x="106" y="0"/>
                    <a:pt x="7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6"/>
            <p:cNvSpPr/>
            <p:nvPr/>
          </p:nvSpPr>
          <p:spPr>
            <a:xfrm>
              <a:off x="3330875" y="2493900"/>
              <a:ext cx="60900" cy="13350"/>
            </a:xfrm>
            <a:custGeom>
              <a:avLst/>
              <a:gdLst/>
              <a:ahLst/>
              <a:cxnLst/>
              <a:rect l="l" t="t" r="r" b="b"/>
              <a:pathLst>
                <a:path w="2436" h="534" extrusionOk="0">
                  <a:moveTo>
                    <a:pt x="134" y="0"/>
                  </a:moveTo>
                  <a:cubicBezTo>
                    <a:pt x="1" y="0"/>
                    <a:pt x="68" y="167"/>
                    <a:pt x="134" y="167"/>
                  </a:cubicBezTo>
                  <a:cubicBezTo>
                    <a:pt x="901" y="167"/>
                    <a:pt x="1602" y="434"/>
                    <a:pt x="2369" y="534"/>
                  </a:cubicBezTo>
                  <a:cubicBezTo>
                    <a:pt x="2403" y="534"/>
                    <a:pt x="2436" y="467"/>
                    <a:pt x="2403" y="467"/>
                  </a:cubicBezTo>
                  <a:cubicBezTo>
                    <a:pt x="1735" y="167"/>
                    <a:pt x="935" y="34"/>
                    <a:pt x="1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6"/>
            <p:cNvSpPr/>
            <p:nvPr/>
          </p:nvSpPr>
          <p:spPr>
            <a:xfrm>
              <a:off x="3292175" y="2540125"/>
              <a:ext cx="157150" cy="37050"/>
            </a:xfrm>
            <a:custGeom>
              <a:avLst/>
              <a:gdLst/>
              <a:ahLst/>
              <a:cxnLst/>
              <a:rect l="l" t="t" r="r" b="b"/>
              <a:pathLst>
                <a:path w="6286" h="1482" extrusionOk="0">
                  <a:moveTo>
                    <a:pt x="119" y="1"/>
                  </a:moveTo>
                  <a:cubicBezTo>
                    <a:pt x="71" y="1"/>
                    <a:pt x="1" y="92"/>
                    <a:pt x="81" y="119"/>
                  </a:cubicBezTo>
                  <a:cubicBezTo>
                    <a:pt x="1522" y="1099"/>
                    <a:pt x="3634" y="1481"/>
                    <a:pt x="5452" y="1481"/>
                  </a:cubicBezTo>
                  <a:cubicBezTo>
                    <a:pt x="5738" y="1481"/>
                    <a:pt x="6017" y="1472"/>
                    <a:pt x="6286" y="1454"/>
                  </a:cubicBezTo>
                  <a:lnTo>
                    <a:pt x="6286" y="1420"/>
                  </a:lnTo>
                  <a:cubicBezTo>
                    <a:pt x="4251" y="1120"/>
                    <a:pt x="1949" y="1253"/>
                    <a:pt x="148" y="19"/>
                  </a:cubicBezTo>
                  <a:cubicBezTo>
                    <a:pt x="141" y="6"/>
                    <a:pt x="131" y="1"/>
                    <a:pt x="11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6"/>
            <p:cNvSpPr/>
            <p:nvPr/>
          </p:nvSpPr>
          <p:spPr>
            <a:xfrm>
              <a:off x="3394275" y="2598025"/>
              <a:ext cx="109250" cy="11700"/>
            </a:xfrm>
            <a:custGeom>
              <a:avLst/>
              <a:gdLst/>
              <a:ahLst/>
              <a:cxnLst/>
              <a:rect l="l" t="t" r="r" b="b"/>
              <a:pathLst>
                <a:path w="4370" h="468" extrusionOk="0">
                  <a:moveTo>
                    <a:pt x="50" y="1"/>
                  </a:moveTo>
                  <a:cubicBezTo>
                    <a:pt x="1" y="1"/>
                    <a:pt x="6" y="141"/>
                    <a:pt x="67" y="172"/>
                  </a:cubicBezTo>
                  <a:cubicBezTo>
                    <a:pt x="730" y="359"/>
                    <a:pt x="1489" y="468"/>
                    <a:pt x="2246" y="468"/>
                  </a:cubicBezTo>
                  <a:cubicBezTo>
                    <a:pt x="2973" y="468"/>
                    <a:pt x="3699" y="367"/>
                    <a:pt x="4336" y="138"/>
                  </a:cubicBezTo>
                  <a:cubicBezTo>
                    <a:pt x="4370" y="138"/>
                    <a:pt x="4370" y="38"/>
                    <a:pt x="4270" y="38"/>
                  </a:cubicBezTo>
                  <a:cubicBezTo>
                    <a:pt x="3401" y="80"/>
                    <a:pt x="2545" y="224"/>
                    <a:pt x="1678" y="224"/>
                  </a:cubicBezTo>
                  <a:cubicBezTo>
                    <a:pt x="1147" y="224"/>
                    <a:pt x="612" y="170"/>
                    <a:pt x="67" y="5"/>
                  </a:cubicBezTo>
                  <a:cubicBezTo>
                    <a:pt x="61" y="2"/>
                    <a:pt x="55" y="1"/>
                    <a:pt x="5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6"/>
            <p:cNvSpPr/>
            <p:nvPr/>
          </p:nvSpPr>
          <p:spPr>
            <a:xfrm>
              <a:off x="3495700" y="2269575"/>
              <a:ext cx="104575" cy="225575"/>
            </a:xfrm>
            <a:custGeom>
              <a:avLst/>
              <a:gdLst/>
              <a:ahLst/>
              <a:cxnLst/>
              <a:rect l="l" t="t" r="r" b="b"/>
              <a:pathLst>
                <a:path w="4183" h="9023" extrusionOk="0">
                  <a:moveTo>
                    <a:pt x="3348" y="0"/>
                  </a:moveTo>
                  <a:cubicBezTo>
                    <a:pt x="3615" y="3303"/>
                    <a:pt x="4015" y="7639"/>
                    <a:pt x="113" y="8840"/>
                  </a:cubicBezTo>
                  <a:cubicBezTo>
                    <a:pt x="1" y="8896"/>
                    <a:pt x="30" y="9022"/>
                    <a:pt x="120" y="9022"/>
                  </a:cubicBezTo>
                  <a:cubicBezTo>
                    <a:pt x="138" y="9022"/>
                    <a:pt x="158" y="9017"/>
                    <a:pt x="179" y="9007"/>
                  </a:cubicBezTo>
                  <a:cubicBezTo>
                    <a:pt x="4182" y="7906"/>
                    <a:pt x="3949" y="3336"/>
                    <a:pt x="338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6"/>
            <p:cNvSpPr/>
            <p:nvPr/>
          </p:nvSpPr>
          <p:spPr>
            <a:xfrm>
              <a:off x="3558550" y="2150525"/>
              <a:ext cx="8350" cy="42575"/>
            </a:xfrm>
            <a:custGeom>
              <a:avLst/>
              <a:gdLst/>
              <a:ahLst/>
              <a:cxnLst/>
              <a:rect l="l" t="t" r="r" b="b"/>
              <a:pathLst>
                <a:path w="334" h="1703" extrusionOk="0">
                  <a:moveTo>
                    <a:pt x="50" y="0"/>
                  </a:moveTo>
                  <a:cubicBezTo>
                    <a:pt x="25" y="0"/>
                    <a:pt x="0" y="9"/>
                    <a:pt x="0" y="25"/>
                  </a:cubicBezTo>
                  <a:cubicBezTo>
                    <a:pt x="34" y="559"/>
                    <a:pt x="34" y="1093"/>
                    <a:pt x="100" y="1593"/>
                  </a:cubicBezTo>
                  <a:cubicBezTo>
                    <a:pt x="100" y="1668"/>
                    <a:pt x="148" y="1703"/>
                    <a:pt x="200" y="1703"/>
                  </a:cubicBezTo>
                  <a:cubicBezTo>
                    <a:pt x="263" y="1703"/>
                    <a:pt x="334" y="1652"/>
                    <a:pt x="334" y="1560"/>
                  </a:cubicBezTo>
                  <a:cubicBezTo>
                    <a:pt x="267" y="1060"/>
                    <a:pt x="334" y="526"/>
                    <a:pt x="100" y="25"/>
                  </a:cubicBezTo>
                  <a:cubicBezTo>
                    <a:pt x="100" y="9"/>
                    <a:pt x="75" y="0"/>
                    <a:pt x="5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6"/>
            <p:cNvSpPr/>
            <p:nvPr/>
          </p:nvSpPr>
          <p:spPr>
            <a:xfrm>
              <a:off x="3711150" y="2149275"/>
              <a:ext cx="23375" cy="136150"/>
            </a:xfrm>
            <a:custGeom>
              <a:avLst/>
              <a:gdLst/>
              <a:ahLst/>
              <a:cxnLst/>
              <a:rect l="l" t="t" r="r" b="b"/>
              <a:pathLst>
                <a:path w="935" h="5446" extrusionOk="0">
                  <a:moveTo>
                    <a:pt x="84" y="0"/>
                  </a:moveTo>
                  <a:cubicBezTo>
                    <a:pt x="42" y="0"/>
                    <a:pt x="1" y="25"/>
                    <a:pt x="1" y="75"/>
                  </a:cubicBezTo>
                  <a:cubicBezTo>
                    <a:pt x="368" y="1910"/>
                    <a:pt x="668" y="3645"/>
                    <a:pt x="901" y="5446"/>
                  </a:cubicBezTo>
                  <a:lnTo>
                    <a:pt x="935" y="5446"/>
                  </a:lnTo>
                  <a:cubicBezTo>
                    <a:pt x="901" y="3645"/>
                    <a:pt x="501" y="1877"/>
                    <a:pt x="167" y="75"/>
                  </a:cubicBezTo>
                  <a:cubicBezTo>
                    <a:pt x="167" y="25"/>
                    <a:pt x="126" y="0"/>
                    <a:pt x="8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6"/>
            <p:cNvSpPr/>
            <p:nvPr/>
          </p:nvSpPr>
          <p:spPr>
            <a:xfrm>
              <a:off x="3775375" y="2161575"/>
              <a:ext cx="13350" cy="63825"/>
            </a:xfrm>
            <a:custGeom>
              <a:avLst/>
              <a:gdLst/>
              <a:ahLst/>
              <a:cxnLst/>
              <a:rect l="l" t="t" r="r" b="b"/>
              <a:pathLst>
                <a:path w="534" h="2553" extrusionOk="0">
                  <a:moveTo>
                    <a:pt x="50" y="0"/>
                  </a:moveTo>
                  <a:cubicBezTo>
                    <a:pt x="25" y="0"/>
                    <a:pt x="0" y="17"/>
                    <a:pt x="0" y="50"/>
                  </a:cubicBezTo>
                  <a:cubicBezTo>
                    <a:pt x="100" y="884"/>
                    <a:pt x="200" y="1718"/>
                    <a:pt x="200" y="2552"/>
                  </a:cubicBezTo>
                  <a:lnTo>
                    <a:pt x="267" y="2552"/>
                  </a:lnTo>
                  <a:cubicBezTo>
                    <a:pt x="534" y="1752"/>
                    <a:pt x="167" y="818"/>
                    <a:pt x="100" y="50"/>
                  </a:cubicBezTo>
                  <a:cubicBezTo>
                    <a:pt x="100" y="17"/>
                    <a:pt x="75" y="0"/>
                    <a:pt x="5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6"/>
            <p:cNvSpPr/>
            <p:nvPr/>
          </p:nvSpPr>
          <p:spPr>
            <a:xfrm>
              <a:off x="3240825" y="1863450"/>
              <a:ext cx="176800" cy="53400"/>
            </a:xfrm>
            <a:custGeom>
              <a:avLst/>
              <a:gdLst/>
              <a:ahLst/>
              <a:cxnLst/>
              <a:rect l="l" t="t" r="r" b="b"/>
              <a:pathLst>
                <a:path w="7072" h="2136" extrusionOk="0">
                  <a:moveTo>
                    <a:pt x="7072" y="0"/>
                  </a:moveTo>
                  <a:cubicBezTo>
                    <a:pt x="5971" y="367"/>
                    <a:pt x="4737" y="334"/>
                    <a:pt x="3603" y="667"/>
                  </a:cubicBezTo>
                  <a:cubicBezTo>
                    <a:pt x="2402" y="1001"/>
                    <a:pt x="1301" y="1568"/>
                    <a:pt x="67" y="2002"/>
                  </a:cubicBezTo>
                  <a:cubicBezTo>
                    <a:pt x="0" y="2002"/>
                    <a:pt x="34" y="2135"/>
                    <a:pt x="134" y="2135"/>
                  </a:cubicBezTo>
                  <a:cubicBezTo>
                    <a:pt x="1335" y="1735"/>
                    <a:pt x="2469" y="1168"/>
                    <a:pt x="3670" y="834"/>
                  </a:cubicBezTo>
                  <a:cubicBezTo>
                    <a:pt x="4804" y="534"/>
                    <a:pt x="6005" y="567"/>
                    <a:pt x="7072" y="34"/>
                  </a:cubicBezTo>
                  <a:lnTo>
                    <a:pt x="7072"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6"/>
            <p:cNvSpPr/>
            <p:nvPr/>
          </p:nvSpPr>
          <p:spPr>
            <a:xfrm>
              <a:off x="3313250" y="1905975"/>
              <a:ext cx="85200" cy="22475"/>
            </a:xfrm>
            <a:custGeom>
              <a:avLst/>
              <a:gdLst/>
              <a:ahLst/>
              <a:cxnLst/>
              <a:rect l="l" t="t" r="r" b="b"/>
              <a:pathLst>
                <a:path w="3408" h="899" extrusionOk="0">
                  <a:moveTo>
                    <a:pt x="3408" y="0"/>
                  </a:moveTo>
                  <a:cubicBezTo>
                    <a:pt x="2274" y="67"/>
                    <a:pt x="1106" y="34"/>
                    <a:pt x="105" y="701"/>
                  </a:cubicBezTo>
                  <a:cubicBezTo>
                    <a:pt x="1" y="779"/>
                    <a:pt x="60" y="899"/>
                    <a:pt x="155" y="899"/>
                  </a:cubicBezTo>
                  <a:cubicBezTo>
                    <a:pt x="181" y="899"/>
                    <a:pt x="210" y="889"/>
                    <a:pt x="239" y="868"/>
                  </a:cubicBezTo>
                  <a:cubicBezTo>
                    <a:pt x="1173" y="267"/>
                    <a:pt x="2307" y="334"/>
                    <a:pt x="3408" y="34"/>
                  </a:cubicBezTo>
                  <a:lnTo>
                    <a:pt x="3408"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6"/>
            <p:cNvSpPr/>
            <p:nvPr/>
          </p:nvSpPr>
          <p:spPr>
            <a:xfrm>
              <a:off x="3461800" y="1868450"/>
              <a:ext cx="30900" cy="4200"/>
            </a:xfrm>
            <a:custGeom>
              <a:avLst/>
              <a:gdLst/>
              <a:ahLst/>
              <a:cxnLst/>
              <a:rect l="l" t="t" r="r" b="b"/>
              <a:pathLst>
                <a:path w="1236" h="168" extrusionOk="0">
                  <a:moveTo>
                    <a:pt x="68" y="0"/>
                  </a:moveTo>
                  <a:cubicBezTo>
                    <a:pt x="34" y="0"/>
                    <a:pt x="1" y="134"/>
                    <a:pt x="68" y="134"/>
                  </a:cubicBezTo>
                  <a:cubicBezTo>
                    <a:pt x="468" y="167"/>
                    <a:pt x="868" y="167"/>
                    <a:pt x="1235" y="167"/>
                  </a:cubicBezTo>
                  <a:lnTo>
                    <a:pt x="1235" y="134"/>
                  </a:lnTo>
                  <a:cubicBezTo>
                    <a:pt x="868" y="100"/>
                    <a:pt x="468" y="34"/>
                    <a:pt x="6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6"/>
            <p:cNvSpPr/>
            <p:nvPr/>
          </p:nvSpPr>
          <p:spPr>
            <a:xfrm>
              <a:off x="2670025" y="1537550"/>
              <a:ext cx="463250" cy="274125"/>
            </a:xfrm>
            <a:custGeom>
              <a:avLst/>
              <a:gdLst/>
              <a:ahLst/>
              <a:cxnLst/>
              <a:rect l="l" t="t" r="r" b="b"/>
              <a:pathLst>
                <a:path w="18530" h="10965" extrusionOk="0">
                  <a:moveTo>
                    <a:pt x="14633" y="0"/>
                  </a:moveTo>
                  <a:cubicBezTo>
                    <a:pt x="13614" y="0"/>
                    <a:pt x="12596" y="407"/>
                    <a:pt x="11691" y="894"/>
                  </a:cubicBezTo>
                  <a:cubicBezTo>
                    <a:pt x="7154" y="3363"/>
                    <a:pt x="3352" y="6765"/>
                    <a:pt x="49" y="10735"/>
                  </a:cubicBezTo>
                  <a:cubicBezTo>
                    <a:pt x="1" y="10832"/>
                    <a:pt x="94" y="10965"/>
                    <a:pt x="187" y="10965"/>
                  </a:cubicBezTo>
                  <a:cubicBezTo>
                    <a:pt x="221" y="10965"/>
                    <a:pt x="256" y="10946"/>
                    <a:pt x="283" y="10901"/>
                  </a:cubicBezTo>
                  <a:cubicBezTo>
                    <a:pt x="2818" y="7866"/>
                    <a:pt x="5553" y="4997"/>
                    <a:pt x="8956" y="2829"/>
                  </a:cubicBezTo>
                  <a:cubicBezTo>
                    <a:pt x="10357" y="1895"/>
                    <a:pt x="11858" y="827"/>
                    <a:pt x="13492" y="360"/>
                  </a:cubicBezTo>
                  <a:cubicBezTo>
                    <a:pt x="13813" y="274"/>
                    <a:pt x="14133" y="233"/>
                    <a:pt x="14447" y="233"/>
                  </a:cubicBezTo>
                  <a:cubicBezTo>
                    <a:pt x="16315" y="233"/>
                    <a:pt x="17958" y="1682"/>
                    <a:pt x="18329" y="3596"/>
                  </a:cubicBezTo>
                  <a:cubicBezTo>
                    <a:pt x="18346" y="3663"/>
                    <a:pt x="18396" y="3696"/>
                    <a:pt x="18442" y="3696"/>
                  </a:cubicBezTo>
                  <a:cubicBezTo>
                    <a:pt x="18487" y="3696"/>
                    <a:pt x="18529" y="3663"/>
                    <a:pt x="18529" y="3596"/>
                  </a:cubicBezTo>
                  <a:cubicBezTo>
                    <a:pt x="18496" y="2162"/>
                    <a:pt x="17228" y="827"/>
                    <a:pt x="15961" y="260"/>
                  </a:cubicBezTo>
                  <a:cubicBezTo>
                    <a:pt x="15524" y="78"/>
                    <a:pt x="15079" y="0"/>
                    <a:pt x="1463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6"/>
            <p:cNvSpPr/>
            <p:nvPr/>
          </p:nvSpPr>
          <p:spPr>
            <a:xfrm>
              <a:off x="2975075" y="1571075"/>
              <a:ext cx="149850" cy="67225"/>
            </a:xfrm>
            <a:custGeom>
              <a:avLst/>
              <a:gdLst/>
              <a:ahLst/>
              <a:cxnLst/>
              <a:rect l="l" t="t" r="r" b="b"/>
              <a:pathLst>
                <a:path w="5994" h="2689" extrusionOk="0">
                  <a:moveTo>
                    <a:pt x="2565" y="0"/>
                  </a:moveTo>
                  <a:cubicBezTo>
                    <a:pt x="1729" y="0"/>
                    <a:pt x="858" y="214"/>
                    <a:pt x="89" y="587"/>
                  </a:cubicBezTo>
                  <a:cubicBezTo>
                    <a:pt x="0" y="617"/>
                    <a:pt x="17" y="726"/>
                    <a:pt x="92" y="726"/>
                  </a:cubicBezTo>
                  <a:cubicBezTo>
                    <a:pt x="102" y="726"/>
                    <a:pt x="112" y="724"/>
                    <a:pt x="123" y="721"/>
                  </a:cubicBezTo>
                  <a:cubicBezTo>
                    <a:pt x="845" y="382"/>
                    <a:pt x="1614" y="135"/>
                    <a:pt x="2397" y="135"/>
                  </a:cubicBezTo>
                  <a:cubicBezTo>
                    <a:pt x="2771" y="135"/>
                    <a:pt x="3148" y="191"/>
                    <a:pt x="3525" y="320"/>
                  </a:cubicBezTo>
                  <a:cubicBezTo>
                    <a:pt x="4793" y="687"/>
                    <a:pt x="5293" y="1621"/>
                    <a:pt x="5894" y="2689"/>
                  </a:cubicBezTo>
                  <a:cubicBezTo>
                    <a:pt x="5960" y="2689"/>
                    <a:pt x="5994" y="2622"/>
                    <a:pt x="5994" y="2589"/>
                  </a:cubicBezTo>
                  <a:cubicBezTo>
                    <a:pt x="5559" y="744"/>
                    <a:pt x="4122" y="0"/>
                    <a:pt x="256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6"/>
            <p:cNvSpPr/>
            <p:nvPr/>
          </p:nvSpPr>
          <p:spPr>
            <a:xfrm>
              <a:off x="2981700" y="1598600"/>
              <a:ext cx="130525" cy="59450"/>
            </a:xfrm>
            <a:custGeom>
              <a:avLst/>
              <a:gdLst/>
              <a:ahLst/>
              <a:cxnLst/>
              <a:rect l="l" t="t" r="r" b="b"/>
              <a:pathLst>
                <a:path w="5221" h="2378" extrusionOk="0">
                  <a:moveTo>
                    <a:pt x="2043" y="0"/>
                  </a:moveTo>
                  <a:cubicBezTo>
                    <a:pt x="1397" y="0"/>
                    <a:pt x="755" y="244"/>
                    <a:pt x="158" y="487"/>
                  </a:cubicBezTo>
                  <a:cubicBezTo>
                    <a:pt x="1" y="518"/>
                    <a:pt x="51" y="757"/>
                    <a:pt x="196" y="757"/>
                  </a:cubicBezTo>
                  <a:cubicBezTo>
                    <a:pt x="205" y="757"/>
                    <a:pt x="215" y="756"/>
                    <a:pt x="225" y="754"/>
                  </a:cubicBezTo>
                  <a:cubicBezTo>
                    <a:pt x="827" y="501"/>
                    <a:pt x="1441" y="283"/>
                    <a:pt x="2033" y="283"/>
                  </a:cubicBezTo>
                  <a:cubicBezTo>
                    <a:pt x="2457" y="283"/>
                    <a:pt x="2870" y="395"/>
                    <a:pt x="3260" y="687"/>
                  </a:cubicBezTo>
                  <a:cubicBezTo>
                    <a:pt x="3927" y="1187"/>
                    <a:pt x="4394" y="1921"/>
                    <a:pt x="5061" y="2355"/>
                  </a:cubicBezTo>
                  <a:cubicBezTo>
                    <a:pt x="5094" y="2371"/>
                    <a:pt x="5120" y="2377"/>
                    <a:pt x="5141" y="2377"/>
                  </a:cubicBezTo>
                  <a:cubicBezTo>
                    <a:pt x="5207" y="2377"/>
                    <a:pt x="5220" y="2314"/>
                    <a:pt x="5195" y="2288"/>
                  </a:cubicBezTo>
                  <a:cubicBezTo>
                    <a:pt x="4661" y="1521"/>
                    <a:pt x="3861" y="620"/>
                    <a:pt x="3027" y="220"/>
                  </a:cubicBezTo>
                  <a:cubicBezTo>
                    <a:pt x="2701" y="63"/>
                    <a:pt x="2372" y="0"/>
                    <a:pt x="204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6"/>
            <p:cNvSpPr/>
            <p:nvPr/>
          </p:nvSpPr>
          <p:spPr>
            <a:xfrm>
              <a:off x="3030050" y="1634000"/>
              <a:ext cx="51525" cy="47175"/>
            </a:xfrm>
            <a:custGeom>
              <a:avLst/>
              <a:gdLst/>
              <a:ahLst/>
              <a:cxnLst/>
              <a:rect l="l" t="t" r="r" b="b"/>
              <a:pathLst>
                <a:path w="2061" h="1887" extrusionOk="0">
                  <a:moveTo>
                    <a:pt x="133" y="1"/>
                  </a:moveTo>
                  <a:cubicBezTo>
                    <a:pt x="48" y="1"/>
                    <a:pt x="1" y="141"/>
                    <a:pt x="92" y="172"/>
                  </a:cubicBezTo>
                  <a:cubicBezTo>
                    <a:pt x="893" y="572"/>
                    <a:pt x="1493" y="1072"/>
                    <a:pt x="1960" y="1873"/>
                  </a:cubicBezTo>
                  <a:cubicBezTo>
                    <a:pt x="1970" y="1883"/>
                    <a:pt x="1982" y="1887"/>
                    <a:pt x="1995" y="1887"/>
                  </a:cubicBezTo>
                  <a:cubicBezTo>
                    <a:pt x="2027" y="1887"/>
                    <a:pt x="2060" y="1863"/>
                    <a:pt x="2060" y="1840"/>
                  </a:cubicBezTo>
                  <a:cubicBezTo>
                    <a:pt x="1827" y="906"/>
                    <a:pt x="959" y="405"/>
                    <a:pt x="159" y="5"/>
                  </a:cubicBezTo>
                  <a:cubicBezTo>
                    <a:pt x="150" y="2"/>
                    <a:pt x="141" y="1"/>
                    <a:pt x="13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6"/>
            <p:cNvSpPr/>
            <p:nvPr/>
          </p:nvSpPr>
          <p:spPr>
            <a:xfrm>
              <a:off x="3121575" y="1657750"/>
              <a:ext cx="103425" cy="217400"/>
            </a:xfrm>
            <a:custGeom>
              <a:avLst/>
              <a:gdLst/>
              <a:ahLst/>
              <a:cxnLst/>
              <a:rect l="l" t="t" r="r" b="b"/>
              <a:pathLst>
                <a:path w="4137" h="8696" extrusionOk="0">
                  <a:moveTo>
                    <a:pt x="558" y="0"/>
                  </a:moveTo>
                  <a:cubicBezTo>
                    <a:pt x="490" y="0"/>
                    <a:pt x="420" y="95"/>
                    <a:pt x="467" y="189"/>
                  </a:cubicBezTo>
                  <a:cubicBezTo>
                    <a:pt x="1301" y="1423"/>
                    <a:pt x="1968" y="2791"/>
                    <a:pt x="2235" y="4292"/>
                  </a:cubicBezTo>
                  <a:cubicBezTo>
                    <a:pt x="2569" y="6293"/>
                    <a:pt x="1668" y="7561"/>
                    <a:pt x="67" y="8595"/>
                  </a:cubicBezTo>
                  <a:cubicBezTo>
                    <a:pt x="0" y="8628"/>
                    <a:pt x="67" y="8695"/>
                    <a:pt x="100" y="8695"/>
                  </a:cubicBezTo>
                  <a:cubicBezTo>
                    <a:pt x="4136" y="7494"/>
                    <a:pt x="2235" y="2457"/>
                    <a:pt x="634" y="56"/>
                  </a:cubicBezTo>
                  <a:cubicBezTo>
                    <a:pt x="614" y="17"/>
                    <a:pt x="586" y="0"/>
                    <a:pt x="55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6"/>
            <p:cNvSpPr/>
            <p:nvPr/>
          </p:nvSpPr>
          <p:spPr>
            <a:xfrm>
              <a:off x="3107650" y="1725500"/>
              <a:ext cx="71475" cy="134175"/>
            </a:xfrm>
            <a:custGeom>
              <a:avLst/>
              <a:gdLst/>
              <a:ahLst/>
              <a:cxnLst/>
              <a:rect l="l" t="t" r="r" b="b"/>
              <a:pathLst>
                <a:path w="2859" h="5367" extrusionOk="0">
                  <a:moveTo>
                    <a:pt x="1529" y="0"/>
                  </a:moveTo>
                  <a:cubicBezTo>
                    <a:pt x="1508" y="0"/>
                    <a:pt x="1491" y="24"/>
                    <a:pt x="1491" y="48"/>
                  </a:cubicBezTo>
                  <a:cubicBezTo>
                    <a:pt x="2292" y="1949"/>
                    <a:pt x="1791" y="3950"/>
                    <a:pt x="57" y="5185"/>
                  </a:cubicBezTo>
                  <a:cubicBezTo>
                    <a:pt x="1" y="5241"/>
                    <a:pt x="39" y="5367"/>
                    <a:pt x="131" y="5367"/>
                  </a:cubicBezTo>
                  <a:cubicBezTo>
                    <a:pt x="149" y="5367"/>
                    <a:pt x="169" y="5362"/>
                    <a:pt x="190" y="5351"/>
                  </a:cubicBezTo>
                  <a:cubicBezTo>
                    <a:pt x="1891" y="4184"/>
                    <a:pt x="2859" y="1816"/>
                    <a:pt x="1558" y="14"/>
                  </a:cubicBezTo>
                  <a:cubicBezTo>
                    <a:pt x="1548" y="4"/>
                    <a:pt x="1538" y="0"/>
                    <a:pt x="152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6"/>
            <p:cNvSpPr/>
            <p:nvPr/>
          </p:nvSpPr>
          <p:spPr>
            <a:xfrm>
              <a:off x="3108425" y="1753625"/>
              <a:ext cx="19850" cy="67050"/>
            </a:xfrm>
            <a:custGeom>
              <a:avLst/>
              <a:gdLst/>
              <a:ahLst/>
              <a:cxnLst/>
              <a:rect l="l" t="t" r="r" b="b"/>
              <a:pathLst>
                <a:path w="794" h="2682" extrusionOk="0">
                  <a:moveTo>
                    <a:pt x="529" y="1"/>
                  </a:moveTo>
                  <a:cubicBezTo>
                    <a:pt x="489" y="1"/>
                    <a:pt x="426" y="62"/>
                    <a:pt x="426" y="123"/>
                  </a:cubicBezTo>
                  <a:cubicBezTo>
                    <a:pt x="626" y="957"/>
                    <a:pt x="526" y="1891"/>
                    <a:pt x="26" y="2592"/>
                  </a:cubicBezTo>
                  <a:cubicBezTo>
                    <a:pt x="0" y="2617"/>
                    <a:pt x="52" y="2681"/>
                    <a:pt x="93" y="2681"/>
                  </a:cubicBezTo>
                  <a:cubicBezTo>
                    <a:pt x="106" y="2681"/>
                    <a:pt x="118" y="2675"/>
                    <a:pt x="126" y="2659"/>
                  </a:cubicBezTo>
                  <a:cubicBezTo>
                    <a:pt x="793" y="1991"/>
                    <a:pt x="793" y="924"/>
                    <a:pt x="560" y="90"/>
                  </a:cubicBezTo>
                  <a:cubicBezTo>
                    <a:pt x="572" y="25"/>
                    <a:pt x="555" y="1"/>
                    <a:pt x="52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6"/>
            <p:cNvSpPr/>
            <p:nvPr/>
          </p:nvSpPr>
          <p:spPr>
            <a:xfrm>
              <a:off x="2805075" y="1995475"/>
              <a:ext cx="194550" cy="155475"/>
            </a:xfrm>
            <a:custGeom>
              <a:avLst/>
              <a:gdLst/>
              <a:ahLst/>
              <a:cxnLst/>
              <a:rect l="l" t="t" r="r" b="b"/>
              <a:pathLst>
                <a:path w="7782" h="6219" extrusionOk="0">
                  <a:moveTo>
                    <a:pt x="7746" y="1"/>
                  </a:moveTo>
                  <a:cubicBezTo>
                    <a:pt x="7739" y="1"/>
                    <a:pt x="7731" y="7"/>
                    <a:pt x="7723" y="23"/>
                  </a:cubicBezTo>
                  <a:cubicBezTo>
                    <a:pt x="6289" y="1124"/>
                    <a:pt x="5622" y="3059"/>
                    <a:pt x="4588" y="4460"/>
                  </a:cubicBezTo>
                  <a:cubicBezTo>
                    <a:pt x="4121" y="5113"/>
                    <a:pt x="3509" y="5940"/>
                    <a:pt x="2617" y="5940"/>
                  </a:cubicBezTo>
                  <a:cubicBezTo>
                    <a:pt x="2553" y="5940"/>
                    <a:pt x="2487" y="5936"/>
                    <a:pt x="2420" y="5927"/>
                  </a:cubicBezTo>
                  <a:cubicBezTo>
                    <a:pt x="1619" y="5794"/>
                    <a:pt x="818" y="5060"/>
                    <a:pt x="251" y="4593"/>
                  </a:cubicBezTo>
                  <a:cubicBezTo>
                    <a:pt x="230" y="4582"/>
                    <a:pt x="208" y="4577"/>
                    <a:pt x="188" y="4577"/>
                  </a:cubicBezTo>
                  <a:cubicBezTo>
                    <a:pt x="81" y="4577"/>
                    <a:pt x="1" y="4704"/>
                    <a:pt x="85" y="4760"/>
                  </a:cubicBezTo>
                  <a:cubicBezTo>
                    <a:pt x="804" y="5319"/>
                    <a:pt x="1736" y="6219"/>
                    <a:pt x="2694" y="6219"/>
                  </a:cubicBezTo>
                  <a:cubicBezTo>
                    <a:pt x="2935" y="6219"/>
                    <a:pt x="3178" y="6162"/>
                    <a:pt x="3420" y="6027"/>
                  </a:cubicBezTo>
                  <a:cubicBezTo>
                    <a:pt x="4154" y="5594"/>
                    <a:pt x="4654" y="4760"/>
                    <a:pt x="5121" y="4059"/>
                  </a:cubicBezTo>
                  <a:cubicBezTo>
                    <a:pt x="5989" y="2692"/>
                    <a:pt x="6756" y="1357"/>
                    <a:pt x="7757" y="90"/>
                  </a:cubicBezTo>
                  <a:cubicBezTo>
                    <a:pt x="7782" y="64"/>
                    <a:pt x="7769" y="1"/>
                    <a:pt x="774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6"/>
            <p:cNvSpPr/>
            <p:nvPr/>
          </p:nvSpPr>
          <p:spPr>
            <a:xfrm>
              <a:off x="2814000" y="1959950"/>
              <a:ext cx="182500" cy="145725"/>
            </a:xfrm>
            <a:custGeom>
              <a:avLst/>
              <a:gdLst/>
              <a:ahLst/>
              <a:cxnLst/>
              <a:rect l="l" t="t" r="r" b="b"/>
              <a:pathLst>
                <a:path w="7300" h="5829" extrusionOk="0">
                  <a:moveTo>
                    <a:pt x="7251" y="1"/>
                  </a:moveTo>
                  <a:cubicBezTo>
                    <a:pt x="7245" y="1"/>
                    <a:pt x="7239" y="4"/>
                    <a:pt x="7233" y="10"/>
                  </a:cubicBezTo>
                  <a:cubicBezTo>
                    <a:pt x="6009" y="1097"/>
                    <a:pt x="3811" y="5642"/>
                    <a:pt x="1685" y="5642"/>
                  </a:cubicBezTo>
                  <a:cubicBezTo>
                    <a:pt x="1203" y="5642"/>
                    <a:pt x="724" y="5408"/>
                    <a:pt x="261" y="4846"/>
                  </a:cubicBezTo>
                  <a:cubicBezTo>
                    <a:pt x="242" y="4807"/>
                    <a:pt x="208" y="4791"/>
                    <a:pt x="173" y="4791"/>
                  </a:cubicBezTo>
                  <a:cubicBezTo>
                    <a:pt x="89" y="4791"/>
                    <a:pt x="0" y="4886"/>
                    <a:pt x="94" y="4980"/>
                  </a:cubicBezTo>
                  <a:cubicBezTo>
                    <a:pt x="589" y="5579"/>
                    <a:pt x="1125" y="5828"/>
                    <a:pt x="1674" y="5828"/>
                  </a:cubicBezTo>
                  <a:cubicBezTo>
                    <a:pt x="3939" y="5828"/>
                    <a:pt x="6441" y="1586"/>
                    <a:pt x="7300" y="110"/>
                  </a:cubicBezTo>
                  <a:cubicBezTo>
                    <a:pt x="7300" y="55"/>
                    <a:pt x="7277" y="1"/>
                    <a:pt x="725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6"/>
            <p:cNvSpPr/>
            <p:nvPr/>
          </p:nvSpPr>
          <p:spPr>
            <a:xfrm>
              <a:off x="2874700" y="1895975"/>
              <a:ext cx="158500" cy="165175"/>
            </a:xfrm>
            <a:custGeom>
              <a:avLst/>
              <a:gdLst/>
              <a:ahLst/>
              <a:cxnLst/>
              <a:rect l="l" t="t" r="r" b="b"/>
              <a:pathLst>
                <a:path w="6340" h="6607" extrusionOk="0">
                  <a:moveTo>
                    <a:pt x="6339" y="0"/>
                  </a:moveTo>
                  <a:cubicBezTo>
                    <a:pt x="3971" y="1868"/>
                    <a:pt x="2270" y="4337"/>
                    <a:pt x="102" y="6405"/>
                  </a:cubicBezTo>
                  <a:cubicBezTo>
                    <a:pt x="1" y="6506"/>
                    <a:pt x="90" y="6606"/>
                    <a:pt x="183" y="6606"/>
                  </a:cubicBezTo>
                  <a:cubicBezTo>
                    <a:pt x="214" y="6606"/>
                    <a:pt x="244" y="6596"/>
                    <a:pt x="268" y="6572"/>
                  </a:cubicBezTo>
                  <a:cubicBezTo>
                    <a:pt x="2370" y="4503"/>
                    <a:pt x="4104" y="1935"/>
                    <a:pt x="6339" y="33"/>
                  </a:cubicBezTo>
                  <a:lnTo>
                    <a:pt x="6339"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6"/>
            <p:cNvSpPr/>
            <p:nvPr/>
          </p:nvSpPr>
          <p:spPr>
            <a:xfrm>
              <a:off x="3019200" y="1914000"/>
              <a:ext cx="41100" cy="42925"/>
            </a:xfrm>
            <a:custGeom>
              <a:avLst/>
              <a:gdLst/>
              <a:ahLst/>
              <a:cxnLst/>
              <a:rect l="l" t="t" r="r" b="b"/>
              <a:pathLst>
                <a:path w="1644" h="1717" extrusionOk="0">
                  <a:moveTo>
                    <a:pt x="1561" y="0"/>
                  </a:moveTo>
                  <a:cubicBezTo>
                    <a:pt x="1548" y="0"/>
                    <a:pt x="1535" y="5"/>
                    <a:pt x="1527" y="13"/>
                  </a:cubicBezTo>
                  <a:cubicBezTo>
                    <a:pt x="993" y="513"/>
                    <a:pt x="426" y="980"/>
                    <a:pt x="26" y="1547"/>
                  </a:cubicBezTo>
                  <a:cubicBezTo>
                    <a:pt x="1" y="1622"/>
                    <a:pt x="32" y="1716"/>
                    <a:pt x="91" y="1716"/>
                  </a:cubicBezTo>
                  <a:cubicBezTo>
                    <a:pt x="111" y="1716"/>
                    <a:pt x="134" y="1706"/>
                    <a:pt x="159" y="1681"/>
                  </a:cubicBezTo>
                  <a:cubicBezTo>
                    <a:pt x="593" y="1114"/>
                    <a:pt x="1160" y="647"/>
                    <a:pt x="1593" y="113"/>
                  </a:cubicBezTo>
                  <a:cubicBezTo>
                    <a:pt x="1643" y="38"/>
                    <a:pt x="1600" y="0"/>
                    <a:pt x="156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6"/>
            <p:cNvSpPr/>
            <p:nvPr/>
          </p:nvSpPr>
          <p:spPr>
            <a:xfrm>
              <a:off x="3062625" y="1927650"/>
              <a:ext cx="10600" cy="9450"/>
            </a:xfrm>
            <a:custGeom>
              <a:avLst/>
              <a:gdLst/>
              <a:ahLst/>
              <a:cxnLst/>
              <a:rect l="l" t="t" r="r" b="b"/>
              <a:pathLst>
                <a:path w="424" h="378" extrusionOk="0">
                  <a:moveTo>
                    <a:pt x="323" y="1"/>
                  </a:moveTo>
                  <a:lnTo>
                    <a:pt x="23" y="301"/>
                  </a:lnTo>
                  <a:cubicBezTo>
                    <a:pt x="0" y="324"/>
                    <a:pt x="40" y="378"/>
                    <a:pt x="78" y="378"/>
                  </a:cubicBezTo>
                  <a:cubicBezTo>
                    <a:pt x="95" y="378"/>
                    <a:pt x="113" y="366"/>
                    <a:pt x="123" y="334"/>
                  </a:cubicBezTo>
                  <a:cubicBezTo>
                    <a:pt x="190" y="201"/>
                    <a:pt x="323" y="134"/>
                    <a:pt x="42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6"/>
            <p:cNvSpPr/>
            <p:nvPr/>
          </p:nvSpPr>
          <p:spPr>
            <a:xfrm>
              <a:off x="2713200" y="2088500"/>
              <a:ext cx="125700" cy="56000"/>
            </a:xfrm>
            <a:custGeom>
              <a:avLst/>
              <a:gdLst/>
              <a:ahLst/>
              <a:cxnLst/>
              <a:rect l="l" t="t" r="r" b="b"/>
              <a:pathLst>
                <a:path w="5028" h="2240" extrusionOk="0">
                  <a:moveTo>
                    <a:pt x="128" y="1"/>
                  </a:moveTo>
                  <a:cubicBezTo>
                    <a:pt x="19" y="1"/>
                    <a:pt x="0" y="174"/>
                    <a:pt x="124" y="205"/>
                  </a:cubicBezTo>
                  <a:cubicBezTo>
                    <a:pt x="1925" y="638"/>
                    <a:pt x="3493" y="1206"/>
                    <a:pt x="4994" y="2240"/>
                  </a:cubicBezTo>
                  <a:lnTo>
                    <a:pt x="5027" y="2206"/>
                  </a:lnTo>
                  <a:cubicBezTo>
                    <a:pt x="3793" y="872"/>
                    <a:pt x="1892" y="405"/>
                    <a:pt x="157" y="5"/>
                  </a:cubicBezTo>
                  <a:cubicBezTo>
                    <a:pt x="147" y="2"/>
                    <a:pt x="137" y="1"/>
                    <a:pt x="12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6"/>
            <p:cNvSpPr/>
            <p:nvPr/>
          </p:nvSpPr>
          <p:spPr>
            <a:xfrm>
              <a:off x="2605375" y="1921375"/>
              <a:ext cx="65600" cy="148450"/>
            </a:xfrm>
            <a:custGeom>
              <a:avLst/>
              <a:gdLst/>
              <a:ahLst/>
              <a:cxnLst/>
              <a:rect l="l" t="t" r="r" b="b"/>
              <a:pathLst>
                <a:path w="2624" h="5938" extrusionOk="0">
                  <a:moveTo>
                    <a:pt x="2547" y="1"/>
                  </a:moveTo>
                  <a:cubicBezTo>
                    <a:pt x="2522" y="1"/>
                    <a:pt x="2493" y="15"/>
                    <a:pt x="2469" y="52"/>
                  </a:cubicBezTo>
                  <a:cubicBezTo>
                    <a:pt x="1801" y="1152"/>
                    <a:pt x="534" y="2220"/>
                    <a:pt x="267" y="3521"/>
                  </a:cubicBezTo>
                  <a:cubicBezTo>
                    <a:pt x="0" y="4822"/>
                    <a:pt x="1234" y="5489"/>
                    <a:pt x="2235" y="5922"/>
                  </a:cubicBezTo>
                  <a:cubicBezTo>
                    <a:pt x="2262" y="5933"/>
                    <a:pt x="2286" y="5938"/>
                    <a:pt x="2307" y="5938"/>
                  </a:cubicBezTo>
                  <a:cubicBezTo>
                    <a:pt x="2419" y="5938"/>
                    <a:pt x="2453" y="5806"/>
                    <a:pt x="2368" y="5722"/>
                  </a:cubicBezTo>
                  <a:cubicBezTo>
                    <a:pt x="1068" y="5055"/>
                    <a:pt x="234" y="4221"/>
                    <a:pt x="934" y="2820"/>
                  </a:cubicBezTo>
                  <a:cubicBezTo>
                    <a:pt x="1434" y="1853"/>
                    <a:pt x="2102" y="1019"/>
                    <a:pt x="2602" y="85"/>
                  </a:cubicBezTo>
                  <a:cubicBezTo>
                    <a:pt x="2623" y="43"/>
                    <a:pt x="2591" y="1"/>
                    <a:pt x="254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6"/>
            <p:cNvSpPr/>
            <p:nvPr/>
          </p:nvSpPr>
          <p:spPr>
            <a:xfrm>
              <a:off x="2604525" y="1847600"/>
              <a:ext cx="139300" cy="203000"/>
            </a:xfrm>
            <a:custGeom>
              <a:avLst/>
              <a:gdLst/>
              <a:ahLst/>
              <a:cxnLst/>
              <a:rect l="l" t="t" r="r" b="b"/>
              <a:pathLst>
                <a:path w="5572" h="8120" extrusionOk="0">
                  <a:moveTo>
                    <a:pt x="5471" y="0"/>
                  </a:moveTo>
                  <a:cubicBezTo>
                    <a:pt x="4471" y="1635"/>
                    <a:pt x="1" y="6372"/>
                    <a:pt x="2803" y="8106"/>
                  </a:cubicBezTo>
                  <a:cubicBezTo>
                    <a:pt x="2826" y="8115"/>
                    <a:pt x="2848" y="8120"/>
                    <a:pt x="2868" y="8120"/>
                  </a:cubicBezTo>
                  <a:cubicBezTo>
                    <a:pt x="2993" y="8120"/>
                    <a:pt x="3051" y="7959"/>
                    <a:pt x="2936" y="7873"/>
                  </a:cubicBezTo>
                  <a:cubicBezTo>
                    <a:pt x="568" y="6372"/>
                    <a:pt x="4671" y="1535"/>
                    <a:pt x="5571" y="34"/>
                  </a:cubicBezTo>
                  <a:lnTo>
                    <a:pt x="547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6"/>
            <p:cNvSpPr/>
            <p:nvPr/>
          </p:nvSpPr>
          <p:spPr>
            <a:xfrm>
              <a:off x="2760900" y="1752525"/>
              <a:ext cx="63825" cy="67125"/>
            </a:xfrm>
            <a:custGeom>
              <a:avLst/>
              <a:gdLst/>
              <a:ahLst/>
              <a:cxnLst/>
              <a:rect l="l" t="t" r="r" b="b"/>
              <a:pathLst>
                <a:path w="2553" h="2685" extrusionOk="0">
                  <a:moveTo>
                    <a:pt x="2519" y="1"/>
                  </a:moveTo>
                  <a:cubicBezTo>
                    <a:pt x="1751" y="901"/>
                    <a:pt x="851" y="1602"/>
                    <a:pt x="50" y="2469"/>
                  </a:cubicBezTo>
                  <a:cubicBezTo>
                    <a:pt x="1" y="2568"/>
                    <a:pt x="98" y="2685"/>
                    <a:pt x="178" y="2685"/>
                  </a:cubicBezTo>
                  <a:cubicBezTo>
                    <a:pt x="207" y="2685"/>
                    <a:pt x="233" y="2671"/>
                    <a:pt x="250" y="2636"/>
                  </a:cubicBezTo>
                  <a:cubicBezTo>
                    <a:pt x="1018" y="1769"/>
                    <a:pt x="1852" y="968"/>
                    <a:pt x="2552" y="67"/>
                  </a:cubicBezTo>
                  <a:lnTo>
                    <a:pt x="2519"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6"/>
            <p:cNvSpPr/>
            <p:nvPr/>
          </p:nvSpPr>
          <p:spPr>
            <a:xfrm>
              <a:off x="2862675" y="1691650"/>
              <a:ext cx="32100" cy="21925"/>
            </a:xfrm>
            <a:custGeom>
              <a:avLst/>
              <a:gdLst/>
              <a:ahLst/>
              <a:cxnLst/>
              <a:rect l="l" t="t" r="r" b="b"/>
              <a:pathLst>
                <a:path w="1284" h="877" extrusionOk="0">
                  <a:moveTo>
                    <a:pt x="1250" y="1"/>
                  </a:moveTo>
                  <a:cubicBezTo>
                    <a:pt x="816" y="234"/>
                    <a:pt x="449" y="534"/>
                    <a:pt x="82" y="768"/>
                  </a:cubicBezTo>
                  <a:cubicBezTo>
                    <a:pt x="0" y="822"/>
                    <a:pt x="52" y="877"/>
                    <a:pt x="110" y="877"/>
                  </a:cubicBezTo>
                  <a:cubicBezTo>
                    <a:pt x="123" y="877"/>
                    <a:pt x="137" y="874"/>
                    <a:pt x="149" y="868"/>
                  </a:cubicBezTo>
                  <a:cubicBezTo>
                    <a:pt x="549" y="601"/>
                    <a:pt x="949" y="368"/>
                    <a:pt x="1283" y="34"/>
                  </a:cubicBezTo>
                  <a:lnTo>
                    <a:pt x="1250"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6"/>
            <p:cNvSpPr/>
            <p:nvPr/>
          </p:nvSpPr>
          <p:spPr>
            <a:xfrm>
              <a:off x="2683150" y="1819825"/>
              <a:ext cx="119625" cy="215725"/>
            </a:xfrm>
            <a:custGeom>
              <a:avLst/>
              <a:gdLst/>
              <a:ahLst/>
              <a:cxnLst/>
              <a:rect l="l" t="t" r="r" b="b"/>
              <a:pathLst>
                <a:path w="4785" h="8629" extrusionOk="0">
                  <a:moveTo>
                    <a:pt x="4707" y="1"/>
                  </a:moveTo>
                  <a:cubicBezTo>
                    <a:pt x="4689" y="1"/>
                    <a:pt x="4672" y="12"/>
                    <a:pt x="4661" y="44"/>
                  </a:cubicBezTo>
                  <a:cubicBezTo>
                    <a:pt x="3294" y="2079"/>
                    <a:pt x="1025" y="3813"/>
                    <a:pt x="525" y="6382"/>
                  </a:cubicBezTo>
                  <a:cubicBezTo>
                    <a:pt x="305" y="7638"/>
                    <a:pt x="588" y="8628"/>
                    <a:pt x="1875" y="8628"/>
                  </a:cubicBezTo>
                  <a:cubicBezTo>
                    <a:pt x="1955" y="8628"/>
                    <a:pt x="2038" y="8625"/>
                    <a:pt x="2126" y="8617"/>
                  </a:cubicBezTo>
                  <a:cubicBezTo>
                    <a:pt x="2260" y="8617"/>
                    <a:pt x="2260" y="8417"/>
                    <a:pt x="2126" y="8417"/>
                  </a:cubicBezTo>
                  <a:cubicBezTo>
                    <a:pt x="2075" y="8420"/>
                    <a:pt x="2025" y="8421"/>
                    <a:pt x="1977" y="8421"/>
                  </a:cubicBezTo>
                  <a:cubicBezTo>
                    <a:pt x="0" y="8421"/>
                    <a:pt x="873" y="5789"/>
                    <a:pt x="1459" y="4714"/>
                  </a:cubicBezTo>
                  <a:cubicBezTo>
                    <a:pt x="2326" y="2979"/>
                    <a:pt x="3827" y="1745"/>
                    <a:pt x="4761" y="77"/>
                  </a:cubicBezTo>
                  <a:cubicBezTo>
                    <a:pt x="4784" y="55"/>
                    <a:pt x="4745" y="1"/>
                    <a:pt x="470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6"/>
            <p:cNvSpPr/>
            <p:nvPr/>
          </p:nvSpPr>
          <p:spPr>
            <a:xfrm>
              <a:off x="2858525" y="1740025"/>
              <a:ext cx="29575" cy="25375"/>
            </a:xfrm>
            <a:custGeom>
              <a:avLst/>
              <a:gdLst/>
              <a:ahLst/>
              <a:cxnLst/>
              <a:rect l="l" t="t" r="r" b="b"/>
              <a:pathLst>
                <a:path w="1183" h="1015" extrusionOk="0">
                  <a:moveTo>
                    <a:pt x="1115" y="0"/>
                  </a:moveTo>
                  <a:cubicBezTo>
                    <a:pt x="815" y="334"/>
                    <a:pt x="482" y="634"/>
                    <a:pt x="115" y="834"/>
                  </a:cubicBezTo>
                  <a:cubicBezTo>
                    <a:pt x="0" y="863"/>
                    <a:pt x="33" y="1015"/>
                    <a:pt x="129" y="1015"/>
                  </a:cubicBezTo>
                  <a:cubicBezTo>
                    <a:pt x="145" y="1015"/>
                    <a:pt x="163" y="1010"/>
                    <a:pt x="181" y="1001"/>
                  </a:cubicBezTo>
                  <a:cubicBezTo>
                    <a:pt x="615" y="801"/>
                    <a:pt x="949" y="501"/>
                    <a:pt x="1182" y="34"/>
                  </a:cubicBezTo>
                  <a:lnTo>
                    <a:pt x="1115"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6"/>
            <p:cNvSpPr/>
            <p:nvPr/>
          </p:nvSpPr>
          <p:spPr>
            <a:xfrm>
              <a:off x="2741925" y="2008500"/>
              <a:ext cx="86125" cy="34300"/>
            </a:xfrm>
            <a:custGeom>
              <a:avLst/>
              <a:gdLst/>
              <a:ahLst/>
              <a:cxnLst/>
              <a:rect l="l" t="t" r="r" b="b"/>
              <a:pathLst>
                <a:path w="3445" h="1372" extrusionOk="0">
                  <a:moveTo>
                    <a:pt x="160" y="0"/>
                  </a:moveTo>
                  <a:cubicBezTo>
                    <a:pt x="75" y="0"/>
                    <a:pt x="0" y="94"/>
                    <a:pt x="75" y="169"/>
                  </a:cubicBezTo>
                  <a:cubicBezTo>
                    <a:pt x="752" y="911"/>
                    <a:pt x="2208" y="1372"/>
                    <a:pt x="3239" y="1372"/>
                  </a:cubicBezTo>
                  <a:cubicBezTo>
                    <a:pt x="3274" y="1372"/>
                    <a:pt x="3310" y="1371"/>
                    <a:pt x="3344" y="1370"/>
                  </a:cubicBezTo>
                  <a:cubicBezTo>
                    <a:pt x="3444" y="1370"/>
                    <a:pt x="3444" y="1237"/>
                    <a:pt x="3411" y="1237"/>
                  </a:cubicBezTo>
                  <a:cubicBezTo>
                    <a:pt x="2344" y="770"/>
                    <a:pt x="1109" y="1003"/>
                    <a:pt x="242" y="36"/>
                  </a:cubicBezTo>
                  <a:cubicBezTo>
                    <a:pt x="217" y="11"/>
                    <a:pt x="188" y="0"/>
                    <a:pt x="16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6"/>
            <p:cNvSpPr/>
            <p:nvPr/>
          </p:nvSpPr>
          <p:spPr>
            <a:xfrm>
              <a:off x="2796775" y="1992475"/>
              <a:ext cx="47950" cy="22950"/>
            </a:xfrm>
            <a:custGeom>
              <a:avLst/>
              <a:gdLst/>
              <a:ahLst/>
              <a:cxnLst/>
              <a:rect l="l" t="t" r="r" b="b"/>
              <a:pathLst>
                <a:path w="1918" h="918" extrusionOk="0">
                  <a:moveTo>
                    <a:pt x="112" y="1"/>
                  </a:moveTo>
                  <a:cubicBezTo>
                    <a:pt x="54" y="1"/>
                    <a:pt x="1" y="61"/>
                    <a:pt x="83" y="143"/>
                  </a:cubicBezTo>
                  <a:cubicBezTo>
                    <a:pt x="549" y="516"/>
                    <a:pt x="1130" y="917"/>
                    <a:pt x="1746" y="917"/>
                  </a:cubicBezTo>
                  <a:cubicBezTo>
                    <a:pt x="1792" y="917"/>
                    <a:pt x="1838" y="915"/>
                    <a:pt x="1884" y="910"/>
                  </a:cubicBezTo>
                  <a:cubicBezTo>
                    <a:pt x="1918" y="910"/>
                    <a:pt x="1918" y="844"/>
                    <a:pt x="1884" y="844"/>
                  </a:cubicBezTo>
                  <a:cubicBezTo>
                    <a:pt x="1217" y="677"/>
                    <a:pt x="650" y="410"/>
                    <a:pt x="150" y="10"/>
                  </a:cubicBezTo>
                  <a:cubicBezTo>
                    <a:pt x="138" y="4"/>
                    <a:pt x="125" y="1"/>
                    <a:pt x="11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6"/>
            <p:cNvSpPr/>
            <p:nvPr/>
          </p:nvSpPr>
          <p:spPr>
            <a:xfrm>
              <a:off x="2755700" y="2052625"/>
              <a:ext cx="39000" cy="15150"/>
            </a:xfrm>
            <a:custGeom>
              <a:avLst/>
              <a:gdLst/>
              <a:ahLst/>
              <a:cxnLst/>
              <a:rect l="l" t="t" r="r" b="b"/>
              <a:pathLst>
                <a:path w="1560" h="606" extrusionOk="0">
                  <a:moveTo>
                    <a:pt x="157" y="1"/>
                  </a:moveTo>
                  <a:cubicBezTo>
                    <a:pt x="47" y="1"/>
                    <a:pt x="0" y="142"/>
                    <a:pt x="91" y="172"/>
                  </a:cubicBezTo>
                  <a:cubicBezTo>
                    <a:pt x="525" y="339"/>
                    <a:pt x="959" y="572"/>
                    <a:pt x="1426" y="606"/>
                  </a:cubicBezTo>
                  <a:cubicBezTo>
                    <a:pt x="1492" y="606"/>
                    <a:pt x="1559" y="506"/>
                    <a:pt x="1459" y="472"/>
                  </a:cubicBezTo>
                  <a:cubicBezTo>
                    <a:pt x="1092" y="306"/>
                    <a:pt x="625" y="172"/>
                    <a:pt x="192" y="5"/>
                  </a:cubicBezTo>
                  <a:cubicBezTo>
                    <a:pt x="180" y="2"/>
                    <a:pt x="168" y="1"/>
                    <a:pt x="15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6"/>
            <p:cNvSpPr/>
            <p:nvPr/>
          </p:nvSpPr>
          <p:spPr>
            <a:xfrm>
              <a:off x="2886025" y="1833925"/>
              <a:ext cx="154675" cy="145900"/>
            </a:xfrm>
            <a:custGeom>
              <a:avLst/>
              <a:gdLst/>
              <a:ahLst/>
              <a:cxnLst/>
              <a:rect l="l" t="t" r="r" b="b"/>
              <a:pathLst>
                <a:path w="6187" h="5836" extrusionOk="0">
                  <a:moveTo>
                    <a:pt x="6133" y="1"/>
                  </a:moveTo>
                  <a:cubicBezTo>
                    <a:pt x="6120" y="1"/>
                    <a:pt x="6104" y="5"/>
                    <a:pt x="6086" y="14"/>
                  </a:cubicBezTo>
                  <a:cubicBezTo>
                    <a:pt x="5386" y="1114"/>
                    <a:pt x="4018" y="1648"/>
                    <a:pt x="3051" y="2515"/>
                  </a:cubicBezTo>
                  <a:cubicBezTo>
                    <a:pt x="1984" y="3483"/>
                    <a:pt x="1083" y="4650"/>
                    <a:pt x="82" y="5651"/>
                  </a:cubicBezTo>
                  <a:cubicBezTo>
                    <a:pt x="1" y="5732"/>
                    <a:pt x="118" y="5836"/>
                    <a:pt x="200" y="5836"/>
                  </a:cubicBezTo>
                  <a:cubicBezTo>
                    <a:pt x="219" y="5836"/>
                    <a:pt x="236" y="5830"/>
                    <a:pt x="249" y="5818"/>
                  </a:cubicBezTo>
                  <a:cubicBezTo>
                    <a:pt x="1517" y="4584"/>
                    <a:pt x="2551" y="3083"/>
                    <a:pt x="4018" y="2082"/>
                  </a:cubicBezTo>
                  <a:cubicBezTo>
                    <a:pt x="4819" y="1515"/>
                    <a:pt x="5820" y="1048"/>
                    <a:pt x="6187" y="80"/>
                  </a:cubicBezTo>
                  <a:cubicBezTo>
                    <a:pt x="6187" y="32"/>
                    <a:pt x="6169" y="1"/>
                    <a:pt x="613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6"/>
            <p:cNvSpPr/>
            <p:nvPr/>
          </p:nvSpPr>
          <p:spPr>
            <a:xfrm>
              <a:off x="3054400" y="1737725"/>
              <a:ext cx="24650" cy="75100"/>
            </a:xfrm>
            <a:custGeom>
              <a:avLst/>
              <a:gdLst/>
              <a:ahLst/>
              <a:cxnLst/>
              <a:rect l="l" t="t" r="r" b="b"/>
              <a:pathLst>
                <a:path w="986" h="3004" extrusionOk="0">
                  <a:moveTo>
                    <a:pt x="569" y="1"/>
                  </a:moveTo>
                  <a:cubicBezTo>
                    <a:pt x="544" y="1"/>
                    <a:pt x="519" y="9"/>
                    <a:pt x="519" y="26"/>
                  </a:cubicBezTo>
                  <a:cubicBezTo>
                    <a:pt x="486" y="526"/>
                    <a:pt x="486" y="993"/>
                    <a:pt x="352" y="1427"/>
                  </a:cubicBezTo>
                  <a:cubicBezTo>
                    <a:pt x="219" y="1894"/>
                    <a:pt x="119" y="2361"/>
                    <a:pt x="19" y="2861"/>
                  </a:cubicBezTo>
                  <a:cubicBezTo>
                    <a:pt x="0" y="2953"/>
                    <a:pt x="83" y="3004"/>
                    <a:pt x="161" y="3004"/>
                  </a:cubicBezTo>
                  <a:cubicBezTo>
                    <a:pt x="225" y="3004"/>
                    <a:pt x="285" y="2969"/>
                    <a:pt x="285" y="2894"/>
                  </a:cubicBezTo>
                  <a:cubicBezTo>
                    <a:pt x="419" y="1994"/>
                    <a:pt x="986" y="993"/>
                    <a:pt x="619" y="26"/>
                  </a:cubicBezTo>
                  <a:cubicBezTo>
                    <a:pt x="619" y="9"/>
                    <a:pt x="594" y="1"/>
                    <a:pt x="56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6"/>
            <p:cNvSpPr/>
            <p:nvPr/>
          </p:nvSpPr>
          <p:spPr>
            <a:xfrm>
              <a:off x="3017325" y="1761025"/>
              <a:ext cx="8375" cy="11025"/>
            </a:xfrm>
            <a:custGeom>
              <a:avLst/>
              <a:gdLst/>
              <a:ahLst/>
              <a:cxnLst/>
              <a:rect l="l" t="t" r="r" b="b"/>
              <a:pathLst>
                <a:path w="335" h="441" extrusionOk="0">
                  <a:moveTo>
                    <a:pt x="286" y="1"/>
                  </a:moveTo>
                  <a:cubicBezTo>
                    <a:pt x="268" y="1"/>
                    <a:pt x="248" y="19"/>
                    <a:pt x="234" y="61"/>
                  </a:cubicBezTo>
                  <a:cubicBezTo>
                    <a:pt x="167" y="128"/>
                    <a:pt x="134" y="161"/>
                    <a:pt x="34" y="261"/>
                  </a:cubicBezTo>
                  <a:cubicBezTo>
                    <a:pt x="1" y="294"/>
                    <a:pt x="1" y="428"/>
                    <a:pt x="101" y="428"/>
                  </a:cubicBezTo>
                  <a:cubicBezTo>
                    <a:pt x="109" y="436"/>
                    <a:pt x="121" y="440"/>
                    <a:pt x="136" y="440"/>
                  </a:cubicBezTo>
                  <a:cubicBezTo>
                    <a:pt x="180" y="440"/>
                    <a:pt x="242" y="403"/>
                    <a:pt x="267" y="328"/>
                  </a:cubicBezTo>
                  <a:cubicBezTo>
                    <a:pt x="301" y="261"/>
                    <a:pt x="301" y="161"/>
                    <a:pt x="334" y="94"/>
                  </a:cubicBezTo>
                  <a:cubicBezTo>
                    <a:pt x="334" y="36"/>
                    <a:pt x="312" y="1"/>
                    <a:pt x="28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6"/>
            <p:cNvSpPr/>
            <p:nvPr/>
          </p:nvSpPr>
          <p:spPr>
            <a:xfrm>
              <a:off x="2572850" y="1597425"/>
              <a:ext cx="381125" cy="472675"/>
            </a:xfrm>
            <a:custGeom>
              <a:avLst/>
              <a:gdLst/>
              <a:ahLst/>
              <a:cxnLst/>
              <a:rect l="l" t="t" r="r" b="b"/>
              <a:pathLst>
                <a:path w="15245" h="18907" extrusionOk="0">
                  <a:moveTo>
                    <a:pt x="15178" y="0"/>
                  </a:moveTo>
                  <a:cubicBezTo>
                    <a:pt x="11875" y="1134"/>
                    <a:pt x="9340" y="4103"/>
                    <a:pt x="7172" y="6705"/>
                  </a:cubicBezTo>
                  <a:cubicBezTo>
                    <a:pt x="4570" y="9807"/>
                    <a:pt x="2102" y="13010"/>
                    <a:pt x="267" y="16646"/>
                  </a:cubicBezTo>
                  <a:cubicBezTo>
                    <a:pt x="334" y="16045"/>
                    <a:pt x="434" y="15511"/>
                    <a:pt x="501" y="15311"/>
                  </a:cubicBezTo>
                  <a:cubicBezTo>
                    <a:pt x="901" y="13510"/>
                    <a:pt x="1768" y="11642"/>
                    <a:pt x="3102" y="10341"/>
                  </a:cubicBezTo>
                  <a:cubicBezTo>
                    <a:pt x="3207" y="10237"/>
                    <a:pt x="3107" y="10153"/>
                    <a:pt x="2995" y="10153"/>
                  </a:cubicBezTo>
                  <a:cubicBezTo>
                    <a:pt x="2964" y="10153"/>
                    <a:pt x="2931" y="10160"/>
                    <a:pt x="2902" y="10174"/>
                  </a:cubicBezTo>
                  <a:cubicBezTo>
                    <a:pt x="1168" y="11875"/>
                    <a:pt x="200" y="14444"/>
                    <a:pt x="0" y="16846"/>
                  </a:cubicBezTo>
                  <a:cubicBezTo>
                    <a:pt x="67" y="16946"/>
                    <a:pt x="67" y="17012"/>
                    <a:pt x="67" y="17146"/>
                  </a:cubicBezTo>
                  <a:lnTo>
                    <a:pt x="67" y="17279"/>
                  </a:lnTo>
                  <a:cubicBezTo>
                    <a:pt x="67" y="17930"/>
                    <a:pt x="169" y="18907"/>
                    <a:pt x="673" y="18907"/>
                  </a:cubicBezTo>
                  <a:cubicBezTo>
                    <a:pt x="815" y="18907"/>
                    <a:pt x="989" y="18830"/>
                    <a:pt x="1201" y="18647"/>
                  </a:cubicBezTo>
                  <a:cubicBezTo>
                    <a:pt x="1230" y="18618"/>
                    <a:pt x="1209" y="18540"/>
                    <a:pt x="1181" y="18540"/>
                  </a:cubicBezTo>
                  <a:cubicBezTo>
                    <a:pt x="1177" y="18540"/>
                    <a:pt x="1172" y="18542"/>
                    <a:pt x="1168" y="18547"/>
                  </a:cubicBezTo>
                  <a:cubicBezTo>
                    <a:pt x="1060" y="18591"/>
                    <a:pt x="965" y="18611"/>
                    <a:pt x="881" y="18611"/>
                  </a:cubicBezTo>
                  <a:cubicBezTo>
                    <a:pt x="389" y="18611"/>
                    <a:pt x="267" y="17920"/>
                    <a:pt x="267" y="17179"/>
                  </a:cubicBezTo>
                  <a:cubicBezTo>
                    <a:pt x="2102" y="13510"/>
                    <a:pt x="4603" y="10274"/>
                    <a:pt x="7205" y="7105"/>
                  </a:cubicBezTo>
                  <a:cubicBezTo>
                    <a:pt x="9540" y="4270"/>
                    <a:pt x="12009" y="1868"/>
                    <a:pt x="15211" y="100"/>
                  </a:cubicBezTo>
                  <a:cubicBezTo>
                    <a:pt x="15244" y="34"/>
                    <a:pt x="15211" y="0"/>
                    <a:pt x="1517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6"/>
            <p:cNvSpPr/>
            <p:nvPr/>
          </p:nvSpPr>
          <p:spPr>
            <a:xfrm>
              <a:off x="2607950" y="2044275"/>
              <a:ext cx="3100" cy="2800"/>
            </a:xfrm>
            <a:custGeom>
              <a:avLst/>
              <a:gdLst/>
              <a:ahLst/>
              <a:cxnLst/>
              <a:rect l="l" t="t" r="r" b="b"/>
              <a:pathLst>
                <a:path w="124" h="112" extrusionOk="0">
                  <a:moveTo>
                    <a:pt x="53" y="0"/>
                  </a:moveTo>
                  <a:cubicBezTo>
                    <a:pt x="24" y="0"/>
                    <a:pt x="1" y="106"/>
                    <a:pt x="31" y="106"/>
                  </a:cubicBezTo>
                  <a:cubicBezTo>
                    <a:pt x="34" y="110"/>
                    <a:pt x="38" y="111"/>
                    <a:pt x="43" y="111"/>
                  </a:cubicBezTo>
                  <a:cubicBezTo>
                    <a:pt x="77" y="111"/>
                    <a:pt x="123" y="6"/>
                    <a:pt x="64" y="6"/>
                  </a:cubicBezTo>
                  <a:cubicBezTo>
                    <a:pt x="60" y="2"/>
                    <a:pt x="56" y="0"/>
                    <a:pt x="5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6"/>
            <p:cNvSpPr/>
            <p:nvPr/>
          </p:nvSpPr>
          <p:spPr>
            <a:xfrm>
              <a:off x="3245825" y="1664975"/>
              <a:ext cx="432175" cy="126250"/>
            </a:xfrm>
            <a:custGeom>
              <a:avLst/>
              <a:gdLst/>
              <a:ahLst/>
              <a:cxnLst/>
              <a:rect l="l" t="t" r="r" b="b"/>
              <a:pathLst>
                <a:path w="17287" h="5050" extrusionOk="0">
                  <a:moveTo>
                    <a:pt x="100" y="0"/>
                  </a:moveTo>
                  <a:cubicBezTo>
                    <a:pt x="50" y="0"/>
                    <a:pt x="0" y="34"/>
                    <a:pt x="0" y="100"/>
                  </a:cubicBezTo>
                  <a:cubicBezTo>
                    <a:pt x="134" y="1435"/>
                    <a:pt x="201" y="3002"/>
                    <a:pt x="1201" y="4070"/>
                  </a:cubicBezTo>
                  <a:cubicBezTo>
                    <a:pt x="2015" y="4858"/>
                    <a:pt x="3218" y="5046"/>
                    <a:pt x="4349" y="5046"/>
                  </a:cubicBezTo>
                  <a:cubicBezTo>
                    <a:pt x="4701" y="5046"/>
                    <a:pt x="5046" y="5028"/>
                    <a:pt x="5371" y="5004"/>
                  </a:cubicBezTo>
                  <a:cubicBezTo>
                    <a:pt x="6542" y="4967"/>
                    <a:pt x="7703" y="4941"/>
                    <a:pt x="8860" y="4941"/>
                  </a:cubicBezTo>
                  <a:cubicBezTo>
                    <a:pt x="9811" y="4941"/>
                    <a:pt x="10760" y="4959"/>
                    <a:pt x="11709" y="5004"/>
                  </a:cubicBezTo>
                  <a:cubicBezTo>
                    <a:pt x="12213" y="5030"/>
                    <a:pt x="12713" y="5050"/>
                    <a:pt x="13208" y="5050"/>
                  </a:cubicBezTo>
                  <a:cubicBezTo>
                    <a:pt x="14577" y="5050"/>
                    <a:pt x="15905" y="4900"/>
                    <a:pt x="17179" y="4337"/>
                  </a:cubicBezTo>
                  <a:cubicBezTo>
                    <a:pt x="17287" y="4310"/>
                    <a:pt x="17286" y="4218"/>
                    <a:pt x="17212" y="4218"/>
                  </a:cubicBezTo>
                  <a:cubicBezTo>
                    <a:pt x="17194" y="4218"/>
                    <a:pt x="17172" y="4224"/>
                    <a:pt x="17146" y="4237"/>
                  </a:cubicBezTo>
                  <a:cubicBezTo>
                    <a:pt x="15810" y="4606"/>
                    <a:pt x="14493" y="4703"/>
                    <a:pt x="13172" y="4703"/>
                  </a:cubicBezTo>
                  <a:cubicBezTo>
                    <a:pt x="11711" y="4703"/>
                    <a:pt x="10247" y="4584"/>
                    <a:pt x="8752" y="4584"/>
                  </a:cubicBezTo>
                  <a:cubicBezTo>
                    <a:pt x="8427" y="4584"/>
                    <a:pt x="8101" y="4590"/>
                    <a:pt x="7773" y="4603"/>
                  </a:cubicBezTo>
                  <a:cubicBezTo>
                    <a:pt x="6718" y="4626"/>
                    <a:pt x="5664" y="4769"/>
                    <a:pt x="4619" y="4769"/>
                  </a:cubicBezTo>
                  <a:cubicBezTo>
                    <a:pt x="4111" y="4769"/>
                    <a:pt x="3605" y="4735"/>
                    <a:pt x="3103" y="4637"/>
                  </a:cubicBezTo>
                  <a:cubicBezTo>
                    <a:pt x="701" y="4170"/>
                    <a:pt x="434" y="2135"/>
                    <a:pt x="201" y="100"/>
                  </a:cubicBezTo>
                  <a:cubicBezTo>
                    <a:pt x="201" y="34"/>
                    <a:pt x="150" y="0"/>
                    <a:pt x="1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6"/>
            <p:cNvSpPr/>
            <p:nvPr/>
          </p:nvSpPr>
          <p:spPr>
            <a:xfrm>
              <a:off x="3271675" y="1681950"/>
              <a:ext cx="321075" cy="79650"/>
            </a:xfrm>
            <a:custGeom>
              <a:avLst/>
              <a:gdLst/>
              <a:ahLst/>
              <a:cxnLst/>
              <a:rect l="l" t="t" r="r" b="b"/>
              <a:pathLst>
                <a:path w="12843" h="3186" extrusionOk="0">
                  <a:moveTo>
                    <a:pt x="159" y="0"/>
                  </a:moveTo>
                  <a:cubicBezTo>
                    <a:pt x="115" y="0"/>
                    <a:pt x="67" y="35"/>
                    <a:pt x="67" y="88"/>
                  </a:cubicBezTo>
                  <a:cubicBezTo>
                    <a:pt x="0" y="2490"/>
                    <a:pt x="2669" y="2990"/>
                    <a:pt x="4604" y="3124"/>
                  </a:cubicBezTo>
                  <a:cubicBezTo>
                    <a:pt x="5195" y="3168"/>
                    <a:pt x="5790" y="3186"/>
                    <a:pt x="6387" y="3186"/>
                  </a:cubicBezTo>
                  <a:cubicBezTo>
                    <a:pt x="8515" y="3186"/>
                    <a:pt x="10666" y="2954"/>
                    <a:pt x="12776" y="2824"/>
                  </a:cubicBezTo>
                  <a:cubicBezTo>
                    <a:pt x="12843" y="2824"/>
                    <a:pt x="12843" y="2724"/>
                    <a:pt x="12776" y="2724"/>
                  </a:cubicBezTo>
                  <a:cubicBezTo>
                    <a:pt x="12536" y="2686"/>
                    <a:pt x="12246" y="2671"/>
                    <a:pt x="11915" y="2671"/>
                  </a:cubicBezTo>
                  <a:cubicBezTo>
                    <a:pt x="10339" y="2671"/>
                    <a:pt x="7852" y="3020"/>
                    <a:pt x="5578" y="3020"/>
                  </a:cubicBezTo>
                  <a:cubicBezTo>
                    <a:pt x="2760" y="3020"/>
                    <a:pt x="268" y="2485"/>
                    <a:pt x="234" y="88"/>
                  </a:cubicBezTo>
                  <a:cubicBezTo>
                    <a:pt x="234" y="26"/>
                    <a:pt x="198" y="0"/>
                    <a:pt x="15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6"/>
            <p:cNvSpPr/>
            <p:nvPr/>
          </p:nvSpPr>
          <p:spPr>
            <a:xfrm>
              <a:off x="3280025" y="1636625"/>
              <a:ext cx="248525" cy="92300"/>
            </a:xfrm>
            <a:custGeom>
              <a:avLst/>
              <a:gdLst/>
              <a:ahLst/>
              <a:cxnLst/>
              <a:rect l="l" t="t" r="r" b="b"/>
              <a:pathLst>
                <a:path w="9941" h="3692" extrusionOk="0">
                  <a:moveTo>
                    <a:pt x="133" y="0"/>
                  </a:moveTo>
                  <a:lnTo>
                    <a:pt x="0" y="67"/>
                  </a:lnTo>
                  <a:cubicBezTo>
                    <a:pt x="1001" y="1401"/>
                    <a:pt x="1501" y="2869"/>
                    <a:pt x="3269" y="3302"/>
                  </a:cubicBezTo>
                  <a:cubicBezTo>
                    <a:pt x="4247" y="3586"/>
                    <a:pt x="5299" y="3691"/>
                    <a:pt x="6359" y="3691"/>
                  </a:cubicBezTo>
                  <a:cubicBezTo>
                    <a:pt x="7541" y="3691"/>
                    <a:pt x="8732" y="3561"/>
                    <a:pt x="9840" y="3402"/>
                  </a:cubicBezTo>
                  <a:cubicBezTo>
                    <a:pt x="9940" y="3402"/>
                    <a:pt x="9940" y="3269"/>
                    <a:pt x="9840" y="3269"/>
                  </a:cubicBezTo>
                  <a:cubicBezTo>
                    <a:pt x="8739" y="3339"/>
                    <a:pt x="7591" y="3436"/>
                    <a:pt x="6456" y="3436"/>
                  </a:cubicBezTo>
                  <a:cubicBezTo>
                    <a:pt x="5425" y="3436"/>
                    <a:pt x="4404" y="3356"/>
                    <a:pt x="3436" y="3102"/>
                  </a:cubicBezTo>
                  <a:cubicBezTo>
                    <a:pt x="1768" y="2635"/>
                    <a:pt x="1234" y="1201"/>
                    <a:pt x="13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6"/>
            <p:cNvSpPr/>
            <p:nvPr/>
          </p:nvSpPr>
          <p:spPr>
            <a:xfrm>
              <a:off x="3232475" y="1566575"/>
              <a:ext cx="28825" cy="22075"/>
            </a:xfrm>
            <a:custGeom>
              <a:avLst/>
              <a:gdLst/>
              <a:ahLst/>
              <a:cxnLst/>
              <a:rect l="l" t="t" r="r" b="b"/>
              <a:pathLst>
                <a:path w="1153" h="883" extrusionOk="0">
                  <a:moveTo>
                    <a:pt x="134" y="0"/>
                  </a:moveTo>
                  <a:cubicBezTo>
                    <a:pt x="34" y="0"/>
                    <a:pt x="1" y="67"/>
                    <a:pt x="34" y="167"/>
                  </a:cubicBezTo>
                  <a:cubicBezTo>
                    <a:pt x="167" y="267"/>
                    <a:pt x="334" y="367"/>
                    <a:pt x="468" y="434"/>
                  </a:cubicBezTo>
                  <a:cubicBezTo>
                    <a:pt x="634" y="567"/>
                    <a:pt x="735" y="701"/>
                    <a:pt x="868" y="867"/>
                  </a:cubicBezTo>
                  <a:cubicBezTo>
                    <a:pt x="890" y="878"/>
                    <a:pt x="912" y="883"/>
                    <a:pt x="934" y="883"/>
                  </a:cubicBezTo>
                  <a:cubicBezTo>
                    <a:pt x="1048" y="883"/>
                    <a:pt x="1152" y="756"/>
                    <a:pt x="1068" y="701"/>
                  </a:cubicBezTo>
                  <a:cubicBezTo>
                    <a:pt x="868" y="400"/>
                    <a:pt x="501" y="33"/>
                    <a:pt x="1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6"/>
            <p:cNvSpPr/>
            <p:nvPr/>
          </p:nvSpPr>
          <p:spPr>
            <a:xfrm>
              <a:off x="3189950" y="1497000"/>
              <a:ext cx="20725" cy="27125"/>
            </a:xfrm>
            <a:custGeom>
              <a:avLst/>
              <a:gdLst/>
              <a:ahLst/>
              <a:cxnLst/>
              <a:rect l="l" t="t" r="r" b="b"/>
              <a:pathLst>
                <a:path w="829" h="1085" extrusionOk="0">
                  <a:moveTo>
                    <a:pt x="65" y="1"/>
                  </a:moveTo>
                  <a:cubicBezTo>
                    <a:pt x="34" y="1"/>
                    <a:pt x="0" y="24"/>
                    <a:pt x="0" y="48"/>
                  </a:cubicBezTo>
                  <a:cubicBezTo>
                    <a:pt x="0" y="215"/>
                    <a:pt x="67" y="348"/>
                    <a:pt x="167" y="515"/>
                  </a:cubicBezTo>
                  <a:cubicBezTo>
                    <a:pt x="234" y="682"/>
                    <a:pt x="367" y="848"/>
                    <a:pt x="501" y="1015"/>
                  </a:cubicBezTo>
                  <a:cubicBezTo>
                    <a:pt x="530" y="1064"/>
                    <a:pt x="574" y="1084"/>
                    <a:pt x="617" y="1084"/>
                  </a:cubicBezTo>
                  <a:cubicBezTo>
                    <a:pt x="723" y="1084"/>
                    <a:pt x="829" y="966"/>
                    <a:pt x="734" y="848"/>
                  </a:cubicBezTo>
                  <a:cubicBezTo>
                    <a:pt x="601" y="648"/>
                    <a:pt x="534" y="481"/>
                    <a:pt x="401" y="348"/>
                  </a:cubicBezTo>
                  <a:cubicBezTo>
                    <a:pt x="334" y="215"/>
                    <a:pt x="234" y="48"/>
                    <a:pt x="101" y="14"/>
                  </a:cubicBezTo>
                  <a:cubicBezTo>
                    <a:pt x="91" y="5"/>
                    <a:pt x="78" y="1"/>
                    <a:pt x="6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6"/>
            <p:cNvSpPr/>
            <p:nvPr/>
          </p:nvSpPr>
          <p:spPr>
            <a:xfrm>
              <a:off x="3113225" y="1375525"/>
              <a:ext cx="154100" cy="257475"/>
            </a:xfrm>
            <a:custGeom>
              <a:avLst/>
              <a:gdLst/>
              <a:ahLst/>
              <a:cxnLst/>
              <a:rect l="l" t="t" r="r" b="b"/>
              <a:pathLst>
                <a:path w="6164" h="10299" extrusionOk="0">
                  <a:moveTo>
                    <a:pt x="6116" y="1"/>
                  </a:moveTo>
                  <a:cubicBezTo>
                    <a:pt x="6104" y="1"/>
                    <a:pt x="6089" y="11"/>
                    <a:pt x="6072" y="37"/>
                  </a:cubicBezTo>
                  <a:cubicBezTo>
                    <a:pt x="4637" y="1004"/>
                    <a:pt x="3403" y="2105"/>
                    <a:pt x="1835" y="2839"/>
                  </a:cubicBezTo>
                  <a:cubicBezTo>
                    <a:pt x="1135" y="3172"/>
                    <a:pt x="434" y="3539"/>
                    <a:pt x="434" y="4406"/>
                  </a:cubicBezTo>
                  <a:cubicBezTo>
                    <a:pt x="434" y="5207"/>
                    <a:pt x="1068" y="5741"/>
                    <a:pt x="1502" y="6241"/>
                  </a:cubicBezTo>
                  <a:cubicBezTo>
                    <a:pt x="2736" y="7509"/>
                    <a:pt x="3570" y="8910"/>
                    <a:pt x="4637" y="10244"/>
                  </a:cubicBezTo>
                  <a:cubicBezTo>
                    <a:pt x="4675" y="10282"/>
                    <a:pt x="4719" y="10298"/>
                    <a:pt x="4759" y="10298"/>
                  </a:cubicBezTo>
                  <a:cubicBezTo>
                    <a:pt x="4858" y="10298"/>
                    <a:pt x="4933" y="10196"/>
                    <a:pt x="4837" y="10077"/>
                  </a:cubicBezTo>
                  <a:cubicBezTo>
                    <a:pt x="4170" y="9243"/>
                    <a:pt x="3637" y="8376"/>
                    <a:pt x="3003" y="7509"/>
                  </a:cubicBezTo>
                  <a:cubicBezTo>
                    <a:pt x="2502" y="6841"/>
                    <a:pt x="1769" y="6274"/>
                    <a:pt x="1302" y="5574"/>
                  </a:cubicBezTo>
                  <a:cubicBezTo>
                    <a:pt x="1" y="3673"/>
                    <a:pt x="2169" y="2905"/>
                    <a:pt x="3303" y="2205"/>
                  </a:cubicBezTo>
                  <a:cubicBezTo>
                    <a:pt x="4304" y="1571"/>
                    <a:pt x="5238" y="837"/>
                    <a:pt x="6138" y="137"/>
                  </a:cubicBezTo>
                  <a:cubicBezTo>
                    <a:pt x="6163" y="87"/>
                    <a:pt x="6151" y="1"/>
                    <a:pt x="611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6"/>
            <p:cNvSpPr/>
            <p:nvPr/>
          </p:nvSpPr>
          <p:spPr>
            <a:xfrm>
              <a:off x="3291075" y="1296375"/>
              <a:ext cx="141575" cy="66075"/>
            </a:xfrm>
            <a:custGeom>
              <a:avLst/>
              <a:gdLst/>
              <a:ahLst/>
              <a:cxnLst/>
              <a:rect l="l" t="t" r="r" b="b"/>
              <a:pathLst>
                <a:path w="5663" h="2643" extrusionOk="0">
                  <a:moveTo>
                    <a:pt x="5662" y="0"/>
                  </a:moveTo>
                  <a:cubicBezTo>
                    <a:pt x="3661" y="501"/>
                    <a:pt x="1793" y="1368"/>
                    <a:pt x="58" y="2502"/>
                  </a:cubicBezTo>
                  <a:cubicBezTo>
                    <a:pt x="1" y="2560"/>
                    <a:pt x="43" y="2642"/>
                    <a:pt x="120" y="2642"/>
                  </a:cubicBezTo>
                  <a:cubicBezTo>
                    <a:pt x="132" y="2642"/>
                    <a:pt x="145" y="2640"/>
                    <a:pt x="158" y="2636"/>
                  </a:cubicBezTo>
                  <a:cubicBezTo>
                    <a:pt x="1860" y="1501"/>
                    <a:pt x="3728" y="667"/>
                    <a:pt x="5662" y="34"/>
                  </a:cubicBezTo>
                  <a:lnTo>
                    <a:pt x="5662"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6"/>
            <p:cNvSpPr/>
            <p:nvPr/>
          </p:nvSpPr>
          <p:spPr>
            <a:xfrm>
              <a:off x="3203300" y="1321150"/>
              <a:ext cx="229850" cy="147400"/>
            </a:xfrm>
            <a:custGeom>
              <a:avLst/>
              <a:gdLst/>
              <a:ahLst/>
              <a:cxnLst/>
              <a:rect l="l" t="t" r="r" b="b"/>
              <a:pathLst>
                <a:path w="9194" h="5896" extrusionOk="0">
                  <a:moveTo>
                    <a:pt x="9123" y="1"/>
                  </a:moveTo>
                  <a:cubicBezTo>
                    <a:pt x="9109" y="1"/>
                    <a:pt x="9092" y="4"/>
                    <a:pt x="9073" y="10"/>
                  </a:cubicBezTo>
                  <a:cubicBezTo>
                    <a:pt x="7072" y="577"/>
                    <a:pt x="5137" y="1645"/>
                    <a:pt x="3303" y="2679"/>
                  </a:cubicBezTo>
                  <a:cubicBezTo>
                    <a:pt x="2369" y="3212"/>
                    <a:pt x="0" y="4413"/>
                    <a:pt x="334" y="5848"/>
                  </a:cubicBezTo>
                  <a:cubicBezTo>
                    <a:pt x="345" y="5881"/>
                    <a:pt x="371" y="5896"/>
                    <a:pt x="399" y="5896"/>
                  </a:cubicBezTo>
                  <a:cubicBezTo>
                    <a:pt x="456" y="5896"/>
                    <a:pt x="523" y="5836"/>
                    <a:pt x="501" y="5747"/>
                  </a:cubicBezTo>
                  <a:cubicBezTo>
                    <a:pt x="134" y="4113"/>
                    <a:pt x="3870" y="2512"/>
                    <a:pt x="4904" y="1978"/>
                  </a:cubicBezTo>
                  <a:cubicBezTo>
                    <a:pt x="6305" y="1244"/>
                    <a:pt x="7672" y="577"/>
                    <a:pt x="9140" y="77"/>
                  </a:cubicBezTo>
                  <a:cubicBezTo>
                    <a:pt x="9194" y="50"/>
                    <a:pt x="9182" y="1"/>
                    <a:pt x="912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6"/>
            <p:cNvSpPr/>
            <p:nvPr/>
          </p:nvSpPr>
          <p:spPr>
            <a:xfrm>
              <a:off x="3254200" y="1376425"/>
              <a:ext cx="134250" cy="68800"/>
            </a:xfrm>
            <a:custGeom>
              <a:avLst/>
              <a:gdLst/>
              <a:ahLst/>
              <a:cxnLst/>
              <a:rect l="l" t="t" r="r" b="b"/>
              <a:pathLst>
                <a:path w="5370" h="2752" extrusionOk="0">
                  <a:moveTo>
                    <a:pt x="5303" y="1"/>
                  </a:moveTo>
                  <a:cubicBezTo>
                    <a:pt x="3501" y="701"/>
                    <a:pt x="1500" y="1268"/>
                    <a:pt x="99" y="2536"/>
                  </a:cubicBezTo>
                  <a:cubicBezTo>
                    <a:pt x="0" y="2635"/>
                    <a:pt x="84" y="2752"/>
                    <a:pt x="189" y="2752"/>
                  </a:cubicBezTo>
                  <a:cubicBezTo>
                    <a:pt x="225" y="2752"/>
                    <a:pt x="265" y="2737"/>
                    <a:pt x="299" y="2703"/>
                  </a:cubicBezTo>
                  <a:cubicBezTo>
                    <a:pt x="1700" y="1435"/>
                    <a:pt x="3702" y="1001"/>
                    <a:pt x="5336" y="101"/>
                  </a:cubicBezTo>
                  <a:cubicBezTo>
                    <a:pt x="5369" y="101"/>
                    <a:pt x="5336" y="1"/>
                    <a:pt x="530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6"/>
            <p:cNvSpPr/>
            <p:nvPr/>
          </p:nvSpPr>
          <p:spPr>
            <a:xfrm>
              <a:off x="3426225" y="1337225"/>
              <a:ext cx="65625" cy="25175"/>
            </a:xfrm>
            <a:custGeom>
              <a:avLst/>
              <a:gdLst/>
              <a:ahLst/>
              <a:cxnLst/>
              <a:rect l="l" t="t" r="r" b="b"/>
              <a:pathLst>
                <a:path w="2625" h="1007" extrusionOk="0">
                  <a:moveTo>
                    <a:pt x="2491" y="1"/>
                  </a:moveTo>
                  <a:cubicBezTo>
                    <a:pt x="2091" y="1"/>
                    <a:pt x="1624" y="168"/>
                    <a:pt x="1257" y="301"/>
                  </a:cubicBezTo>
                  <a:cubicBezTo>
                    <a:pt x="823" y="434"/>
                    <a:pt x="457" y="635"/>
                    <a:pt x="90" y="901"/>
                  </a:cubicBezTo>
                  <a:cubicBezTo>
                    <a:pt x="1" y="901"/>
                    <a:pt x="70" y="1007"/>
                    <a:pt x="133" y="1007"/>
                  </a:cubicBezTo>
                  <a:cubicBezTo>
                    <a:pt x="141" y="1007"/>
                    <a:pt x="149" y="1005"/>
                    <a:pt x="156" y="1002"/>
                  </a:cubicBezTo>
                  <a:cubicBezTo>
                    <a:pt x="557" y="735"/>
                    <a:pt x="990" y="601"/>
                    <a:pt x="1424" y="501"/>
                  </a:cubicBezTo>
                  <a:cubicBezTo>
                    <a:pt x="1791" y="401"/>
                    <a:pt x="2224" y="301"/>
                    <a:pt x="2558" y="168"/>
                  </a:cubicBezTo>
                  <a:cubicBezTo>
                    <a:pt x="2625" y="101"/>
                    <a:pt x="2591" y="1"/>
                    <a:pt x="249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6"/>
            <p:cNvSpPr/>
            <p:nvPr/>
          </p:nvSpPr>
          <p:spPr>
            <a:xfrm>
              <a:off x="3621950" y="1317125"/>
              <a:ext cx="370700" cy="223850"/>
            </a:xfrm>
            <a:custGeom>
              <a:avLst/>
              <a:gdLst/>
              <a:ahLst/>
              <a:cxnLst/>
              <a:rect l="l" t="t" r="r" b="b"/>
              <a:pathLst>
                <a:path w="14828" h="8954" extrusionOk="0">
                  <a:moveTo>
                    <a:pt x="131" y="0"/>
                  </a:moveTo>
                  <a:cubicBezTo>
                    <a:pt x="0" y="0"/>
                    <a:pt x="10" y="174"/>
                    <a:pt x="133" y="204"/>
                  </a:cubicBezTo>
                  <a:cubicBezTo>
                    <a:pt x="3135" y="738"/>
                    <a:pt x="6304" y="505"/>
                    <a:pt x="9173" y="1705"/>
                  </a:cubicBezTo>
                  <a:cubicBezTo>
                    <a:pt x="10740" y="2339"/>
                    <a:pt x="11508" y="3407"/>
                    <a:pt x="12342" y="4808"/>
                  </a:cubicBezTo>
                  <a:cubicBezTo>
                    <a:pt x="13109" y="6042"/>
                    <a:pt x="14176" y="7309"/>
                    <a:pt x="14443" y="8811"/>
                  </a:cubicBezTo>
                  <a:cubicBezTo>
                    <a:pt x="14459" y="8903"/>
                    <a:pt x="14546" y="8953"/>
                    <a:pt x="14632" y="8953"/>
                  </a:cubicBezTo>
                  <a:cubicBezTo>
                    <a:pt x="14731" y="8953"/>
                    <a:pt x="14828" y="8887"/>
                    <a:pt x="14810" y="8744"/>
                  </a:cubicBezTo>
                  <a:cubicBezTo>
                    <a:pt x="14543" y="7376"/>
                    <a:pt x="13676" y="6242"/>
                    <a:pt x="12975" y="5141"/>
                  </a:cubicBezTo>
                  <a:cubicBezTo>
                    <a:pt x="12208" y="3974"/>
                    <a:pt x="11608" y="2840"/>
                    <a:pt x="10407" y="2072"/>
                  </a:cubicBezTo>
                  <a:cubicBezTo>
                    <a:pt x="7438" y="204"/>
                    <a:pt x="3469" y="638"/>
                    <a:pt x="166" y="4"/>
                  </a:cubicBezTo>
                  <a:cubicBezTo>
                    <a:pt x="154" y="2"/>
                    <a:pt x="142" y="0"/>
                    <a:pt x="13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6"/>
            <p:cNvSpPr/>
            <p:nvPr/>
          </p:nvSpPr>
          <p:spPr>
            <a:xfrm>
              <a:off x="3717825" y="1354750"/>
              <a:ext cx="217525" cy="117000"/>
            </a:xfrm>
            <a:custGeom>
              <a:avLst/>
              <a:gdLst/>
              <a:ahLst/>
              <a:cxnLst/>
              <a:rect l="l" t="t" r="r" b="b"/>
              <a:pathLst>
                <a:path w="8701" h="4680" extrusionOk="0">
                  <a:moveTo>
                    <a:pt x="1452" y="0"/>
                  </a:moveTo>
                  <a:cubicBezTo>
                    <a:pt x="1021" y="0"/>
                    <a:pt x="571" y="43"/>
                    <a:pt x="101" y="134"/>
                  </a:cubicBezTo>
                  <a:cubicBezTo>
                    <a:pt x="1" y="134"/>
                    <a:pt x="1" y="301"/>
                    <a:pt x="101" y="301"/>
                  </a:cubicBezTo>
                  <a:cubicBezTo>
                    <a:pt x="581" y="220"/>
                    <a:pt x="1038" y="179"/>
                    <a:pt x="1478" y="179"/>
                  </a:cubicBezTo>
                  <a:cubicBezTo>
                    <a:pt x="2872" y="179"/>
                    <a:pt x="4095" y="597"/>
                    <a:pt x="5338" y="1535"/>
                  </a:cubicBezTo>
                  <a:cubicBezTo>
                    <a:pt x="6572" y="2469"/>
                    <a:pt x="7406" y="3736"/>
                    <a:pt x="8573" y="4670"/>
                  </a:cubicBezTo>
                  <a:cubicBezTo>
                    <a:pt x="8579" y="4676"/>
                    <a:pt x="8588" y="4679"/>
                    <a:pt x="8597" y="4679"/>
                  </a:cubicBezTo>
                  <a:cubicBezTo>
                    <a:pt x="8639" y="4679"/>
                    <a:pt x="8701" y="4625"/>
                    <a:pt x="8673" y="4570"/>
                  </a:cubicBezTo>
                  <a:cubicBezTo>
                    <a:pt x="6627" y="2144"/>
                    <a:pt x="4505" y="0"/>
                    <a:pt x="14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6"/>
            <p:cNvSpPr/>
            <p:nvPr/>
          </p:nvSpPr>
          <p:spPr>
            <a:xfrm>
              <a:off x="3778975" y="1389700"/>
              <a:ext cx="132700" cy="105025"/>
            </a:xfrm>
            <a:custGeom>
              <a:avLst/>
              <a:gdLst/>
              <a:ahLst/>
              <a:cxnLst/>
              <a:rect l="l" t="t" r="r" b="b"/>
              <a:pathLst>
                <a:path w="5308" h="4201" extrusionOk="0">
                  <a:moveTo>
                    <a:pt x="158" y="0"/>
                  </a:moveTo>
                  <a:cubicBezTo>
                    <a:pt x="19" y="0"/>
                    <a:pt x="1" y="208"/>
                    <a:pt x="156" y="270"/>
                  </a:cubicBezTo>
                  <a:cubicBezTo>
                    <a:pt x="1724" y="504"/>
                    <a:pt x="3025" y="804"/>
                    <a:pt x="3759" y="2405"/>
                  </a:cubicBezTo>
                  <a:cubicBezTo>
                    <a:pt x="3892" y="2672"/>
                    <a:pt x="3992" y="3005"/>
                    <a:pt x="4193" y="3272"/>
                  </a:cubicBezTo>
                  <a:cubicBezTo>
                    <a:pt x="4493" y="3639"/>
                    <a:pt x="4893" y="3806"/>
                    <a:pt x="5193" y="4173"/>
                  </a:cubicBezTo>
                  <a:cubicBezTo>
                    <a:pt x="5203" y="4193"/>
                    <a:pt x="5219" y="4201"/>
                    <a:pt x="5234" y="4201"/>
                  </a:cubicBezTo>
                  <a:cubicBezTo>
                    <a:pt x="5271" y="4201"/>
                    <a:pt x="5307" y="4153"/>
                    <a:pt x="5260" y="4106"/>
                  </a:cubicBezTo>
                  <a:cubicBezTo>
                    <a:pt x="4926" y="3472"/>
                    <a:pt x="4393" y="3106"/>
                    <a:pt x="4059" y="2472"/>
                  </a:cubicBezTo>
                  <a:cubicBezTo>
                    <a:pt x="3826" y="2005"/>
                    <a:pt x="3726" y="1638"/>
                    <a:pt x="3359" y="1271"/>
                  </a:cubicBezTo>
                  <a:cubicBezTo>
                    <a:pt x="2525" y="404"/>
                    <a:pt x="1324" y="203"/>
                    <a:pt x="190" y="3"/>
                  </a:cubicBezTo>
                  <a:cubicBezTo>
                    <a:pt x="179" y="1"/>
                    <a:pt x="168" y="0"/>
                    <a:pt x="15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6"/>
            <p:cNvSpPr/>
            <p:nvPr/>
          </p:nvSpPr>
          <p:spPr>
            <a:xfrm>
              <a:off x="3929975" y="1496600"/>
              <a:ext cx="16175" cy="32775"/>
            </a:xfrm>
            <a:custGeom>
              <a:avLst/>
              <a:gdLst/>
              <a:ahLst/>
              <a:cxnLst/>
              <a:rect l="l" t="t" r="r" b="b"/>
              <a:pathLst>
                <a:path w="647" h="1311" extrusionOk="0">
                  <a:moveTo>
                    <a:pt x="154" y="0"/>
                  </a:moveTo>
                  <a:cubicBezTo>
                    <a:pt x="76" y="0"/>
                    <a:pt x="1" y="64"/>
                    <a:pt x="21" y="164"/>
                  </a:cubicBezTo>
                  <a:cubicBezTo>
                    <a:pt x="87" y="364"/>
                    <a:pt x="121" y="564"/>
                    <a:pt x="187" y="764"/>
                  </a:cubicBezTo>
                  <a:cubicBezTo>
                    <a:pt x="221" y="964"/>
                    <a:pt x="321" y="1198"/>
                    <a:pt x="488" y="1298"/>
                  </a:cubicBezTo>
                  <a:cubicBezTo>
                    <a:pt x="496" y="1306"/>
                    <a:pt x="511" y="1310"/>
                    <a:pt x="527" y="1310"/>
                  </a:cubicBezTo>
                  <a:cubicBezTo>
                    <a:pt x="577" y="1310"/>
                    <a:pt x="646" y="1273"/>
                    <a:pt x="621" y="1198"/>
                  </a:cubicBezTo>
                  <a:cubicBezTo>
                    <a:pt x="588" y="1031"/>
                    <a:pt x="454" y="864"/>
                    <a:pt x="421" y="698"/>
                  </a:cubicBezTo>
                  <a:cubicBezTo>
                    <a:pt x="321" y="497"/>
                    <a:pt x="287" y="331"/>
                    <a:pt x="287" y="97"/>
                  </a:cubicBezTo>
                  <a:cubicBezTo>
                    <a:pt x="261" y="30"/>
                    <a:pt x="206" y="0"/>
                    <a:pt x="15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6"/>
            <p:cNvSpPr/>
            <p:nvPr/>
          </p:nvSpPr>
          <p:spPr>
            <a:xfrm>
              <a:off x="3841900" y="1444950"/>
              <a:ext cx="64775" cy="73100"/>
            </a:xfrm>
            <a:custGeom>
              <a:avLst/>
              <a:gdLst/>
              <a:ahLst/>
              <a:cxnLst/>
              <a:rect l="l" t="t" r="r" b="b"/>
              <a:pathLst>
                <a:path w="2591" h="2924" extrusionOk="0">
                  <a:moveTo>
                    <a:pt x="105" y="1"/>
                  </a:moveTo>
                  <a:cubicBezTo>
                    <a:pt x="23" y="1"/>
                    <a:pt x="0" y="141"/>
                    <a:pt x="108" y="195"/>
                  </a:cubicBezTo>
                  <a:cubicBezTo>
                    <a:pt x="1175" y="795"/>
                    <a:pt x="1509" y="2096"/>
                    <a:pt x="2443" y="2897"/>
                  </a:cubicBezTo>
                  <a:cubicBezTo>
                    <a:pt x="2461" y="2916"/>
                    <a:pt x="2483" y="2924"/>
                    <a:pt x="2502" y="2924"/>
                  </a:cubicBezTo>
                  <a:cubicBezTo>
                    <a:pt x="2552" y="2924"/>
                    <a:pt x="2591" y="2869"/>
                    <a:pt x="2543" y="2797"/>
                  </a:cubicBezTo>
                  <a:cubicBezTo>
                    <a:pt x="1942" y="1796"/>
                    <a:pt x="1209" y="595"/>
                    <a:pt x="175" y="28"/>
                  </a:cubicBezTo>
                  <a:cubicBezTo>
                    <a:pt x="149" y="9"/>
                    <a:pt x="125" y="1"/>
                    <a:pt x="10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6"/>
            <p:cNvSpPr/>
            <p:nvPr/>
          </p:nvSpPr>
          <p:spPr>
            <a:xfrm>
              <a:off x="3661950" y="1397175"/>
              <a:ext cx="110100" cy="6550"/>
            </a:xfrm>
            <a:custGeom>
              <a:avLst/>
              <a:gdLst/>
              <a:ahLst/>
              <a:cxnLst/>
              <a:rect l="l" t="t" r="r" b="b"/>
              <a:pathLst>
                <a:path w="4404" h="262" extrusionOk="0">
                  <a:moveTo>
                    <a:pt x="3876" y="0"/>
                  </a:moveTo>
                  <a:cubicBezTo>
                    <a:pt x="2934" y="0"/>
                    <a:pt x="1981" y="70"/>
                    <a:pt x="1047" y="70"/>
                  </a:cubicBezTo>
                  <a:cubicBezTo>
                    <a:pt x="718" y="70"/>
                    <a:pt x="391" y="62"/>
                    <a:pt x="67" y="38"/>
                  </a:cubicBezTo>
                  <a:cubicBezTo>
                    <a:pt x="1" y="105"/>
                    <a:pt x="1" y="171"/>
                    <a:pt x="34" y="171"/>
                  </a:cubicBezTo>
                  <a:cubicBezTo>
                    <a:pt x="526" y="240"/>
                    <a:pt x="1011" y="262"/>
                    <a:pt x="1492" y="262"/>
                  </a:cubicBezTo>
                  <a:cubicBezTo>
                    <a:pt x="2299" y="262"/>
                    <a:pt x="3096" y="201"/>
                    <a:pt x="3901" y="201"/>
                  </a:cubicBezTo>
                  <a:cubicBezTo>
                    <a:pt x="4013" y="201"/>
                    <a:pt x="4125" y="202"/>
                    <a:pt x="4237" y="205"/>
                  </a:cubicBezTo>
                  <a:cubicBezTo>
                    <a:pt x="4370" y="205"/>
                    <a:pt x="4404" y="38"/>
                    <a:pt x="4270" y="5"/>
                  </a:cubicBezTo>
                  <a:cubicBezTo>
                    <a:pt x="4139" y="1"/>
                    <a:pt x="4008" y="0"/>
                    <a:pt x="387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6"/>
            <p:cNvSpPr/>
            <p:nvPr/>
          </p:nvSpPr>
          <p:spPr>
            <a:xfrm>
              <a:off x="3621925" y="1343775"/>
              <a:ext cx="55625" cy="11125"/>
            </a:xfrm>
            <a:custGeom>
              <a:avLst/>
              <a:gdLst/>
              <a:ahLst/>
              <a:cxnLst/>
              <a:rect l="l" t="t" r="r" b="b"/>
              <a:pathLst>
                <a:path w="2225" h="445" extrusionOk="0">
                  <a:moveTo>
                    <a:pt x="821" y="0"/>
                  </a:moveTo>
                  <a:cubicBezTo>
                    <a:pt x="564" y="0"/>
                    <a:pt x="309" y="33"/>
                    <a:pt x="67" y="106"/>
                  </a:cubicBezTo>
                  <a:cubicBezTo>
                    <a:pt x="0" y="106"/>
                    <a:pt x="0" y="239"/>
                    <a:pt x="67" y="239"/>
                  </a:cubicBezTo>
                  <a:cubicBezTo>
                    <a:pt x="156" y="250"/>
                    <a:pt x="249" y="254"/>
                    <a:pt x="344" y="254"/>
                  </a:cubicBezTo>
                  <a:cubicBezTo>
                    <a:pt x="534" y="254"/>
                    <a:pt x="734" y="239"/>
                    <a:pt x="934" y="239"/>
                  </a:cubicBezTo>
                  <a:cubicBezTo>
                    <a:pt x="1301" y="239"/>
                    <a:pt x="1668" y="306"/>
                    <a:pt x="2069" y="439"/>
                  </a:cubicBezTo>
                  <a:cubicBezTo>
                    <a:pt x="2076" y="443"/>
                    <a:pt x="2083" y="445"/>
                    <a:pt x="2091" y="445"/>
                  </a:cubicBezTo>
                  <a:cubicBezTo>
                    <a:pt x="2155" y="445"/>
                    <a:pt x="2225" y="332"/>
                    <a:pt x="2135" y="273"/>
                  </a:cubicBezTo>
                  <a:cubicBezTo>
                    <a:pt x="1731" y="102"/>
                    <a:pt x="1273" y="0"/>
                    <a:pt x="82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6"/>
            <p:cNvSpPr/>
            <p:nvPr/>
          </p:nvSpPr>
          <p:spPr>
            <a:xfrm>
              <a:off x="3545200" y="1348075"/>
              <a:ext cx="55900" cy="6700"/>
            </a:xfrm>
            <a:custGeom>
              <a:avLst/>
              <a:gdLst/>
              <a:ahLst/>
              <a:cxnLst/>
              <a:rect l="l" t="t" r="r" b="b"/>
              <a:pathLst>
                <a:path w="2236" h="268" extrusionOk="0">
                  <a:moveTo>
                    <a:pt x="2202" y="0"/>
                  </a:moveTo>
                  <a:cubicBezTo>
                    <a:pt x="1435" y="0"/>
                    <a:pt x="734" y="134"/>
                    <a:pt x="1" y="234"/>
                  </a:cubicBezTo>
                  <a:lnTo>
                    <a:pt x="1" y="267"/>
                  </a:lnTo>
                  <a:cubicBezTo>
                    <a:pt x="734" y="234"/>
                    <a:pt x="1435" y="101"/>
                    <a:pt x="2202" y="101"/>
                  </a:cubicBezTo>
                  <a:cubicBezTo>
                    <a:pt x="2236" y="67"/>
                    <a:pt x="2236" y="0"/>
                    <a:pt x="220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6"/>
            <p:cNvSpPr/>
            <p:nvPr/>
          </p:nvSpPr>
          <p:spPr>
            <a:xfrm>
              <a:off x="3465325" y="1363800"/>
              <a:ext cx="43050" cy="20300"/>
            </a:xfrm>
            <a:custGeom>
              <a:avLst/>
              <a:gdLst/>
              <a:ahLst/>
              <a:cxnLst/>
              <a:rect l="l" t="t" r="r" b="b"/>
              <a:pathLst>
                <a:path w="1722" h="812" extrusionOk="0">
                  <a:moveTo>
                    <a:pt x="1620" y="1"/>
                  </a:moveTo>
                  <a:cubicBezTo>
                    <a:pt x="1612" y="1"/>
                    <a:pt x="1603" y="2"/>
                    <a:pt x="1594" y="5"/>
                  </a:cubicBezTo>
                  <a:cubicBezTo>
                    <a:pt x="1094" y="172"/>
                    <a:pt x="527" y="339"/>
                    <a:pt x="60" y="672"/>
                  </a:cubicBezTo>
                  <a:cubicBezTo>
                    <a:pt x="1" y="702"/>
                    <a:pt x="47" y="811"/>
                    <a:pt x="129" y="811"/>
                  </a:cubicBezTo>
                  <a:cubicBezTo>
                    <a:pt x="139" y="811"/>
                    <a:pt x="149" y="809"/>
                    <a:pt x="160" y="806"/>
                  </a:cubicBezTo>
                  <a:cubicBezTo>
                    <a:pt x="394" y="706"/>
                    <a:pt x="660" y="539"/>
                    <a:pt x="894" y="472"/>
                  </a:cubicBezTo>
                  <a:cubicBezTo>
                    <a:pt x="1161" y="339"/>
                    <a:pt x="1394" y="272"/>
                    <a:pt x="1661" y="172"/>
                  </a:cubicBezTo>
                  <a:cubicBezTo>
                    <a:pt x="1722" y="142"/>
                    <a:pt x="1700" y="1"/>
                    <a:pt x="162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6"/>
            <p:cNvSpPr/>
            <p:nvPr/>
          </p:nvSpPr>
          <p:spPr>
            <a:xfrm>
              <a:off x="3248325" y="1398100"/>
              <a:ext cx="183500" cy="136875"/>
            </a:xfrm>
            <a:custGeom>
              <a:avLst/>
              <a:gdLst/>
              <a:ahLst/>
              <a:cxnLst/>
              <a:rect l="l" t="t" r="r" b="b"/>
              <a:pathLst>
                <a:path w="7340" h="5475" extrusionOk="0">
                  <a:moveTo>
                    <a:pt x="7239" y="1"/>
                  </a:moveTo>
                  <a:cubicBezTo>
                    <a:pt x="5338" y="1068"/>
                    <a:pt x="0" y="2269"/>
                    <a:pt x="1401" y="5438"/>
                  </a:cubicBezTo>
                  <a:cubicBezTo>
                    <a:pt x="1414" y="5464"/>
                    <a:pt x="1437" y="5474"/>
                    <a:pt x="1460" y="5474"/>
                  </a:cubicBezTo>
                  <a:cubicBezTo>
                    <a:pt x="1497" y="5474"/>
                    <a:pt x="1535" y="5446"/>
                    <a:pt x="1535" y="5405"/>
                  </a:cubicBezTo>
                  <a:cubicBezTo>
                    <a:pt x="701" y="2303"/>
                    <a:pt x="5238" y="1235"/>
                    <a:pt x="7272" y="134"/>
                  </a:cubicBezTo>
                  <a:cubicBezTo>
                    <a:pt x="7339" y="101"/>
                    <a:pt x="7272" y="1"/>
                    <a:pt x="723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6"/>
            <p:cNvSpPr/>
            <p:nvPr/>
          </p:nvSpPr>
          <p:spPr>
            <a:xfrm>
              <a:off x="3713275" y="1566675"/>
              <a:ext cx="309825" cy="173600"/>
            </a:xfrm>
            <a:custGeom>
              <a:avLst/>
              <a:gdLst/>
              <a:ahLst/>
              <a:cxnLst/>
              <a:rect l="l" t="t" r="r" b="b"/>
              <a:pathLst>
                <a:path w="12393" h="6944" extrusionOk="0">
                  <a:moveTo>
                    <a:pt x="12199" y="1"/>
                  </a:moveTo>
                  <a:cubicBezTo>
                    <a:pt x="12155" y="1"/>
                    <a:pt x="12113" y="20"/>
                    <a:pt x="12091" y="63"/>
                  </a:cubicBezTo>
                  <a:cubicBezTo>
                    <a:pt x="10790" y="2364"/>
                    <a:pt x="8755" y="2665"/>
                    <a:pt x="6587" y="3765"/>
                  </a:cubicBezTo>
                  <a:cubicBezTo>
                    <a:pt x="4486" y="4833"/>
                    <a:pt x="2584" y="6100"/>
                    <a:pt x="183" y="6601"/>
                  </a:cubicBezTo>
                  <a:cubicBezTo>
                    <a:pt x="0" y="6661"/>
                    <a:pt x="12" y="6943"/>
                    <a:pt x="191" y="6943"/>
                  </a:cubicBezTo>
                  <a:cubicBezTo>
                    <a:pt x="209" y="6943"/>
                    <a:pt x="228" y="6940"/>
                    <a:pt x="249" y="6934"/>
                  </a:cubicBezTo>
                  <a:cubicBezTo>
                    <a:pt x="2918" y="6367"/>
                    <a:pt x="5019" y="4599"/>
                    <a:pt x="7521" y="3565"/>
                  </a:cubicBezTo>
                  <a:cubicBezTo>
                    <a:pt x="9523" y="2731"/>
                    <a:pt x="11324" y="2331"/>
                    <a:pt x="12325" y="196"/>
                  </a:cubicBezTo>
                  <a:cubicBezTo>
                    <a:pt x="12392" y="83"/>
                    <a:pt x="12292" y="1"/>
                    <a:pt x="1219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6"/>
            <p:cNvSpPr/>
            <p:nvPr/>
          </p:nvSpPr>
          <p:spPr>
            <a:xfrm>
              <a:off x="3903475" y="1564775"/>
              <a:ext cx="79575" cy="58250"/>
            </a:xfrm>
            <a:custGeom>
              <a:avLst/>
              <a:gdLst/>
              <a:ahLst/>
              <a:cxnLst/>
              <a:rect l="l" t="t" r="r" b="b"/>
              <a:pathLst>
                <a:path w="3183" h="2330" extrusionOk="0">
                  <a:moveTo>
                    <a:pt x="3103" y="1"/>
                  </a:moveTo>
                  <a:cubicBezTo>
                    <a:pt x="3068" y="1"/>
                    <a:pt x="3031" y="26"/>
                    <a:pt x="3015" y="72"/>
                  </a:cubicBezTo>
                  <a:cubicBezTo>
                    <a:pt x="2715" y="639"/>
                    <a:pt x="2348" y="1106"/>
                    <a:pt x="1714" y="1406"/>
                  </a:cubicBezTo>
                  <a:cubicBezTo>
                    <a:pt x="1214" y="1640"/>
                    <a:pt x="680" y="1840"/>
                    <a:pt x="113" y="2040"/>
                  </a:cubicBezTo>
                  <a:cubicBezTo>
                    <a:pt x="0" y="2125"/>
                    <a:pt x="31" y="2329"/>
                    <a:pt x="144" y="2329"/>
                  </a:cubicBezTo>
                  <a:cubicBezTo>
                    <a:pt x="164" y="2329"/>
                    <a:pt x="188" y="2322"/>
                    <a:pt x="213" y="2307"/>
                  </a:cubicBezTo>
                  <a:cubicBezTo>
                    <a:pt x="1347" y="1840"/>
                    <a:pt x="2949" y="1506"/>
                    <a:pt x="3182" y="105"/>
                  </a:cubicBezTo>
                  <a:cubicBezTo>
                    <a:pt x="3182" y="34"/>
                    <a:pt x="3144" y="1"/>
                    <a:pt x="310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6"/>
            <p:cNvSpPr/>
            <p:nvPr/>
          </p:nvSpPr>
          <p:spPr>
            <a:xfrm>
              <a:off x="3961525" y="1557675"/>
              <a:ext cx="2325" cy="2250"/>
            </a:xfrm>
            <a:custGeom>
              <a:avLst/>
              <a:gdLst/>
              <a:ahLst/>
              <a:cxnLst/>
              <a:rect l="l" t="t" r="r" b="b"/>
              <a:pathLst>
                <a:path w="93" h="90" extrusionOk="0">
                  <a:moveTo>
                    <a:pt x="36" y="0"/>
                  </a:moveTo>
                  <a:cubicBezTo>
                    <a:pt x="14" y="0"/>
                    <a:pt x="1" y="64"/>
                    <a:pt x="26" y="89"/>
                  </a:cubicBezTo>
                  <a:cubicBezTo>
                    <a:pt x="93" y="89"/>
                    <a:pt x="93" y="56"/>
                    <a:pt x="60" y="22"/>
                  </a:cubicBezTo>
                  <a:cubicBezTo>
                    <a:pt x="52" y="6"/>
                    <a:pt x="44" y="0"/>
                    <a:pt x="3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6"/>
            <p:cNvSpPr/>
            <p:nvPr/>
          </p:nvSpPr>
          <p:spPr>
            <a:xfrm>
              <a:off x="3870625" y="1558000"/>
              <a:ext cx="67375" cy="42900"/>
            </a:xfrm>
            <a:custGeom>
              <a:avLst/>
              <a:gdLst/>
              <a:ahLst/>
              <a:cxnLst/>
              <a:rect l="l" t="t" r="r" b="b"/>
              <a:pathLst>
                <a:path w="2695" h="1716" extrusionOk="0">
                  <a:moveTo>
                    <a:pt x="2580" y="0"/>
                  </a:moveTo>
                  <a:cubicBezTo>
                    <a:pt x="2558" y="0"/>
                    <a:pt x="2538" y="12"/>
                    <a:pt x="2528" y="43"/>
                  </a:cubicBezTo>
                  <a:cubicBezTo>
                    <a:pt x="2228" y="543"/>
                    <a:pt x="1894" y="843"/>
                    <a:pt x="1394" y="1077"/>
                  </a:cubicBezTo>
                  <a:cubicBezTo>
                    <a:pt x="994" y="1277"/>
                    <a:pt x="527" y="1410"/>
                    <a:pt x="60" y="1577"/>
                  </a:cubicBezTo>
                  <a:cubicBezTo>
                    <a:pt x="0" y="1607"/>
                    <a:pt x="20" y="1716"/>
                    <a:pt x="72" y="1716"/>
                  </a:cubicBezTo>
                  <a:cubicBezTo>
                    <a:pt x="79" y="1716"/>
                    <a:pt x="86" y="1714"/>
                    <a:pt x="93" y="1711"/>
                  </a:cubicBezTo>
                  <a:cubicBezTo>
                    <a:pt x="1027" y="1444"/>
                    <a:pt x="2461" y="1244"/>
                    <a:pt x="2695" y="110"/>
                  </a:cubicBezTo>
                  <a:cubicBezTo>
                    <a:pt x="2695" y="63"/>
                    <a:pt x="2630" y="0"/>
                    <a:pt x="258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6"/>
            <p:cNvSpPr/>
            <p:nvPr/>
          </p:nvSpPr>
          <p:spPr>
            <a:xfrm>
              <a:off x="3868400" y="1560600"/>
              <a:ext cx="16050" cy="10625"/>
            </a:xfrm>
            <a:custGeom>
              <a:avLst/>
              <a:gdLst/>
              <a:ahLst/>
              <a:cxnLst/>
              <a:rect l="l" t="t" r="r" b="b"/>
              <a:pathLst>
                <a:path w="642" h="425" extrusionOk="0">
                  <a:moveTo>
                    <a:pt x="570" y="0"/>
                  </a:moveTo>
                  <a:cubicBezTo>
                    <a:pt x="563" y="0"/>
                    <a:pt x="556" y="2"/>
                    <a:pt x="549" y="6"/>
                  </a:cubicBezTo>
                  <a:cubicBezTo>
                    <a:pt x="382" y="72"/>
                    <a:pt x="249" y="172"/>
                    <a:pt x="82" y="272"/>
                  </a:cubicBezTo>
                  <a:cubicBezTo>
                    <a:pt x="1" y="326"/>
                    <a:pt x="73" y="424"/>
                    <a:pt x="139" y="424"/>
                  </a:cubicBezTo>
                  <a:cubicBezTo>
                    <a:pt x="154" y="424"/>
                    <a:pt x="169" y="419"/>
                    <a:pt x="182" y="406"/>
                  </a:cubicBezTo>
                  <a:lnTo>
                    <a:pt x="582" y="139"/>
                  </a:lnTo>
                  <a:cubicBezTo>
                    <a:pt x="642" y="109"/>
                    <a:pt x="622" y="0"/>
                    <a:pt x="5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6"/>
            <p:cNvSpPr/>
            <p:nvPr/>
          </p:nvSpPr>
          <p:spPr>
            <a:xfrm>
              <a:off x="3755750" y="1634850"/>
              <a:ext cx="98600" cy="51550"/>
            </a:xfrm>
            <a:custGeom>
              <a:avLst/>
              <a:gdLst/>
              <a:ahLst/>
              <a:cxnLst/>
              <a:rect l="l" t="t" r="r" b="b"/>
              <a:pathLst>
                <a:path w="3944" h="2062" extrusionOk="0">
                  <a:moveTo>
                    <a:pt x="3783" y="1"/>
                  </a:moveTo>
                  <a:cubicBezTo>
                    <a:pt x="3774" y="1"/>
                    <a:pt x="3764" y="2"/>
                    <a:pt x="3754" y="4"/>
                  </a:cubicBezTo>
                  <a:cubicBezTo>
                    <a:pt x="2420" y="338"/>
                    <a:pt x="1085" y="1138"/>
                    <a:pt x="51" y="1972"/>
                  </a:cubicBezTo>
                  <a:cubicBezTo>
                    <a:pt x="1" y="1998"/>
                    <a:pt x="27" y="2062"/>
                    <a:pt x="57" y="2062"/>
                  </a:cubicBezTo>
                  <a:cubicBezTo>
                    <a:pt x="67" y="2062"/>
                    <a:pt x="77" y="2055"/>
                    <a:pt x="85" y="2039"/>
                  </a:cubicBezTo>
                  <a:cubicBezTo>
                    <a:pt x="1386" y="1539"/>
                    <a:pt x="2453" y="605"/>
                    <a:pt x="3821" y="204"/>
                  </a:cubicBezTo>
                  <a:cubicBezTo>
                    <a:pt x="3944" y="174"/>
                    <a:pt x="3896" y="1"/>
                    <a:pt x="378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6"/>
            <p:cNvSpPr/>
            <p:nvPr/>
          </p:nvSpPr>
          <p:spPr>
            <a:xfrm>
              <a:off x="3736175" y="1687750"/>
              <a:ext cx="14625" cy="8925"/>
            </a:xfrm>
            <a:custGeom>
              <a:avLst/>
              <a:gdLst/>
              <a:ahLst/>
              <a:cxnLst/>
              <a:rect l="l" t="t" r="r" b="b"/>
              <a:pathLst>
                <a:path w="585" h="357" extrusionOk="0">
                  <a:moveTo>
                    <a:pt x="499" y="1"/>
                  </a:moveTo>
                  <a:cubicBezTo>
                    <a:pt x="480" y="1"/>
                    <a:pt x="458" y="7"/>
                    <a:pt x="434" y="23"/>
                  </a:cubicBezTo>
                  <a:cubicBezTo>
                    <a:pt x="334" y="90"/>
                    <a:pt x="201" y="190"/>
                    <a:pt x="34" y="257"/>
                  </a:cubicBezTo>
                  <a:cubicBezTo>
                    <a:pt x="0" y="290"/>
                    <a:pt x="0" y="357"/>
                    <a:pt x="67" y="357"/>
                  </a:cubicBezTo>
                  <a:cubicBezTo>
                    <a:pt x="234" y="290"/>
                    <a:pt x="367" y="223"/>
                    <a:pt x="534" y="90"/>
                  </a:cubicBezTo>
                  <a:cubicBezTo>
                    <a:pt x="585" y="65"/>
                    <a:pt x="558" y="1"/>
                    <a:pt x="49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6"/>
            <p:cNvSpPr/>
            <p:nvPr/>
          </p:nvSpPr>
          <p:spPr>
            <a:xfrm>
              <a:off x="3725675" y="1629725"/>
              <a:ext cx="36225" cy="22100"/>
            </a:xfrm>
            <a:custGeom>
              <a:avLst/>
              <a:gdLst/>
              <a:ahLst/>
              <a:cxnLst/>
              <a:rect l="l" t="t" r="r" b="b"/>
              <a:pathLst>
                <a:path w="1449" h="884" extrusionOk="0">
                  <a:moveTo>
                    <a:pt x="1389" y="0"/>
                  </a:moveTo>
                  <a:cubicBezTo>
                    <a:pt x="1379" y="0"/>
                    <a:pt x="1367" y="3"/>
                    <a:pt x="1354" y="9"/>
                  </a:cubicBezTo>
                  <a:cubicBezTo>
                    <a:pt x="921" y="209"/>
                    <a:pt x="520" y="510"/>
                    <a:pt x="87" y="743"/>
                  </a:cubicBezTo>
                  <a:cubicBezTo>
                    <a:pt x="0" y="801"/>
                    <a:pt x="13" y="883"/>
                    <a:pt x="105" y="883"/>
                  </a:cubicBezTo>
                  <a:cubicBezTo>
                    <a:pt x="119" y="883"/>
                    <a:pt x="135" y="881"/>
                    <a:pt x="154" y="876"/>
                  </a:cubicBezTo>
                  <a:cubicBezTo>
                    <a:pt x="587" y="643"/>
                    <a:pt x="987" y="376"/>
                    <a:pt x="1421" y="76"/>
                  </a:cubicBezTo>
                  <a:cubicBezTo>
                    <a:pt x="1448" y="49"/>
                    <a:pt x="1431" y="0"/>
                    <a:pt x="138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6"/>
            <p:cNvSpPr/>
            <p:nvPr/>
          </p:nvSpPr>
          <p:spPr>
            <a:xfrm>
              <a:off x="3310875" y="1451475"/>
              <a:ext cx="92575" cy="180075"/>
            </a:xfrm>
            <a:custGeom>
              <a:avLst/>
              <a:gdLst/>
              <a:ahLst/>
              <a:cxnLst/>
              <a:rect l="l" t="t" r="r" b="b"/>
              <a:pathLst>
                <a:path w="3703" h="7203" extrusionOk="0">
                  <a:moveTo>
                    <a:pt x="3603" y="1"/>
                  </a:moveTo>
                  <a:cubicBezTo>
                    <a:pt x="2335" y="501"/>
                    <a:pt x="1001" y="1302"/>
                    <a:pt x="501" y="2669"/>
                  </a:cubicBezTo>
                  <a:cubicBezTo>
                    <a:pt x="0" y="4104"/>
                    <a:pt x="334" y="5805"/>
                    <a:pt x="868" y="7139"/>
                  </a:cubicBezTo>
                  <a:cubicBezTo>
                    <a:pt x="879" y="7184"/>
                    <a:pt x="905" y="7202"/>
                    <a:pt x="933" y="7202"/>
                  </a:cubicBezTo>
                  <a:cubicBezTo>
                    <a:pt x="990" y="7202"/>
                    <a:pt x="1057" y="7128"/>
                    <a:pt x="1034" y="7039"/>
                  </a:cubicBezTo>
                  <a:cubicBezTo>
                    <a:pt x="567" y="5872"/>
                    <a:pt x="234" y="4371"/>
                    <a:pt x="567" y="3136"/>
                  </a:cubicBezTo>
                  <a:cubicBezTo>
                    <a:pt x="1001" y="1602"/>
                    <a:pt x="2335" y="835"/>
                    <a:pt x="3670" y="101"/>
                  </a:cubicBezTo>
                  <a:cubicBezTo>
                    <a:pt x="3703" y="34"/>
                    <a:pt x="3670" y="1"/>
                    <a:pt x="360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6"/>
            <p:cNvSpPr/>
            <p:nvPr/>
          </p:nvSpPr>
          <p:spPr>
            <a:xfrm>
              <a:off x="3558275" y="1262775"/>
              <a:ext cx="274650" cy="55300"/>
            </a:xfrm>
            <a:custGeom>
              <a:avLst/>
              <a:gdLst/>
              <a:ahLst/>
              <a:cxnLst/>
              <a:rect l="l" t="t" r="r" b="b"/>
              <a:pathLst>
                <a:path w="10986" h="2212" extrusionOk="0">
                  <a:moveTo>
                    <a:pt x="3300" y="0"/>
                  </a:moveTo>
                  <a:cubicBezTo>
                    <a:pt x="2090" y="0"/>
                    <a:pt x="963" y="232"/>
                    <a:pt x="111" y="844"/>
                  </a:cubicBezTo>
                  <a:cubicBezTo>
                    <a:pt x="1" y="899"/>
                    <a:pt x="73" y="1069"/>
                    <a:pt x="158" y="1069"/>
                  </a:cubicBezTo>
                  <a:cubicBezTo>
                    <a:pt x="176" y="1069"/>
                    <a:pt x="194" y="1061"/>
                    <a:pt x="211" y="1044"/>
                  </a:cubicBezTo>
                  <a:cubicBezTo>
                    <a:pt x="1042" y="456"/>
                    <a:pt x="1949" y="246"/>
                    <a:pt x="2888" y="246"/>
                  </a:cubicBezTo>
                  <a:cubicBezTo>
                    <a:pt x="4665" y="246"/>
                    <a:pt x="6560" y="995"/>
                    <a:pt x="8284" y="1344"/>
                  </a:cubicBezTo>
                  <a:cubicBezTo>
                    <a:pt x="8184" y="1411"/>
                    <a:pt x="8217" y="1544"/>
                    <a:pt x="8317" y="1544"/>
                  </a:cubicBezTo>
                  <a:cubicBezTo>
                    <a:pt x="9185" y="1645"/>
                    <a:pt x="9985" y="2078"/>
                    <a:pt x="10852" y="2212"/>
                  </a:cubicBezTo>
                  <a:cubicBezTo>
                    <a:pt x="10952" y="2212"/>
                    <a:pt x="10986" y="2145"/>
                    <a:pt x="10886" y="2078"/>
                  </a:cubicBezTo>
                  <a:cubicBezTo>
                    <a:pt x="10385" y="1878"/>
                    <a:pt x="9885" y="1678"/>
                    <a:pt x="9385" y="1511"/>
                  </a:cubicBezTo>
                  <a:cubicBezTo>
                    <a:pt x="9451" y="1511"/>
                    <a:pt x="9485" y="1411"/>
                    <a:pt x="9451" y="1378"/>
                  </a:cubicBezTo>
                  <a:cubicBezTo>
                    <a:pt x="7871" y="737"/>
                    <a:pt x="5455" y="0"/>
                    <a:pt x="33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6"/>
            <p:cNvSpPr/>
            <p:nvPr/>
          </p:nvSpPr>
          <p:spPr>
            <a:xfrm>
              <a:off x="3533775" y="1295725"/>
              <a:ext cx="69000" cy="12425"/>
            </a:xfrm>
            <a:custGeom>
              <a:avLst/>
              <a:gdLst/>
              <a:ahLst/>
              <a:cxnLst/>
              <a:rect l="l" t="t" r="r" b="b"/>
              <a:pathLst>
                <a:path w="2760" h="497" extrusionOk="0">
                  <a:moveTo>
                    <a:pt x="1729" y="0"/>
                  </a:moveTo>
                  <a:cubicBezTo>
                    <a:pt x="1193" y="0"/>
                    <a:pt x="656" y="81"/>
                    <a:pt x="157" y="226"/>
                  </a:cubicBezTo>
                  <a:cubicBezTo>
                    <a:pt x="0" y="258"/>
                    <a:pt x="80" y="496"/>
                    <a:pt x="229" y="496"/>
                  </a:cubicBezTo>
                  <a:cubicBezTo>
                    <a:pt x="238" y="496"/>
                    <a:pt x="248" y="495"/>
                    <a:pt x="257" y="493"/>
                  </a:cubicBezTo>
                  <a:cubicBezTo>
                    <a:pt x="1091" y="226"/>
                    <a:pt x="1859" y="393"/>
                    <a:pt x="2693" y="226"/>
                  </a:cubicBezTo>
                  <a:cubicBezTo>
                    <a:pt x="2759" y="226"/>
                    <a:pt x="2759" y="93"/>
                    <a:pt x="2693" y="93"/>
                  </a:cubicBezTo>
                  <a:cubicBezTo>
                    <a:pt x="2378" y="30"/>
                    <a:pt x="2053" y="0"/>
                    <a:pt x="172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6"/>
            <p:cNvSpPr/>
            <p:nvPr/>
          </p:nvSpPr>
          <p:spPr>
            <a:xfrm>
              <a:off x="3478650" y="1247375"/>
              <a:ext cx="150800" cy="41625"/>
            </a:xfrm>
            <a:custGeom>
              <a:avLst/>
              <a:gdLst/>
              <a:ahLst/>
              <a:cxnLst/>
              <a:rect l="l" t="t" r="r" b="b"/>
              <a:pathLst>
                <a:path w="6032" h="1665" extrusionOk="0">
                  <a:moveTo>
                    <a:pt x="4424" y="1"/>
                  </a:moveTo>
                  <a:cubicBezTo>
                    <a:pt x="2890" y="1"/>
                    <a:pt x="1240" y="756"/>
                    <a:pt x="61" y="1493"/>
                  </a:cubicBezTo>
                  <a:cubicBezTo>
                    <a:pt x="0" y="1524"/>
                    <a:pt x="105" y="1664"/>
                    <a:pt x="175" y="1664"/>
                  </a:cubicBezTo>
                  <a:cubicBezTo>
                    <a:pt x="182" y="1664"/>
                    <a:pt x="188" y="1663"/>
                    <a:pt x="194" y="1660"/>
                  </a:cubicBezTo>
                  <a:cubicBezTo>
                    <a:pt x="1598" y="792"/>
                    <a:pt x="3003" y="276"/>
                    <a:pt x="4527" y="276"/>
                  </a:cubicBezTo>
                  <a:cubicBezTo>
                    <a:pt x="4994" y="276"/>
                    <a:pt x="5472" y="324"/>
                    <a:pt x="5965" y="426"/>
                  </a:cubicBezTo>
                  <a:cubicBezTo>
                    <a:pt x="5998" y="426"/>
                    <a:pt x="6032" y="326"/>
                    <a:pt x="5998" y="326"/>
                  </a:cubicBezTo>
                  <a:cubicBezTo>
                    <a:pt x="5506" y="97"/>
                    <a:pt x="4973" y="1"/>
                    <a:pt x="442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6"/>
            <p:cNvSpPr/>
            <p:nvPr/>
          </p:nvSpPr>
          <p:spPr>
            <a:xfrm>
              <a:off x="3515525" y="1451225"/>
              <a:ext cx="105600" cy="21975"/>
            </a:xfrm>
            <a:custGeom>
              <a:avLst/>
              <a:gdLst/>
              <a:ahLst/>
              <a:cxnLst/>
              <a:rect l="l" t="t" r="r" b="b"/>
              <a:pathLst>
                <a:path w="4224" h="879" extrusionOk="0">
                  <a:moveTo>
                    <a:pt x="3554" y="1"/>
                  </a:moveTo>
                  <a:cubicBezTo>
                    <a:pt x="2341" y="1"/>
                    <a:pt x="1156" y="447"/>
                    <a:pt x="20" y="845"/>
                  </a:cubicBezTo>
                  <a:cubicBezTo>
                    <a:pt x="13" y="838"/>
                    <a:pt x="9" y="835"/>
                    <a:pt x="8" y="835"/>
                  </a:cubicBezTo>
                  <a:lnTo>
                    <a:pt x="8" y="835"/>
                  </a:lnTo>
                  <a:cubicBezTo>
                    <a:pt x="0" y="835"/>
                    <a:pt x="27" y="878"/>
                    <a:pt x="53" y="878"/>
                  </a:cubicBezTo>
                  <a:cubicBezTo>
                    <a:pt x="1256" y="487"/>
                    <a:pt x="2459" y="96"/>
                    <a:pt x="3759" y="96"/>
                  </a:cubicBezTo>
                  <a:cubicBezTo>
                    <a:pt x="3902" y="96"/>
                    <a:pt x="4045" y="101"/>
                    <a:pt x="4190" y="111"/>
                  </a:cubicBezTo>
                  <a:cubicBezTo>
                    <a:pt x="4223" y="111"/>
                    <a:pt x="4223" y="44"/>
                    <a:pt x="4190" y="44"/>
                  </a:cubicBezTo>
                  <a:cubicBezTo>
                    <a:pt x="3977" y="14"/>
                    <a:pt x="3765" y="1"/>
                    <a:pt x="355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6"/>
            <p:cNvSpPr/>
            <p:nvPr/>
          </p:nvSpPr>
          <p:spPr>
            <a:xfrm>
              <a:off x="3670300" y="1435625"/>
              <a:ext cx="36700" cy="6700"/>
            </a:xfrm>
            <a:custGeom>
              <a:avLst/>
              <a:gdLst/>
              <a:ahLst/>
              <a:cxnLst/>
              <a:rect l="l" t="t" r="r" b="b"/>
              <a:pathLst>
                <a:path w="1468" h="268" extrusionOk="0">
                  <a:moveTo>
                    <a:pt x="1468" y="1"/>
                  </a:moveTo>
                  <a:cubicBezTo>
                    <a:pt x="968" y="1"/>
                    <a:pt x="467" y="101"/>
                    <a:pt x="0" y="234"/>
                  </a:cubicBezTo>
                  <a:lnTo>
                    <a:pt x="0" y="268"/>
                  </a:lnTo>
                  <a:cubicBezTo>
                    <a:pt x="501" y="134"/>
                    <a:pt x="1001" y="68"/>
                    <a:pt x="146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6"/>
            <p:cNvSpPr/>
            <p:nvPr/>
          </p:nvSpPr>
          <p:spPr>
            <a:xfrm>
              <a:off x="3762025" y="1528625"/>
              <a:ext cx="9200" cy="11075"/>
            </a:xfrm>
            <a:custGeom>
              <a:avLst/>
              <a:gdLst/>
              <a:ahLst/>
              <a:cxnLst/>
              <a:rect l="l" t="t" r="r" b="b"/>
              <a:pathLst>
                <a:path w="368" h="443" extrusionOk="0">
                  <a:moveTo>
                    <a:pt x="253" y="1"/>
                  </a:moveTo>
                  <a:cubicBezTo>
                    <a:pt x="222" y="1"/>
                    <a:pt x="191" y="15"/>
                    <a:pt x="167" y="50"/>
                  </a:cubicBezTo>
                  <a:lnTo>
                    <a:pt x="134" y="50"/>
                  </a:lnTo>
                  <a:lnTo>
                    <a:pt x="34" y="117"/>
                  </a:lnTo>
                  <a:lnTo>
                    <a:pt x="0" y="217"/>
                  </a:lnTo>
                  <a:lnTo>
                    <a:pt x="0" y="351"/>
                  </a:lnTo>
                  <a:cubicBezTo>
                    <a:pt x="0" y="384"/>
                    <a:pt x="34" y="417"/>
                    <a:pt x="67" y="417"/>
                  </a:cubicBezTo>
                  <a:cubicBezTo>
                    <a:pt x="117" y="434"/>
                    <a:pt x="151" y="442"/>
                    <a:pt x="176" y="442"/>
                  </a:cubicBezTo>
                  <a:cubicBezTo>
                    <a:pt x="201" y="442"/>
                    <a:pt x="217" y="434"/>
                    <a:pt x="234" y="417"/>
                  </a:cubicBezTo>
                  <a:cubicBezTo>
                    <a:pt x="301" y="417"/>
                    <a:pt x="334" y="384"/>
                    <a:pt x="334" y="351"/>
                  </a:cubicBezTo>
                  <a:lnTo>
                    <a:pt x="367" y="250"/>
                  </a:lnTo>
                  <a:lnTo>
                    <a:pt x="367" y="150"/>
                  </a:lnTo>
                  <a:lnTo>
                    <a:pt x="367" y="117"/>
                  </a:lnTo>
                  <a:cubicBezTo>
                    <a:pt x="367" y="52"/>
                    <a:pt x="311" y="1"/>
                    <a:pt x="25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6"/>
            <p:cNvSpPr/>
            <p:nvPr/>
          </p:nvSpPr>
          <p:spPr>
            <a:xfrm>
              <a:off x="3436300" y="1659625"/>
              <a:ext cx="151450" cy="22150"/>
            </a:xfrm>
            <a:custGeom>
              <a:avLst/>
              <a:gdLst/>
              <a:ahLst/>
              <a:cxnLst/>
              <a:rect l="l" t="t" r="r" b="b"/>
              <a:pathLst>
                <a:path w="6058" h="886" extrusionOk="0">
                  <a:moveTo>
                    <a:pt x="135" y="1"/>
                  </a:moveTo>
                  <a:cubicBezTo>
                    <a:pt x="38" y="1"/>
                    <a:pt x="1" y="157"/>
                    <a:pt x="87" y="214"/>
                  </a:cubicBezTo>
                  <a:cubicBezTo>
                    <a:pt x="961" y="705"/>
                    <a:pt x="1863" y="885"/>
                    <a:pt x="2774" y="885"/>
                  </a:cubicBezTo>
                  <a:cubicBezTo>
                    <a:pt x="3845" y="885"/>
                    <a:pt x="4928" y="636"/>
                    <a:pt x="5991" y="348"/>
                  </a:cubicBezTo>
                  <a:cubicBezTo>
                    <a:pt x="6058" y="314"/>
                    <a:pt x="6024" y="214"/>
                    <a:pt x="5924" y="214"/>
                  </a:cubicBezTo>
                  <a:cubicBezTo>
                    <a:pt x="4744" y="313"/>
                    <a:pt x="3644" y="608"/>
                    <a:pt x="2537" y="608"/>
                  </a:cubicBezTo>
                  <a:cubicBezTo>
                    <a:pt x="1767" y="608"/>
                    <a:pt x="994" y="465"/>
                    <a:pt x="187" y="14"/>
                  </a:cubicBezTo>
                  <a:cubicBezTo>
                    <a:pt x="168" y="5"/>
                    <a:pt x="151" y="1"/>
                    <a:pt x="13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6"/>
            <p:cNvSpPr/>
            <p:nvPr/>
          </p:nvSpPr>
          <p:spPr>
            <a:xfrm>
              <a:off x="3362575" y="1570475"/>
              <a:ext cx="19200" cy="61475"/>
            </a:xfrm>
            <a:custGeom>
              <a:avLst/>
              <a:gdLst/>
              <a:ahLst/>
              <a:cxnLst/>
              <a:rect l="l" t="t" r="r" b="b"/>
              <a:pathLst>
                <a:path w="768" h="2459" extrusionOk="0">
                  <a:moveTo>
                    <a:pt x="227" y="1"/>
                  </a:moveTo>
                  <a:cubicBezTo>
                    <a:pt x="186" y="1"/>
                    <a:pt x="148" y="21"/>
                    <a:pt x="134" y="78"/>
                  </a:cubicBezTo>
                  <a:cubicBezTo>
                    <a:pt x="0" y="845"/>
                    <a:pt x="0" y="1879"/>
                    <a:pt x="634" y="2446"/>
                  </a:cubicBezTo>
                  <a:cubicBezTo>
                    <a:pt x="643" y="2455"/>
                    <a:pt x="657" y="2459"/>
                    <a:pt x="672" y="2459"/>
                  </a:cubicBezTo>
                  <a:cubicBezTo>
                    <a:pt x="714" y="2459"/>
                    <a:pt x="768" y="2428"/>
                    <a:pt x="768" y="2379"/>
                  </a:cubicBezTo>
                  <a:cubicBezTo>
                    <a:pt x="601" y="2012"/>
                    <a:pt x="367" y="1679"/>
                    <a:pt x="334" y="1245"/>
                  </a:cubicBezTo>
                  <a:cubicBezTo>
                    <a:pt x="301" y="878"/>
                    <a:pt x="301" y="444"/>
                    <a:pt x="367" y="78"/>
                  </a:cubicBezTo>
                  <a:cubicBezTo>
                    <a:pt x="348" y="39"/>
                    <a:pt x="284" y="1"/>
                    <a:pt x="22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6"/>
            <p:cNvSpPr/>
            <p:nvPr/>
          </p:nvSpPr>
          <p:spPr>
            <a:xfrm>
              <a:off x="3368050" y="1670350"/>
              <a:ext cx="66075" cy="24400"/>
            </a:xfrm>
            <a:custGeom>
              <a:avLst/>
              <a:gdLst/>
              <a:ahLst/>
              <a:cxnLst/>
              <a:rect l="l" t="t" r="r" b="b"/>
              <a:pathLst>
                <a:path w="2643" h="976" extrusionOk="0">
                  <a:moveTo>
                    <a:pt x="109" y="1"/>
                  </a:moveTo>
                  <a:cubicBezTo>
                    <a:pt x="51" y="1"/>
                    <a:pt x="0" y="104"/>
                    <a:pt x="82" y="185"/>
                  </a:cubicBezTo>
                  <a:cubicBezTo>
                    <a:pt x="882" y="586"/>
                    <a:pt x="1749" y="619"/>
                    <a:pt x="2583" y="953"/>
                  </a:cubicBezTo>
                  <a:cubicBezTo>
                    <a:pt x="2591" y="969"/>
                    <a:pt x="2599" y="975"/>
                    <a:pt x="2607" y="975"/>
                  </a:cubicBezTo>
                  <a:cubicBezTo>
                    <a:pt x="2629" y="975"/>
                    <a:pt x="2642" y="911"/>
                    <a:pt x="2617" y="886"/>
                  </a:cubicBezTo>
                  <a:cubicBezTo>
                    <a:pt x="1883" y="419"/>
                    <a:pt x="949" y="419"/>
                    <a:pt x="148" y="19"/>
                  </a:cubicBezTo>
                  <a:cubicBezTo>
                    <a:pt x="136" y="6"/>
                    <a:pt x="122" y="1"/>
                    <a:pt x="10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6"/>
            <p:cNvSpPr/>
            <p:nvPr/>
          </p:nvSpPr>
          <p:spPr>
            <a:xfrm>
              <a:off x="3629425" y="1681500"/>
              <a:ext cx="78425" cy="21025"/>
            </a:xfrm>
            <a:custGeom>
              <a:avLst/>
              <a:gdLst/>
              <a:ahLst/>
              <a:cxnLst/>
              <a:rect l="l" t="t" r="r" b="b"/>
              <a:pathLst>
                <a:path w="3137" h="841" extrusionOk="0">
                  <a:moveTo>
                    <a:pt x="2852" y="0"/>
                  </a:moveTo>
                  <a:cubicBezTo>
                    <a:pt x="1924" y="0"/>
                    <a:pt x="1075" y="450"/>
                    <a:pt x="167" y="607"/>
                  </a:cubicBezTo>
                  <a:cubicBezTo>
                    <a:pt x="1" y="640"/>
                    <a:pt x="34" y="840"/>
                    <a:pt x="201" y="840"/>
                  </a:cubicBezTo>
                  <a:cubicBezTo>
                    <a:pt x="1168" y="673"/>
                    <a:pt x="2102" y="340"/>
                    <a:pt x="3036" y="173"/>
                  </a:cubicBezTo>
                  <a:cubicBezTo>
                    <a:pt x="3136" y="173"/>
                    <a:pt x="3136" y="6"/>
                    <a:pt x="3036" y="6"/>
                  </a:cubicBezTo>
                  <a:cubicBezTo>
                    <a:pt x="2974" y="2"/>
                    <a:pt x="2913" y="0"/>
                    <a:pt x="28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6"/>
            <p:cNvSpPr/>
            <p:nvPr/>
          </p:nvSpPr>
          <p:spPr>
            <a:xfrm>
              <a:off x="3637500" y="1714175"/>
              <a:ext cx="36975" cy="18150"/>
            </a:xfrm>
            <a:custGeom>
              <a:avLst/>
              <a:gdLst/>
              <a:ahLst/>
              <a:cxnLst/>
              <a:rect l="l" t="t" r="r" b="b"/>
              <a:pathLst>
                <a:path w="1479" h="726" extrusionOk="0">
                  <a:moveTo>
                    <a:pt x="1312" y="0"/>
                  </a:moveTo>
                  <a:cubicBezTo>
                    <a:pt x="845" y="67"/>
                    <a:pt x="478" y="300"/>
                    <a:pt x="111" y="501"/>
                  </a:cubicBezTo>
                  <a:cubicBezTo>
                    <a:pt x="1" y="556"/>
                    <a:pt x="73" y="725"/>
                    <a:pt x="196" y="725"/>
                  </a:cubicBezTo>
                  <a:cubicBezTo>
                    <a:pt x="222" y="725"/>
                    <a:pt x="249" y="718"/>
                    <a:pt x="278" y="701"/>
                  </a:cubicBezTo>
                  <a:cubicBezTo>
                    <a:pt x="612" y="501"/>
                    <a:pt x="979" y="334"/>
                    <a:pt x="1379" y="167"/>
                  </a:cubicBezTo>
                  <a:cubicBezTo>
                    <a:pt x="1479" y="167"/>
                    <a:pt x="1446" y="0"/>
                    <a:pt x="131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6"/>
            <p:cNvSpPr/>
            <p:nvPr/>
          </p:nvSpPr>
          <p:spPr>
            <a:xfrm>
              <a:off x="3818150" y="1514000"/>
              <a:ext cx="39800" cy="50175"/>
            </a:xfrm>
            <a:custGeom>
              <a:avLst/>
              <a:gdLst/>
              <a:ahLst/>
              <a:cxnLst/>
              <a:rect l="l" t="t" r="r" b="b"/>
              <a:pathLst>
                <a:path w="1592" h="2007" extrusionOk="0">
                  <a:moveTo>
                    <a:pt x="1416" y="0"/>
                  </a:moveTo>
                  <a:cubicBezTo>
                    <a:pt x="1383" y="0"/>
                    <a:pt x="1358" y="11"/>
                    <a:pt x="1358" y="35"/>
                  </a:cubicBezTo>
                  <a:cubicBezTo>
                    <a:pt x="1125" y="802"/>
                    <a:pt x="991" y="1536"/>
                    <a:pt x="124" y="1803"/>
                  </a:cubicBezTo>
                  <a:cubicBezTo>
                    <a:pt x="1" y="1834"/>
                    <a:pt x="77" y="2007"/>
                    <a:pt x="194" y="2007"/>
                  </a:cubicBezTo>
                  <a:cubicBezTo>
                    <a:pt x="204" y="2007"/>
                    <a:pt x="214" y="2006"/>
                    <a:pt x="224" y="2003"/>
                  </a:cubicBezTo>
                  <a:cubicBezTo>
                    <a:pt x="991" y="1803"/>
                    <a:pt x="1592" y="936"/>
                    <a:pt x="1558" y="102"/>
                  </a:cubicBezTo>
                  <a:cubicBezTo>
                    <a:pt x="1558" y="37"/>
                    <a:pt x="1475" y="0"/>
                    <a:pt x="141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6"/>
            <p:cNvSpPr/>
            <p:nvPr/>
          </p:nvSpPr>
          <p:spPr>
            <a:xfrm>
              <a:off x="3759525" y="1702075"/>
              <a:ext cx="838950" cy="167500"/>
            </a:xfrm>
            <a:custGeom>
              <a:avLst/>
              <a:gdLst/>
              <a:ahLst/>
              <a:cxnLst/>
              <a:rect l="l" t="t" r="r" b="b"/>
              <a:pathLst>
                <a:path w="33558" h="6700" extrusionOk="0">
                  <a:moveTo>
                    <a:pt x="18252" y="1"/>
                  </a:moveTo>
                  <a:cubicBezTo>
                    <a:pt x="17169" y="1"/>
                    <a:pt x="16087" y="59"/>
                    <a:pt x="15011" y="184"/>
                  </a:cubicBezTo>
                  <a:cubicBezTo>
                    <a:pt x="12843" y="451"/>
                    <a:pt x="10775" y="951"/>
                    <a:pt x="8673" y="1518"/>
                  </a:cubicBezTo>
                  <a:cubicBezTo>
                    <a:pt x="7072" y="1985"/>
                    <a:pt x="5404" y="2319"/>
                    <a:pt x="3903" y="3053"/>
                  </a:cubicBezTo>
                  <a:cubicBezTo>
                    <a:pt x="2736" y="3653"/>
                    <a:pt x="0" y="5188"/>
                    <a:pt x="1735" y="6655"/>
                  </a:cubicBezTo>
                  <a:cubicBezTo>
                    <a:pt x="1758" y="6686"/>
                    <a:pt x="1785" y="6699"/>
                    <a:pt x="1811" y="6699"/>
                  </a:cubicBezTo>
                  <a:cubicBezTo>
                    <a:pt x="1898" y="6699"/>
                    <a:pt x="1979" y="6558"/>
                    <a:pt x="1902" y="6455"/>
                  </a:cubicBezTo>
                  <a:cubicBezTo>
                    <a:pt x="1101" y="5688"/>
                    <a:pt x="1768" y="4854"/>
                    <a:pt x="2335" y="4354"/>
                  </a:cubicBezTo>
                  <a:cubicBezTo>
                    <a:pt x="2736" y="4020"/>
                    <a:pt x="3136" y="3787"/>
                    <a:pt x="3570" y="3520"/>
                  </a:cubicBezTo>
                  <a:cubicBezTo>
                    <a:pt x="4404" y="3019"/>
                    <a:pt x="5237" y="2786"/>
                    <a:pt x="6171" y="2519"/>
                  </a:cubicBezTo>
                  <a:cubicBezTo>
                    <a:pt x="9574" y="1618"/>
                    <a:pt x="12843" y="518"/>
                    <a:pt x="16345" y="351"/>
                  </a:cubicBezTo>
                  <a:cubicBezTo>
                    <a:pt x="16836" y="325"/>
                    <a:pt x="17329" y="313"/>
                    <a:pt x="17822" y="313"/>
                  </a:cubicBezTo>
                  <a:cubicBezTo>
                    <a:pt x="20547" y="313"/>
                    <a:pt x="23302" y="687"/>
                    <a:pt x="25986" y="1251"/>
                  </a:cubicBezTo>
                  <a:cubicBezTo>
                    <a:pt x="27420" y="1585"/>
                    <a:pt x="28921" y="1852"/>
                    <a:pt x="30255" y="2486"/>
                  </a:cubicBezTo>
                  <a:cubicBezTo>
                    <a:pt x="32057" y="3353"/>
                    <a:pt x="32757" y="4621"/>
                    <a:pt x="33124" y="6522"/>
                  </a:cubicBezTo>
                  <a:cubicBezTo>
                    <a:pt x="33124" y="6572"/>
                    <a:pt x="33157" y="6597"/>
                    <a:pt x="33195" y="6597"/>
                  </a:cubicBezTo>
                  <a:cubicBezTo>
                    <a:pt x="33232" y="6597"/>
                    <a:pt x="33274" y="6572"/>
                    <a:pt x="33291" y="6522"/>
                  </a:cubicBezTo>
                  <a:cubicBezTo>
                    <a:pt x="33558" y="3353"/>
                    <a:pt x="30455" y="2019"/>
                    <a:pt x="27887" y="1352"/>
                  </a:cubicBezTo>
                  <a:cubicBezTo>
                    <a:pt x="24760" y="526"/>
                    <a:pt x="21501" y="1"/>
                    <a:pt x="1825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6"/>
            <p:cNvSpPr/>
            <p:nvPr/>
          </p:nvSpPr>
          <p:spPr>
            <a:xfrm>
              <a:off x="3790375" y="1754050"/>
              <a:ext cx="808950" cy="406925"/>
            </a:xfrm>
            <a:custGeom>
              <a:avLst/>
              <a:gdLst/>
              <a:ahLst/>
              <a:cxnLst/>
              <a:rect l="l" t="t" r="r" b="b"/>
              <a:pathLst>
                <a:path w="32358" h="16277" extrusionOk="0">
                  <a:moveTo>
                    <a:pt x="18193" y="0"/>
                  </a:moveTo>
                  <a:cubicBezTo>
                    <a:pt x="17398" y="0"/>
                    <a:pt x="16604" y="26"/>
                    <a:pt x="15812" y="73"/>
                  </a:cubicBezTo>
                  <a:cubicBezTo>
                    <a:pt x="12009" y="273"/>
                    <a:pt x="8240" y="907"/>
                    <a:pt x="4604" y="2075"/>
                  </a:cubicBezTo>
                  <a:cubicBezTo>
                    <a:pt x="4104" y="2241"/>
                    <a:pt x="1" y="3609"/>
                    <a:pt x="1835" y="4543"/>
                  </a:cubicBezTo>
                  <a:cubicBezTo>
                    <a:pt x="1842" y="4547"/>
                    <a:pt x="1850" y="4548"/>
                    <a:pt x="1858" y="4548"/>
                  </a:cubicBezTo>
                  <a:cubicBezTo>
                    <a:pt x="1921" y="4548"/>
                    <a:pt x="1991" y="4436"/>
                    <a:pt x="1902" y="4376"/>
                  </a:cubicBezTo>
                  <a:cubicBezTo>
                    <a:pt x="734" y="3709"/>
                    <a:pt x="3937" y="2542"/>
                    <a:pt x="4270" y="2408"/>
                  </a:cubicBezTo>
                  <a:cubicBezTo>
                    <a:pt x="5238" y="2041"/>
                    <a:pt x="6238" y="1708"/>
                    <a:pt x="7239" y="1441"/>
                  </a:cubicBezTo>
                  <a:cubicBezTo>
                    <a:pt x="10675" y="573"/>
                    <a:pt x="14378" y="207"/>
                    <a:pt x="17913" y="207"/>
                  </a:cubicBezTo>
                  <a:cubicBezTo>
                    <a:pt x="20215" y="207"/>
                    <a:pt x="22517" y="407"/>
                    <a:pt x="24752" y="907"/>
                  </a:cubicBezTo>
                  <a:cubicBezTo>
                    <a:pt x="26886" y="1407"/>
                    <a:pt x="29221" y="2041"/>
                    <a:pt x="30422" y="4009"/>
                  </a:cubicBezTo>
                  <a:cubicBezTo>
                    <a:pt x="31456" y="5677"/>
                    <a:pt x="31590" y="7745"/>
                    <a:pt x="31757" y="9680"/>
                  </a:cubicBezTo>
                  <a:cubicBezTo>
                    <a:pt x="31923" y="11882"/>
                    <a:pt x="31957" y="14083"/>
                    <a:pt x="32090" y="16251"/>
                  </a:cubicBezTo>
                  <a:cubicBezTo>
                    <a:pt x="32090" y="16268"/>
                    <a:pt x="32115" y="16276"/>
                    <a:pt x="32140" y="16276"/>
                  </a:cubicBezTo>
                  <a:cubicBezTo>
                    <a:pt x="32165" y="16276"/>
                    <a:pt x="32190" y="16268"/>
                    <a:pt x="32190" y="16251"/>
                  </a:cubicBezTo>
                  <a:cubicBezTo>
                    <a:pt x="32357" y="13583"/>
                    <a:pt x="32257" y="10881"/>
                    <a:pt x="31957" y="8212"/>
                  </a:cubicBezTo>
                  <a:cubicBezTo>
                    <a:pt x="31657" y="6411"/>
                    <a:pt x="31356" y="4543"/>
                    <a:pt x="30122" y="3175"/>
                  </a:cubicBezTo>
                  <a:cubicBezTo>
                    <a:pt x="28688" y="1541"/>
                    <a:pt x="26253" y="1007"/>
                    <a:pt x="24218" y="573"/>
                  </a:cubicBezTo>
                  <a:cubicBezTo>
                    <a:pt x="22232" y="167"/>
                    <a:pt x="20211" y="0"/>
                    <a:pt x="1819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6"/>
            <p:cNvSpPr/>
            <p:nvPr/>
          </p:nvSpPr>
          <p:spPr>
            <a:xfrm>
              <a:off x="4289900" y="1785875"/>
              <a:ext cx="277425" cy="303625"/>
            </a:xfrm>
            <a:custGeom>
              <a:avLst/>
              <a:gdLst/>
              <a:ahLst/>
              <a:cxnLst/>
              <a:rect l="l" t="t" r="r" b="b"/>
              <a:pathLst>
                <a:path w="11097" h="12145" extrusionOk="0">
                  <a:moveTo>
                    <a:pt x="1" y="1"/>
                  </a:moveTo>
                  <a:lnTo>
                    <a:pt x="1" y="68"/>
                  </a:lnTo>
                  <a:cubicBezTo>
                    <a:pt x="3403" y="1168"/>
                    <a:pt x="7506" y="301"/>
                    <a:pt x="9240" y="4304"/>
                  </a:cubicBezTo>
                  <a:cubicBezTo>
                    <a:pt x="10308" y="6773"/>
                    <a:pt x="10074" y="9541"/>
                    <a:pt x="10942" y="12110"/>
                  </a:cubicBezTo>
                  <a:cubicBezTo>
                    <a:pt x="10954" y="12133"/>
                    <a:pt x="10978" y="12144"/>
                    <a:pt x="11003" y="12144"/>
                  </a:cubicBezTo>
                  <a:cubicBezTo>
                    <a:pt x="11049" y="12144"/>
                    <a:pt x="11097" y="12108"/>
                    <a:pt x="11075" y="12043"/>
                  </a:cubicBezTo>
                  <a:cubicBezTo>
                    <a:pt x="10208" y="9174"/>
                    <a:pt x="10775" y="5805"/>
                    <a:pt x="9040" y="3203"/>
                  </a:cubicBezTo>
                  <a:cubicBezTo>
                    <a:pt x="7106" y="301"/>
                    <a:pt x="3103" y="368"/>
                    <a:pt x="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6"/>
            <p:cNvSpPr/>
            <p:nvPr/>
          </p:nvSpPr>
          <p:spPr>
            <a:xfrm>
              <a:off x="4233200" y="1805075"/>
              <a:ext cx="288175" cy="206950"/>
            </a:xfrm>
            <a:custGeom>
              <a:avLst/>
              <a:gdLst/>
              <a:ahLst/>
              <a:cxnLst/>
              <a:rect l="l" t="t" r="r" b="b"/>
              <a:pathLst>
                <a:path w="11527" h="8278" extrusionOk="0">
                  <a:moveTo>
                    <a:pt x="0" y="0"/>
                  </a:moveTo>
                  <a:cubicBezTo>
                    <a:pt x="2769" y="467"/>
                    <a:pt x="5738" y="234"/>
                    <a:pt x="8206" y="1868"/>
                  </a:cubicBezTo>
                  <a:cubicBezTo>
                    <a:pt x="10408" y="3336"/>
                    <a:pt x="10708" y="5838"/>
                    <a:pt x="11342" y="8206"/>
                  </a:cubicBezTo>
                  <a:cubicBezTo>
                    <a:pt x="11357" y="8253"/>
                    <a:pt x="11401" y="8277"/>
                    <a:pt x="11441" y="8277"/>
                  </a:cubicBezTo>
                  <a:cubicBezTo>
                    <a:pt x="11487" y="8277"/>
                    <a:pt x="11526" y="8244"/>
                    <a:pt x="11508" y="8173"/>
                  </a:cubicBezTo>
                  <a:cubicBezTo>
                    <a:pt x="11008" y="5904"/>
                    <a:pt x="10775" y="3469"/>
                    <a:pt x="8740" y="1968"/>
                  </a:cubicBezTo>
                  <a:cubicBezTo>
                    <a:pt x="6305" y="167"/>
                    <a:pt x="2869" y="467"/>
                    <a:pt x="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6"/>
            <p:cNvSpPr/>
            <p:nvPr/>
          </p:nvSpPr>
          <p:spPr>
            <a:xfrm>
              <a:off x="3813725" y="1802575"/>
              <a:ext cx="231025" cy="378200"/>
            </a:xfrm>
            <a:custGeom>
              <a:avLst/>
              <a:gdLst/>
              <a:ahLst/>
              <a:cxnLst/>
              <a:rect l="l" t="t" r="r" b="b"/>
              <a:pathLst>
                <a:path w="9241" h="15128" extrusionOk="0">
                  <a:moveTo>
                    <a:pt x="9107" y="0"/>
                  </a:moveTo>
                  <a:cubicBezTo>
                    <a:pt x="6472" y="467"/>
                    <a:pt x="2569" y="867"/>
                    <a:pt x="935" y="3302"/>
                  </a:cubicBezTo>
                  <a:cubicBezTo>
                    <a:pt x="101" y="4570"/>
                    <a:pt x="434" y="5971"/>
                    <a:pt x="935" y="7272"/>
                  </a:cubicBezTo>
                  <a:cubicBezTo>
                    <a:pt x="1435" y="8506"/>
                    <a:pt x="1835" y="9574"/>
                    <a:pt x="2102" y="10908"/>
                  </a:cubicBezTo>
                  <a:cubicBezTo>
                    <a:pt x="2336" y="12276"/>
                    <a:pt x="2569" y="13677"/>
                    <a:pt x="2869" y="15078"/>
                  </a:cubicBezTo>
                  <a:cubicBezTo>
                    <a:pt x="2869" y="15111"/>
                    <a:pt x="2903" y="15128"/>
                    <a:pt x="2936" y="15128"/>
                  </a:cubicBezTo>
                  <a:cubicBezTo>
                    <a:pt x="2969" y="15128"/>
                    <a:pt x="3003" y="15111"/>
                    <a:pt x="3003" y="15078"/>
                  </a:cubicBezTo>
                  <a:cubicBezTo>
                    <a:pt x="2803" y="13276"/>
                    <a:pt x="2502" y="11308"/>
                    <a:pt x="2069" y="9607"/>
                  </a:cubicBezTo>
                  <a:cubicBezTo>
                    <a:pt x="1602" y="7839"/>
                    <a:pt x="1" y="5938"/>
                    <a:pt x="768" y="4003"/>
                  </a:cubicBezTo>
                  <a:cubicBezTo>
                    <a:pt x="1902" y="1101"/>
                    <a:pt x="6505" y="667"/>
                    <a:pt x="9107" y="234"/>
                  </a:cubicBezTo>
                  <a:cubicBezTo>
                    <a:pt x="9241" y="167"/>
                    <a:pt x="9174" y="0"/>
                    <a:pt x="910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6"/>
            <p:cNvSpPr/>
            <p:nvPr/>
          </p:nvSpPr>
          <p:spPr>
            <a:xfrm>
              <a:off x="3837900" y="1823425"/>
              <a:ext cx="313600" cy="340450"/>
            </a:xfrm>
            <a:custGeom>
              <a:avLst/>
              <a:gdLst/>
              <a:ahLst/>
              <a:cxnLst/>
              <a:rect l="l" t="t" r="r" b="b"/>
              <a:pathLst>
                <a:path w="12544" h="13618" extrusionOk="0">
                  <a:moveTo>
                    <a:pt x="12543" y="0"/>
                  </a:moveTo>
                  <a:cubicBezTo>
                    <a:pt x="9975" y="100"/>
                    <a:pt x="7606" y="400"/>
                    <a:pt x="5038" y="867"/>
                  </a:cubicBezTo>
                  <a:cubicBezTo>
                    <a:pt x="3770" y="1134"/>
                    <a:pt x="1869" y="1301"/>
                    <a:pt x="1002" y="2435"/>
                  </a:cubicBezTo>
                  <a:cubicBezTo>
                    <a:pt x="101" y="3636"/>
                    <a:pt x="768" y="5337"/>
                    <a:pt x="1135" y="6638"/>
                  </a:cubicBezTo>
                  <a:cubicBezTo>
                    <a:pt x="1802" y="8940"/>
                    <a:pt x="1702" y="11308"/>
                    <a:pt x="2636" y="13510"/>
                  </a:cubicBezTo>
                  <a:cubicBezTo>
                    <a:pt x="2661" y="13584"/>
                    <a:pt x="2723" y="13617"/>
                    <a:pt x="2787" y="13617"/>
                  </a:cubicBezTo>
                  <a:cubicBezTo>
                    <a:pt x="2896" y="13617"/>
                    <a:pt x="3012" y="13523"/>
                    <a:pt x="2970" y="13376"/>
                  </a:cubicBezTo>
                  <a:cubicBezTo>
                    <a:pt x="2236" y="11575"/>
                    <a:pt x="2169" y="9640"/>
                    <a:pt x="1769" y="7672"/>
                  </a:cubicBezTo>
                  <a:cubicBezTo>
                    <a:pt x="1402" y="6004"/>
                    <a:pt x="1" y="3503"/>
                    <a:pt x="1669" y="2168"/>
                  </a:cubicBezTo>
                  <a:cubicBezTo>
                    <a:pt x="2970" y="1134"/>
                    <a:pt x="5038" y="1134"/>
                    <a:pt x="6606" y="801"/>
                  </a:cubicBezTo>
                  <a:cubicBezTo>
                    <a:pt x="8607" y="400"/>
                    <a:pt x="10508" y="133"/>
                    <a:pt x="12543" y="33"/>
                  </a:cubicBezTo>
                  <a:lnTo>
                    <a:pt x="12543"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6"/>
            <p:cNvSpPr/>
            <p:nvPr/>
          </p:nvSpPr>
          <p:spPr>
            <a:xfrm>
              <a:off x="4228200" y="1829250"/>
              <a:ext cx="105925" cy="19200"/>
            </a:xfrm>
            <a:custGeom>
              <a:avLst/>
              <a:gdLst/>
              <a:ahLst/>
              <a:cxnLst/>
              <a:rect l="l" t="t" r="r" b="b"/>
              <a:pathLst>
                <a:path w="4237" h="768" extrusionOk="0">
                  <a:moveTo>
                    <a:pt x="67" y="1"/>
                  </a:moveTo>
                  <a:cubicBezTo>
                    <a:pt x="33" y="1"/>
                    <a:pt x="0" y="67"/>
                    <a:pt x="67" y="67"/>
                  </a:cubicBezTo>
                  <a:cubicBezTo>
                    <a:pt x="1434" y="367"/>
                    <a:pt x="2869" y="534"/>
                    <a:pt x="4236" y="768"/>
                  </a:cubicBezTo>
                  <a:lnTo>
                    <a:pt x="4236" y="734"/>
                  </a:lnTo>
                  <a:cubicBezTo>
                    <a:pt x="2869" y="401"/>
                    <a:pt x="1434" y="234"/>
                    <a:pt x="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6"/>
            <p:cNvSpPr/>
            <p:nvPr/>
          </p:nvSpPr>
          <p:spPr>
            <a:xfrm>
              <a:off x="3872925" y="1856125"/>
              <a:ext cx="196850" cy="292350"/>
            </a:xfrm>
            <a:custGeom>
              <a:avLst/>
              <a:gdLst/>
              <a:ahLst/>
              <a:cxnLst/>
              <a:rect l="l" t="t" r="r" b="b"/>
              <a:pathLst>
                <a:path w="7874" h="11694" extrusionOk="0">
                  <a:moveTo>
                    <a:pt x="6795" y="0"/>
                  </a:moveTo>
                  <a:cubicBezTo>
                    <a:pt x="5897" y="0"/>
                    <a:pt x="4983" y="274"/>
                    <a:pt x="4104" y="493"/>
                  </a:cubicBezTo>
                  <a:cubicBezTo>
                    <a:pt x="3003" y="760"/>
                    <a:pt x="1435" y="827"/>
                    <a:pt x="735" y="1861"/>
                  </a:cubicBezTo>
                  <a:cubicBezTo>
                    <a:pt x="1" y="2928"/>
                    <a:pt x="568" y="4329"/>
                    <a:pt x="935" y="5364"/>
                  </a:cubicBezTo>
                  <a:cubicBezTo>
                    <a:pt x="1736" y="7432"/>
                    <a:pt x="1902" y="9600"/>
                    <a:pt x="2503" y="11668"/>
                  </a:cubicBezTo>
                  <a:cubicBezTo>
                    <a:pt x="2503" y="11685"/>
                    <a:pt x="2528" y="11693"/>
                    <a:pt x="2553" y="11693"/>
                  </a:cubicBezTo>
                  <a:cubicBezTo>
                    <a:pt x="2578" y="11693"/>
                    <a:pt x="2603" y="11685"/>
                    <a:pt x="2603" y="11668"/>
                  </a:cubicBezTo>
                  <a:cubicBezTo>
                    <a:pt x="2469" y="10267"/>
                    <a:pt x="2269" y="8799"/>
                    <a:pt x="1902" y="7432"/>
                  </a:cubicBezTo>
                  <a:cubicBezTo>
                    <a:pt x="1569" y="6164"/>
                    <a:pt x="802" y="4963"/>
                    <a:pt x="635" y="3662"/>
                  </a:cubicBezTo>
                  <a:cubicBezTo>
                    <a:pt x="368" y="1461"/>
                    <a:pt x="2169" y="1127"/>
                    <a:pt x="3804" y="760"/>
                  </a:cubicBezTo>
                  <a:cubicBezTo>
                    <a:pt x="4857" y="517"/>
                    <a:pt x="5933" y="121"/>
                    <a:pt x="7013" y="121"/>
                  </a:cubicBezTo>
                  <a:cubicBezTo>
                    <a:pt x="7266" y="121"/>
                    <a:pt x="7520" y="142"/>
                    <a:pt x="7773" y="193"/>
                  </a:cubicBezTo>
                  <a:cubicBezTo>
                    <a:pt x="7873" y="193"/>
                    <a:pt x="7873" y="126"/>
                    <a:pt x="7773" y="126"/>
                  </a:cubicBezTo>
                  <a:cubicBezTo>
                    <a:pt x="7451" y="37"/>
                    <a:pt x="7124" y="0"/>
                    <a:pt x="679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6"/>
            <p:cNvSpPr/>
            <p:nvPr/>
          </p:nvSpPr>
          <p:spPr>
            <a:xfrm>
              <a:off x="3962175" y="2168050"/>
              <a:ext cx="5025" cy="43175"/>
            </a:xfrm>
            <a:custGeom>
              <a:avLst/>
              <a:gdLst/>
              <a:ahLst/>
              <a:cxnLst/>
              <a:rect l="l" t="t" r="r" b="b"/>
              <a:pathLst>
                <a:path w="201" h="1727" extrusionOk="0">
                  <a:moveTo>
                    <a:pt x="91" y="0"/>
                  </a:moveTo>
                  <a:cubicBezTo>
                    <a:pt x="59" y="0"/>
                    <a:pt x="34" y="19"/>
                    <a:pt x="34" y="58"/>
                  </a:cubicBezTo>
                  <a:cubicBezTo>
                    <a:pt x="0" y="659"/>
                    <a:pt x="0" y="1159"/>
                    <a:pt x="67" y="1726"/>
                  </a:cubicBezTo>
                  <a:lnTo>
                    <a:pt x="134" y="1726"/>
                  </a:lnTo>
                  <a:cubicBezTo>
                    <a:pt x="134" y="1226"/>
                    <a:pt x="167" y="659"/>
                    <a:pt x="200" y="125"/>
                  </a:cubicBezTo>
                  <a:cubicBezTo>
                    <a:pt x="200" y="44"/>
                    <a:pt x="139" y="0"/>
                    <a:pt x="9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6"/>
            <p:cNvSpPr/>
            <p:nvPr/>
          </p:nvSpPr>
          <p:spPr>
            <a:xfrm>
              <a:off x="3963000" y="2228825"/>
              <a:ext cx="6700" cy="18050"/>
            </a:xfrm>
            <a:custGeom>
              <a:avLst/>
              <a:gdLst/>
              <a:ahLst/>
              <a:cxnLst/>
              <a:rect l="l" t="t" r="r" b="b"/>
              <a:pathLst>
                <a:path w="268" h="722" extrusionOk="0">
                  <a:moveTo>
                    <a:pt x="48" y="0"/>
                  </a:moveTo>
                  <a:cubicBezTo>
                    <a:pt x="16" y="0"/>
                    <a:pt x="1" y="39"/>
                    <a:pt x="1" y="62"/>
                  </a:cubicBezTo>
                  <a:cubicBezTo>
                    <a:pt x="134" y="263"/>
                    <a:pt x="167" y="463"/>
                    <a:pt x="134" y="696"/>
                  </a:cubicBezTo>
                  <a:cubicBezTo>
                    <a:pt x="134" y="713"/>
                    <a:pt x="142" y="721"/>
                    <a:pt x="155" y="721"/>
                  </a:cubicBezTo>
                  <a:cubicBezTo>
                    <a:pt x="167" y="721"/>
                    <a:pt x="184" y="713"/>
                    <a:pt x="201" y="696"/>
                  </a:cubicBezTo>
                  <a:cubicBezTo>
                    <a:pt x="267" y="463"/>
                    <a:pt x="201" y="263"/>
                    <a:pt x="101" y="29"/>
                  </a:cubicBezTo>
                  <a:cubicBezTo>
                    <a:pt x="80" y="8"/>
                    <a:pt x="62" y="0"/>
                    <a:pt x="4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6"/>
            <p:cNvSpPr/>
            <p:nvPr/>
          </p:nvSpPr>
          <p:spPr>
            <a:xfrm>
              <a:off x="3963825" y="2272550"/>
              <a:ext cx="3950" cy="12050"/>
            </a:xfrm>
            <a:custGeom>
              <a:avLst/>
              <a:gdLst/>
              <a:ahLst/>
              <a:cxnLst/>
              <a:rect l="l" t="t" r="r" b="b"/>
              <a:pathLst>
                <a:path w="158" h="482" extrusionOk="0">
                  <a:moveTo>
                    <a:pt x="114" y="1"/>
                  </a:moveTo>
                  <a:cubicBezTo>
                    <a:pt x="107" y="1"/>
                    <a:pt x="101" y="5"/>
                    <a:pt x="101" y="15"/>
                  </a:cubicBezTo>
                  <a:cubicBezTo>
                    <a:pt x="1" y="148"/>
                    <a:pt x="1" y="315"/>
                    <a:pt x="68" y="482"/>
                  </a:cubicBezTo>
                  <a:lnTo>
                    <a:pt x="101" y="448"/>
                  </a:lnTo>
                  <a:cubicBezTo>
                    <a:pt x="68" y="315"/>
                    <a:pt x="68" y="181"/>
                    <a:pt x="134" y="48"/>
                  </a:cubicBezTo>
                  <a:cubicBezTo>
                    <a:pt x="158" y="24"/>
                    <a:pt x="131" y="1"/>
                    <a:pt x="11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6"/>
            <p:cNvSpPr/>
            <p:nvPr/>
          </p:nvSpPr>
          <p:spPr>
            <a:xfrm>
              <a:off x="3799550" y="1873400"/>
              <a:ext cx="16550" cy="30875"/>
            </a:xfrm>
            <a:custGeom>
              <a:avLst/>
              <a:gdLst/>
              <a:ahLst/>
              <a:cxnLst/>
              <a:rect l="l" t="t" r="r" b="b"/>
              <a:pathLst>
                <a:path w="662" h="1235" extrusionOk="0">
                  <a:moveTo>
                    <a:pt x="465" y="0"/>
                  </a:moveTo>
                  <a:cubicBezTo>
                    <a:pt x="421" y="0"/>
                    <a:pt x="373" y="20"/>
                    <a:pt x="334" y="69"/>
                  </a:cubicBezTo>
                  <a:cubicBezTo>
                    <a:pt x="134" y="336"/>
                    <a:pt x="1" y="836"/>
                    <a:pt x="201" y="1170"/>
                  </a:cubicBezTo>
                  <a:cubicBezTo>
                    <a:pt x="235" y="1216"/>
                    <a:pt x="270" y="1234"/>
                    <a:pt x="300" y="1234"/>
                  </a:cubicBezTo>
                  <a:cubicBezTo>
                    <a:pt x="358" y="1234"/>
                    <a:pt x="401" y="1169"/>
                    <a:pt x="401" y="1103"/>
                  </a:cubicBezTo>
                  <a:cubicBezTo>
                    <a:pt x="468" y="970"/>
                    <a:pt x="401" y="803"/>
                    <a:pt x="401" y="670"/>
                  </a:cubicBezTo>
                  <a:cubicBezTo>
                    <a:pt x="468" y="503"/>
                    <a:pt x="501" y="403"/>
                    <a:pt x="568" y="236"/>
                  </a:cubicBezTo>
                  <a:cubicBezTo>
                    <a:pt x="662" y="118"/>
                    <a:pt x="573" y="0"/>
                    <a:pt x="46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6"/>
            <p:cNvSpPr/>
            <p:nvPr/>
          </p:nvSpPr>
          <p:spPr>
            <a:xfrm>
              <a:off x="3932150" y="2277875"/>
              <a:ext cx="487875" cy="359875"/>
            </a:xfrm>
            <a:custGeom>
              <a:avLst/>
              <a:gdLst/>
              <a:ahLst/>
              <a:cxnLst/>
              <a:rect l="l" t="t" r="r" b="b"/>
              <a:pathLst>
                <a:path w="19515" h="14395" extrusionOk="0">
                  <a:moveTo>
                    <a:pt x="150" y="1"/>
                  </a:moveTo>
                  <a:cubicBezTo>
                    <a:pt x="79" y="1"/>
                    <a:pt x="0" y="60"/>
                    <a:pt x="0" y="169"/>
                  </a:cubicBezTo>
                  <a:cubicBezTo>
                    <a:pt x="67" y="1836"/>
                    <a:pt x="67" y="3471"/>
                    <a:pt x="100" y="5139"/>
                  </a:cubicBezTo>
                  <a:cubicBezTo>
                    <a:pt x="167" y="6573"/>
                    <a:pt x="401" y="7974"/>
                    <a:pt x="401" y="9408"/>
                  </a:cubicBezTo>
                  <a:cubicBezTo>
                    <a:pt x="401" y="10910"/>
                    <a:pt x="67" y="12811"/>
                    <a:pt x="1668" y="13611"/>
                  </a:cubicBezTo>
                  <a:cubicBezTo>
                    <a:pt x="2211" y="13873"/>
                    <a:pt x="2851" y="13953"/>
                    <a:pt x="3494" y="13953"/>
                  </a:cubicBezTo>
                  <a:cubicBezTo>
                    <a:pt x="3916" y="13953"/>
                    <a:pt x="4340" y="13918"/>
                    <a:pt x="4737" y="13878"/>
                  </a:cubicBezTo>
                  <a:cubicBezTo>
                    <a:pt x="5375" y="13841"/>
                    <a:pt x="6004" y="13822"/>
                    <a:pt x="6630" y="13822"/>
                  </a:cubicBezTo>
                  <a:cubicBezTo>
                    <a:pt x="7674" y="13822"/>
                    <a:pt x="8711" y="13874"/>
                    <a:pt x="9774" y="13978"/>
                  </a:cubicBezTo>
                  <a:cubicBezTo>
                    <a:pt x="11958" y="14211"/>
                    <a:pt x="14239" y="14395"/>
                    <a:pt x="16482" y="14395"/>
                  </a:cubicBezTo>
                  <a:cubicBezTo>
                    <a:pt x="17459" y="14395"/>
                    <a:pt x="18429" y="14360"/>
                    <a:pt x="19381" y="14279"/>
                  </a:cubicBezTo>
                  <a:cubicBezTo>
                    <a:pt x="19448" y="14279"/>
                    <a:pt x="19514" y="14179"/>
                    <a:pt x="19414" y="14179"/>
                  </a:cubicBezTo>
                  <a:cubicBezTo>
                    <a:pt x="16712" y="14012"/>
                    <a:pt x="14010" y="13978"/>
                    <a:pt x="11275" y="13778"/>
                  </a:cubicBezTo>
                  <a:cubicBezTo>
                    <a:pt x="9941" y="13645"/>
                    <a:pt x="8673" y="13445"/>
                    <a:pt x="7339" y="13411"/>
                  </a:cubicBezTo>
                  <a:cubicBezTo>
                    <a:pt x="7198" y="13403"/>
                    <a:pt x="7058" y="13399"/>
                    <a:pt x="6917" y="13399"/>
                  </a:cubicBezTo>
                  <a:cubicBezTo>
                    <a:pt x="5924" y="13399"/>
                    <a:pt x="4930" y="13582"/>
                    <a:pt x="3936" y="13611"/>
                  </a:cubicBezTo>
                  <a:cubicBezTo>
                    <a:pt x="3891" y="13612"/>
                    <a:pt x="3846" y="13613"/>
                    <a:pt x="3801" y="13613"/>
                  </a:cubicBezTo>
                  <a:cubicBezTo>
                    <a:pt x="1949" y="13613"/>
                    <a:pt x="864" y="12931"/>
                    <a:pt x="734" y="11010"/>
                  </a:cubicBezTo>
                  <a:cubicBezTo>
                    <a:pt x="701" y="10176"/>
                    <a:pt x="834" y="9342"/>
                    <a:pt x="734" y="8474"/>
                  </a:cubicBezTo>
                  <a:cubicBezTo>
                    <a:pt x="501" y="5672"/>
                    <a:pt x="534" y="2937"/>
                    <a:pt x="267" y="135"/>
                  </a:cubicBezTo>
                  <a:cubicBezTo>
                    <a:pt x="267" y="43"/>
                    <a:pt x="211" y="1"/>
                    <a:pt x="15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6"/>
            <p:cNvSpPr/>
            <p:nvPr/>
          </p:nvSpPr>
          <p:spPr>
            <a:xfrm>
              <a:off x="4469200" y="2292925"/>
              <a:ext cx="141800" cy="354300"/>
            </a:xfrm>
            <a:custGeom>
              <a:avLst/>
              <a:gdLst/>
              <a:ahLst/>
              <a:cxnLst/>
              <a:rect l="l" t="t" r="r" b="b"/>
              <a:pathLst>
                <a:path w="5672" h="14172" extrusionOk="0">
                  <a:moveTo>
                    <a:pt x="5471" y="0"/>
                  </a:moveTo>
                  <a:cubicBezTo>
                    <a:pt x="4904" y="2969"/>
                    <a:pt x="5638" y="6038"/>
                    <a:pt x="5171" y="9040"/>
                  </a:cubicBezTo>
                  <a:cubicBezTo>
                    <a:pt x="4971" y="10174"/>
                    <a:pt x="5104" y="11575"/>
                    <a:pt x="4570" y="12709"/>
                  </a:cubicBezTo>
                  <a:cubicBezTo>
                    <a:pt x="4129" y="13631"/>
                    <a:pt x="3257" y="13856"/>
                    <a:pt x="2316" y="13856"/>
                  </a:cubicBezTo>
                  <a:cubicBezTo>
                    <a:pt x="1622" y="13856"/>
                    <a:pt x="890" y="13733"/>
                    <a:pt x="267" y="13677"/>
                  </a:cubicBezTo>
                  <a:cubicBezTo>
                    <a:pt x="100" y="13677"/>
                    <a:pt x="0" y="13910"/>
                    <a:pt x="234" y="13977"/>
                  </a:cubicBezTo>
                  <a:cubicBezTo>
                    <a:pt x="873" y="14035"/>
                    <a:pt x="1647" y="14172"/>
                    <a:pt x="2400" y="14172"/>
                  </a:cubicBezTo>
                  <a:cubicBezTo>
                    <a:pt x="2943" y="14172"/>
                    <a:pt x="3475" y="14101"/>
                    <a:pt x="3936" y="13877"/>
                  </a:cubicBezTo>
                  <a:cubicBezTo>
                    <a:pt x="4837" y="13410"/>
                    <a:pt x="5004" y="12376"/>
                    <a:pt x="5171" y="11475"/>
                  </a:cubicBezTo>
                  <a:cubicBezTo>
                    <a:pt x="5438" y="9974"/>
                    <a:pt x="5671" y="8339"/>
                    <a:pt x="5671" y="6805"/>
                  </a:cubicBezTo>
                  <a:cubicBezTo>
                    <a:pt x="5671" y="4503"/>
                    <a:pt x="5337" y="2302"/>
                    <a:pt x="550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6"/>
            <p:cNvSpPr/>
            <p:nvPr/>
          </p:nvSpPr>
          <p:spPr>
            <a:xfrm>
              <a:off x="4595950" y="2182375"/>
              <a:ext cx="10975" cy="53650"/>
            </a:xfrm>
            <a:custGeom>
              <a:avLst/>
              <a:gdLst/>
              <a:ahLst/>
              <a:cxnLst/>
              <a:rect l="l" t="t" r="r" b="b"/>
              <a:pathLst>
                <a:path w="439" h="2146" extrusionOk="0">
                  <a:moveTo>
                    <a:pt x="304" y="1"/>
                  </a:moveTo>
                  <a:cubicBezTo>
                    <a:pt x="252" y="1"/>
                    <a:pt x="201" y="27"/>
                    <a:pt x="201" y="86"/>
                  </a:cubicBezTo>
                  <a:cubicBezTo>
                    <a:pt x="34" y="753"/>
                    <a:pt x="1" y="1453"/>
                    <a:pt x="67" y="2121"/>
                  </a:cubicBezTo>
                  <a:cubicBezTo>
                    <a:pt x="67" y="2137"/>
                    <a:pt x="92" y="2146"/>
                    <a:pt x="117" y="2146"/>
                  </a:cubicBezTo>
                  <a:cubicBezTo>
                    <a:pt x="142" y="2146"/>
                    <a:pt x="167" y="2137"/>
                    <a:pt x="167" y="2121"/>
                  </a:cubicBezTo>
                  <a:cubicBezTo>
                    <a:pt x="234" y="1453"/>
                    <a:pt x="234" y="786"/>
                    <a:pt x="401" y="119"/>
                  </a:cubicBezTo>
                  <a:cubicBezTo>
                    <a:pt x="438" y="44"/>
                    <a:pt x="371" y="1"/>
                    <a:pt x="30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6"/>
            <p:cNvSpPr/>
            <p:nvPr/>
          </p:nvSpPr>
          <p:spPr>
            <a:xfrm>
              <a:off x="4455850" y="2257150"/>
              <a:ext cx="140950" cy="356850"/>
            </a:xfrm>
            <a:custGeom>
              <a:avLst/>
              <a:gdLst/>
              <a:ahLst/>
              <a:cxnLst/>
              <a:rect l="l" t="t" r="r" b="b"/>
              <a:pathLst>
                <a:path w="5638" h="14274" extrusionOk="0">
                  <a:moveTo>
                    <a:pt x="4976" y="1"/>
                  </a:moveTo>
                  <a:cubicBezTo>
                    <a:pt x="4917" y="1"/>
                    <a:pt x="4869" y="42"/>
                    <a:pt x="4904" y="130"/>
                  </a:cubicBezTo>
                  <a:cubicBezTo>
                    <a:pt x="5304" y="3099"/>
                    <a:pt x="4737" y="6068"/>
                    <a:pt x="4470" y="9003"/>
                  </a:cubicBezTo>
                  <a:cubicBezTo>
                    <a:pt x="4404" y="10137"/>
                    <a:pt x="4337" y="11305"/>
                    <a:pt x="3970" y="12406"/>
                  </a:cubicBezTo>
                  <a:cubicBezTo>
                    <a:pt x="3403" y="14274"/>
                    <a:pt x="1668" y="13973"/>
                    <a:pt x="101" y="14107"/>
                  </a:cubicBezTo>
                  <a:cubicBezTo>
                    <a:pt x="1" y="14107"/>
                    <a:pt x="1" y="14240"/>
                    <a:pt x="101" y="14240"/>
                  </a:cubicBezTo>
                  <a:cubicBezTo>
                    <a:pt x="330" y="14256"/>
                    <a:pt x="571" y="14266"/>
                    <a:pt x="818" y="14266"/>
                  </a:cubicBezTo>
                  <a:cubicBezTo>
                    <a:pt x="1650" y="14266"/>
                    <a:pt x="2549" y="14152"/>
                    <a:pt x="3270" y="13740"/>
                  </a:cubicBezTo>
                  <a:cubicBezTo>
                    <a:pt x="4304" y="13106"/>
                    <a:pt x="4437" y="11839"/>
                    <a:pt x="4571" y="10771"/>
                  </a:cubicBezTo>
                  <a:cubicBezTo>
                    <a:pt x="4971" y="7302"/>
                    <a:pt x="5638" y="3599"/>
                    <a:pt x="5104" y="97"/>
                  </a:cubicBezTo>
                  <a:cubicBezTo>
                    <a:pt x="5089" y="34"/>
                    <a:pt x="5028" y="1"/>
                    <a:pt x="497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6"/>
            <p:cNvSpPr/>
            <p:nvPr/>
          </p:nvSpPr>
          <p:spPr>
            <a:xfrm>
              <a:off x="4440850" y="2355450"/>
              <a:ext cx="114450" cy="229250"/>
            </a:xfrm>
            <a:custGeom>
              <a:avLst/>
              <a:gdLst/>
              <a:ahLst/>
              <a:cxnLst/>
              <a:rect l="l" t="t" r="r" b="b"/>
              <a:pathLst>
                <a:path w="4578" h="9170" extrusionOk="0">
                  <a:moveTo>
                    <a:pt x="3669" y="1"/>
                  </a:moveTo>
                  <a:cubicBezTo>
                    <a:pt x="3279" y="2345"/>
                    <a:pt x="4064" y="8819"/>
                    <a:pt x="505" y="8819"/>
                  </a:cubicBezTo>
                  <a:cubicBezTo>
                    <a:pt x="417" y="8819"/>
                    <a:pt x="327" y="8815"/>
                    <a:pt x="234" y="8807"/>
                  </a:cubicBezTo>
                  <a:cubicBezTo>
                    <a:pt x="34" y="8807"/>
                    <a:pt x="0" y="9074"/>
                    <a:pt x="200" y="9141"/>
                  </a:cubicBezTo>
                  <a:cubicBezTo>
                    <a:pt x="360" y="9160"/>
                    <a:pt x="512" y="9169"/>
                    <a:pt x="657" y="9169"/>
                  </a:cubicBezTo>
                  <a:cubicBezTo>
                    <a:pt x="4577" y="9169"/>
                    <a:pt x="3348" y="2414"/>
                    <a:pt x="366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6"/>
            <p:cNvSpPr/>
            <p:nvPr/>
          </p:nvSpPr>
          <p:spPr>
            <a:xfrm>
              <a:off x="4530900" y="2268725"/>
              <a:ext cx="4200" cy="35475"/>
            </a:xfrm>
            <a:custGeom>
              <a:avLst/>
              <a:gdLst/>
              <a:ahLst/>
              <a:cxnLst/>
              <a:rect l="l" t="t" r="r" b="b"/>
              <a:pathLst>
                <a:path w="168" h="1419" extrusionOk="0">
                  <a:moveTo>
                    <a:pt x="101" y="1"/>
                  </a:moveTo>
                  <a:cubicBezTo>
                    <a:pt x="1" y="468"/>
                    <a:pt x="34" y="935"/>
                    <a:pt x="34" y="1368"/>
                  </a:cubicBezTo>
                  <a:cubicBezTo>
                    <a:pt x="34" y="1402"/>
                    <a:pt x="59" y="1418"/>
                    <a:pt x="84" y="1418"/>
                  </a:cubicBezTo>
                  <a:cubicBezTo>
                    <a:pt x="109" y="1418"/>
                    <a:pt x="134" y="1402"/>
                    <a:pt x="134" y="1368"/>
                  </a:cubicBezTo>
                  <a:cubicBezTo>
                    <a:pt x="134" y="935"/>
                    <a:pt x="168" y="468"/>
                    <a:pt x="134" y="34"/>
                  </a:cubicBezTo>
                  <a:lnTo>
                    <a:pt x="10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6"/>
            <p:cNvSpPr/>
            <p:nvPr/>
          </p:nvSpPr>
          <p:spPr>
            <a:xfrm>
              <a:off x="4525075" y="2147075"/>
              <a:ext cx="11700" cy="78225"/>
            </a:xfrm>
            <a:custGeom>
              <a:avLst/>
              <a:gdLst/>
              <a:ahLst/>
              <a:cxnLst/>
              <a:rect l="l" t="t" r="r" b="b"/>
              <a:pathLst>
                <a:path w="468" h="3129" extrusionOk="0">
                  <a:moveTo>
                    <a:pt x="138" y="0"/>
                  </a:moveTo>
                  <a:cubicBezTo>
                    <a:pt x="101" y="0"/>
                    <a:pt x="67" y="18"/>
                    <a:pt x="67" y="63"/>
                  </a:cubicBezTo>
                  <a:cubicBezTo>
                    <a:pt x="0" y="530"/>
                    <a:pt x="34" y="897"/>
                    <a:pt x="134" y="1364"/>
                  </a:cubicBezTo>
                  <a:cubicBezTo>
                    <a:pt x="300" y="1965"/>
                    <a:pt x="334" y="2498"/>
                    <a:pt x="367" y="3066"/>
                  </a:cubicBezTo>
                  <a:cubicBezTo>
                    <a:pt x="367" y="3111"/>
                    <a:pt x="388" y="3129"/>
                    <a:pt x="410" y="3129"/>
                  </a:cubicBezTo>
                  <a:cubicBezTo>
                    <a:pt x="437" y="3129"/>
                    <a:pt x="467" y="3102"/>
                    <a:pt x="467" y="3066"/>
                  </a:cubicBezTo>
                  <a:cubicBezTo>
                    <a:pt x="467" y="2565"/>
                    <a:pt x="367" y="2065"/>
                    <a:pt x="367" y="1564"/>
                  </a:cubicBezTo>
                  <a:cubicBezTo>
                    <a:pt x="367" y="1064"/>
                    <a:pt x="367" y="564"/>
                    <a:pt x="234" y="63"/>
                  </a:cubicBezTo>
                  <a:cubicBezTo>
                    <a:pt x="234" y="27"/>
                    <a:pt x="184" y="0"/>
                    <a:pt x="13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6"/>
            <p:cNvSpPr/>
            <p:nvPr/>
          </p:nvSpPr>
          <p:spPr>
            <a:xfrm>
              <a:off x="4136650" y="2028350"/>
              <a:ext cx="366750" cy="529900"/>
            </a:xfrm>
            <a:custGeom>
              <a:avLst/>
              <a:gdLst/>
              <a:ahLst/>
              <a:cxnLst/>
              <a:rect l="l" t="t" r="r" b="b"/>
              <a:pathLst>
                <a:path w="14670" h="21196" extrusionOk="0">
                  <a:moveTo>
                    <a:pt x="13836" y="1"/>
                  </a:moveTo>
                  <a:cubicBezTo>
                    <a:pt x="13803" y="1"/>
                    <a:pt x="13769" y="26"/>
                    <a:pt x="13769" y="76"/>
                  </a:cubicBezTo>
                  <a:cubicBezTo>
                    <a:pt x="13569" y="2544"/>
                    <a:pt x="14103" y="4946"/>
                    <a:pt x="14336" y="7414"/>
                  </a:cubicBezTo>
                  <a:cubicBezTo>
                    <a:pt x="14537" y="10250"/>
                    <a:pt x="13903" y="12985"/>
                    <a:pt x="13536" y="15787"/>
                  </a:cubicBezTo>
                  <a:cubicBezTo>
                    <a:pt x="13336" y="17588"/>
                    <a:pt x="13369" y="19756"/>
                    <a:pt x="11368" y="20590"/>
                  </a:cubicBezTo>
                  <a:cubicBezTo>
                    <a:pt x="10750" y="20850"/>
                    <a:pt x="10093" y="20928"/>
                    <a:pt x="9431" y="20928"/>
                  </a:cubicBezTo>
                  <a:cubicBezTo>
                    <a:pt x="8734" y="20928"/>
                    <a:pt x="8032" y="20842"/>
                    <a:pt x="7365" y="20790"/>
                  </a:cubicBezTo>
                  <a:cubicBezTo>
                    <a:pt x="6912" y="20759"/>
                    <a:pt x="6460" y="20749"/>
                    <a:pt x="6010" y="20749"/>
                  </a:cubicBezTo>
                  <a:cubicBezTo>
                    <a:pt x="5131" y="20749"/>
                    <a:pt x="4256" y="20788"/>
                    <a:pt x="3386" y="20788"/>
                  </a:cubicBezTo>
                  <a:cubicBezTo>
                    <a:pt x="2304" y="20788"/>
                    <a:pt x="1228" y="20728"/>
                    <a:pt x="160" y="20457"/>
                  </a:cubicBezTo>
                  <a:cubicBezTo>
                    <a:pt x="149" y="20454"/>
                    <a:pt x="140" y="20453"/>
                    <a:pt x="131" y="20453"/>
                  </a:cubicBezTo>
                  <a:cubicBezTo>
                    <a:pt x="22" y="20453"/>
                    <a:pt x="0" y="20626"/>
                    <a:pt x="93" y="20657"/>
                  </a:cubicBezTo>
                  <a:cubicBezTo>
                    <a:pt x="1304" y="21100"/>
                    <a:pt x="2697" y="21195"/>
                    <a:pt x="4105" y="21195"/>
                  </a:cubicBezTo>
                  <a:cubicBezTo>
                    <a:pt x="5154" y="21195"/>
                    <a:pt x="6211" y="21142"/>
                    <a:pt x="7206" y="21142"/>
                  </a:cubicBezTo>
                  <a:cubicBezTo>
                    <a:pt x="7487" y="21142"/>
                    <a:pt x="7763" y="21147"/>
                    <a:pt x="8032" y="21157"/>
                  </a:cubicBezTo>
                  <a:cubicBezTo>
                    <a:pt x="8298" y="21171"/>
                    <a:pt x="8578" y="21181"/>
                    <a:pt x="8863" y="21181"/>
                  </a:cubicBezTo>
                  <a:cubicBezTo>
                    <a:pt x="10619" y="21181"/>
                    <a:pt x="12619" y="20825"/>
                    <a:pt x="13336" y="18989"/>
                  </a:cubicBezTo>
                  <a:cubicBezTo>
                    <a:pt x="13836" y="17655"/>
                    <a:pt x="13769" y="16087"/>
                    <a:pt x="13936" y="14653"/>
                  </a:cubicBezTo>
                  <a:cubicBezTo>
                    <a:pt x="14170" y="12952"/>
                    <a:pt x="14503" y="11250"/>
                    <a:pt x="14537" y="9482"/>
                  </a:cubicBezTo>
                  <a:cubicBezTo>
                    <a:pt x="14670" y="6313"/>
                    <a:pt x="13603" y="3245"/>
                    <a:pt x="13903" y="76"/>
                  </a:cubicBezTo>
                  <a:cubicBezTo>
                    <a:pt x="13903" y="26"/>
                    <a:pt x="13869" y="1"/>
                    <a:pt x="1383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6"/>
            <p:cNvSpPr/>
            <p:nvPr/>
          </p:nvSpPr>
          <p:spPr>
            <a:xfrm>
              <a:off x="3953825" y="2394550"/>
              <a:ext cx="382800" cy="206875"/>
            </a:xfrm>
            <a:custGeom>
              <a:avLst/>
              <a:gdLst/>
              <a:ahLst/>
              <a:cxnLst/>
              <a:rect l="l" t="t" r="r" b="b"/>
              <a:pathLst>
                <a:path w="15312" h="8275" extrusionOk="0">
                  <a:moveTo>
                    <a:pt x="742" y="0"/>
                  </a:moveTo>
                  <a:cubicBezTo>
                    <a:pt x="704" y="0"/>
                    <a:pt x="668" y="25"/>
                    <a:pt x="668" y="71"/>
                  </a:cubicBezTo>
                  <a:cubicBezTo>
                    <a:pt x="468" y="2940"/>
                    <a:pt x="1" y="6243"/>
                    <a:pt x="3303" y="7277"/>
                  </a:cubicBezTo>
                  <a:cubicBezTo>
                    <a:pt x="5238" y="7910"/>
                    <a:pt x="7339" y="7844"/>
                    <a:pt x="9374" y="7910"/>
                  </a:cubicBezTo>
                  <a:cubicBezTo>
                    <a:pt x="10618" y="7933"/>
                    <a:pt x="12101" y="8275"/>
                    <a:pt x="13471" y="8275"/>
                  </a:cubicBezTo>
                  <a:cubicBezTo>
                    <a:pt x="14085" y="8275"/>
                    <a:pt x="14675" y="8206"/>
                    <a:pt x="15211" y="8010"/>
                  </a:cubicBezTo>
                  <a:cubicBezTo>
                    <a:pt x="15312" y="7977"/>
                    <a:pt x="15245" y="7910"/>
                    <a:pt x="15178" y="7910"/>
                  </a:cubicBezTo>
                  <a:cubicBezTo>
                    <a:pt x="13577" y="7844"/>
                    <a:pt x="12043" y="7610"/>
                    <a:pt x="10508" y="7577"/>
                  </a:cubicBezTo>
                  <a:cubicBezTo>
                    <a:pt x="8740" y="7477"/>
                    <a:pt x="7006" y="7577"/>
                    <a:pt x="5238" y="7343"/>
                  </a:cubicBezTo>
                  <a:cubicBezTo>
                    <a:pt x="3436" y="7110"/>
                    <a:pt x="1402" y="6676"/>
                    <a:pt x="935" y="4641"/>
                  </a:cubicBezTo>
                  <a:cubicBezTo>
                    <a:pt x="668" y="3174"/>
                    <a:pt x="734" y="1606"/>
                    <a:pt x="835" y="105"/>
                  </a:cubicBezTo>
                  <a:cubicBezTo>
                    <a:pt x="835" y="33"/>
                    <a:pt x="787" y="0"/>
                    <a:pt x="74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6"/>
            <p:cNvSpPr/>
            <p:nvPr/>
          </p:nvSpPr>
          <p:spPr>
            <a:xfrm>
              <a:off x="4362450" y="2576450"/>
              <a:ext cx="35050" cy="10025"/>
            </a:xfrm>
            <a:custGeom>
              <a:avLst/>
              <a:gdLst/>
              <a:ahLst/>
              <a:cxnLst/>
              <a:rect l="l" t="t" r="r" b="b"/>
              <a:pathLst>
                <a:path w="1402" h="401" extrusionOk="0">
                  <a:moveTo>
                    <a:pt x="201" y="1"/>
                  </a:moveTo>
                  <a:cubicBezTo>
                    <a:pt x="34" y="1"/>
                    <a:pt x="1" y="234"/>
                    <a:pt x="167" y="234"/>
                  </a:cubicBezTo>
                  <a:cubicBezTo>
                    <a:pt x="568" y="234"/>
                    <a:pt x="1001" y="334"/>
                    <a:pt x="1402" y="401"/>
                  </a:cubicBezTo>
                  <a:lnTo>
                    <a:pt x="1402" y="368"/>
                  </a:lnTo>
                  <a:cubicBezTo>
                    <a:pt x="1035" y="167"/>
                    <a:pt x="668" y="34"/>
                    <a:pt x="2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6"/>
            <p:cNvSpPr/>
            <p:nvPr/>
          </p:nvSpPr>
          <p:spPr>
            <a:xfrm>
              <a:off x="3969625" y="2268100"/>
              <a:ext cx="110800" cy="263425"/>
            </a:xfrm>
            <a:custGeom>
              <a:avLst/>
              <a:gdLst/>
              <a:ahLst/>
              <a:cxnLst/>
              <a:rect l="l" t="t" r="r" b="b"/>
              <a:pathLst>
                <a:path w="4432" h="10537" extrusionOk="0">
                  <a:moveTo>
                    <a:pt x="1153" y="1"/>
                  </a:moveTo>
                  <a:cubicBezTo>
                    <a:pt x="1128" y="1"/>
                    <a:pt x="1103" y="9"/>
                    <a:pt x="1103" y="26"/>
                  </a:cubicBezTo>
                  <a:cubicBezTo>
                    <a:pt x="782" y="2435"/>
                    <a:pt x="59" y="10537"/>
                    <a:pt x="3878" y="10537"/>
                  </a:cubicBezTo>
                  <a:cubicBezTo>
                    <a:pt x="4025" y="10537"/>
                    <a:pt x="4178" y="10525"/>
                    <a:pt x="4339" y="10500"/>
                  </a:cubicBezTo>
                  <a:cubicBezTo>
                    <a:pt x="4431" y="10500"/>
                    <a:pt x="4410" y="10329"/>
                    <a:pt x="4354" y="10329"/>
                  </a:cubicBezTo>
                  <a:cubicBezTo>
                    <a:pt x="4349" y="10329"/>
                    <a:pt x="4344" y="10331"/>
                    <a:pt x="4339" y="10333"/>
                  </a:cubicBezTo>
                  <a:cubicBezTo>
                    <a:pt x="4180" y="10356"/>
                    <a:pt x="4030" y="10367"/>
                    <a:pt x="3887" y="10367"/>
                  </a:cubicBezTo>
                  <a:cubicBezTo>
                    <a:pt x="1" y="10367"/>
                    <a:pt x="1750" y="2310"/>
                    <a:pt x="1203" y="26"/>
                  </a:cubicBezTo>
                  <a:cubicBezTo>
                    <a:pt x="1203" y="9"/>
                    <a:pt x="1178" y="1"/>
                    <a:pt x="115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6"/>
            <p:cNvSpPr/>
            <p:nvPr/>
          </p:nvSpPr>
          <p:spPr>
            <a:xfrm>
              <a:off x="4000075" y="2179925"/>
              <a:ext cx="7975" cy="25700"/>
            </a:xfrm>
            <a:custGeom>
              <a:avLst/>
              <a:gdLst/>
              <a:ahLst/>
              <a:cxnLst/>
              <a:rect l="l" t="t" r="r" b="b"/>
              <a:pathLst>
                <a:path w="319" h="1028" extrusionOk="0">
                  <a:moveTo>
                    <a:pt x="219" y="0"/>
                  </a:moveTo>
                  <a:cubicBezTo>
                    <a:pt x="185" y="0"/>
                    <a:pt x="152" y="17"/>
                    <a:pt x="152" y="50"/>
                  </a:cubicBezTo>
                  <a:cubicBezTo>
                    <a:pt x="119" y="351"/>
                    <a:pt x="52" y="651"/>
                    <a:pt x="19" y="884"/>
                  </a:cubicBezTo>
                  <a:cubicBezTo>
                    <a:pt x="0" y="976"/>
                    <a:pt x="52" y="1027"/>
                    <a:pt x="109" y="1027"/>
                  </a:cubicBezTo>
                  <a:cubicBezTo>
                    <a:pt x="155" y="1027"/>
                    <a:pt x="204" y="993"/>
                    <a:pt x="219" y="918"/>
                  </a:cubicBezTo>
                  <a:cubicBezTo>
                    <a:pt x="285" y="651"/>
                    <a:pt x="319" y="351"/>
                    <a:pt x="285" y="50"/>
                  </a:cubicBezTo>
                  <a:cubicBezTo>
                    <a:pt x="285" y="17"/>
                    <a:pt x="252" y="0"/>
                    <a:pt x="21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6"/>
            <p:cNvSpPr/>
            <p:nvPr/>
          </p:nvSpPr>
          <p:spPr>
            <a:xfrm>
              <a:off x="3935475" y="1864400"/>
              <a:ext cx="375300" cy="172275"/>
            </a:xfrm>
            <a:custGeom>
              <a:avLst/>
              <a:gdLst/>
              <a:ahLst/>
              <a:cxnLst/>
              <a:rect l="l" t="t" r="r" b="b"/>
              <a:pathLst>
                <a:path w="15012" h="6891" extrusionOk="0">
                  <a:moveTo>
                    <a:pt x="10858" y="0"/>
                  </a:moveTo>
                  <a:cubicBezTo>
                    <a:pt x="8242" y="0"/>
                    <a:pt x="5570" y="320"/>
                    <a:pt x="3170" y="996"/>
                  </a:cubicBezTo>
                  <a:cubicBezTo>
                    <a:pt x="1" y="1930"/>
                    <a:pt x="368" y="4365"/>
                    <a:pt x="1669" y="6834"/>
                  </a:cubicBezTo>
                  <a:cubicBezTo>
                    <a:pt x="1689" y="6875"/>
                    <a:pt x="1723" y="6891"/>
                    <a:pt x="1758" y="6891"/>
                  </a:cubicBezTo>
                  <a:cubicBezTo>
                    <a:pt x="1837" y="6891"/>
                    <a:pt x="1925" y="6813"/>
                    <a:pt x="1902" y="6767"/>
                  </a:cubicBezTo>
                  <a:cubicBezTo>
                    <a:pt x="1202" y="5333"/>
                    <a:pt x="234" y="3298"/>
                    <a:pt x="1769" y="1997"/>
                  </a:cubicBezTo>
                  <a:cubicBezTo>
                    <a:pt x="2869" y="1130"/>
                    <a:pt x="4537" y="996"/>
                    <a:pt x="5838" y="796"/>
                  </a:cubicBezTo>
                  <a:cubicBezTo>
                    <a:pt x="7712" y="491"/>
                    <a:pt x="9536" y="421"/>
                    <a:pt x="11371" y="421"/>
                  </a:cubicBezTo>
                  <a:cubicBezTo>
                    <a:pt x="12541" y="421"/>
                    <a:pt x="13716" y="450"/>
                    <a:pt x="14911" y="463"/>
                  </a:cubicBezTo>
                  <a:cubicBezTo>
                    <a:pt x="15011" y="463"/>
                    <a:pt x="15011" y="296"/>
                    <a:pt x="14911" y="262"/>
                  </a:cubicBezTo>
                  <a:cubicBezTo>
                    <a:pt x="13608" y="89"/>
                    <a:pt x="12241" y="0"/>
                    <a:pt x="1085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6"/>
            <p:cNvSpPr/>
            <p:nvPr/>
          </p:nvSpPr>
          <p:spPr>
            <a:xfrm>
              <a:off x="4368550" y="1885875"/>
              <a:ext cx="94675" cy="98725"/>
            </a:xfrm>
            <a:custGeom>
              <a:avLst/>
              <a:gdLst/>
              <a:ahLst/>
              <a:cxnLst/>
              <a:rect l="l" t="t" r="r" b="b"/>
              <a:pathLst>
                <a:path w="3787" h="3949" extrusionOk="0">
                  <a:moveTo>
                    <a:pt x="128" y="0"/>
                  </a:moveTo>
                  <a:cubicBezTo>
                    <a:pt x="19" y="0"/>
                    <a:pt x="0" y="176"/>
                    <a:pt x="124" y="237"/>
                  </a:cubicBezTo>
                  <a:cubicBezTo>
                    <a:pt x="1992" y="638"/>
                    <a:pt x="2659" y="2472"/>
                    <a:pt x="3593" y="3940"/>
                  </a:cubicBezTo>
                  <a:cubicBezTo>
                    <a:pt x="3599" y="3946"/>
                    <a:pt x="3609" y="3949"/>
                    <a:pt x="3621" y="3949"/>
                  </a:cubicBezTo>
                  <a:cubicBezTo>
                    <a:pt x="3679" y="3949"/>
                    <a:pt x="3787" y="3889"/>
                    <a:pt x="3759" y="3807"/>
                  </a:cubicBezTo>
                  <a:cubicBezTo>
                    <a:pt x="2792" y="2272"/>
                    <a:pt x="2125" y="437"/>
                    <a:pt x="157" y="4"/>
                  </a:cubicBezTo>
                  <a:cubicBezTo>
                    <a:pt x="147" y="1"/>
                    <a:pt x="137" y="0"/>
                    <a:pt x="12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6"/>
            <p:cNvSpPr/>
            <p:nvPr/>
          </p:nvSpPr>
          <p:spPr>
            <a:xfrm>
              <a:off x="3989675" y="1913475"/>
              <a:ext cx="206025" cy="191500"/>
            </a:xfrm>
            <a:custGeom>
              <a:avLst/>
              <a:gdLst/>
              <a:ahLst/>
              <a:cxnLst/>
              <a:rect l="l" t="t" r="r" b="b"/>
              <a:pathLst>
                <a:path w="8241" h="7660" extrusionOk="0">
                  <a:moveTo>
                    <a:pt x="8140" y="1"/>
                  </a:moveTo>
                  <a:cubicBezTo>
                    <a:pt x="6539" y="134"/>
                    <a:pt x="4938" y="368"/>
                    <a:pt x="3303" y="534"/>
                  </a:cubicBezTo>
                  <a:cubicBezTo>
                    <a:pt x="2469" y="601"/>
                    <a:pt x="1702" y="835"/>
                    <a:pt x="1168" y="1535"/>
                  </a:cubicBezTo>
                  <a:cubicBezTo>
                    <a:pt x="1" y="3203"/>
                    <a:pt x="1035" y="5972"/>
                    <a:pt x="1736" y="7639"/>
                  </a:cubicBezTo>
                  <a:cubicBezTo>
                    <a:pt x="1736" y="7652"/>
                    <a:pt x="1744" y="7659"/>
                    <a:pt x="1756" y="7659"/>
                  </a:cubicBezTo>
                  <a:cubicBezTo>
                    <a:pt x="1775" y="7659"/>
                    <a:pt x="1802" y="7636"/>
                    <a:pt x="1802" y="7573"/>
                  </a:cubicBezTo>
                  <a:cubicBezTo>
                    <a:pt x="1269" y="5738"/>
                    <a:pt x="68" y="2969"/>
                    <a:pt x="1669" y="1402"/>
                  </a:cubicBezTo>
                  <a:cubicBezTo>
                    <a:pt x="2569" y="601"/>
                    <a:pt x="3570" y="734"/>
                    <a:pt x="4704" y="601"/>
                  </a:cubicBezTo>
                  <a:cubicBezTo>
                    <a:pt x="5872" y="434"/>
                    <a:pt x="6973" y="234"/>
                    <a:pt x="8140" y="134"/>
                  </a:cubicBezTo>
                  <a:cubicBezTo>
                    <a:pt x="8240" y="134"/>
                    <a:pt x="8207" y="1"/>
                    <a:pt x="81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6"/>
            <p:cNvSpPr/>
            <p:nvPr/>
          </p:nvSpPr>
          <p:spPr>
            <a:xfrm>
              <a:off x="3974675" y="2075875"/>
              <a:ext cx="10025" cy="67575"/>
            </a:xfrm>
            <a:custGeom>
              <a:avLst/>
              <a:gdLst/>
              <a:ahLst/>
              <a:cxnLst/>
              <a:rect l="l" t="t" r="r" b="b"/>
              <a:pathLst>
                <a:path w="401" h="2703" extrusionOk="0">
                  <a:moveTo>
                    <a:pt x="134" y="1"/>
                  </a:moveTo>
                  <a:cubicBezTo>
                    <a:pt x="84" y="1"/>
                    <a:pt x="34" y="26"/>
                    <a:pt x="34" y="76"/>
                  </a:cubicBezTo>
                  <a:cubicBezTo>
                    <a:pt x="34" y="910"/>
                    <a:pt x="1" y="1811"/>
                    <a:pt x="234" y="2645"/>
                  </a:cubicBezTo>
                  <a:cubicBezTo>
                    <a:pt x="260" y="2684"/>
                    <a:pt x="292" y="2703"/>
                    <a:pt x="320" y="2703"/>
                  </a:cubicBezTo>
                  <a:cubicBezTo>
                    <a:pt x="364" y="2703"/>
                    <a:pt x="401" y="2659"/>
                    <a:pt x="401" y="2578"/>
                  </a:cubicBezTo>
                  <a:cubicBezTo>
                    <a:pt x="301" y="1744"/>
                    <a:pt x="234" y="910"/>
                    <a:pt x="234" y="76"/>
                  </a:cubicBezTo>
                  <a:cubicBezTo>
                    <a:pt x="234" y="26"/>
                    <a:pt x="184" y="1"/>
                    <a:pt x="1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6"/>
            <p:cNvSpPr/>
            <p:nvPr/>
          </p:nvSpPr>
          <p:spPr>
            <a:xfrm>
              <a:off x="4028050" y="2156750"/>
              <a:ext cx="358600" cy="349000"/>
            </a:xfrm>
            <a:custGeom>
              <a:avLst/>
              <a:gdLst/>
              <a:ahLst/>
              <a:cxnLst/>
              <a:rect l="l" t="t" r="r" b="b"/>
              <a:pathLst>
                <a:path w="14344" h="13960" extrusionOk="0">
                  <a:moveTo>
                    <a:pt x="920" y="0"/>
                  </a:moveTo>
                  <a:cubicBezTo>
                    <a:pt x="862" y="0"/>
                    <a:pt x="798" y="35"/>
                    <a:pt x="768" y="110"/>
                  </a:cubicBezTo>
                  <a:cubicBezTo>
                    <a:pt x="201" y="2679"/>
                    <a:pt x="734" y="5414"/>
                    <a:pt x="534" y="7982"/>
                  </a:cubicBezTo>
                  <a:cubicBezTo>
                    <a:pt x="401" y="9650"/>
                    <a:pt x="334" y="11485"/>
                    <a:pt x="1702" y="12686"/>
                  </a:cubicBezTo>
                  <a:cubicBezTo>
                    <a:pt x="2924" y="13789"/>
                    <a:pt x="4652" y="13959"/>
                    <a:pt x="6268" y="13959"/>
                  </a:cubicBezTo>
                  <a:cubicBezTo>
                    <a:pt x="6460" y="13959"/>
                    <a:pt x="6651" y="13957"/>
                    <a:pt x="6839" y="13953"/>
                  </a:cubicBezTo>
                  <a:cubicBezTo>
                    <a:pt x="9274" y="13920"/>
                    <a:pt x="11876" y="13786"/>
                    <a:pt x="14277" y="13186"/>
                  </a:cubicBezTo>
                  <a:cubicBezTo>
                    <a:pt x="14344" y="13186"/>
                    <a:pt x="14344" y="13119"/>
                    <a:pt x="14277" y="13119"/>
                  </a:cubicBezTo>
                  <a:cubicBezTo>
                    <a:pt x="12242" y="13286"/>
                    <a:pt x="10241" y="13653"/>
                    <a:pt x="8206" y="13686"/>
                  </a:cubicBezTo>
                  <a:cubicBezTo>
                    <a:pt x="7452" y="13686"/>
                    <a:pt x="6627" y="13748"/>
                    <a:pt x="5800" y="13748"/>
                  </a:cubicBezTo>
                  <a:cubicBezTo>
                    <a:pt x="4433" y="13748"/>
                    <a:pt x="3062" y="13580"/>
                    <a:pt x="2002" y="12686"/>
                  </a:cubicBezTo>
                  <a:cubicBezTo>
                    <a:pt x="0" y="11085"/>
                    <a:pt x="901" y="8249"/>
                    <a:pt x="934" y="6081"/>
                  </a:cubicBezTo>
                  <a:cubicBezTo>
                    <a:pt x="1001" y="4080"/>
                    <a:pt x="567" y="2111"/>
                    <a:pt x="1034" y="143"/>
                  </a:cubicBezTo>
                  <a:cubicBezTo>
                    <a:pt x="1053" y="52"/>
                    <a:pt x="991" y="0"/>
                    <a:pt x="92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6"/>
            <p:cNvSpPr/>
            <p:nvPr/>
          </p:nvSpPr>
          <p:spPr>
            <a:xfrm>
              <a:off x="4412500" y="2205350"/>
              <a:ext cx="43375" cy="250575"/>
            </a:xfrm>
            <a:custGeom>
              <a:avLst/>
              <a:gdLst/>
              <a:ahLst/>
              <a:cxnLst/>
              <a:rect l="l" t="t" r="r" b="b"/>
              <a:pathLst>
                <a:path w="1735" h="10023" extrusionOk="0">
                  <a:moveTo>
                    <a:pt x="1201" y="1"/>
                  </a:moveTo>
                  <a:cubicBezTo>
                    <a:pt x="1168" y="3403"/>
                    <a:pt x="1168" y="6705"/>
                    <a:pt x="0" y="10008"/>
                  </a:cubicBezTo>
                  <a:cubicBezTo>
                    <a:pt x="0" y="10008"/>
                    <a:pt x="30" y="10023"/>
                    <a:pt x="49" y="10023"/>
                  </a:cubicBezTo>
                  <a:cubicBezTo>
                    <a:pt x="59" y="10023"/>
                    <a:pt x="67" y="10019"/>
                    <a:pt x="67" y="10008"/>
                  </a:cubicBezTo>
                  <a:cubicBezTo>
                    <a:pt x="1735" y="6839"/>
                    <a:pt x="1401" y="3470"/>
                    <a:pt x="12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6"/>
            <p:cNvSpPr/>
            <p:nvPr/>
          </p:nvSpPr>
          <p:spPr>
            <a:xfrm>
              <a:off x="4425825" y="2082875"/>
              <a:ext cx="13375" cy="46650"/>
            </a:xfrm>
            <a:custGeom>
              <a:avLst/>
              <a:gdLst/>
              <a:ahLst/>
              <a:cxnLst/>
              <a:rect l="l" t="t" r="r" b="b"/>
              <a:pathLst>
                <a:path w="535" h="1866" extrusionOk="0">
                  <a:moveTo>
                    <a:pt x="74" y="1"/>
                  </a:moveTo>
                  <a:cubicBezTo>
                    <a:pt x="33" y="1"/>
                    <a:pt x="1" y="40"/>
                    <a:pt x="1" y="63"/>
                  </a:cubicBezTo>
                  <a:cubicBezTo>
                    <a:pt x="34" y="597"/>
                    <a:pt x="168" y="1130"/>
                    <a:pt x="168" y="1731"/>
                  </a:cubicBezTo>
                  <a:cubicBezTo>
                    <a:pt x="183" y="1823"/>
                    <a:pt x="261" y="1865"/>
                    <a:pt x="342" y="1865"/>
                  </a:cubicBezTo>
                  <a:cubicBezTo>
                    <a:pt x="437" y="1865"/>
                    <a:pt x="534" y="1806"/>
                    <a:pt x="534" y="1697"/>
                  </a:cubicBezTo>
                  <a:cubicBezTo>
                    <a:pt x="534" y="1097"/>
                    <a:pt x="401" y="563"/>
                    <a:pt x="134" y="30"/>
                  </a:cubicBezTo>
                  <a:cubicBezTo>
                    <a:pt x="114" y="9"/>
                    <a:pt x="93" y="1"/>
                    <a:pt x="7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6"/>
            <p:cNvSpPr/>
            <p:nvPr/>
          </p:nvSpPr>
          <p:spPr>
            <a:xfrm>
              <a:off x="4371025" y="1988700"/>
              <a:ext cx="41500" cy="186650"/>
            </a:xfrm>
            <a:custGeom>
              <a:avLst/>
              <a:gdLst/>
              <a:ahLst/>
              <a:cxnLst/>
              <a:rect l="l" t="t" r="r" b="b"/>
              <a:pathLst>
                <a:path w="1660" h="7466" extrusionOk="0">
                  <a:moveTo>
                    <a:pt x="98" y="0"/>
                  </a:moveTo>
                  <a:cubicBezTo>
                    <a:pt x="46" y="0"/>
                    <a:pt x="1" y="55"/>
                    <a:pt x="25" y="127"/>
                  </a:cubicBezTo>
                  <a:cubicBezTo>
                    <a:pt x="1526" y="2195"/>
                    <a:pt x="592" y="5131"/>
                    <a:pt x="1325" y="7466"/>
                  </a:cubicBezTo>
                  <a:lnTo>
                    <a:pt x="1359" y="7466"/>
                  </a:lnTo>
                  <a:cubicBezTo>
                    <a:pt x="1059" y="5131"/>
                    <a:pt x="1659" y="2029"/>
                    <a:pt x="158" y="27"/>
                  </a:cubicBezTo>
                  <a:cubicBezTo>
                    <a:pt x="139" y="9"/>
                    <a:pt x="118" y="0"/>
                    <a:pt x="9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6"/>
            <p:cNvSpPr/>
            <p:nvPr/>
          </p:nvSpPr>
          <p:spPr>
            <a:xfrm>
              <a:off x="4301575" y="2263300"/>
              <a:ext cx="89250" cy="166400"/>
            </a:xfrm>
            <a:custGeom>
              <a:avLst/>
              <a:gdLst/>
              <a:ahLst/>
              <a:cxnLst/>
              <a:rect l="l" t="t" r="r" b="b"/>
              <a:pathLst>
                <a:path w="3570" h="6656" extrusionOk="0">
                  <a:moveTo>
                    <a:pt x="3503" y="1"/>
                  </a:moveTo>
                  <a:cubicBezTo>
                    <a:pt x="3470" y="1"/>
                    <a:pt x="3436" y="18"/>
                    <a:pt x="3436" y="51"/>
                  </a:cubicBezTo>
                  <a:cubicBezTo>
                    <a:pt x="3336" y="1219"/>
                    <a:pt x="3370" y="2419"/>
                    <a:pt x="3169" y="3554"/>
                  </a:cubicBezTo>
                  <a:cubicBezTo>
                    <a:pt x="2836" y="5188"/>
                    <a:pt x="1301" y="5855"/>
                    <a:pt x="1" y="6556"/>
                  </a:cubicBezTo>
                  <a:lnTo>
                    <a:pt x="1" y="6656"/>
                  </a:lnTo>
                  <a:cubicBezTo>
                    <a:pt x="1168" y="6089"/>
                    <a:pt x="2502" y="5755"/>
                    <a:pt x="3003" y="4421"/>
                  </a:cubicBezTo>
                  <a:cubicBezTo>
                    <a:pt x="3570" y="3053"/>
                    <a:pt x="3470" y="1519"/>
                    <a:pt x="3570" y="51"/>
                  </a:cubicBezTo>
                  <a:cubicBezTo>
                    <a:pt x="3570" y="18"/>
                    <a:pt x="3536" y="1"/>
                    <a:pt x="350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6"/>
            <p:cNvSpPr/>
            <p:nvPr/>
          </p:nvSpPr>
          <p:spPr>
            <a:xfrm>
              <a:off x="4093100" y="2355450"/>
              <a:ext cx="72325" cy="63575"/>
            </a:xfrm>
            <a:custGeom>
              <a:avLst/>
              <a:gdLst/>
              <a:ahLst/>
              <a:cxnLst/>
              <a:rect l="l" t="t" r="r" b="b"/>
              <a:pathLst>
                <a:path w="2893" h="2543" extrusionOk="0">
                  <a:moveTo>
                    <a:pt x="0" y="1"/>
                  </a:moveTo>
                  <a:cubicBezTo>
                    <a:pt x="601" y="1135"/>
                    <a:pt x="1735" y="1902"/>
                    <a:pt x="2769" y="2536"/>
                  </a:cubicBezTo>
                  <a:cubicBezTo>
                    <a:pt x="2774" y="2541"/>
                    <a:pt x="2780" y="2543"/>
                    <a:pt x="2787" y="2543"/>
                  </a:cubicBezTo>
                  <a:cubicBezTo>
                    <a:pt x="2827" y="2543"/>
                    <a:pt x="2893" y="2469"/>
                    <a:pt x="2836" y="2469"/>
                  </a:cubicBezTo>
                  <a:cubicBezTo>
                    <a:pt x="1835" y="1802"/>
                    <a:pt x="767" y="1002"/>
                    <a:pt x="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6"/>
            <p:cNvSpPr/>
            <p:nvPr/>
          </p:nvSpPr>
          <p:spPr>
            <a:xfrm>
              <a:off x="4080575" y="1952400"/>
              <a:ext cx="194350" cy="96475"/>
            </a:xfrm>
            <a:custGeom>
              <a:avLst/>
              <a:gdLst/>
              <a:ahLst/>
              <a:cxnLst/>
              <a:rect l="l" t="t" r="r" b="b"/>
              <a:pathLst>
                <a:path w="7774" h="3859" extrusionOk="0">
                  <a:moveTo>
                    <a:pt x="6640" y="0"/>
                  </a:moveTo>
                  <a:cubicBezTo>
                    <a:pt x="5782" y="0"/>
                    <a:pt x="4688" y="392"/>
                    <a:pt x="4271" y="512"/>
                  </a:cubicBezTo>
                  <a:cubicBezTo>
                    <a:pt x="2436" y="1112"/>
                    <a:pt x="168" y="1346"/>
                    <a:pt x="1" y="3681"/>
                  </a:cubicBezTo>
                  <a:cubicBezTo>
                    <a:pt x="1" y="3782"/>
                    <a:pt x="111" y="3858"/>
                    <a:pt x="198" y="3858"/>
                  </a:cubicBezTo>
                  <a:cubicBezTo>
                    <a:pt x="255" y="3858"/>
                    <a:pt x="301" y="3826"/>
                    <a:pt x="301" y="3747"/>
                  </a:cubicBezTo>
                  <a:cubicBezTo>
                    <a:pt x="435" y="1646"/>
                    <a:pt x="2236" y="1346"/>
                    <a:pt x="3837" y="812"/>
                  </a:cubicBezTo>
                  <a:cubicBezTo>
                    <a:pt x="4521" y="605"/>
                    <a:pt x="5488" y="217"/>
                    <a:pt x="6330" y="217"/>
                  </a:cubicBezTo>
                  <a:cubicBezTo>
                    <a:pt x="6844" y="217"/>
                    <a:pt x="7311" y="362"/>
                    <a:pt x="7640" y="779"/>
                  </a:cubicBezTo>
                  <a:cubicBezTo>
                    <a:pt x="7654" y="792"/>
                    <a:pt x="7679" y="801"/>
                    <a:pt x="7704" y="801"/>
                  </a:cubicBezTo>
                  <a:cubicBezTo>
                    <a:pt x="7739" y="801"/>
                    <a:pt x="7773" y="784"/>
                    <a:pt x="7773" y="745"/>
                  </a:cubicBezTo>
                  <a:cubicBezTo>
                    <a:pt x="7692" y="180"/>
                    <a:pt x="7220" y="0"/>
                    <a:pt x="664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6"/>
            <p:cNvSpPr/>
            <p:nvPr/>
          </p:nvSpPr>
          <p:spPr>
            <a:xfrm>
              <a:off x="4213450" y="1992125"/>
              <a:ext cx="37275" cy="9775"/>
            </a:xfrm>
            <a:custGeom>
              <a:avLst/>
              <a:gdLst/>
              <a:ahLst/>
              <a:cxnLst/>
              <a:rect l="l" t="t" r="r" b="b"/>
              <a:pathLst>
                <a:path w="1491" h="391" extrusionOk="0">
                  <a:moveTo>
                    <a:pt x="763" y="0"/>
                  </a:moveTo>
                  <a:cubicBezTo>
                    <a:pt x="572" y="0"/>
                    <a:pt x="375" y="28"/>
                    <a:pt x="190" y="57"/>
                  </a:cubicBezTo>
                  <a:cubicBezTo>
                    <a:pt x="0" y="89"/>
                    <a:pt x="20" y="360"/>
                    <a:pt x="221" y="360"/>
                  </a:cubicBezTo>
                  <a:cubicBezTo>
                    <a:pt x="233" y="360"/>
                    <a:pt x="244" y="359"/>
                    <a:pt x="257" y="357"/>
                  </a:cubicBezTo>
                  <a:cubicBezTo>
                    <a:pt x="364" y="347"/>
                    <a:pt x="471" y="343"/>
                    <a:pt x="579" y="343"/>
                  </a:cubicBezTo>
                  <a:cubicBezTo>
                    <a:pt x="838" y="343"/>
                    <a:pt x="1098" y="367"/>
                    <a:pt x="1357" y="391"/>
                  </a:cubicBezTo>
                  <a:cubicBezTo>
                    <a:pt x="1457" y="391"/>
                    <a:pt x="1491" y="324"/>
                    <a:pt x="1457" y="224"/>
                  </a:cubicBezTo>
                  <a:cubicBezTo>
                    <a:pt x="1266" y="52"/>
                    <a:pt x="1020" y="0"/>
                    <a:pt x="76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6"/>
            <p:cNvSpPr/>
            <p:nvPr/>
          </p:nvSpPr>
          <p:spPr>
            <a:xfrm>
              <a:off x="4211400" y="2128925"/>
              <a:ext cx="21825" cy="18925"/>
            </a:xfrm>
            <a:custGeom>
              <a:avLst/>
              <a:gdLst/>
              <a:ahLst/>
              <a:cxnLst/>
              <a:rect l="l" t="t" r="r" b="b"/>
              <a:pathLst>
                <a:path w="873" h="757" extrusionOk="0">
                  <a:moveTo>
                    <a:pt x="183" y="0"/>
                  </a:moveTo>
                  <a:cubicBezTo>
                    <a:pt x="97" y="0"/>
                    <a:pt x="1" y="95"/>
                    <a:pt x="72" y="189"/>
                  </a:cubicBezTo>
                  <a:cubicBezTo>
                    <a:pt x="238" y="389"/>
                    <a:pt x="472" y="756"/>
                    <a:pt x="806" y="756"/>
                  </a:cubicBezTo>
                  <a:lnTo>
                    <a:pt x="872" y="723"/>
                  </a:lnTo>
                  <a:cubicBezTo>
                    <a:pt x="806" y="589"/>
                    <a:pt x="705" y="523"/>
                    <a:pt x="605" y="422"/>
                  </a:cubicBezTo>
                  <a:cubicBezTo>
                    <a:pt x="472" y="289"/>
                    <a:pt x="405" y="189"/>
                    <a:pt x="272" y="56"/>
                  </a:cubicBezTo>
                  <a:cubicBezTo>
                    <a:pt x="252" y="16"/>
                    <a:pt x="218" y="0"/>
                    <a:pt x="18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6"/>
            <p:cNvSpPr/>
            <p:nvPr/>
          </p:nvSpPr>
          <p:spPr>
            <a:xfrm>
              <a:off x="4618475" y="1762625"/>
              <a:ext cx="147400" cy="670075"/>
            </a:xfrm>
            <a:custGeom>
              <a:avLst/>
              <a:gdLst/>
              <a:ahLst/>
              <a:cxnLst/>
              <a:rect l="l" t="t" r="r" b="b"/>
              <a:pathLst>
                <a:path w="5896" h="26803" extrusionOk="0">
                  <a:moveTo>
                    <a:pt x="4809" y="0"/>
                  </a:moveTo>
                  <a:cubicBezTo>
                    <a:pt x="3759" y="0"/>
                    <a:pt x="2380" y="468"/>
                    <a:pt x="1735" y="731"/>
                  </a:cubicBezTo>
                  <a:cubicBezTo>
                    <a:pt x="0" y="1498"/>
                    <a:pt x="1134" y="2932"/>
                    <a:pt x="1501" y="4233"/>
                  </a:cubicBezTo>
                  <a:cubicBezTo>
                    <a:pt x="2502" y="7669"/>
                    <a:pt x="2769" y="11572"/>
                    <a:pt x="2936" y="15108"/>
                  </a:cubicBezTo>
                  <a:cubicBezTo>
                    <a:pt x="3102" y="18944"/>
                    <a:pt x="2836" y="22913"/>
                    <a:pt x="3403" y="26749"/>
                  </a:cubicBezTo>
                  <a:cubicBezTo>
                    <a:pt x="3403" y="26789"/>
                    <a:pt x="3418" y="26802"/>
                    <a:pt x="3437" y="26802"/>
                  </a:cubicBezTo>
                  <a:cubicBezTo>
                    <a:pt x="3466" y="26802"/>
                    <a:pt x="3503" y="26770"/>
                    <a:pt x="3503" y="26749"/>
                  </a:cubicBezTo>
                  <a:cubicBezTo>
                    <a:pt x="3469" y="20912"/>
                    <a:pt x="3569" y="14941"/>
                    <a:pt x="2736" y="9170"/>
                  </a:cubicBezTo>
                  <a:cubicBezTo>
                    <a:pt x="2402" y="6935"/>
                    <a:pt x="2002" y="4800"/>
                    <a:pt x="1335" y="2699"/>
                  </a:cubicBezTo>
                  <a:cubicBezTo>
                    <a:pt x="901" y="1298"/>
                    <a:pt x="1768" y="1064"/>
                    <a:pt x="2902" y="731"/>
                  </a:cubicBezTo>
                  <a:cubicBezTo>
                    <a:pt x="3432" y="579"/>
                    <a:pt x="4344" y="295"/>
                    <a:pt x="5103" y="295"/>
                  </a:cubicBezTo>
                  <a:cubicBezTo>
                    <a:pt x="5347" y="295"/>
                    <a:pt x="5576" y="324"/>
                    <a:pt x="5771" y="397"/>
                  </a:cubicBezTo>
                  <a:cubicBezTo>
                    <a:pt x="5780" y="402"/>
                    <a:pt x="5789" y="404"/>
                    <a:pt x="5798" y="404"/>
                  </a:cubicBezTo>
                  <a:cubicBezTo>
                    <a:pt x="5854" y="404"/>
                    <a:pt x="5895" y="321"/>
                    <a:pt x="5838" y="264"/>
                  </a:cubicBezTo>
                  <a:cubicBezTo>
                    <a:pt x="5591" y="74"/>
                    <a:pt x="5226" y="0"/>
                    <a:pt x="480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6"/>
            <p:cNvSpPr/>
            <p:nvPr/>
          </p:nvSpPr>
          <p:spPr>
            <a:xfrm>
              <a:off x="4656000" y="2417875"/>
              <a:ext cx="553750" cy="295850"/>
            </a:xfrm>
            <a:custGeom>
              <a:avLst/>
              <a:gdLst/>
              <a:ahLst/>
              <a:cxnLst/>
              <a:rect l="l" t="t" r="r" b="b"/>
              <a:pathLst>
                <a:path w="22150" h="11834" extrusionOk="0">
                  <a:moveTo>
                    <a:pt x="20931" y="1"/>
                  </a:moveTo>
                  <a:cubicBezTo>
                    <a:pt x="20893" y="1"/>
                    <a:pt x="20849" y="20"/>
                    <a:pt x="20849" y="39"/>
                  </a:cubicBezTo>
                  <a:cubicBezTo>
                    <a:pt x="20915" y="3508"/>
                    <a:pt x="22149" y="7044"/>
                    <a:pt x="18847" y="9479"/>
                  </a:cubicBezTo>
                  <a:cubicBezTo>
                    <a:pt x="16987" y="10812"/>
                    <a:pt x="14156" y="11498"/>
                    <a:pt x="11681" y="11498"/>
                  </a:cubicBezTo>
                  <a:cubicBezTo>
                    <a:pt x="11183" y="11498"/>
                    <a:pt x="10699" y="11470"/>
                    <a:pt x="10241" y="11414"/>
                  </a:cubicBezTo>
                  <a:cubicBezTo>
                    <a:pt x="7834" y="11164"/>
                    <a:pt x="5719" y="9624"/>
                    <a:pt x="3294" y="9624"/>
                  </a:cubicBezTo>
                  <a:cubicBezTo>
                    <a:pt x="3132" y="9624"/>
                    <a:pt x="2968" y="9631"/>
                    <a:pt x="2802" y="9646"/>
                  </a:cubicBezTo>
                  <a:cubicBezTo>
                    <a:pt x="2489" y="9668"/>
                    <a:pt x="1980" y="9841"/>
                    <a:pt x="1568" y="9841"/>
                  </a:cubicBezTo>
                  <a:cubicBezTo>
                    <a:pt x="1366" y="9841"/>
                    <a:pt x="1188" y="9800"/>
                    <a:pt x="1068" y="9679"/>
                  </a:cubicBezTo>
                  <a:cubicBezTo>
                    <a:pt x="734" y="9346"/>
                    <a:pt x="968" y="8145"/>
                    <a:pt x="1001" y="7745"/>
                  </a:cubicBezTo>
                  <a:cubicBezTo>
                    <a:pt x="1168" y="6644"/>
                    <a:pt x="1501" y="5543"/>
                    <a:pt x="1935" y="4509"/>
                  </a:cubicBezTo>
                  <a:cubicBezTo>
                    <a:pt x="1955" y="4449"/>
                    <a:pt x="1915" y="4401"/>
                    <a:pt x="1873" y="4401"/>
                  </a:cubicBezTo>
                  <a:cubicBezTo>
                    <a:pt x="1844" y="4401"/>
                    <a:pt x="1815" y="4422"/>
                    <a:pt x="1802" y="4476"/>
                  </a:cubicBezTo>
                  <a:cubicBezTo>
                    <a:pt x="1101" y="6010"/>
                    <a:pt x="0" y="8679"/>
                    <a:pt x="1101" y="10246"/>
                  </a:cubicBezTo>
                  <a:cubicBezTo>
                    <a:pt x="1126" y="10295"/>
                    <a:pt x="1150" y="10326"/>
                    <a:pt x="1187" y="10326"/>
                  </a:cubicBezTo>
                  <a:cubicBezTo>
                    <a:pt x="1201" y="10326"/>
                    <a:pt x="1217" y="10322"/>
                    <a:pt x="1235" y="10313"/>
                  </a:cubicBezTo>
                  <a:cubicBezTo>
                    <a:pt x="1876" y="10036"/>
                    <a:pt x="2501" y="9925"/>
                    <a:pt x="3117" y="9925"/>
                  </a:cubicBezTo>
                  <a:cubicBezTo>
                    <a:pt x="5320" y="9925"/>
                    <a:pt x="7399" y="11349"/>
                    <a:pt x="9641" y="11714"/>
                  </a:cubicBezTo>
                  <a:cubicBezTo>
                    <a:pt x="10176" y="11795"/>
                    <a:pt x="10726" y="11833"/>
                    <a:pt x="11281" y="11833"/>
                  </a:cubicBezTo>
                  <a:cubicBezTo>
                    <a:pt x="13006" y="11833"/>
                    <a:pt x="14781" y="11469"/>
                    <a:pt x="16345" y="10914"/>
                  </a:cubicBezTo>
                  <a:cubicBezTo>
                    <a:pt x="18147" y="10346"/>
                    <a:pt x="19915" y="9346"/>
                    <a:pt x="20782" y="7578"/>
                  </a:cubicBezTo>
                  <a:cubicBezTo>
                    <a:pt x="21916" y="5343"/>
                    <a:pt x="21416" y="2407"/>
                    <a:pt x="20982" y="39"/>
                  </a:cubicBezTo>
                  <a:cubicBezTo>
                    <a:pt x="20982" y="11"/>
                    <a:pt x="20958" y="1"/>
                    <a:pt x="2093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6"/>
            <p:cNvSpPr/>
            <p:nvPr/>
          </p:nvSpPr>
          <p:spPr>
            <a:xfrm>
              <a:off x="5096350" y="2433950"/>
              <a:ext cx="72525" cy="196950"/>
            </a:xfrm>
            <a:custGeom>
              <a:avLst/>
              <a:gdLst/>
              <a:ahLst/>
              <a:cxnLst/>
              <a:rect l="l" t="t" r="r" b="b"/>
              <a:pathLst>
                <a:path w="2901" h="7878" extrusionOk="0">
                  <a:moveTo>
                    <a:pt x="2317" y="0"/>
                  </a:moveTo>
                  <a:cubicBezTo>
                    <a:pt x="2250" y="0"/>
                    <a:pt x="2167" y="64"/>
                    <a:pt x="2167" y="163"/>
                  </a:cubicBezTo>
                  <a:cubicBezTo>
                    <a:pt x="2367" y="2398"/>
                    <a:pt x="2567" y="6668"/>
                    <a:pt x="32" y="7769"/>
                  </a:cubicBezTo>
                  <a:cubicBezTo>
                    <a:pt x="5" y="7823"/>
                    <a:pt x="0" y="7878"/>
                    <a:pt x="35" y="7878"/>
                  </a:cubicBezTo>
                  <a:cubicBezTo>
                    <a:pt x="43" y="7878"/>
                    <a:pt x="53" y="7875"/>
                    <a:pt x="66" y="7869"/>
                  </a:cubicBezTo>
                  <a:cubicBezTo>
                    <a:pt x="2901" y="7035"/>
                    <a:pt x="2567" y="2332"/>
                    <a:pt x="2401" y="97"/>
                  </a:cubicBezTo>
                  <a:cubicBezTo>
                    <a:pt x="2401" y="29"/>
                    <a:pt x="2363" y="0"/>
                    <a:pt x="231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6"/>
            <p:cNvSpPr/>
            <p:nvPr/>
          </p:nvSpPr>
          <p:spPr>
            <a:xfrm>
              <a:off x="5042950" y="2643775"/>
              <a:ext cx="27225" cy="9550"/>
            </a:xfrm>
            <a:custGeom>
              <a:avLst/>
              <a:gdLst/>
              <a:ahLst/>
              <a:cxnLst/>
              <a:rect l="l" t="t" r="r" b="b"/>
              <a:pathLst>
                <a:path w="1089" h="382" extrusionOk="0">
                  <a:moveTo>
                    <a:pt x="1021" y="1"/>
                  </a:moveTo>
                  <a:cubicBezTo>
                    <a:pt x="1014" y="1"/>
                    <a:pt x="1007" y="3"/>
                    <a:pt x="1001" y="10"/>
                  </a:cubicBezTo>
                  <a:cubicBezTo>
                    <a:pt x="747" y="235"/>
                    <a:pt x="469" y="318"/>
                    <a:pt x="168" y="318"/>
                  </a:cubicBezTo>
                  <a:cubicBezTo>
                    <a:pt x="113" y="318"/>
                    <a:pt x="57" y="315"/>
                    <a:pt x="0" y="310"/>
                  </a:cubicBezTo>
                  <a:lnTo>
                    <a:pt x="0" y="343"/>
                  </a:lnTo>
                  <a:cubicBezTo>
                    <a:pt x="87" y="369"/>
                    <a:pt x="177" y="382"/>
                    <a:pt x="267" y="382"/>
                  </a:cubicBezTo>
                  <a:cubicBezTo>
                    <a:pt x="523" y="382"/>
                    <a:pt x="788" y="282"/>
                    <a:pt x="1034" y="110"/>
                  </a:cubicBezTo>
                  <a:cubicBezTo>
                    <a:pt x="1089" y="55"/>
                    <a:pt x="1054" y="1"/>
                    <a:pt x="10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6"/>
            <p:cNvSpPr/>
            <p:nvPr/>
          </p:nvSpPr>
          <p:spPr>
            <a:xfrm>
              <a:off x="4996700" y="2431350"/>
              <a:ext cx="144675" cy="192175"/>
            </a:xfrm>
            <a:custGeom>
              <a:avLst/>
              <a:gdLst/>
              <a:ahLst/>
              <a:cxnLst/>
              <a:rect l="l" t="t" r="r" b="b"/>
              <a:pathLst>
                <a:path w="5787" h="7687" extrusionOk="0">
                  <a:moveTo>
                    <a:pt x="5353" y="0"/>
                  </a:moveTo>
                  <a:cubicBezTo>
                    <a:pt x="5319" y="0"/>
                    <a:pt x="5286" y="0"/>
                    <a:pt x="5286" y="34"/>
                  </a:cubicBezTo>
                  <a:cubicBezTo>
                    <a:pt x="4819" y="1835"/>
                    <a:pt x="5786" y="4670"/>
                    <a:pt x="4218" y="5971"/>
                  </a:cubicBezTo>
                  <a:cubicBezTo>
                    <a:pt x="3118" y="6939"/>
                    <a:pt x="1383" y="6839"/>
                    <a:pt x="115" y="7472"/>
                  </a:cubicBezTo>
                  <a:cubicBezTo>
                    <a:pt x="1" y="7530"/>
                    <a:pt x="34" y="7686"/>
                    <a:pt x="131" y="7686"/>
                  </a:cubicBezTo>
                  <a:cubicBezTo>
                    <a:pt x="146" y="7686"/>
                    <a:pt x="164" y="7682"/>
                    <a:pt x="182" y="7673"/>
                  </a:cubicBezTo>
                  <a:cubicBezTo>
                    <a:pt x="1617" y="7072"/>
                    <a:pt x="3651" y="7172"/>
                    <a:pt x="4685" y="5938"/>
                  </a:cubicBezTo>
                  <a:cubicBezTo>
                    <a:pt x="5186" y="5338"/>
                    <a:pt x="5219" y="4604"/>
                    <a:pt x="5319" y="3837"/>
                  </a:cubicBezTo>
                  <a:cubicBezTo>
                    <a:pt x="5386" y="2602"/>
                    <a:pt x="5453" y="1268"/>
                    <a:pt x="535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6"/>
            <p:cNvSpPr/>
            <p:nvPr/>
          </p:nvSpPr>
          <p:spPr>
            <a:xfrm>
              <a:off x="5042400" y="2506400"/>
              <a:ext cx="59775" cy="74350"/>
            </a:xfrm>
            <a:custGeom>
              <a:avLst/>
              <a:gdLst/>
              <a:ahLst/>
              <a:cxnLst/>
              <a:rect l="l" t="t" r="r" b="b"/>
              <a:pathLst>
                <a:path w="2391" h="2974" extrusionOk="0">
                  <a:moveTo>
                    <a:pt x="2357" y="1"/>
                  </a:moveTo>
                  <a:cubicBezTo>
                    <a:pt x="1823" y="1135"/>
                    <a:pt x="1523" y="2469"/>
                    <a:pt x="122" y="2803"/>
                  </a:cubicBezTo>
                  <a:cubicBezTo>
                    <a:pt x="1" y="2833"/>
                    <a:pt x="45" y="2974"/>
                    <a:pt x="129" y="2974"/>
                  </a:cubicBezTo>
                  <a:cubicBezTo>
                    <a:pt x="138" y="2974"/>
                    <a:pt x="146" y="2972"/>
                    <a:pt x="155" y="2969"/>
                  </a:cubicBezTo>
                  <a:cubicBezTo>
                    <a:pt x="1490" y="2636"/>
                    <a:pt x="2157" y="1268"/>
                    <a:pt x="239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6"/>
            <p:cNvSpPr/>
            <p:nvPr/>
          </p:nvSpPr>
          <p:spPr>
            <a:xfrm>
              <a:off x="5103825" y="2140650"/>
              <a:ext cx="64475" cy="254850"/>
            </a:xfrm>
            <a:custGeom>
              <a:avLst/>
              <a:gdLst/>
              <a:ahLst/>
              <a:cxnLst/>
              <a:rect l="l" t="t" r="r" b="b"/>
              <a:pathLst>
                <a:path w="2579" h="10194" extrusionOk="0">
                  <a:moveTo>
                    <a:pt x="70" y="0"/>
                  </a:moveTo>
                  <a:cubicBezTo>
                    <a:pt x="40" y="0"/>
                    <a:pt x="0" y="23"/>
                    <a:pt x="0" y="87"/>
                  </a:cubicBezTo>
                  <a:cubicBezTo>
                    <a:pt x="500" y="3423"/>
                    <a:pt x="934" y="6958"/>
                    <a:pt x="2202" y="10094"/>
                  </a:cubicBezTo>
                  <a:cubicBezTo>
                    <a:pt x="2225" y="10164"/>
                    <a:pt x="2281" y="10193"/>
                    <a:pt x="2341" y="10193"/>
                  </a:cubicBezTo>
                  <a:cubicBezTo>
                    <a:pt x="2452" y="10193"/>
                    <a:pt x="2579" y="10091"/>
                    <a:pt x="2535" y="9961"/>
                  </a:cubicBezTo>
                  <a:cubicBezTo>
                    <a:pt x="1234" y="6758"/>
                    <a:pt x="1334" y="3256"/>
                    <a:pt x="100" y="20"/>
                  </a:cubicBezTo>
                  <a:cubicBezTo>
                    <a:pt x="100" y="8"/>
                    <a:pt x="87" y="0"/>
                    <a:pt x="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6"/>
            <p:cNvSpPr/>
            <p:nvPr/>
          </p:nvSpPr>
          <p:spPr>
            <a:xfrm>
              <a:off x="4803600" y="1804925"/>
              <a:ext cx="292475" cy="265225"/>
            </a:xfrm>
            <a:custGeom>
              <a:avLst/>
              <a:gdLst/>
              <a:ahLst/>
              <a:cxnLst/>
              <a:rect l="l" t="t" r="r" b="b"/>
              <a:pathLst>
                <a:path w="11699" h="10609" extrusionOk="0">
                  <a:moveTo>
                    <a:pt x="257" y="0"/>
                  </a:moveTo>
                  <a:cubicBezTo>
                    <a:pt x="194" y="0"/>
                    <a:pt x="131" y="2"/>
                    <a:pt x="67" y="6"/>
                  </a:cubicBezTo>
                  <a:cubicBezTo>
                    <a:pt x="34" y="40"/>
                    <a:pt x="1" y="140"/>
                    <a:pt x="34" y="140"/>
                  </a:cubicBezTo>
                  <a:cubicBezTo>
                    <a:pt x="2269" y="907"/>
                    <a:pt x="4070" y="2408"/>
                    <a:pt x="5938" y="3876"/>
                  </a:cubicBezTo>
                  <a:cubicBezTo>
                    <a:pt x="7139" y="4843"/>
                    <a:pt x="8507" y="5710"/>
                    <a:pt x="9441" y="6978"/>
                  </a:cubicBezTo>
                  <a:cubicBezTo>
                    <a:pt x="10275" y="8079"/>
                    <a:pt x="10708" y="9480"/>
                    <a:pt x="11575" y="10580"/>
                  </a:cubicBezTo>
                  <a:cubicBezTo>
                    <a:pt x="11586" y="10601"/>
                    <a:pt x="11603" y="10609"/>
                    <a:pt x="11620" y="10609"/>
                  </a:cubicBezTo>
                  <a:cubicBezTo>
                    <a:pt x="11658" y="10609"/>
                    <a:pt x="11699" y="10570"/>
                    <a:pt x="11676" y="10547"/>
                  </a:cubicBezTo>
                  <a:cubicBezTo>
                    <a:pt x="10775" y="9079"/>
                    <a:pt x="10275" y="7478"/>
                    <a:pt x="9107" y="6144"/>
                  </a:cubicBezTo>
                  <a:cubicBezTo>
                    <a:pt x="8140" y="5043"/>
                    <a:pt x="6972" y="4243"/>
                    <a:pt x="5905" y="3342"/>
                  </a:cubicBezTo>
                  <a:cubicBezTo>
                    <a:pt x="4447" y="2111"/>
                    <a:pt x="2361" y="0"/>
                    <a:pt x="25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6"/>
            <p:cNvSpPr/>
            <p:nvPr/>
          </p:nvSpPr>
          <p:spPr>
            <a:xfrm>
              <a:off x="4663600" y="1785475"/>
              <a:ext cx="74975" cy="396275"/>
            </a:xfrm>
            <a:custGeom>
              <a:avLst/>
              <a:gdLst/>
              <a:ahLst/>
              <a:cxnLst/>
              <a:rect l="l" t="t" r="r" b="b"/>
              <a:pathLst>
                <a:path w="2999" h="15851" extrusionOk="0">
                  <a:moveTo>
                    <a:pt x="2522" y="1"/>
                  </a:moveTo>
                  <a:cubicBezTo>
                    <a:pt x="0" y="1"/>
                    <a:pt x="811" y="2896"/>
                    <a:pt x="1131" y="4687"/>
                  </a:cubicBezTo>
                  <a:cubicBezTo>
                    <a:pt x="1498" y="6655"/>
                    <a:pt x="1631" y="8623"/>
                    <a:pt x="1965" y="10591"/>
                  </a:cubicBezTo>
                  <a:cubicBezTo>
                    <a:pt x="2265" y="12259"/>
                    <a:pt x="1998" y="14294"/>
                    <a:pt x="2799" y="15828"/>
                  </a:cubicBezTo>
                  <a:cubicBezTo>
                    <a:pt x="2812" y="15842"/>
                    <a:pt x="2826" y="15850"/>
                    <a:pt x="2838" y="15850"/>
                  </a:cubicBezTo>
                  <a:cubicBezTo>
                    <a:pt x="2854" y="15850"/>
                    <a:pt x="2865" y="15834"/>
                    <a:pt x="2865" y="15795"/>
                  </a:cubicBezTo>
                  <a:cubicBezTo>
                    <a:pt x="2532" y="14494"/>
                    <a:pt x="2665" y="13193"/>
                    <a:pt x="2498" y="11859"/>
                  </a:cubicBezTo>
                  <a:cubicBezTo>
                    <a:pt x="2332" y="10491"/>
                    <a:pt x="2031" y="9157"/>
                    <a:pt x="1865" y="7789"/>
                  </a:cubicBezTo>
                  <a:cubicBezTo>
                    <a:pt x="1764" y="6522"/>
                    <a:pt x="1598" y="5321"/>
                    <a:pt x="1331" y="4120"/>
                  </a:cubicBezTo>
                  <a:cubicBezTo>
                    <a:pt x="979" y="2714"/>
                    <a:pt x="199" y="236"/>
                    <a:pt x="2510" y="236"/>
                  </a:cubicBezTo>
                  <a:cubicBezTo>
                    <a:pt x="2612" y="236"/>
                    <a:pt x="2719" y="241"/>
                    <a:pt x="2832" y="250"/>
                  </a:cubicBezTo>
                  <a:cubicBezTo>
                    <a:pt x="2965" y="250"/>
                    <a:pt x="2999" y="17"/>
                    <a:pt x="2865" y="17"/>
                  </a:cubicBezTo>
                  <a:cubicBezTo>
                    <a:pt x="2744" y="6"/>
                    <a:pt x="2630" y="1"/>
                    <a:pt x="252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6"/>
            <p:cNvSpPr/>
            <p:nvPr/>
          </p:nvSpPr>
          <p:spPr>
            <a:xfrm>
              <a:off x="4709375" y="1819650"/>
              <a:ext cx="140125" cy="313700"/>
            </a:xfrm>
            <a:custGeom>
              <a:avLst/>
              <a:gdLst/>
              <a:ahLst/>
              <a:cxnLst/>
              <a:rect l="l" t="t" r="r" b="b"/>
              <a:pathLst>
                <a:path w="5605" h="12548" extrusionOk="0">
                  <a:moveTo>
                    <a:pt x="2727" y="1"/>
                  </a:moveTo>
                  <a:cubicBezTo>
                    <a:pt x="1718" y="1"/>
                    <a:pt x="801" y="268"/>
                    <a:pt x="467" y="1218"/>
                  </a:cubicBezTo>
                  <a:cubicBezTo>
                    <a:pt x="0" y="2586"/>
                    <a:pt x="767" y="4554"/>
                    <a:pt x="934" y="5922"/>
                  </a:cubicBezTo>
                  <a:cubicBezTo>
                    <a:pt x="1168" y="8090"/>
                    <a:pt x="1301" y="10258"/>
                    <a:pt x="1635" y="12427"/>
                  </a:cubicBezTo>
                  <a:cubicBezTo>
                    <a:pt x="1651" y="12506"/>
                    <a:pt x="1720" y="12548"/>
                    <a:pt x="1780" y="12548"/>
                  </a:cubicBezTo>
                  <a:cubicBezTo>
                    <a:pt x="1847" y="12548"/>
                    <a:pt x="1903" y="12498"/>
                    <a:pt x="1868" y="12393"/>
                  </a:cubicBezTo>
                  <a:cubicBezTo>
                    <a:pt x="1468" y="9324"/>
                    <a:pt x="1334" y="6255"/>
                    <a:pt x="867" y="3220"/>
                  </a:cubicBezTo>
                  <a:cubicBezTo>
                    <a:pt x="634" y="1619"/>
                    <a:pt x="767" y="318"/>
                    <a:pt x="2669" y="284"/>
                  </a:cubicBezTo>
                  <a:cubicBezTo>
                    <a:pt x="3562" y="284"/>
                    <a:pt x="4455" y="455"/>
                    <a:pt x="5321" y="455"/>
                  </a:cubicBezTo>
                  <a:cubicBezTo>
                    <a:pt x="5394" y="455"/>
                    <a:pt x="5466" y="454"/>
                    <a:pt x="5537" y="451"/>
                  </a:cubicBezTo>
                  <a:cubicBezTo>
                    <a:pt x="5604" y="451"/>
                    <a:pt x="5604" y="385"/>
                    <a:pt x="5537" y="385"/>
                  </a:cubicBezTo>
                  <a:cubicBezTo>
                    <a:pt x="4837" y="268"/>
                    <a:pt x="3736" y="1"/>
                    <a:pt x="272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6"/>
            <p:cNvSpPr/>
            <p:nvPr/>
          </p:nvSpPr>
          <p:spPr>
            <a:xfrm>
              <a:off x="4735225" y="1853575"/>
              <a:ext cx="239350" cy="107175"/>
            </a:xfrm>
            <a:custGeom>
              <a:avLst/>
              <a:gdLst/>
              <a:ahLst/>
              <a:cxnLst/>
              <a:rect l="l" t="t" r="r" b="b"/>
              <a:pathLst>
                <a:path w="9574" h="4287" extrusionOk="0">
                  <a:moveTo>
                    <a:pt x="2793" y="1"/>
                  </a:moveTo>
                  <a:cubicBezTo>
                    <a:pt x="2437" y="1"/>
                    <a:pt x="2082" y="66"/>
                    <a:pt x="1735" y="228"/>
                  </a:cubicBezTo>
                  <a:cubicBezTo>
                    <a:pt x="0" y="1029"/>
                    <a:pt x="434" y="2997"/>
                    <a:pt x="1435" y="4231"/>
                  </a:cubicBezTo>
                  <a:cubicBezTo>
                    <a:pt x="1454" y="4270"/>
                    <a:pt x="1488" y="4287"/>
                    <a:pt x="1524" y="4287"/>
                  </a:cubicBezTo>
                  <a:cubicBezTo>
                    <a:pt x="1610" y="4287"/>
                    <a:pt x="1706" y="4192"/>
                    <a:pt x="1635" y="4098"/>
                  </a:cubicBezTo>
                  <a:cubicBezTo>
                    <a:pt x="349" y="2384"/>
                    <a:pt x="889" y="276"/>
                    <a:pt x="2998" y="276"/>
                  </a:cubicBezTo>
                  <a:cubicBezTo>
                    <a:pt x="3187" y="276"/>
                    <a:pt x="3389" y="293"/>
                    <a:pt x="3603" y="328"/>
                  </a:cubicBezTo>
                  <a:cubicBezTo>
                    <a:pt x="5838" y="729"/>
                    <a:pt x="7439" y="2463"/>
                    <a:pt x="9474" y="3264"/>
                  </a:cubicBezTo>
                  <a:cubicBezTo>
                    <a:pt x="9507" y="3264"/>
                    <a:pt x="9574" y="3197"/>
                    <a:pt x="9507" y="3197"/>
                  </a:cubicBezTo>
                  <a:cubicBezTo>
                    <a:pt x="7939" y="2297"/>
                    <a:pt x="6438" y="1229"/>
                    <a:pt x="4770" y="495"/>
                  </a:cubicBezTo>
                  <a:cubicBezTo>
                    <a:pt x="4138" y="234"/>
                    <a:pt x="3464" y="1"/>
                    <a:pt x="279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6"/>
            <p:cNvSpPr/>
            <p:nvPr/>
          </p:nvSpPr>
          <p:spPr>
            <a:xfrm>
              <a:off x="4766075" y="1889600"/>
              <a:ext cx="128650" cy="87825"/>
            </a:xfrm>
            <a:custGeom>
              <a:avLst/>
              <a:gdLst/>
              <a:ahLst/>
              <a:cxnLst/>
              <a:rect l="l" t="t" r="r" b="b"/>
              <a:pathLst>
                <a:path w="5146" h="3513" extrusionOk="0">
                  <a:moveTo>
                    <a:pt x="2229" y="1"/>
                  </a:moveTo>
                  <a:cubicBezTo>
                    <a:pt x="2001" y="1"/>
                    <a:pt x="1779" y="28"/>
                    <a:pt x="1568" y="88"/>
                  </a:cubicBezTo>
                  <a:cubicBezTo>
                    <a:pt x="34" y="522"/>
                    <a:pt x="601" y="2357"/>
                    <a:pt x="934" y="3491"/>
                  </a:cubicBezTo>
                  <a:cubicBezTo>
                    <a:pt x="934" y="3505"/>
                    <a:pt x="952" y="3513"/>
                    <a:pt x="972" y="3513"/>
                  </a:cubicBezTo>
                  <a:cubicBezTo>
                    <a:pt x="1000" y="3513"/>
                    <a:pt x="1035" y="3497"/>
                    <a:pt x="1035" y="3457"/>
                  </a:cubicBezTo>
                  <a:cubicBezTo>
                    <a:pt x="934" y="2323"/>
                    <a:pt x="0" y="322"/>
                    <a:pt x="2002" y="188"/>
                  </a:cubicBezTo>
                  <a:cubicBezTo>
                    <a:pt x="2030" y="187"/>
                    <a:pt x="2058" y="187"/>
                    <a:pt x="2086" y="187"/>
                  </a:cubicBezTo>
                  <a:cubicBezTo>
                    <a:pt x="3015" y="187"/>
                    <a:pt x="4292" y="709"/>
                    <a:pt x="5004" y="1356"/>
                  </a:cubicBezTo>
                  <a:cubicBezTo>
                    <a:pt x="5021" y="1382"/>
                    <a:pt x="5040" y="1392"/>
                    <a:pt x="5058" y="1392"/>
                  </a:cubicBezTo>
                  <a:cubicBezTo>
                    <a:pt x="5109" y="1392"/>
                    <a:pt x="5145" y="1305"/>
                    <a:pt x="5071" y="1256"/>
                  </a:cubicBezTo>
                  <a:cubicBezTo>
                    <a:pt x="4414" y="572"/>
                    <a:pt x="3265" y="1"/>
                    <a:pt x="222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6"/>
            <p:cNvSpPr/>
            <p:nvPr/>
          </p:nvSpPr>
          <p:spPr>
            <a:xfrm>
              <a:off x="4788600" y="2045575"/>
              <a:ext cx="13350" cy="88925"/>
            </a:xfrm>
            <a:custGeom>
              <a:avLst/>
              <a:gdLst/>
              <a:ahLst/>
              <a:cxnLst/>
              <a:rect l="l" t="t" r="r" b="b"/>
              <a:pathLst>
                <a:path w="534" h="3557" extrusionOk="0">
                  <a:moveTo>
                    <a:pt x="123" y="1"/>
                  </a:moveTo>
                  <a:cubicBezTo>
                    <a:pt x="110" y="1"/>
                    <a:pt x="100" y="15"/>
                    <a:pt x="100" y="54"/>
                  </a:cubicBezTo>
                  <a:cubicBezTo>
                    <a:pt x="0" y="1221"/>
                    <a:pt x="200" y="2389"/>
                    <a:pt x="467" y="3556"/>
                  </a:cubicBezTo>
                  <a:cubicBezTo>
                    <a:pt x="467" y="3556"/>
                    <a:pt x="534" y="3556"/>
                    <a:pt x="500" y="3523"/>
                  </a:cubicBezTo>
                  <a:cubicBezTo>
                    <a:pt x="467" y="2355"/>
                    <a:pt x="100" y="1221"/>
                    <a:pt x="167" y="54"/>
                  </a:cubicBezTo>
                  <a:cubicBezTo>
                    <a:pt x="167" y="34"/>
                    <a:pt x="142" y="1"/>
                    <a:pt x="12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6"/>
            <p:cNvSpPr/>
            <p:nvPr/>
          </p:nvSpPr>
          <p:spPr>
            <a:xfrm>
              <a:off x="4796100" y="2180550"/>
              <a:ext cx="5450" cy="49850"/>
            </a:xfrm>
            <a:custGeom>
              <a:avLst/>
              <a:gdLst/>
              <a:ahLst/>
              <a:cxnLst/>
              <a:rect l="l" t="t" r="r" b="b"/>
              <a:pathLst>
                <a:path w="218" h="1994" extrusionOk="0">
                  <a:moveTo>
                    <a:pt x="192" y="0"/>
                  </a:moveTo>
                  <a:cubicBezTo>
                    <a:pt x="175" y="0"/>
                    <a:pt x="150" y="9"/>
                    <a:pt x="134" y="25"/>
                  </a:cubicBezTo>
                  <a:cubicBezTo>
                    <a:pt x="0" y="692"/>
                    <a:pt x="67" y="1326"/>
                    <a:pt x="134" y="1993"/>
                  </a:cubicBezTo>
                  <a:lnTo>
                    <a:pt x="167" y="1993"/>
                  </a:lnTo>
                  <a:cubicBezTo>
                    <a:pt x="134" y="1326"/>
                    <a:pt x="34" y="692"/>
                    <a:pt x="200" y="25"/>
                  </a:cubicBezTo>
                  <a:cubicBezTo>
                    <a:pt x="217" y="9"/>
                    <a:pt x="209" y="0"/>
                    <a:pt x="19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6"/>
            <p:cNvSpPr/>
            <p:nvPr/>
          </p:nvSpPr>
          <p:spPr>
            <a:xfrm>
              <a:off x="4703525" y="2290175"/>
              <a:ext cx="80750" cy="341300"/>
            </a:xfrm>
            <a:custGeom>
              <a:avLst/>
              <a:gdLst/>
              <a:ahLst/>
              <a:cxnLst/>
              <a:rect l="l" t="t" r="r" b="b"/>
              <a:pathLst>
                <a:path w="3230" h="13652" extrusionOk="0">
                  <a:moveTo>
                    <a:pt x="1837" y="1"/>
                  </a:moveTo>
                  <a:cubicBezTo>
                    <a:pt x="1779" y="1"/>
                    <a:pt x="1717" y="35"/>
                    <a:pt x="1702" y="110"/>
                  </a:cubicBezTo>
                  <a:cubicBezTo>
                    <a:pt x="1202" y="1911"/>
                    <a:pt x="1202" y="3679"/>
                    <a:pt x="1168" y="5581"/>
                  </a:cubicBezTo>
                  <a:cubicBezTo>
                    <a:pt x="1101" y="7482"/>
                    <a:pt x="701" y="9150"/>
                    <a:pt x="334" y="10985"/>
                  </a:cubicBezTo>
                  <a:cubicBezTo>
                    <a:pt x="101" y="11819"/>
                    <a:pt x="1" y="12619"/>
                    <a:pt x="735" y="13186"/>
                  </a:cubicBezTo>
                  <a:cubicBezTo>
                    <a:pt x="1111" y="13491"/>
                    <a:pt x="1575" y="13651"/>
                    <a:pt x="2037" y="13651"/>
                  </a:cubicBezTo>
                  <a:cubicBezTo>
                    <a:pt x="2434" y="13651"/>
                    <a:pt x="2830" y="13533"/>
                    <a:pt x="3170" y="13286"/>
                  </a:cubicBezTo>
                  <a:cubicBezTo>
                    <a:pt x="3229" y="13257"/>
                    <a:pt x="3183" y="13148"/>
                    <a:pt x="3101" y="13148"/>
                  </a:cubicBezTo>
                  <a:cubicBezTo>
                    <a:pt x="3091" y="13148"/>
                    <a:pt x="3081" y="13149"/>
                    <a:pt x="3070" y="13153"/>
                  </a:cubicBezTo>
                  <a:cubicBezTo>
                    <a:pt x="2779" y="13247"/>
                    <a:pt x="2475" y="13297"/>
                    <a:pt x="2179" y="13297"/>
                  </a:cubicBezTo>
                  <a:cubicBezTo>
                    <a:pt x="1216" y="13297"/>
                    <a:pt x="350" y="12769"/>
                    <a:pt x="401" y="11518"/>
                  </a:cubicBezTo>
                  <a:cubicBezTo>
                    <a:pt x="434" y="11051"/>
                    <a:pt x="601" y="10484"/>
                    <a:pt x="735" y="10051"/>
                  </a:cubicBezTo>
                  <a:cubicBezTo>
                    <a:pt x="1001" y="9283"/>
                    <a:pt x="1168" y="8516"/>
                    <a:pt x="1268" y="7716"/>
                  </a:cubicBezTo>
                  <a:cubicBezTo>
                    <a:pt x="1568" y="5180"/>
                    <a:pt x="1268" y="2645"/>
                    <a:pt x="1935" y="144"/>
                  </a:cubicBezTo>
                  <a:cubicBezTo>
                    <a:pt x="1972" y="52"/>
                    <a:pt x="1908" y="1"/>
                    <a:pt x="183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6"/>
            <p:cNvSpPr/>
            <p:nvPr/>
          </p:nvSpPr>
          <p:spPr>
            <a:xfrm>
              <a:off x="4751900" y="2422650"/>
              <a:ext cx="44900" cy="180075"/>
            </a:xfrm>
            <a:custGeom>
              <a:avLst/>
              <a:gdLst/>
              <a:ahLst/>
              <a:cxnLst/>
              <a:rect l="l" t="t" r="r" b="b"/>
              <a:pathLst>
                <a:path w="1796" h="7203" extrusionOk="0">
                  <a:moveTo>
                    <a:pt x="858" y="0"/>
                  </a:moveTo>
                  <a:cubicBezTo>
                    <a:pt x="816" y="0"/>
                    <a:pt x="779" y="15"/>
                    <a:pt x="768" y="48"/>
                  </a:cubicBezTo>
                  <a:cubicBezTo>
                    <a:pt x="234" y="1649"/>
                    <a:pt x="0" y="3551"/>
                    <a:pt x="67" y="5219"/>
                  </a:cubicBezTo>
                  <a:cubicBezTo>
                    <a:pt x="92" y="5898"/>
                    <a:pt x="402" y="7203"/>
                    <a:pt x="1039" y="7203"/>
                  </a:cubicBezTo>
                  <a:cubicBezTo>
                    <a:pt x="1247" y="7203"/>
                    <a:pt x="1489" y="7064"/>
                    <a:pt x="1768" y="6720"/>
                  </a:cubicBezTo>
                  <a:cubicBezTo>
                    <a:pt x="1795" y="6693"/>
                    <a:pt x="1779" y="6601"/>
                    <a:pt x="1719" y="6601"/>
                  </a:cubicBezTo>
                  <a:cubicBezTo>
                    <a:pt x="1705" y="6601"/>
                    <a:pt x="1688" y="6607"/>
                    <a:pt x="1668" y="6620"/>
                  </a:cubicBezTo>
                  <a:cubicBezTo>
                    <a:pt x="1419" y="6733"/>
                    <a:pt x="1215" y="6796"/>
                    <a:pt x="1049" y="6796"/>
                  </a:cubicBezTo>
                  <a:cubicBezTo>
                    <a:pt x="727" y="6796"/>
                    <a:pt x="544" y="6558"/>
                    <a:pt x="434" y="5986"/>
                  </a:cubicBezTo>
                  <a:cubicBezTo>
                    <a:pt x="301" y="5219"/>
                    <a:pt x="334" y="4451"/>
                    <a:pt x="434" y="3718"/>
                  </a:cubicBezTo>
                  <a:cubicBezTo>
                    <a:pt x="567" y="2550"/>
                    <a:pt x="668" y="1282"/>
                    <a:pt x="1001" y="148"/>
                  </a:cubicBezTo>
                  <a:cubicBezTo>
                    <a:pt x="1046" y="59"/>
                    <a:pt x="942" y="0"/>
                    <a:pt x="85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6"/>
            <p:cNvSpPr/>
            <p:nvPr/>
          </p:nvSpPr>
          <p:spPr>
            <a:xfrm>
              <a:off x="4771175" y="2526050"/>
              <a:ext cx="129175" cy="72150"/>
            </a:xfrm>
            <a:custGeom>
              <a:avLst/>
              <a:gdLst/>
              <a:ahLst/>
              <a:cxnLst/>
              <a:rect l="l" t="t" r="r" b="b"/>
              <a:pathLst>
                <a:path w="5167" h="2886" extrusionOk="0">
                  <a:moveTo>
                    <a:pt x="241" y="1"/>
                  </a:moveTo>
                  <a:cubicBezTo>
                    <a:pt x="183" y="1"/>
                    <a:pt x="130" y="45"/>
                    <a:pt x="130" y="149"/>
                  </a:cubicBezTo>
                  <a:cubicBezTo>
                    <a:pt x="0" y="2290"/>
                    <a:pt x="3280" y="2885"/>
                    <a:pt x="4933" y="2885"/>
                  </a:cubicBezTo>
                  <a:cubicBezTo>
                    <a:pt x="4979" y="2885"/>
                    <a:pt x="5023" y="2885"/>
                    <a:pt x="5067" y="2884"/>
                  </a:cubicBezTo>
                  <a:cubicBezTo>
                    <a:pt x="5134" y="2884"/>
                    <a:pt x="5167" y="2817"/>
                    <a:pt x="5067" y="2750"/>
                  </a:cubicBezTo>
                  <a:cubicBezTo>
                    <a:pt x="3666" y="2217"/>
                    <a:pt x="297" y="2350"/>
                    <a:pt x="397" y="182"/>
                  </a:cubicBezTo>
                  <a:cubicBezTo>
                    <a:pt x="397" y="71"/>
                    <a:pt x="314" y="1"/>
                    <a:pt x="24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6"/>
            <p:cNvSpPr/>
            <p:nvPr/>
          </p:nvSpPr>
          <p:spPr>
            <a:xfrm>
              <a:off x="4804425" y="2630650"/>
              <a:ext cx="206025" cy="35150"/>
            </a:xfrm>
            <a:custGeom>
              <a:avLst/>
              <a:gdLst/>
              <a:ahLst/>
              <a:cxnLst/>
              <a:rect l="l" t="t" r="r" b="b"/>
              <a:pathLst>
                <a:path w="8241" h="1406" extrusionOk="0">
                  <a:moveTo>
                    <a:pt x="201" y="1"/>
                  </a:moveTo>
                  <a:cubicBezTo>
                    <a:pt x="68" y="34"/>
                    <a:pt x="1" y="234"/>
                    <a:pt x="168" y="301"/>
                  </a:cubicBezTo>
                  <a:cubicBezTo>
                    <a:pt x="1836" y="401"/>
                    <a:pt x="3337" y="901"/>
                    <a:pt x="4904" y="1368"/>
                  </a:cubicBezTo>
                  <a:lnTo>
                    <a:pt x="5004" y="1335"/>
                  </a:lnTo>
                  <a:cubicBezTo>
                    <a:pt x="5314" y="1385"/>
                    <a:pt x="5632" y="1405"/>
                    <a:pt x="5953" y="1405"/>
                  </a:cubicBezTo>
                  <a:cubicBezTo>
                    <a:pt x="6705" y="1405"/>
                    <a:pt x="7472" y="1295"/>
                    <a:pt x="8173" y="1202"/>
                  </a:cubicBezTo>
                  <a:cubicBezTo>
                    <a:pt x="8240" y="1202"/>
                    <a:pt x="8207" y="1068"/>
                    <a:pt x="8173" y="1068"/>
                  </a:cubicBezTo>
                  <a:cubicBezTo>
                    <a:pt x="7744" y="1130"/>
                    <a:pt x="7323" y="1150"/>
                    <a:pt x="6905" y="1150"/>
                  </a:cubicBezTo>
                  <a:cubicBezTo>
                    <a:pt x="6186" y="1150"/>
                    <a:pt x="5475" y="1089"/>
                    <a:pt x="4738" y="1068"/>
                  </a:cubicBezTo>
                  <a:cubicBezTo>
                    <a:pt x="3403" y="268"/>
                    <a:pt x="1735" y="101"/>
                    <a:pt x="2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6"/>
            <p:cNvSpPr/>
            <p:nvPr/>
          </p:nvSpPr>
          <p:spPr>
            <a:xfrm>
              <a:off x="4872875" y="2627650"/>
              <a:ext cx="19150" cy="4100"/>
            </a:xfrm>
            <a:custGeom>
              <a:avLst/>
              <a:gdLst/>
              <a:ahLst/>
              <a:cxnLst/>
              <a:rect l="l" t="t" r="r" b="b"/>
              <a:pathLst>
                <a:path w="766" h="164" extrusionOk="0">
                  <a:moveTo>
                    <a:pt x="477" y="1"/>
                  </a:moveTo>
                  <a:cubicBezTo>
                    <a:pt x="332" y="1"/>
                    <a:pt x="192" y="24"/>
                    <a:pt x="65" y="87"/>
                  </a:cubicBezTo>
                  <a:cubicBezTo>
                    <a:pt x="11" y="114"/>
                    <a:pt x="1" y="163"/>
                    <a:pt x="52" y="163"/>
                  </a:cubicBezTo>
                  <a:cubicBezTo>
                    <a:pt x="64" y="163"/>
                    <a:pt x="79" y="161"/>
                    <a:pt x="98" y="154"/>
                  </a:cubicBezTo>
                  <a:cubicBezTo>
                    <a:pt x="196" y="115"/>
                    <a:pt x="305" y="99"/>
                    <a:pt x="419" y="99"/>
                  </a:cubicBezTo>
                  <a:cubicBezTo>
                    <a:pt x="500" y="99"/>
                    <a:pt x="582" y="107"/>
                    <a:pt x="665" y="121"/>
                  </a:cubicBezTo>
                  <a:cubicBezTo>
                    <a:pt x="732" y="121"/>
                    <a:pt x="765" y="87"/>
                    <a:pt x="732" y="21"/>
                  </a:cubicBezTo>
                  <a:cubicBezTo>
                    <a:pt x="647" y="9"/>
                    <a:pt x="561" y="1"/>
                    <a:pt x="47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6"/>
            <p:cNvSpPr/>
            <p:nvPr/>
          </p:nvSpPr>
          <p:spPr>
            <a:xfrm>
              <a:off x="4664325" y="2410175"/>
              <a:ext cx="15050" cy="136275"/>
            </a:xfrm>
            <a:custGeom>
              <a:avLst/>
              <a:gdLst/>
              <a:ahLst/>
              <a:cxnLst/>
              <a:rect l="l" t="t" r="r" b="b"/>
              <a:pathLst>
                <a:path w="602" h="5451" extrusionOk="0">
                  <a:moveTo>
                    <a:pt x="258" y="1"/>
                  </a:moveTo>
                  <a:cubicBezTo>
                    <a:pt x="214" y="1"/>
                    <a:pt x="168" y="43"/>
                    <a:pt x="168" y="114"/>
                  </a:cubicBezTo>
                  <a:cubicBezTo>
                    <a:pt x="401" y="1882"/>
                    <a:pt x="101" y="3649"/>
                    <a:pt x="1" y="5451"/>
                  </a:cubicBezTo>
                  <a:lnTo>
                    <a:pt x="68" y="5451"/>
                  </a:lnTo>
                  <a:cubicBezTo>
                    <a:pt x="234" y="3649"/>
                    <a:pt x="601" y="1882"/>
                    <a:pt x="334" y="114"/>
                  </a:cubicBezTo>
                  <a:cubicBezTo>
                    <a:pt x="334" y="35"/>
                    <a:pt x="297" y="1"/>
                    <a:pt x="25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6"/>
            <p:cNvSpPr/>
            <p:nvPr/>
          </p:nvSpPr>
          <p:spPr>
            <a:xfrm>
              <a:off x="4639325" y="2610275"/>
              <a:ext cx="15850" cy="56675"/>
            </a:xfrm>
            <a:custGeom>
              <a:avLst/>
              <a:gdLst/>
              <a:ahLst/>
              <a:cxnLst/>
              <a:rect l="l" t="t" r="r" b="b"/>
              <a:pathLst>
                <a:path w="634" h="2267" extrusionOk="0">
                  <a:moveTo>
                    <a:pt x="585" y="0"/>
                  </a:moveTo>
                  <a:cubicBezTo>
                    <a:pt x="575" y="0"/>
                    <a:pt x="567" y="4"/>
                    <a:pt x="567" y="15"/>
                  </a:cubicBezTo>
                  <a:cubicBezTo>
                    <a:pt x="334" y="716"/>
                    <a:pt x="0" y="1483"/>
                    <a:pt x="134" y="2217"/>
                  </a:cubicBezTo>
                  <a:cubicBezTo>
                    <a:pt x="134" y="2250"/>
                    <a:pt x="159" y="2267"/>
                    <a:pt x="184" y="2267"/>
                  </a:cubicBezTo>
                  <a:cubicBezTo>
                    <a:pt x="209" y="2267"/>
                    <a:pt x="234" y="2250"/>
                    <a:pt x="234" y="2217"/>
                  </a:cubicBezTo>
                  <a:cubicBezTo>
                    <a:pt x="334" y="1483"/>
                    <a:pt x="467" y="782"/>
                    <a:pt x="634" y="15"/>
                  </a:cubicBezTo>
                  <a:cubicBezTo>
                    <a:pt x="634" y="15"/>
                    <a:pt x="604" y="0"/>
                    <a:pt x="58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6"/>
            <p:cNvSpPr/>
            <p:nvPr/>
          </p:nvSpPr>
          <p:spPr>
            <a:xfrm>
              <a:off x="4943700" y="2356500"/>
              <a:ext cx="147625" cy="206000"/>
            </a:xfrm>
            <a:custGeom>
              <a:avLst/>
              <a:gdLst/>
              <a:ahLst/>
              <a:cxnLst/>
              <a:rect l="l" t="t" r="r" b="b"/>
              <a:pathLst>
                <a:path w="5905" h="8240" extrusionOk="0">
                  <a:moveTo>
                    <a:pt x="5200" y="1"/>
                  </a:moveTo>
                  <a:cubicBezTo>
                    <a:pt x="5179" y="1"/>
                    <a:pt x="5154" y="9"/>
                    <a:pt x="5138" y="26"/>
                  </a:cubicBezTo>
                  <a:cubicBezTo>
                    <a:pt x="4804" y="1460"/>
                    <a:pt x="4971" y="2928"/>
                    <a:pt x="4904" y="4362"/>
                  </a:cubicBezTo>
                  <a:cubicBezTo>
                    <a:pt x="4837" y="4462"/>
                    <a:pt x="4804" y="4596"/>
                    <a:pt x="4771" y="4662"/>
                  </a:cubicBezTo>
                  <a:cubicBezTo>
                    <a:pt x="4746" y="4737"/>
                    <a:pt x="4777" y="4775"/>
                    <a:pt x="4808" y="4775"/>
                  </a:cubicBezTo>
                  <a:cubicBezTo>
                    <a:pt x="4819" y="4775"/>
                    <a:pt x="4829" y="4771"/>
                    <a:pt x="4837" y="4762"/>
                  </a:cubicBezTo>
                  <a:lnTo>
                    <a:pt x="4837" y="4762"/>
                  </a:lnTo>
                  <a:cubicBezTo>
                    <a:pt x="4837" y="4862"/>
                    <a:pt x="4837" y="4963"/>
                    <a:pt x="4804" y="5096"/>
                  </a:cubicBezTo>
                  <a:cubicBezTo>
                    <a:pt x="4549" y="7020"/>
                    <a:pt x="2903" y="8104"/>
                    <a:pt x="1086" y="8104"/>
                  </a:cubicBezTo>
                  <a:cubicBezTo>
                    <a:pt x="761" y="8104"/>
                    <a:pt x="430" y="8069"/>
                    <a:pt x="101" y="7998"/>
                  </a:cubicBezTo>
                  <a:cubicBezTo>
                    <a:pt x="1" y="7998"/>
                    <a:pt x="1" y="8131"/>
                    <a:pt x="34" y="8131"/>
                  </a:cubicBezTo>
                  <a:cubicBezTo>
                    <a:pt x="351" y="8204"/>
                    <a:pt x="696" y="8240"/>
                    <a:pt x="1050" y="8240"/>
                  </a:cubicBezTo>
                  <a:cubicBezTo>
                    <a:pt x="2334" y="8240"/>
                    <a:pt x="3753" y="7764"/>
                    <a:pt x="4537" y="6797"/>
                  </a:cubicBezTo>
                  <a:cubicBezTo>
                    <a:pt x="5905" y="5096"/>
                    <a:pt x="4804" y="2027"/>
                    <a:pt x="5238" y="26"/>
                  </a:cubicBezTo>
                  <a:cubicBezTo>
                    <a:pt x="5238" y="9"/>
                    <a:pt x="5221" y="1"/>
                    <a:pt x="520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6"/>
            <p:cNvSpPr/>
            <p:nvPr/>
          </p:nvSpPr>
          <p:spPr>
            <a:xfrm>
              <a:off x="5064625" y="2285400"/>
              <a:ext cx="6700" cy="21725"/>
            </a:xfrm>
            <a:custGeom>
              <a:avLst/>
              <a:gdLst/>
              <a:ahLst/>
              <a:cxnLst/>
              <a:rect l="l" t="t" r="r" b="b"/>
              <a:pathLst>
                <a:path w="268" h="869" extrusionOk="0">
                  <a:moveTo>
                    <a:pt x="0" y="1"/>
                  </a:moveTo>
                  <a:cubicBezTo>
                    <a:pt x="67" y="301"/>
                    <a:pt x="134" y="601"/>
                    <a:pt x="234" y="868"/>
                  </a:cubicBezTo>
                  <a:lnTo>
                    <a:pt x="267" y="835"/>
                  </a:lnTo>
                  <a:cubicBezTo>
                    <a:pt x="167" y="535"/>
                    <a:pt x="100" y="301"/>
                    <a:pt x="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6"/>
            <p:cNvSpPr/>
            <p:nvPr/>
          </p:nvSpPr>
          <p:spPr>
            <a:xfrm>
              <a:off x="4847800" y="1938825"/>
              <a:ext cx="193500" cy="251450"/>
            </a:xfrm>
            <a:custGeom>
              <a:avLst/>
              <a:gdLst/>
              <a:ahLst/>
              <a:cxnLst/>
              <a:rect l="l" t="t" r="r" b="b"/>
              <a:pathLst>
                <a:path w="7740" h="10058" extrusionOk="0">
                  <a:moveTo>
                    <a:pt x="348" y="1"/>
                  </a:moveTo>
                  <a:cubicBezTo>
                    <a:pt x="255" y="1"/>
                    <a:pt x="161" y="7"/>
                    <a:pt x="67" y="21"/>
                  </a:cubicBezTo>
                  <a:cubicBezTo>
                    <a:pt x="0" y="21"/>
                    <a:pt x="0" y="87"/>
                    <a:pt x="67" y="87"/>
                  </a:cubicBezTo>
                  <a:cubicBezTo>
                    <a:pt x="724" y="87"/>
                    <a:pt x="1458" y="315"/>
                    <a:pt x="2178" y="660"/>
                  </a:cubicBezTo>
                  <a:lnTo>
                    <a:pt x="2178" y="660"/>
                  </a:lnTo>
                  <a:cubicBezTo>
                    <a:pt x="1611" y="302"/>
                    <a:pt x="990" y="1"/>
                    <a:pt x="348" y="1"/>
                  </a:cubicBezTo>
                  <a:close/>
                  <a:moveTo>
                    <a:pt x="2178" y="660"/>
                  </a:moveTo>
                  <a:cubicBezTo>
                    <a:pt x="2347" y="766"/>
                    <a:pt x="2511" y="878"/>
                    <a:pt x="2669" y="988"/>
                  </a:cubicBezTo>
                  <a:cubicBezTo>
                    <a:pt x="2940" y="1129"/>
                    <a:pt x="3221" y="1273"/>
                    <a:pt x="3502" y="1426"/>
                  </a:cubicBezTo>
                  <a:lnTo>
                    <a:pt x="3502" y="1426"/>
                  </a:lnTo>
                  <a:cubicBezTo>
                    <a:pt x="3082" y="1143"/>
                    <a:pt x="2633" y="878"/>
                    <a:pt x="2178" y="660"/>
                  </a:cubicBezTo>
                  <a:close/>
                  <a:moveTo>
                    <a:pt x="3502" y="1426"/>
                  </a:moveTo>
                  <a:cubicBezTo>
                    <a:pt x="4107" y="1835"/>
                    <a:pt x="4653" y="2284"/>
                    <a:pt x="5071" y="2689"/>
                  </a:cubicBezTo>
                  <a:cubicBezTo>
                    <a:pt x="6972" y="4491"/>
                    <a:pt x="7472" y="7493"/>
                    <a:pt x="7573" y="9995"/>
                  </a:cubicBezTo>
                  <a:cubicBezTo>
                    <a:pt x="7573" y="10040"/>
                    <a:pt x="7607" y="10058"/>
                    <a:pt x="7644" y="10058"/>
                  </a:cubicBezTo>
                  <a:cubicBezTo>
                    <a:pt x="7689" y="10058"/>
                    <a:pt x="7739" y="10031"/>
                    <a:pt x="7739" y="9995"/>
                  </a:cubicBezTo>
                  <a:cubicBezTo>
                    <a:pt x="7639" y="7493"/>
                    <a:pt x="7139" y="4324"/>
                    <a:pt x="5171" y="2556"/>
                  </a:cubicBezTo>
                  <a:cubicBezTo>
                    <a:pt x="4675" y="2105"/>
                    <a:pt x="4088" y="1746"/>
                    <a:pt x="3502" y="1426"/>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6"/>
            <p:cNvSpPr/>
            <p:nvPr/>
          </p:nvSpPr>
          <p:spPr>
            <a:xfrm>
              <a:off x="4779425" y="1953900"/>
              <a:ext cx="55050" cy="444125"/>
            </a:xfrm>
            <a:custGeom>
              <a:avLst/>
              <a:gdLst/>
              <a:ahLst/>
              <a:cxnLst/>
              <a:rect l="l" t="t" r="r" b="b"/>
              <a:pathLst>
                <a:path w="2202" h="17765" extrusionOk="0">
                  <a:moveTo>
                    <a:pt x="1641" y="0"/>
                  </a:moveTo>
                  <a:cubicBezTo>
                    <a:pt x="1618" y="0"/>
                    <a:pt x="1593" y="6"/>
                    <a:pt x="1568" y="18"/>
                  </a:cubicBezTo>
                  <a:cubicBezTo>
                    <a:pt x="0" y="952"/>
                    <a:pt x="1134" y="4788"/>
                    <a:pt x="1368" y="6123"/>
                  </a:cubicBezTo>
                  <a:cubicBezTo>
                    <a:pt x="1668" y="7423"/>
                    <a:pt x="1968" y="8624"/>
                    <a:pt x="2002" y="9859"/>
                  </a:cubicBezTo>
                  <a:cubicBezTo>
                    <a:pt x="2035" y="11093"/>
                    <a:pt x="1868" y="12294"/>
                    <a:pt x="1801" y="13561"/>
                  </a:cubicBezTo>
                  <a:cubicBezTo>
                    <a:pt x="1701" y="14962"/>
                    <a:pt x="1801" y="16363"/>
                    <a:pt x="1635" y="17764"/>
                  </a:cubicBezTo>
                  <a:lnTo>
                    <a:pt x="1668" y="17764"/>
                  </a:lnTo>
                  <a:cubicBezTo>
                    <a:pt x="1968" y="15696"/>
                    <a:pt x="1968" y="13561"/>
                    <a:pt x="2135" y="11426"/>
                  </a:cubicBezTo>
                  <a:cubicBezTo>
                    <a:pt x="2202" y="10192"/>
                    <a:pt x="2168" y="8958"/>
                    <a:pt x="1902" y="7724"/>
                  </a:cubicBezTo>
                  <a:cubicBezTo>
                    <a:pt x="1668" y="6456"/>
                    <a:pt x="1401" y="5222"/>
                    <a:pt x="1234" y="3954"/>
                  </a:cubicBezTo>
                  <a:cubicBezTo>
                    <a:pt x="1134" y="2954"/>
                    <a:pt x="667" y="785"/>
                    <a:pt x="1701" y="185"/>
                  </a:cubicBezTo>
                  <a:cubicBezTo>
                    <a:pt x="1810" y="104"/>
                    <a:pt x="1742" y="0"/>
                    <a:pt x="164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6"/>
            <p:cNvSpPr/>
            <p:nvPr/>
          </p:nvSpPr>
          <p:spPr>
            <a:xfrm>
              <a:off x="4822375" y="2425725"/>
              <a:ext cx="7100" cy="37975"/>
            </a:xfrm>
            <a:custGeom>
              <a:avLst/>
              <a:gdLst/>
              <a:ahLst/>
              <a:cxnLst/>
              <a:rect l="l" t="t" r="r" b="b"/>
              <a:pathLst>
                <a:path w="284" h="1519" extrusionOk="0">
                  <a:moveTo>
                    <a:pt x="38" y="0"/>
                  </a:moveTo>
                  <a:cubicBezTo>
                    <a:pt x="17" y="0"/>
                    <a:pt x="0" y="9"/>
                    <a:pt x="17" y="25"/>
                  </a:cubicBezTo>
                  <a:cubicBezTo>
                    <a:pt x="117" y="526"/>
                    <a:pt x="184" y="993"/>
                    <a:pt x="250" y="1493"/>
                  </a:cubicBezTo>
                  <a:cubicBezTo>
                    <a:pt x="250" y="1510"/>
                    <a:pt x="259" y="1518"/>
                    <a:pt x="267" y="1518"/>
                  </a:cubicBezTo>
                  <a:cubicBezTo>
                    <a:pt x="275" y="1518"/>
                    <a:pt x="284" y="1510"/>
                    <a:pt x="284" y="1493"/>
                  </a:cubicBezTo>
                  <a:cubicBezTo>
                    <a:pt x="250" y="993"/>
                    <a:pt x="150" y="526"/>
                    <a:pt x="83" y="25"/>
                  </a:cubicBezTo>
                  <a:cubicBezTo>
                    <a:pt x="83" y="9"/>
                    <a:pt x="58" y="0"/>
                    <a:pt x="3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6"/>
            <p:cNvSpPr/>
            <p:nvPr/>
          </p:nvSpPr>
          <p:spPr>
            <a:xfrm>
              <a:off x="4871150" y="2497000"/>
              <a:ext cx="115625" cy="24875"/>
            </a:xfrm>
            <a:custGeom>
              <a:avLst/>
              <a:gdLst/>
              <a:ahLst/>
              <a:cxnLst/>
              <a:rect l="l" t="t" r="r" b="b"/>
              <a:pathLst>
                <a:path w="4625" h="995" extrusionOk="0">
                  <a:moveTo>
                    <a:pt x="4559" y="1"/>
                  </a:moveTo>
                  <a:cubicBezTo>
                    <a:pt x="4551" y="1"/>
                    <a:pt x="4543" y="3"/>
                    <a:pt x="4537" y="10"/>
                  </a:cubicBezTo>
                  <a:cubicBezTo>
                    <a:pt x="3558" y="499"/>
                    <a:pt x="2382" y="934"/>
                    <a:pt x="1233" y="934"/>
                  </a:cubicBezTo>
                  <a:cubicBezTo>
                    <a:pt x="815" y="934"/>
                    <a:pt x="401" y="877"/>
                    <a:pt x="0" y="744"/>
                  </a:cubicBezTo>
                  <a:lnTo>
                    <a:pt x="0" y="810"/>
                  </a:lnTo>
                  <a:cubicBezTo>
                    <a:pt x="397" y="936"/>
                    <a:pt x="850" y="994"/>
                    <a:pt x="1322" y="994"/>
                  </a:cubicBezTo>
                  <a:cubicBezTo>
                    <a:pt x="2476" y="994"/>
                    <a:pt x="3742" y="645"/>
                    <a:pt x="4570" y="76"/>
                  </a:cubicBezTo>
                  <a:cubicBezTo>
                    <a:pt x="4624" y="49"/>
                    <a:pt x="4591" y="1"/>
                    <a:pt x="455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6"/>
            <p:cNvSpPr/>
            <p:nvPr/>
          </p:nvSpPr>
          <p:spPr>
            <a:xfrm>
              <a:off x="5000400" y="2371300"/>
              <a:ext cx="33400" cy="93500"/>
            </a:xfrm>
            <a:custGeom>
              <a:avLst/>
              <a:gdLst/>
              <a:ahLst/>
              <a:cxnLst/>
              <a:rect l="l" t="t" r="r" b="b"/>
              <a:pathLst>
                <a:path w="1336" h="3740" extrusionOk="0">
                  <a:moveTo>
                    <a:pt x="1135" y="1"/>
                  </a:moveTo>
                  <a:cubicBezTo>
                    <a:pt x="1235" y="1335"/>
                    <a:pt x="535" y="2503"/>
                    <a:pt x="1" y="3670"/>
                  </a:cubicBezTo>
                  <a:cubicBezTo>
                    <a:pt x="1" y="3711"/>
                    <a:pt x="26" y="3740"/>
                    <a:pt x="46" y="3740"/>
                  </a:cubicBezTo>
                  <a:cubicBezTo>
                    <a:pt x="58" y="3740"/>
                    <a:pt x="68" y="3729"/>
                    <a:pt x="68" y="3703"/>
                  </a:cubicBezTo>
                  <a:cubicBezTo>
                    <a:pt x="635" y="2536"/>
                    <a:pt x="1335" y="1335"/>
                    <a:pt x="116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6"/>
            <p:cNvSpPr/>
            <p:nvPr/>
          </p:nvSpPr>
          <p:spPr>
            <a:xfrm>
              <a:off x="5020425" y="2227025"/>
              <a:ext cx="13775" cy="75300"/>
            </a:xfrm>
            <a:custGeom>
              <a:avLst/>
              <a:gdLst/>
              <a:ahLst/>
              <a:cxnLst/>
              <a:rect l="l" t="t" r="r" b="b"/>
              <a:pathLst>
                <a:path w="551" h="3012" extrusionOk="0">
                  <a:moveTo>
                    <a:pt x="0" y="1"/>
                  </a:moveTo>
                  <a:cubicBezTo>
                    <a:pt x="334" y="968"/>
                    <a:pt x="334" y="1936"/>
                    <a:pt x="367" y="2936"/>
                  </a:cubicBezTo>
                  <a:cubicBezTo>
                    <a:pt x="384" y="2986"/>
                    <a:pt x="434" y="3011"/>
                    <a:pt x="476" y="3011"/>
                  </a:cubicBezTo>
                  <a:cubicBezTo>
                    <a:pt x="517" y="3011"/>
                    <a:pt x="551" y="2986"/>
                    <a:pt x="534" y="2936"/>
                  </a:cubicBezTo>
                  <a:cubicBezTo>
                    <a:pt x="434" y="1936"/>
                    <a:pt x="401" y="935"/>
                    <a:pt x="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6"/>
            <p:cNvSpPr/>
            <p:nvPr/>
          </p:nvSpPr>
          <p:spPr>
            <a:xfrm>
              <a:off x="4903675" y="2069425"/>
              <a:ext cx="63450" cy="17800"/>
            </a:xfrm>
            <a:custGeom>
              <a:avLst/>
              <a:gdLst/>
              <a:ahLst/>
              <a:cxnLst/>
              <a:rect l="l" t="t" r="r" b="b"/>
              <a:pathLst>
                <a:path w="2538" h="712" extrusionOk="0">
                  <a:moveTo>
                    <a:pt x="929" y="0"/>
                  </a:moveTo>
                  <a:cubicBezTo>
                    <a:pt x="633" y="0"/>
                    <a:pt x="331" y="31"/>
                    <a:pt x="34" y="67"/>
                  </a:cubicBezTo>
                  <a:cubicBezTo>
                    <a:pt x="0" y="67"/>
                    <a:pt x="0" y="134"/>
                    <a:pt x="34" y="134"/>
                  </a:cubicBezTo>
                  <a:cubicBezTo>
                    <a:pt x="768" y="167"/>
                    <a:pt x="1702" y="167"/>
                    <a:pt x="2269" y="668"/>
                  </a:cubicBezTo>
                  <a:cubicBezTo>
                    <a:pt x="2300" y="699"/>
                    <a:pt x="2333" y="712"/>
                    <a:pt x="2363" y="712"/>
                  </a:cubicBezTo>
                  <a:cubicBezTo>
                    <a:pt x="2463" y="712"/>
                    <a:pt x="2538" y="570"/>
                    <a:pt x="2435" y="467"/>
                  </a:cubicBezTo>
                  <a:cubicBezTo>
                    <a:pt x="1985" y="103"/>
                    <a:pt x="1465" y="0"/>
                    <a:pt x="92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6"/>
            <p:cNvSpPr/>
            <p:nvPr/>
          </p:nvSpPr>
          <p:spPr>
            <a:xfrm>
              <a:off x="4888650" y="2067750"/>
              <a:ext cx="11350" cy="4200"/>
            </a:xfrm>
            <a:custGeom>
              <a:avLst/>
              <a:gdLst/>
              <a:ahLst/>
              <a:cxnLst/>
              <a:rect l="l" t="t" r="r" b="b"/>
              <a:pathLst>
                <a:path w="454" h="168" extrusionOk="0">
                  <a:moveTo>
                    <a:pt x="368" y="1"/>
                  </a:moveTo>
                  <a:lnTo>
                    <a:pt x="1" y="134"/>
                  </a:lnTo>
                  <a:lnTo>
                    <a:pt x="34" y="168"/>
                  </a:lnTo>
                  <a:lnTo>
                    <a:pt x="435" y="34"/>
                  </a:lnTo>
                  <a:cubicBezTo>
                    <a:pt x="441" y="41"/>
                    <a:pt x="445" y="43"/>
                    <a:pt x="447" y="43"/>
                  </a:cubicBezTo>
                  <a:cubicBezTo>
                    <a:pt x="453" y="43"/>
                    <a:pt x="421" y="1"/>
                    <a:pt x="36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6"/>
            <p:cNvSpPr/>
            <p:nvPr/>
          </p:nvSpPr>
          <p:spPr>
            <a:xfrm>
              <a:off x="4875325" y="2186075"/>
              <a:ext cx="17225" cy="80600"/>
            </a:xfrm>
            <a:custGeom>
              <a:avLst/>
              <a:gdLst/>
              <a:ahLst/>
              <a:cxnLst/>
              <a:rect l="l" t="t" r="r" b="b"/>
              <a:pathLst>
                <a:path w="689" h="3224" extrusionOk="0">
                  <a:moveTo>
                    <a:pt x="535" y="0"/>
                  </a:moveTo>
                  <a:cubicBezTo>
                    <a:pt x="487" y="0"/>
                    <a:pt x="437" y="22"/>
                    <a:pt x="401" y="71"/>
                  </a:cubicBezTo>
                  <a:cubicBezTo>
                    <a:pt x="0" y="1072"/>
                    <a:pt x="200" y="2139"/>
                    <a:pt x="234" y="3173"/>
                  </a:cubicBezTo>
                  <a:cubicBezTo>
                    <a:pt x="234" y="3207"/>
                    <a:pt x="259" y="3223"/>
                    <a:pt x="288" y="3223"/>
                  </a:cubicBezTo>
                  <a:cubicBezTo>
                    <a:pt x="317" y="3223"/>
                    <a:pt x="351" y="3207"/>
                    <a:pt x="367" y="3173"/>
                  </a:cubicBezTo>
                  <a:cubicBezTo>
                    <a:pt x="501" y="2173"/>
                    <a:pt x="300" y="1139"/>
                    <a:pt x="667" y="171"/>
                  </a:cubicBezTo>
                  <a:cubicBezTo>
                    <a:pt x="689" y="66"/>
                    <a:pt x="616" y="0"/>
                    <a:pt x="53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6"/>
            <p:cNvSpPr/>
            <p:nvPr/>
          </p:nvSpPr>
          <p:spPr>
            <a:xfrm>
              <a:off x="4970750" y="1961900"/>
              <a:ext cx="148100" cy="492725"/>
            </a:xfrm>
            <a:custGeom>
              <a:avLst/>
              <a:gdLst/>
              <a:ahLst/>
              <a:cxnLst/>
              <a:rect l="l" t="t" r="r" b="b"/>
              <a:pathLst>
                <a:path w="5924" h="19709" extrusionOk="0">
                  <a:moveTo>
                    <a:pt x="123" y="1"/>
                  </a:moveTo>
                  <a:cubicBezTo>
                    <a:pt x="50" y="1"/>
                    <a:pt x="0" y="120"/>
                    <a:pt x="53" y="199"/>
                  </a:cubicBezTo>
                  <a:cubicBezTo>
                    <a:pt x="853" y="766"/>
                    <a:pt x="1721" y="1233"/>
                    <a:pt x="2188" y="2133"/>
                  </a:cubicBezTo>
                  <a:cubicBezTo>
                    <a:pt x="2388" y="2600"/>
                    <a:pt x="2554" y="3134"/>
                    <a:pt x="2721" y="3634"/>
                  </a:cubicBezTo>
                  <a:cubicBezTo>
                    <a:pt x="2688" y="3634"/>
                    <a:pt x="2655" y="3634"/>
                    <a:pt x="2655" y="3734"/>
                  </a:cubicBezTo>
                  <a:cubicBezTo>
                    <a:pt x="3155" y="6636"/>
                    <a:pt x="4356" y="9405"/>
                    <a:pt x="4756" y="12341"/>
                  </a:cubicBezTo>
                  <a:cubicBezTo>
                    <a:pt x="5056" y="14442"/>
                    <a:pt x="5823" y="17611"/>
                    <a:pt x="4422" y="19446"/>
                  </a:cubicBezTo>
                  <a:cubicBezTo>
                    <a:pt x="4349" y="19568"/>
                    <a:pt x="4455" y="19708"/>
                    <a:pt x="4570" y="19708"/>
                  </a:cubicBezTo>
                  <a:cubicBezTo>
                    <a:pt x="4611" y="19708"/>
                    <a:pt x="4654" y="19690"/>
                    <a:pt x="4689" y="19646"/>
                  </a:cubicBezTo>
                  <a:cubicBezTo>
                    <a:pt x="5924" y="17945"/>
                    <a:pt x="5356" y="15143"/>
                    <a:pt x="5090" y="13241"/>
                  </a:cubicBezTo>
                  <a:cubicBezTo>
                    <a:pt x="4823" y="10773"/>
                    <a:pt x="4222" y="8338"/>
                    <a:pt x="3522" y="5969"/>
                  </a:cubicBezTo>
                  <a:lnTo>
                    <a:pt x="3522" y="5869"/>
                  </a:lnTo>
                  <a:cubicBezTo>
                    <a:pt x="3322" y="4602"/>
                    <a:pt x="2888" y="3134"/>
                    <a:pt x="2354" y="2033"/>
                  </a:cubicBezTo>
                  <a:cubicBezTo>
                    <a:pt x="1887" y="1099"/>
                    <a:pt x="1020" y="599"/>
                    <a:pt x="186" y="32"/>
                  </a:cubicBezTo>
                  <a:cubicBezTo>
                    <a:pt x="164" y="10"/>
                    <a:pt x="143" y="1"/>
                    <a:pt x="12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6"/>
            <p:cNvSpPr/>
            <p:nvPr/>
          </p:nvSpPr>
          <p:spPr>
            <a:xfrm>
              <a:off x="5097150" y="2074200"/>
              <a:ext cx="11700" cy="60000"/>
            </a:xfrm>
            <a:custGeom>
              <a:avLst/>
              <a:gdLst/>
              <a:ahLst/>
              <a:cxnLst/>
              <a:rect l="l" t="t" r="r" b="b"/>
              <a:pathLst>
                <a:path w="468" h="2400" extrusionOk="0">
                  <a:moveTo>
                    <a:pt x="175" y="0"/>
                  </a:moveTo>
                  <a:cubicBezTo>
                    <a:pt x="121" y="0"/>
                    <a:pt x="64" y="35"/>
                    <a:pt x="34" y="110"/>
                  </a:cubicBezTo>
                  <a:cubicBezTo>
                    <a:pt x="0" y="810"/>
                    <a:pt x="134" y="1577"/>
                    <a:pt x="300" y="2311"/>
                  </a:cubicBezTo>
                  <a:cubicBezTo>
                    <a:pt x="316" y="2373"/>
                    <a:pt x="353" y="2399"/>
                    <a:pt x="388" y="2399"/>
                  </a:cubicBezTo>
                  <a:cubicBezTo>
                    <a:pt x="429" y="2399"/>
                    <a:pt x="467" y="2365"/>
                    <a:pt x="467" y="2311"/>
                  </a:cubicBezTo>
                  <a:cubicBezTo>
                    <a:pt x="467" y="1577"/>
                    <a:pt x="267" y="910"/>
                    <a:pt x="300" y="143"/>
                  </a:cubicBezTo>
                  <a:cubicBezTo>
                    <a:pt x="300" y="51"/>
                    <a:pt x="240" y="0"/>
                    <a:pt x="17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6"/>
            <p:cNvSpPr/>
            <p:nvPr/>
          </p:nvSpPr>
          <p:spPr>
            <a:xfrm>
              <a:off x="5154150" y="2075625"/>
              <a:ext cx="291600" cy="490000"/>
            </a:xfrm>
            <a:custGeom>
              <a:avLst/>
              <a:gdLst/>
              <a:ahLst/>
              <a:cxnLst/>
              <a:rect l="l" t="t" r="r" b="b"/>
              <a:pathLst>
                <a:path w="11664" h="19600" extrusionOk="0">
                  <a:moveTo>
                    <a:pt x="139" y="0"/>
                  </a:moveTo>
                  <a:cubicBezTo>
                    <a:pt x="75" y="0"/>
                    <a:pt x="1" y="80"/>
                    <a:pt x="22" y="186"/>
                  </a:cubicBezTo>
                  <a:cubicBezTo>
                    <a:pt x="489" y="2021"/>
                    <a:pt x="656" y="3889"/>
                    <a:pt x="1056" y="5723"/>
                  </a:cubicBezTo>
                  <a:cubicBezTo>
                    <a:pt x="1390" y="7258"/>
                    <a:pt x="2023" y="8759"/>
                    <a:pt x="2524" y="10260"/>
                  </a:cubicBezTo>
                  <a:cubicBezTo>
                    <a:pt x="3358" y="12828"/>
                    <a:pt x="2857" y="16198"/>
                    <a:pt x="4392" y="18499"/>
                  </a:cubicBezTo>
                  <a:cubicBezTo>
                    <a:pt x="4725" y="19000"/>
                    <a:pt x="5226" y="19600"/>
                    <a:pt x="5893" y="19600"/>
                  </a:cubicBezTo>
                  <a:cubicBezTo>
                    <a:pt x="6093" y="19600"/>
                    <a:pt x="6260" y="19467"/>
                    <a:pt x="6493" y="19400"/>
                  </a:cubicBezTo>
                  <a:cubicBezTo>
                    <a:pt x="7360" y="19033"/>
                    <a:pt x="8361" y="18566"/>
                    <a:pt x="9195" y="18066"/>
                  </a:cubicBezTo>
                  <a:cubicBezTo>
                    <a:pt x="10596" y="17198"/>
                    <a:pt x="10930" y="15897"/>
                    <a:pt x="10730" y="14530"/>
                  </a:cubicBezTo>
                  <a:lnTo>
                    <a:pt x="10730" y="14530"/>
                  </a:lnTo>
                  <a:cubicBezTo>
                    <a:pt x="10996" y="15330"/>
                    <a:pt x="11230" y="16064"/>
                    <a:pt x="11363" y="16865"/>
                  </a:cubicBezTo>
                  <a:cubicBezTo>
                    <a:pt x="11363" y="16898"/>
                    <a:pt x="11397" y="16915"/>
                    <a:pt x="11430" y="16915"/>
                  </a:cubicBezTo>
                  <a:cubicBezTo>
                    <a:pt x="11463" y="16915"/>
                    <a:pt x="11497" y="16898"/>
                    <a:pt x="11497" y="16865"/>
                  </a:cubicBezTo>
                  <a:cubicBezTo>
                    <a:pt x="11664" y="14830"/>
                    <a:pt x="10263" y="12895"/>
                    <a:pt x="10229" y="10827"/>
                  </a:cubicBezTo>
                  <a:cubicBezTo>
                    <a:pt x="10229" y="10760"/>
                    <a:pt x="10179" y="10727"/>
                    <a:pt x="10129" y="10727"/>
                  </a:cubicBezTo>
                  <a:cubicBezTo>
                    <a:pt x="10079" y="10727"/>
                    <a:pt x="10029" y="10760"/>
                    <a:pt x="10029" y="10827"/>
                  </a:cubicBezTo>
                  <a:cubicBezTo>
                    <a:pt x="9996" y="11661"/>
                    <a:pt x="10096" y="12428"/>
                    <a:pt x="10329" y="13229"/>
                  </a:cubicBezTo>
                  <a:cubicBezTo>
                    <a:pt x="10229" y="12995"/>
                    <a:pt x="10096" y="12728"/>
                    <a:pt x="9996" y="12495"/>
                  </a:cubicBezTo>
                  <a:cubicBezTo>
                    <a:pt x="9975" y="12463"/>
                    <a:pt x="9953" y="12452"/>
                    <a:pt x="9934" y="12452"/>
                  </a:cubicBezTo>
                  <a:cubicBezTo>
                    <a:pt x="9893" y="12452"/>
                    <a:pt x="9862" y="12505"/>
                    <a:pt x="9862" y="12528"/>
                  </a:cubicBezTo>
                  <a:cubicBezTo>
                    <a:pt x="10529" y="14363"/>
                    <a:pt x="11163" y="16264"/>
                    <a:pt x="9228" y="17665"/>
                  </a:cubicBezTo>
                  <a:cubicBezTo>
                    <a:pt x="8495" y="18166"/>
                    <a:pt x="7827" y="18399"/>
                    <a:pt x="6994" y="18733"/>
                  </a:cubicBezTo>
                  <a:cubicBezTo>
                    <a:pt x="6693" y="18866"/>
                    <a:pt x="6326" y="19166"/>
                    <a:pt x="6026" y="19200"/>
                  </a:cubicBezTo>
                  <a:cubicBezTo>
                    <a:pt x="5994" y="19202"/>
                    <a:pt x="5962" y="19203"/>
                    <a:pt x="5930" y="19203"/>
                  </a:cubicBezTo>
                  <a:cubicBezTo>
                    <a:pt x="3758" y="19203"/>
                    <a:pt x="3756" y="14743"/>
                    <a:pt x="3591" y="13362"/>
                  </a:cubicBezTo>
                  <a:cubicBezTo>
                    <a:pt x="3391" y="11194"/>
                    <a:pt x="2490" y="9259"/>
                    <a:pt x="1857" y="7224"/>
                  </a:cubicBezTo>
                  <a:cubicBezTo>
                    <a:pt x="1089" y="4889"/>
                    <a:pt x="889" y="2421"/>
                    <a:pt x="222" y="86"/>
                  </a:cubicBezTo>
                  <a:cubicBezTo>
                    <a:pt x="210" y="26"/>
                    <a:pt x="176" y="0"/>
                    <a:pt x="13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6"/>
            <p:cNvSpPr/>
            <p:nvPr/>
          </p:nvSpPr>
          <p:spPr>
            <a:xfrm>
              <a:off x="5247250" y="2332100"/>
              <a:ext cx="156275" cy="204225"/>
            </a:xfrm>
            <a:custGeom>
              <a:avLst/>
              <a:gdLst/>
              <a:ahLst/>
              <a:cxnLst/>
              <a:rect l="l" t="t" r="r" b="b"/>
              <a:pathLst>
                <a:path w="6251" h="8169" extrusionOk="0">
                  <a:moveTo>
                    <a:pt x="101" y="1"/>
                  </a:moveTo>
                  <a:cubicBezTo>
                    <a:pt x="51" y="1"/>
                    <a:pt x="1" y="34"/>
                    <a:pt x="1" y="101"/>
                  </a:cubicBezTo>
                  <a:cubicBezTo>
                    <a:pt x="101" y="2102"/>
                    <a:pt x="634" y="3837"/>
                    <a:pt x="968" y="5772"/>
                  </a:cubicBezTo>
                  <a:cubicBezTo>
                    <a:pt x="1135" y="6639"/>
                    <a:pt x="1201" y="7907"/>
                    <a:pt x="2269" y="8107"/>
                  </a:cubicBezTo>
                  <a:cubicBezTo>
                    <a:pt x="2448" y="8149"/>
                    <a:pt x="2623" y="8169"/>
                    <a:pt x="2795" y="8169"/>
                  </a:cubicBezTo>
                  <a:cubicBezTo>
                    <a:pt x="4798" y="8169"/>
                    <a:pt x="6251" y="5452"/>
                    <a:pt x="6005" y="3670"/>
                  </a:cubicBezTo>
                  <a:cubicBezTo>
                    <a:pt x="6005" y="3654"/>
                    <a:pt x="5988" y="3645"/>
                    <a:pt x="5971" y="3645"/>
                  </a:cubicBezTo>
                  <a:cubicBezTo>
                    <a:pt x="5955" y="3645"/>
                    <a:pt x="5938" y="3654"/>
                    <a:pt x="5938" y="3670"/>
                  </a:cubicBezTo>
                  <a:cubicBezTo>
                    <a:pt x="5871" y="4738"/>
                    <a:pt x="5504" y="5838"/>
                    <a:pt x="4837" y="6639"/>
                  </a:cubicBezTo>
                  <a:cubicBezTo>
                    <a:pt x="4349" y="7297"/>
                    <a:pt x="3542" y="7796"/>
                    <a:pt x="2818" y="7796"/>
                  </a:cubicBezTo>
                  <a:cubicBezTo>
                    <a:pt x="2257" y="7796"/>
                    <a:pt x="1745" y="7496"/>
                    <a:pt x="1468" y="6739"/>
                  </a:cubicBezTo>
                  <a:cubicBezTo>
                    <a:pt x="1168" y="5838"/>
                    <a:pt x="1101" y="4904"/>
                    <a:pt x="834" y="4004"/>
                  </a:cubicBezTo>
                  <a:cubicBezTo>
                    <a:pt x="468" y="2736"/>
                    <a:pt x="301" y="1435"/>
                    <a:pt x="201" y="101"/>
                  </a:cubicBezTo>
                  <a:cubicBezTo>
                    <a:pt x="201" y="34"/>
                    <a:pt x="151" y="1"/>
                    <a:pt x="10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6"/>
            <p:cNvSpPr/>
            <p:nvPr/>
          </p:nvSpPr>
          <p:spPr>
            <a:xfrm>
              <a:off x="5290625" y="2401125"/>
              <a:ext cx="48375" cy="84650"/>
            </a:xfrm>
            <a:custGeom>
              <a:avLst/>
              <a:gdLst/>
              <a:ahLst/>
              <a:cxnLst/>
              <a:rect l="l" t="t" r="r" b="b"/>
              <a:pathLst>
                <a:path w="1935" h="3386" extrusionOk="0">
                  <a:moveTo>
                    <a:pt x="84" y="0"/>
                  </a:moveTo>
                  <a:cubicBezTo>
                    <a:pt x="33" y="0"/>
                    <a:pt x="0" y="25"/>
                    <a:pt x="33" y="75"/>
                  </a:cubicBezTo>
                  <a:cubicBezTo>
                    <a:pt x="121" y="747"/>
                    <a:pt x="260" y="3385"/>
                    <a:pt x="1366" y="3385"/>
                  </a:cubicBezTo>
                  <a:cubicBezTo>
                    <a:pt x="1524" y="3385"/>
                    <a:pt x="1702" y="3332"/>
                    <a:pt x="1901" y="3211"/>
                  </a:cubicBezTo>
                  <a:cubicBezTo>
                    <a:pt x="1935" y="3178"/>
                    <a:pt x="1901" y="3077"/>
                    <a:pt x="1835" y="3077"/>
                  </a:cubicBezTo>
                  <a:cubicBezTo>
                    <a:pt x="1697" y="3100"/>
                    <a:pt x="1570" y="3120"/>
                    <a:pt x="1453" y="3120"/>
                  </a:cubicBezTo>
                  <a:cubicBezTo>
                    <a:pt x="1231" y="3120"/>
                    <a:pt x="1042" y="3051"/>
                    <a:pt x="867" y="2811"/>
                  </a:cubicBezTo>
                  <a:cubicBezTo>
                    <a:pt x="634" y="2510"/>
                    <a:pt x="567" y="2143"/>
                    <a:pt x="467" y="1810"/>
                  </a:cubicBezTo>
                  <a:cubicBezTo>
                    <a:pt x="367" y="1243"/>
                    <a:pt x="367" y="676"/>
                    <a:pt x="234" y="75"/>
                  </a:cubicBezTo>
                  <a:cubicBezTo>
                    <a:pt x="200" y="25"/>
                    <a:pt x="134" y="0"/>
                    <a:pt x="8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6"/>
            <p:cNvSpPr/>
            <p:nvPr/>
          </p:nvSpPr>
          <p:spPr>
            <a:xfrm>
              <a:off x="5189150" y="2083850"/>
              <a:ext cx="208225" cy="210750"/>
            </a:xfrm>
            <a:custGeom>
              <a:avLst/>
              <a:gdLst/>
              <a:ahLst/>
              <a:cxnLst/>
              <a:rect l="l" t="t" r="r" b="b"/>
              <a:pathLst>
                <a:path w="8329" h="8430" extrusionOk="0">
                  <a:moveTo>
                    <a:pt x="1195" y="0"/>
                  </a:moveTo>
                  <a:cubicBezTo>
                    <a:pt x="809" y="0"/>
                    <a:pt x="424" y="125"/>
                    <a:pt x="56" y="424"/>
                  </a:cubicBezTo>
                  <a:cubicBezTo>
                    <a:pt x="1" y="507"/>
                    <a:pt x="106" y="682"/>
                    <a:pt x="220" y="682"/>
                  </a:cubicBezTo>
                  <a:cubicBezTo>
                    <a:pt x="243" y="682"/>
                    <a:pt x="267" y="675"/>
                    <a:pt x="290" y="658"/>
                  </a:cubicBezTo>
                  <a:cubicBezTo>
                    <a:pt x="603" y="393"/>
                    <a:pt x="935" y="280"/>
                    <a:pt x="1275" y="280"/>
                  </a:cubicBezTo>
                  <a:cubicBezTo>
                    <a:pt x="2818" y="280"/>
                    <a:pt x="4510" y="2609"/>
                    <a:pt x="5193" y="3593"/>
                  </a:cubicBezTo>
                  <a:cubicBezTo>
                    <a:pt x="6161" y="5027"/>
                    <a:pt x="7095" y="6662"/>
                    <a:pt x="7028" y="8397"/>
                  </a:cubicBezTo>
                  <a:cubicBezTo>
                    <a:pt x="7028" y="8430"/>
                    <a:pt x="7128" y="8430"/>
                    <a:pt x="7128" y="8430"/>
                  </a:cubicBezTo>
                  <a:cubicBezTo>
                    <a:pt x="8329" y="7329"/>
                    <a:pt x="5594" y="3593"/>
                    <a:pt x="4926" y="2759"/>
                  </a:cubicBezTo>
                  <a:cubicBezTo>
                    <a:pt x="4161" y="1808"/>
                    <a:pt x="2663" y="0"/>
                    <a:pt x="119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6"/>
            <p:cNvSpPr/>
            <p:nvPr/>
          </p:nvSpPr>
          <p:spPr>
            <a:xfrm>
              <a:off x="5201925" y="2106700"/>
              <a:ext cx="144600" cy="163575"/>
            </a:xfrm>
            <a:custGeom>
              <a:avLst/>
              <a:gdLst/>
              <a:ahLst/>
              <a:cxnLst/>
              <a:rect l="l" t="t" r="r" b="b"/>
              <a:pathLst>
                <a:path w="5784" h="6543" extrusionOk="0">
                  <a:moveTo>
                    <a:pt x="1042" y="1"/>
                  </a:moveTo>
                  <a:cubicBezTo>
                    <a:pt x="748" y="1"/>
                    <a:pt x="438" y="56"/>
                    <a:pt x="112" y="177"/>
                  </a:cubicBezTo>
                  <a:cubicBezTo>
                    <a:pt x="0" y="233"/>
                    <a:pt x="29" y="360"/>
                    <a:pt x="120" y="360"/>
                  </a:cubicBezTo>
                  <a:cubicBezTo>
                    <a:pt x="138" y="360"/>
                    <a:pt x="158" y="355"/>
                    <a:pt x="179" y="344"/>
                  </a:cubicBezTo>
                  <a:cubicBezTo>
                    <a:pt x="474" y="268"/>
                    <a:pt x="746" y="233"/>
                    <a:pt x="998" y="233"/>
                  </a:cubicBezTo>
                  <a:cubicBezTo>
                    <a:pt x="3852" y="233"/>
                    <a:pt x="4117" y="4768"/>
                    <a:pt x="5650" y="6515"/>
                  </a:cubicBezTo>
                  <a:cubicBezTo>
                    <a:pt x="5659" y="6535"/>
                    <a:pt x="5675" y="6543"/>
                    <a:pt x="5692" y="6543"/>
                  </a:cubicBezTo>
                  <a:cubicBezTo>
                    <a:pt x="5733" y="6543"/>
                    <a:pt x="5783" y="6496"/>
                    <a:pt x="5783" y="6448"/>
                  </a:cubicBezTo>
                  <a:cubicBezTo>
                    <a:pt x="5063" y="4439"/>
                    <a:pt x="3669" y="1"/>
                    <a:pt x="104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6"/>
            <p:cNvSpPr/>
            <p:nvPr/>
          </p:nvSpPr>
          <p:spPr>
            <a:xfrm>
              <a:off x="5208050" y="2131800"/>
              <a:ext cx="112600" cy="161775"/>
            </a:xfrm>
            <a:custGeom>
              <a:avLst/>
              <a:gdLst/>
              <a:ahLst/>
              <a:cxnLst/>
              <a:rect l="l" t="t" r="r" b="b"/>
              <a:pathLst>
                <a:path w="4504" h="6471" extrusionOk="0">
                  <a:moveTo>
                    <a:pt x="285" y="1"/>
                  </a:moveTo>
                  <a:cubicBezTo>
                    <a:pt x="225" y="1"/>
                    <a:pt x="163" y="3"/>
                    <a:pt x="101" y="7"/>
                  </a:cubicBezTo>
                  <a:cubicBezTo>
                    <a:pt x="1" y="7"/>
                    <a:pt x="1" y="241"/>
                    <a:pt x="101" y="241"/>
                  </a:cubicBezTo>
                  <a:cubicBezTo>
                    <a:pt x="200" y="231"/>
                    <a:pt x="296" y="226"/>
                    <a:pt x="390" y="226"/>
                  </a:cubicBezTo>
                  <a:cubicBezTo>
                    <a:pt x="3202" y="226"/>
                    <a:pt x="3688" y="4476"/>
                    <a:pt x="4237" y="6445"/>
                  </a:cubicBezTo>
                  <a:cubicBezTo>
                    <a:pt x="4237" y="6462"/>
                    <a:pt x="4262" y="6470"/>
                    <a:pt x="4287" y="6470"/>
                  </a:cubicBezTo>
                  <a:cubicBezTo>
                    <a:pt x="4312" y="6470"/>
                    <a:pt x="4337" y="6462"/>
                    <a:pt x="4337" y="6445"/>
                  </a:cubicBezTo>
                  <a:cubicBezTo>
                    <a:pt x="4504" y="5111"/>
                    <a:pt x="3770" y="3343"/>
                    <a:pt x="3170" y="2175"/>
                  </a:cubicBezTo>
                  <a:cubicBezTo>
                    <a:pt x="2563" y="1058"/>
                    <a:pt x="1650" y="1"/>
                    <a:pt x="28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6"/>
            <p:cNvSpPr/>
            <p:nvPr/>
          </p:nvSpPr>
          <p:spPr>
            <a:xfrm>
              <a:off x="5185550" y="2149875"/>
              <a:ext cx="60900" cy="152325"/>
            </a:xfrm>
            <a:custGeom>
              <a:avLst/>
              <a:gdLst/>
              <a:ahLst/>
              <a:cxnLst/>
              <a:rect l="l" t="t" r="r" b="b"/>
              <a:pathLst>
                <a:path w="2436" h="6093" extrusionOk="0">
                  <a:moveTo>
                    <a:pt x="1165" y="0"/>
                  </a:moveTo>
                  <a:cubicBezTo>
                    <a:pt x="1139" y="0"/>
                    <a:pt x="1113" y="15"/>
                    <a:pt x="1101" y="51"/>
                  </a:cubicBezTo>
                  <a:cubicBezTo>
                    <a:pt x="0" y="1886"/>
                    <a:pt x="1801" y="4254"/>
                    <a:pt x="2268" y="6056"/>
                  </a:cubicBezTo>
                  <a:cubicBezTo>
                    <a:pt x="2268" y="6081"/>
                    <a:pt x="2278" y="6092"/>
                    <a:pt x="2294" y="6092"/>
                  </a:cubicBezTo>
                  <a:cubicBezTo>
                    <a:pt x="2319" y="6092"/>
                    <a:pt x="2361" y="6064"/>
                    <a:pt x="2402" y="6022"/>
                  </a:cubicBezTo>
                  <a:cubicBezTo>
                    <a:pt x="2435" y="3954"/>
                    <a:pt x="334" y="2220"/>
                    <a:pt x="1234" y="85"/>
                  </a:cubicBezTo>
                  <a:cubicBezTo>
                    <a:pt x="1255" y="43"/>
                    <a:pt x="1210" y="0"/>
                    <a:pt x="116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6"/>
            <p:cNvSpPr/>
            <p:nvPr/>
          </p:nvSpPr>
          <p:spPr>
            <a:xfrm>
              <a:off x="5242250" y="2181550"/>
              <a:ext cx="18375" cy="78950"/>
            </a:xfrm>
            <a:custGeom>
              <a:avLst/>
              <a:gdLst/>
              <a:ahLst/>
              <a:cxnLst/>
              <a:rect l="l" t="t" r="r" b="b"/>
              <a:pathLst>
                <a:path w="735" h="3158" extrusionOk="0">
                  <a:moveTo>
                    <a:pt x="105" y="0"/>
                  </a:moveTo>
                  <a:cubicBezTo>
                    <a:pt x="53" y="0"/>
                    <a:pt x="0" y="44"/>
                    <a:pt x="0" y="119"/>
                  </a:cubicBezTo>
                  <a:cubicBezTo>
                    <a:pt x="201" y="1119"/>
                    <a:pt x="334" y="2120"/>
                    <a:pt x="634" y="3121"/>
                  </a:cubicBezTo>
                  <a:cubicBezTo>
                    <a:pt x="634" y="3146"/>
                    <a:pt x="649" y="3157"/>
                    <a:pt x="667" y="3157"/>
                  </a:cubicBezTo>
                  <a:cubicBezTo>
                    <a:pt x="696" y="3157"/>
                    <a:pt x="734" y="3129"/>
                    <a:pt x="734" y="3088"/>
                  </a:cubicBezTo>
                  <a:cubicBezTo>
                    <a:pt x="668" y="2087"/>
                    <a:pt x="401" y="1086"/>
                    <a:pt x="201" y="85"/>
                  </a:cubicBezTo>
                  <a:cubicBezTo>
                    <a:pt x="186" y="27"/>
                    <a:pt x="146" y="0"/>
                    <a:pt x="10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6"/>
            <p:cNvSpPr/>
            <p:nvPr/>
          </p:nvSpPr>
          <p:spPr>
            <a:xfrm>
              <a:off x="5292725" y="2352750"/>
              <a:ext cx="13125" cy="9025"/>
            </a:xfrm>
            <a:custGeom>
              <a:avLst/>
              <a:gdLst/>
              <a:ahLst/>
              <a:cxnLst/>
              <a:rect l="l" t="t" r="r" b="b"/>
              <a:pathLst>
                <a:path w="525" h="361" extrusionOk="0">
                  <a:moveTo>
                    <a:pt x="297" y="0"/>
                  </a:moveTo>
                  <a:cubicBezTo>
                    <a:pt x="123" y="0"/>
                    <a:pt x="1" y="282"/>
                    <a:pt x="183" y="342"/>
                  </a:cubicBezTo>
                  <a:cubicBezTo>
                    <a:pt x="217" y="355"/>
                    <a:pt x="249" y="361"/>
                    <a:pt x="277" y="361"/>
                  </a:cubicBezTo>
                  <a:cubicBezTo>
                    <a:pt x="471" y="361"/>
                    <a:pt x="524" y="96"/>
                    <a:pt x="350" y="9"/>
                  </a:cubicBezTo>
                  <a:cubicBezTo>
                    <a:pt x="332" y="3"/>
                    <a:pt x="314" y="0"/>
                    <a:pt x="29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6"/>
            <p:cNvSpPr/>
            <p:nvPr/>
          </p:nvSpPr>
          <p:spPr>
            <a:xfrm>
              <a:off x="5351875" y="2319575"/>
              <a:ext cx="19650" cy="46325"/>
            </a:xfrm>
            <a:custGeom>
              <a:avLst/>
              <a:gdLst/>
              <a:ahLst/>
              <a:cxnLst/>
              <a:rect l="l" t="t" r="r" b="b"/>
              <a:pathLst>
                <a:path w="786" h="1853" extrusionOk="0">
                  <a:moveTo>
                    <a:pt x="181" y="1"/>
                  </a:moveTo>
                  <a:cubicBezTo>
                    <a:pt x="90" y="1"/>
                    <a:pt x="1" y="60"/>
                    <a:pt x="19" y="168"/>
                  </a:cubicBezTo>
                  <a:cubicBezTo>
                    <a:pt x="119" y="769"/>
                    <a:pt x="252" y="1303"/>
                    <a:pt x="586" y="1803"/>
                  </a:cubicBezTo>
                  <a:cubicBezTo>
                    <a:pt x="597" y="1838"/>
                    <a:pt x="625" y="1852"/>
                    <a:pt x="656" y="1852"/>
                  </a:cubicBezTo>
                  <a:cubicBezTo>
                    <a:pt x="715" y="1852"/>
                    <a:pt x="786" y="1801"/>
                    <a:pt x="786" y="1736"/>
                  </a:cubicBezTo>
                  <a:cubicBezTo>
                    <a:pt x="652" y="1169"/>
                    <a:pt x="452" y="669"/>
                    <a:pt x="352" y="135"/>
                  </a:cubicBezTo>
                  <a:cubicBezTo>
                    <a:pt x="337" y="43"/>
                    <a:pt x="258" y="1"/>
                    <a:pt x="18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6"/>
            <p:cNvSpPr/>
            <p:nvPr/>
          </p:nvSpPr>
          <p:spPr>
            <a:xfrm>
              <a:off x="4799425" y="1605975"/>
              <a:ext cx="277650" cy="336850"/>
            </a:xfrm>
            <a:custGeom>
              <a:avLst/>
              <a:gdLst/>
              <a:ahLst/>
              <a:cxnLst/>
              <a:rect l="l" t="t" r="r" b="b"/>
              <a:pathLst>
                <a:path w="11106" h="13474" extrusionOk="0">
                  <a:moveTo>
                    <a:pt x="234" y="0"/>
                  </a:moveTo>
                  <a:cubicBezTo>
                    <a:pt x="218" y="0"/>
                    <a:pt x="201" y="9"/>
                    <a:pt x="201" y="25"/>
                  </a:cubicBezTo>
                  <a:cubicBezTo>
                    <a:pt x="1" y="3194"/>
                    <a:pt x="2036" y="4428"/>
                    <a:pt x="4070" y="6496"/>
                  </a:cubicBezTo>
                  <a:cubicBezTo>
                    <a:pt x="5505" y="7964"/>
                    <a:pt x="7072" y="9365"/>
                    <a:pt x="8240" y="11033"/>
                  </a:cubicBezTo>
                  <a:cubicBezTo>
                    <a:pt x="8907" y="12034"/>
                    <a:pt x="9608" y="13201"/>
                    <a:pt x="10875" y="13468"/>
                  </a:cubicBezTo>
                  <a:cubicBezTo>
                    <a:pt x="10889" y="13472"/>
                    <a:pt x="10903" y="13473"/>
                    <a:pt x="10917" y="13473"/>
                  </a:cubicBezTo>
                  <a:cubicBezTo>
                    <a:pt x="11028" y="13473"/>
                    <a:pt x="11105" y="13357"/>
                    <a:pt x="11075" y="13268"/>
                  </a:cubicBezTo>
                  <a:cubicBezTo>
                    <a:pt x="11042" y="13034"/>
                    <a:pt x="11009" y="12868"/>
                    <a:pt x="11009" y="12668"/>
                  </a:cubicBezTo>
                  <a:cubicBezTo>
                    <a:pt x="11009" y="12634"/>
                    <a:pt x="10984" y="12618"/>
                    <a:pt x="10954" y="12618"/>
                  </a:cubicBezTo>
                  <a:cubicBezTo>
                    <a:pt x="10925" y="12618"/>
                    <a:pt x="10892" y="12634"/>
                    <a:pt x="10875" y="12668"/>
                  </a:cubicBezTo>
                  <a:cubicBezTo>
                    <a:pt x="10837" y="12795"/>
                    <a:pt x="10765" y="12851"/>
                    <a:pt x="10668" y="12851"/>
                  </a:cubicBezTo>
                  <a:cubicBezTo>
                    <a:pt x="10005" y="12851"/>
                    <a:pt x="8173" y="10228"/>
                    <a:pt x="7940" y="9966"/>
                  </a:cubicBezTo>
                  <a:cubicBezTo>
                    <a:pt x="7039" y="8798"/>
                    <a:pt x="5838" y="7797"/>
                    <a:pt x="4771" y="6697"/>
                  </a:cubicBezTo>
                  <a:cubicBezTo>
                    <a:pt x="2769" y="4628"/>
                    <a:pt x="201" y="3294"/>
                    <a:pt x="268" y="25"/>
                  </a:cubicBezTo>
                  <a:cubicBezTo>
                    <a:pt x="268" y="9"/>
                    <a:pt x="251" y="0"/>
                    <a:pt x="23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6"/>
            <p:cNvSpPr/>
            <p:nvPr/>
          </p:nvSpPr>
          <p:spPr>
            <a:xfrm>
              <a:off x="4816950" y="1584825"/>
              <a:ext cx="185150" cy="238425"/>
            </a:xfrm>
            <a:custGeom>
              <a:avLst/>
              <a:gdLst/>
              <a:ahLst/>
              <a:cxnLst/>
              <a:rect l="l" t="t" r="r" b="b"/>
              <a:pathLst>
                <a:path w="7406" h="9537" extrusionOk="0">
                  <a:moveTo>
                    <a:pt x="712" y="1"/>
                  </a:moveTo>
                  <a:cubicBezTo>
                    <a:pt x="679" y="1"/>
                    <a:pt x="647" y="12"/>
                    <a:pt x="634" y="37"/>
                  </a:cubicBezTo>
                  <a:cubicBezTo>
                    <a:pt x="0" y="1805"/>
                    <a:pt x="1034" y="3306"/>
                    <a:pt x="2135" y="4540"/>
                  </a:cubicBezTo>
                  <a:cubicBezTo>
                    <a:pt x="3536" y="6175"/>
                    <a:pt x="4704" y="8377"/>
                    <a:pt x="6572" y="9511"/>
                  </a:cubicBezTo>
                  <a:cubicBezTo>
                    <a:pt x="6607" y="9529"/>
                    <a:pt x="6643" y="9537"/>
                    <a:pt x="6677" y="9537"/>
                  </a:cubicBezTo>
                  <a:cubicBezTo>
                    <a:pt x="6769" y="9537"/>
                    <a:pt x="6847" y="9475"/>
                    <a:pt x="6872" y="9377"/>
                  </a:cubicBezTo>
                  <a:cubicBezTo>
                    <a:pt x="7406" y="8276"/>
                    <a:pt x="6872" y="6809"/>
                    <a:pt x="6472" y="5708"/>
                  </a:cubicBezTo>
                  <a:cubicBezTo>
                    <a:pt x="6038" y="4507"/>
                    <a:pt x="5471" y="2973"/>
                    <a:pt x="4403" y="2172"/>
                  </a:cubicBezTo>
                  <a:cubicBezTo>
                    <a:pt x="4394" y="2163"/>
                    <a:pt x="4383" y="2159"/>
                    <a:pt x="4372" y="2159"/>
                  </a:cubicBezTo>
                  <a:cubicBezTo>
                    <a:pt x="4341" y="2159"/>
                    <a:pt x="4312" y="2190"/>
                    <a:pt x="4337" y="2239"/>
                  </a:cubicBezTo>
                  <a:cubicBezTo>
                    <a:pt x="5004" y="3240"/>
                    <a:pt x="5538" y="4374"/>
                    <a:pt x="5971" y="5508"/>
                  </a:cubicBezTo>
                  <a:cubicBezTo>
                    <a:pt x="6205" y="6175"/>
                    <a:pt x="6472" y="6875"/>
                    <a:pt x="6538" y="7576"/>
                  </a:cubicBezTo>
                  <a:cubicBezTo>
                    <a:pt x="6572" y="7809"/>
                    <a:pt x="6705" y="8377"/>
                    <a:pt x="6572" y="8577"/>
                  </a:cubicBezTo>
                  <a:cubicBezTo>
                    <a:pt x="6492" y="8713"/>
                    <a:pt x="6420" y="8768"/>
                    <a:pt x="6345" y="8768"/>
                  </a:cubicBezTo>
                  <a:cubicBezTo>
                    <a:pt x="6201" y="8768"/>
                    <a:pt x="6046" y="8563"/>
                    <a:pt x="5804" y="8343"/>
                  </a:cubicBezTo>
                  <a:cubicBezTo>
                    <a:pt x="4670" y="7342"/>
                    <a:pt x="3836" y="5908"/>
                    <a:pt x="2836" y="4841"/>
                  </a:cubicBezTo>
                  <a:cubicBezTo>
                    <a:pt x="1635" y="3506"/>
                    <a:pt x="200" y="2039"/>
                    <a:pt x="801" y="71"/>
                  </a:cubicBezTo>
                  <a:cubicBezTo>
                    <a:pt x="821" y="29"/>
                    <a:pt x="766" y="1"/>
                    <a:pt x="71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6"/>
            <p:cNvSpPr/>
            <p:nvPr/>
          </p:nvSpPr>
          <p:spPr>
            <a:xfrm>
              <a:off x="4859475" y="1590075"/>
              <a:ext cx="83425" cy="122750"/>
            </a:xfrm>
            <a:custGeom>
              <a:avLst/>
              <a:gdLst/>
              <a:ahLst/>
              <a:cxnLst/>
              <a:rect l="l" t="t" r="r" b="b"/>
              <a:pathLst>
                <a:path w="3337" h="4910" extrusionOk="0">
                  <a:moveTo>
                    <a:pt x="1043" y="0"/>
                  </a:moveTo>
                  <a:cubicBezTo>
                    <a:pt x="1013" y="0"/>
                    <a:pt x="982" y="19"/>
                    <a:pt x="968" y="61"/>
                  </a:cubicBezTo>
                  <a:cubicBezTo>
                    <a:pt x="0" y="1862"/>
                    <a:pt x="1201" y="4164"/>
                    <a:pt x="3036" y="4898"/>
                  </a:cubicBezTo>
                  <a:cubicBezTo>
                    <a:pt x="3060" y="4905"/>
                    <a:pt x="3085" y="4910"/>
                    <a:pt x="3110" y="4910"/>
                  </a:cubicBezTo>
                  <a:cubicBezTo>
                    <a:pt x="3192" y="4910"/>
                    <a:pt x="3269" y="4866"/>
                    <a:pt x="3269" y="4764"/>
                  </a:cubicBezTo>
                  <a:cubicBezTo>
                    <a:pt x="3336" y="3930"/>
                    <a:pt x="3036" y="2896"/>
                    <a:pt x="2536" y="2162"/>
                  </a:cubicBezTo>
                  <a:cubicBezTo>
                    <a:pt x="2524" y="2139"/>
                    <a:pt x="2499" y="2128"/>
                    <a:pt x="2473" y="2128"/>
                  </a:cubicBezTo>
                  <a:cubicBezTo>
                    <a:pt x="2424" y="2128"/>
                    <a:pt x="2369" y="2164"/>
                    <a:pt x="2369" y="2229"/>
                  </a:cubicBezTo>
                  <a:cubicBezTo>
                    <a:pt x="2469" y="2996"/>
                    <a:pt x="2936" y="3730"/>
                    <a:pt x="2936" y="4497"/>
                  </a:cubicBezTo>
                  <a:cubicBezTo>
                    <a:pt x="1301" y="3763"/>
                    <a:pt x="334" y="1762"/>
                    <a:pt x="1101" y="94"/>
                  </a:cubicBezTo>
                  <a:cubicBezTo>
                    <a:pt x="1121" y="36"/>
                    <a:pt x="1084" y="0"/>
                    <a:pt x="104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6"/>
            <p:cNvSpPr/>
            <p:nvPr/>
          </p:nvSpPr>
          <p:spPr>
            <a:xfrm>
              <a:off x="4902000" y="1626300"/>
              <a:ext cx="12550" cy="7825"/>
            </a:xfrm>
            <a:custGeom>
              <a:avLst/>
              <a:gdLst/>
              <a:ahLst/>
              <a:cxnLst/>
              <a:rect l="l" t="t" r="r" b="b"/>
              <a:pathLst>
                <a:path w="502" h="313" extrusionOk="0">
                  <a:moveTo>
                    <a:pt x="336" y="0"/>
                  </a:moveTo>
                  <a:cubicBezTo>
                    <a:pt x="322" y="0"/>
                    <a:pt x="309" y="4"/>
                    <a:pt x="301" y="13"/>
                  </a:cubicBezTo>
                  <a:lnTo>
                    <a:pt x="234" y="46"/>
                  </a:lnTo>
                  <a:lnTo>
                    <a:pt x="167" y="46"/>
                  </a:lnTo>
                  <a:cubicBezTo>
                    <a:pt x="134" y="46"/>
                    <a:pt x="101" y="113"/>
                    <a:pt x="101" y="146"/>
                  </a:cubicBezTo>
                  <a:cubicBezTo>
                    <a:pt x="1" y="180"/>
                    <a:pt x="67" y="280"/>
                    <a:pt x="101" y="313"/>
                  </a:cubicBezTo>
                  <a:lnTo>
                    <a:pt x="268" y="313"/>
                  </a:lnTo>
                  <a:lnTo>
                    <a:pt x="401" y="280"/>
                  </a:lnTo>
                  <a:cubicBezTo>
                    <a:pt x="468" y="280"/>
                    <a:pt x="501" y="146"/>
                    <a:pt x="468" y="113"/>
                  </a:cubicBezTo>
                  <a:cubicBezTo>
                    <a:pt x="443" y="38"/>
                    <a:pt x="380" y="0"/>
                    <a:pt x="33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6"/>
            <p:cNvSpPr/>
            <p:nvPr/>
          </p:nvSpPr>
          <p:spPr>
            <a:xfrm>
              <a:off x="4793600" y="1544425"/>
              <a:ext cx="11850" cy="37650"/>
            </a:xfrm>
            <a:custGeom>
              <a:avLst/>
              <a:gdLst/>
              <a:ahLst/>
              <a:cxnLst/>
              <a:rect l="l" t="t" r="r" b="b"/>
              <a:pathLst>
                <a:path w="474" h="1506" extrusionOk="0">
                  <a:moveTo>
                    <a:pt x="312" y="0"/>
                  </a:moveTo>
                  <a:cubicBezTo>
                    <a:pt x="254" y="0"/>
                    <a:pt x="194" y="38"/>
                    <a:pt x="167" y="119"/>
                  </a:cubicBezTo>
                  <a:cubicBezTo>
                    <a:pt x="34" y="586"/>
                    <a:pt x="0" y="986"/>
                    <a:pt x="134" y="1453"/>
                  </a:cubicBezTo>
                  <a:cubicBezTo>
                    <a:pt x="121" y="1492"/>
                    <a:pt x="123" y="1506"/>
                    <a:pt x="135" y="1506"/>
                  </a:cubicBezTo>
                  <a:cubicBezTo>
                    <a:pt x="153" y="1506"/>
                    <a:pt x="193" y="1473"/>
                    <a:pt x="234" y="1453"/>
                  </a:cubicBezTo>
                  <a:cubicBezTo>
                    <a:pt x="267" y="1053"/>
                    <a:pt x="300" y="619"/>
                    <a:pt x="434" y="219"/>
                  </a:cubicBezTo>
                  <a:cubicBezTo>
                    <a:pt x="474" y="80"/>
                    <a:pt x="395" y="0"/>
                    <a:pt x="31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6"/>
            <p:cNvSpPr/>
            <p:nvPr/>
          </p:nvSpPr>
          <p:spPr>
            <a:xfrm>
              <a:off x="3957275" y="1302975"/>
              <a:ext cx="588675" cy="375350"/>
            </a:xfrm>
            <a:custGeom>
              <a:avLst/>
              <a:gdLst/>
              <a:ahLst/>
              <a:cxnLst/>
              <a:rect l="l" t="t" r="r" b="b"/>
              <a:pathLst>
                <a:path w="23547" h="15014" extrusionOk="0">
                  <a:moveTo>
                    <a:pt x="1175" y="1"/>
                  </a:moveTo>
                  <a:cubicBezTo>
                    <a:pt x="0" y="1"/>
                    <a:pt x="774" y="1318"/>
                    <a:pt x="1197" y="1905"/>
                  </a:cubicBezTo>
                  <a:cubicBezTo>
                    <a:pt x="2598" y="3973"/>
                    <a:pt x="4666" y="5474"/>
                    <a:pt x="6067" y="7475"/>
                  </a:cubicBezTo>
                  <a:cubicBezTo>
                    <a:pt x="6934" y="8743"/>
                    <a:pt x="7335" y="10444"/>
                    <a:pt x="8435" y="11545"/>
                  </a:cubicBezTo>
                  <a:cubicBezTo>
                    <a:pt x="9203" y="12279"/>
                    <a:pt x="10270" y="12545"/>
                    <a:pt x="11237" y="12812"/>
                  </a:cubicBezTo>
                  <a:cubicBezTo>
                    <a:pt x="13272" y="13413"/>
                    <a:pt x="15440" y="13479"/>
                    <a:pt x="17542" y="13946"/>
                  </a:cubicBezTo>
                  <a:cubicBezTo>
                    <a:pt x="19510" y="14380"/>
                    <a:pt x="21378" y="14981"/>
                    <a:pt x="23379" y="15014"/>
                  </a:cubicBezTo>
                  <a:cubicBezTo>
                    <a:pt x="23546" y="15014"/>
                    <a:pt x="23546" y="14780"/>
                    <a:pt x="23379" y="14780"/>
                  </a:cubicBezTo>
                  <a:cubicBezTo>
                    <a:pt x="20277" y="14280"/>
                    <a:pt x="17242" y="13446"/>
                    <a:pt x="14139" y="12979"/>
                  </a:cubicBezTo>
                  <a:cubicBezTo>
                    <a:pt x="12705" y="12779"/>
                    <a:pt x="11104" y="12479"/>
                    <a:pt x="9736" y="11878"/>
                  </a:cubicBezTo>
                  <a:cubicBezTo>
                    <a:pt x="8435" y="11278"/>
                    <a:pt x="8068" y="10244"/>
                    <a:pt x="7468" y="9076"/>
                  </a:cubicBezTo>
                  <a:cubicBezTo>
                    <a:pt x="6434" y="7008"/>
                    <a:pt x="4900" y="5474"/>
                    <a:pt x="3298" y="3906"/>
                  </a:cubicBezTo>
                  <a:cubicBezTo>
                    <a:pt x="2765" y="3406"/>
                    <a:pt x="2264" y="2839"/>
                    <a:pt x="1797" y="2271"/>
                  </a:cubicBezTo>
                  <a:cubicBezTo>
                    <a:pt x="1568" y="1944"/>
                    <a:pt x="19" y="168"/>
                    <a:pt x="1165" y="168"/>
                  </a:cubicBezTo>
                  <a:cubicBezTo>
                    <a:pt x="1186" y="168"/>
                    <a:pt x="1208" y="169"/>
                    <a:pt x="1230" y="170"/>
                  </a:cubicBezTo>
                  <a:cubicBezTo>
                    <a:pt x="1364" y="170"/>
                    <a:pt x="1364" y="3"/>
                    <a:pt x="1264" y="3"/>
                  </a:cubicBezTo>
                  <a:cubicBezTo>
                    <a:pt x="1233" y="2"/>
                    <a:pt x="1203" y="1"/>
                    <a:pt x="117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6"/>
            <p:cNvSpPr/>
            <p:nvPr/>
          </p:nvSpPr>
          <p:spPr>
            <a:xfrm>
              <a:off x="4638475" y="1576525"/>
              <a:ext cx="106775" cy="112050"/>
            </a:xfrm>
            <a:custGeom>
              <a:avLst/>
              <a:gdLst/>
              <a:ahLst/>
              <a:cxnLst/>
              <a:rect l="l" t="t" r="r" b="b"/>
              <a:pathLst>
                <a:path w="4271" h="4482" extrusionOk="0">
                  <a:moveTo>
                    <a:pt x="3527" y="1"/>
                  </a:moveTo>
                  <a:cubicBezTo>
                    <a:pt x="3483" y="1"/>
                    <a:pt x="3448" y="38"/>
                    <a:pt x="3470" y="102"/>
                  </a:cubicBezTo>
                  <a:cubicBezTo>
                    <a:pt x="3770" y="1170"/>
                    <a:pt x="4104" y="2504"/>
                    <a:pt x="3337" y="3505"/>
                  </a:cubicBezTo>
                  <a:cubicBezTo>
                    <a:pt x="2888" y="4117"/>
                    <a:pt x="2189" y="4305"/>
                    <a:pt x="1470" y="4305"/>
                  </a:cubicBezTo>
                  <a:cubicBezTo>
                    <a:pt x="1013" y="4305"/>
                    <a:pt x="549" y="4229"/>
                    <a:pt x="134" y="4139"/>
                  </a:cubicBezTo>
                  <a:cubicBezTo>
                    <a:pt x="34" y="4139"/>
                    <a:pt x="1" y="4272"/>
                    <a:pt x="101" y="4272"/>
                  </a:cubicBezTo>
                  <a:cubicBezTo>
                    <a:pt x="544" y="4399"/>
                    <a:pt x="1016" y="4482"/>
                    <a:pt x="1477" y="4482"/>
                  </a:cubicBezTo>
                  <a:cubicBezTo>
                    <a:pt x="2230" y="4482"/>
                    <a:pt x="2953" y="4259"/>
                    <a:pt x="3470" y="3638"/>
                  </a:cubicBezTo>
                  <a:cubicBezTo>
                    <a:pt x="4271" y="2638"/>
                    <a:pt x="4104" y="1136"/>
                    <a:pt x="3603" y="36"/>
                  </a:cubicBezTo>
                  <a:cubicBezTo>
                    <a:pt x="3580" y="12"/>
                    <a:pt x="3552" y="1"/>
                    <a:pt x="352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6"/>
            <p:cNvSpPr/>
            <p:nvPr/>
          </p:nvSpPr>
          <p:spPr>
            <a:xfrm>
              <a:off x="4595950" y="1553250"/>
              <a:ext cx="122625" cy="109650"/>
            </a:xfrm>
            <a:custGeom>
              <a:avLst/>
              <a:gdLst/>
              <a:ahLst/>
              <a:cxnLst/>
              <a:rect l="l" t="t" r="r" b="b"/>
              <a:pathLst>
                <a:path w="4905" h="4386" extrusionOk="0">
                  <a:moveTo>
                    <a:pt x="3541" y="0"/>
                  </a:moveTo>
                  <a:cubicBezTo>
                    <a:pt x="3480" y="0"/>
                    <a:pt x="3427" y="57"/>
                    <a:pt x="3470" y="99"/>
                  </a:cubicBezTo>
                  <a:cubicBezTo>
                    <a:pt x="3903" y="1400"/>
                    <a:pt x="4904" y="4036"/>
                    <a:pt x="2569" y="4102"/>
                  </a:cubicBezTo>
                  <a:cubicBezTo>
                    <a:pt x="2543" y="4103"/>
                    <a:pt x="2518" y="4104"/>
                    <a:pt x="2492" y="4104"/>
                  </a:cubicBezTo>
                  <a:cubicBezTo>
                    <a:pt x="1962" y="4104"/>
                    <a:pt x="1408" y="3897"/>
                    <a:pt x="881" y="3897"/>
                  </a:cubicBezTo>
                  <a:cubicBezTo>
                    <a:pt x="599" y="3897"/>
                    <a:pt x="326" y="3956"/>
                    <a:pt x="67" y="4136"/>
                  </a:cubicBezTo>
                  <a:cubicBezTo>
                    <a:pt x="1" y="4169"/>
                    <a:pt x="34" y="4302"/>
                    <a:pt x="134" y="4302"/>
                  </a:cubicBezTo>
                  <a:cubicBezTo>
                    <a:pt x="275" y="4282"/>
                    <a:pt x="422" y="4274"/>
                    <a:pt x="573" y="4274"/>
                  </a:cubicBezTo>
                  <a:cubicBezTo>
                    <a:pt x="1134" y="4274"/>
                    <a:pt x="1746" y="4385"/>
                    <a:pt x="2315" y="4385"/>
                  </a:cubicBezTo>
                  <a:cubicBezTo>
                    <a:pt x="2853" y="4385"/>
                    <a:pt x="3352" y="4286"/>
                    <a:pt x="3737" y="3902"/>
                  </a:cubicBezTo>
                  <a:cubicBezTo>
                    <a:pt x="4871" y="2868"/>
                    <a:pt x="4003" y="1234"/>
                    <a:pt x="3637" y="66"/>
                  </a:cubicBezTo>
                  <a:cubicBezTo>
                    <a:pt x="3613" y="18"/>
                    <a:pt x="3576" y="0"/>
                    <a:pt x="354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6"/>
            <p:cNvSpPr/>
            <p:nvPr/>
          </p:nvSpPr>
          <p:spPr>
            <a:xfrm>
              <a:off x="4630150" y="1571150"/>
              <a:ext cx="44225" cy="70500"/>
            </a:xfrm>
            <a:custGeom>
              <a:avLst/>
              <a:gdLst/>
              <a:ahLst/>
              <a:cxnLst/>
              <a:rect l="l" t="t" r="r" b="b"/>
              <a:pathLst>
                <a:path w="1769" h="2820" extrusionOk="0">
                  <a:moveTo>
                    <a:pt x="1535" y="1"/>
                  </a:moveTo>
                  <a:cubicBezTo>
                    <a:pt x="1493" y="1"/>
                    <a:pt x="1451" y="17"/>
                    <a:pt x="1435" y="51"/>
                  </a:cubicBezTo>
                  <a:cubicBezTo>
                    <a:pt x="1301" y="417"/>
                    <a:pt x="1368" y="884"/>
                    <a:pt x="1335" y="1318"/>
                  </a:cubicBezTo>
                  <a:cubicBezTo>
                    <a:pt x="1268" y="2019"/>
                    <a:pt x="868" y="2386"/>
                    <a:pt x="167" y="2486"/>
                  </a:cubicBezTo>
                  <a:cubicBezTo>
                    <a:pt x="0" y="2552"/>
                    <a:pt x="34" y="2819"/>
                    <a:pt x="200" y="2819"/>
                  </a:cubicBezTo>
                  <a:cubicBezTo>
                    <a:pt x="801" y="2719"/>
                    <a:pt x="1301" y="2452"/>
                    <a:pt x="1501" y="1885"/>
                  </a:cubicBezTo>
                  <a:cubicBezTo>
                    <a:pt x="1668" y="1385"/>
                    <a:pt x="1768" y="551"/>
                    <a:pt x="1635" y="51"/>
                  </a:cubicBezTo>
                  <a:cubicBezTo>
                    <a:pt x="1618" y="17"/>
                    <a:pt x="1576" y="1"/>
                    <a:pt x="153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6"/>
            <p:cNvSpPr/>
            <p:nvPr/>
          </p:nvSpPr>
          <p:spPr>
            <a:xfrm>
              <a:off x="4621850" y="1564025"/>
              <a:ext cx="25000" cy="47750"/>
            </a:xfrm>
            <a:custGeom>
              <a:avLst/>
              <a:gdLst/>
              <a:ahLst/>
              <a:cxnLst/>
              <a:rect l="l" t="t" r="r" b="b"/>
              <a:pathLst>
                <a:path w="1000" h="1910" extrusionOk="0">
                  <a:moveTo>
                    <a:pt x="531" y="1"/>
                  </a:moveTo>
                  <a:cubicBezTo>
                    <a:pt x="494" y="1"/>
                    <a:pt x="466" y="37"/>
                    <a:pt x="466" y="102"/>
                  </a:cubicBezTo>
                  <a:cubicBezTo>
                    <a:pt x="499" y="636"/>
                    <a:pt x="599" y="1203"/>
                    <a:pt x="132" y="1636"/>
                  </a:cubicBezTo>
                  <a:cubicBezTo>
                    <a:pt x="0" y="1742"/>
                    <a:pt x="98" y="1910"/>
                    <a:pt x="210" y="1910"/>
                  </a:cubicBezTo>
                  <a:cubicBezTo>
                    <a:pt x="240" y="1910"/>
                    <a:pt x="271" y="1898"/>
                    <a:pt x="299" y="1870"/>
                  </a:cubicBezTo>
                  <a:cubicBezTo>
                    <a:pt x="833" y="1436"/>
                    <a:pt x="999" y="669"/>
                    <a:pt x="599" y="35"/>
                  </a:cubicBezTo>
                  <a:cubicBezTo>
                    <a:pt x="575" y="12"/>
                    <a:pt x="552" y="1"/>
                    <a:pt x="53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6"/>
            <p:cNvSpPr/>
            <p:nvPr/>
          </p:nvSpPr>
          <p:spPr>
            <a:xfrm>
              <a:off x="4009700" y="1312500"/>
              <a:ext cx="389100" cy="303550"/>
            </a:xfrm>
            <a:custGeom>
              <a:avLst/>
              <a:gdLst/>
              <a:ahLst/>
              <a:cxnLst/>
              <a:rect l="l" t="t" r="r" b="b"/>
              <a:pathLst>
                <a:path w="15564" h="12142" extrusionOk="0">
                  <a:moveTo>
                    <a:pt x="537" y="0"/>
                  </a:moveTo>
                  <a:cubicBezTo>
                    <a:pt x="517" y="0"/>
                    <a:pt x="493" y="7"/>
                    <a:pt x="468" y="22"/>
                  </a:cubicBezTo>
                  <a:cubicBezTo>
                    <a:pt x="334" y="56"/>
                    <a:pt x="267" y="89"/>
                    <a:pt x="134" y="189"/>
                  </a:cubicBezTo>
                  <a:cubicBezTo>
                    <a:pt x="34" y="223"/>
                    <a:pt x="1" y="323"/>
                    <a:pt x="34" y="356"/>
                  </a:cubicBezTo>
                  <a:cubicBezTo>
                    <a:pt x="334" y="856"/>
                    <a:pt x="634" y="1223"/>
                    <a:pt x="1068" y="1657"/>
                  </a:cubicBezTo>
                  <a:cubicBezTo>
                    <a:pt x="1835" y="2391"/>
                    <a:pt x="2469" y="3225"/>
                    <a:pt x="3169" y="4025"/>
                  </a:cubicBezTo>
                  <a:cubicBezTo>
                    <a:pt x="4504" y="5493"/>
                    <a:pt x="5805" y="6861"/>
                    <a:pt x="6939" y="8428"/>
                  </a:cubicBezTo>
                  <a:cubicBezTo>
                    <a:pt x="7639" y="9429"/>
                    <a:pt x="8340" y="10397"/>
                    <a:pt x="9574" y="10864"/>
                  </a:cubicBezTo>
                  <a:cubicBezTo>
                    <a:pt x="11342" y="11564"/>
                    <a:pt x="13477" y="11731"/>
                    <a:pt x="15345" y="12131"/>
                  </a:cubicBezTo>
                  <a:cubicBezTo>
                    <a:pt x="15360" y="12138"/>
                    <a:pt x="15374" y="12142"/>
                    <a:pt x="15388" y="12142"/>
                  </a:cubicBezTo>
                  <a:cubicBezTo>
                    <a:pt x="15498" y="12142"/>
                    <a:pt x="15564" y="11927"/>
                    <a:pt x="15445" y="11898"/>
                  </a:cubicBezTo>
                  <a:cubicBezTo>
                    <a:pt x="13844" y="11364"/>
                    <a:pt x="12243" y="11130"/>
                    <a:pt x="10641" y="10763"/>
                  </a:cubicBezTo>
                  <a:cubicBezTo>
                    <a:pt x="8707" y="10330"/>
                    <a:pt x="7873" y="9096"/>
                    <a:pt x="6772" y="7595"/>
                  </a:cubicBezTo>
                  <a:cubicBezTo>
                    <a:pt x="5938" y="6494"/>
                    <a:pt x="4971" y="5426"/>
                    <a:pt x="3970" y="4392"/>
                  </a:cubicBezTo>
                  <a:cubicBezTo>
                    <a:pt x="3303" y="3692"/>
                    <a:pt x="2736" y="2925"/>
                    <a:pt x="2035" y="2224"/>
                  </a:cubicBezTo>
                  <a:cubicBezTo>
                    <a:pt x="1902" y="2024"/>
                    <a:pt x="134" y="489"/>
                    <a:pt x="534" y="256"/>
                  </a:cubicBezTo>
                  <a:cubicBezTo>
                    <a:pt x="675" y="200"/>
                    <a:pt x="649" y="0"/>
                    <a:pt x="53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6"/>
            <p:cNvSpPr/>
            <p:nvPr/>
          </p:nvSpPr>
          <p:spPr>
            <a:xfrm>
              <a:off x="4065575" y="1288025"/>
              <a:ext cx="375300" cy="304425"/>
            </a:xfrm>
            <a:custGeom>
              <a:avLst/>
              <a:gdLst/>
              <a:ahLst/>
              <a:cxnLst/>
              <a:rect l="l" t="t" r="r" b="b"/>
              <a:pathLst>
                <a:path w="15012" h="12177" extrusionOk="0">
                  <a:moveTo>
                    <a:pt x="2269" y="1"/>
                  </a:moveTo>
                  <a:cubicBezTo>
                    <a:pt x="1335" y="168"/>
                    <a:pt x="0" y="368"/>
                    <a:pt x="201" y="1569"/>
                  </a:cubicBezTo>
                  <a:cubicBezTo>
                    <a:pt x="501" y="3170"/>
                    <a:pt x="2369" y="4404"/>
                    <a:pt x="3436" y="5371"/>
                  </a:cubicBezTo>
                  <a:cubicBezTo>
                    <a:pt x="5104" y="6872"/>
                    <a:pt x="6272" y="9074"/>
                    <a:pt x="8206" y="10241"/>
                  </a:cubicBezTo>
                  <a:cubicBezTo>
                    <a:pt x="10041" y="11342"/>
                    <a:pt x="12743" y="12076"/>
                    <a:pt x="14878" y="12176"/>
                  </a:cubicBezTo>
                  <a:cubicBezTo>
                    <a:pt x="14944" y="12176"/>
                    <a:pt x="15011" y="12043"/>
                    <a:pt x="14911" y="12043"/>
                  </a:cubicBezTo>
                  <a:cubicBezTo>
                    <a:pt x="13277" y="11876"/>
                    <a:pt x="11709" y="11142"/>
                    <a:pt x="10108" y="10675"/>
                  </a:cubicBezTo>
                  <a:cubicBezTo>
                    <a:pt x="8006" y="10008"/>
                    <a:pt x="7005" y="8740"/>
                    <a:pt x="5571" y="7139"/>
                  </a:cubicBezTo>
                  <a:cubicBezTo>
                    <a:pt x="4604" y="6005"/>
                    <a:pt x="3503" y="5071"/>
                    <a:pt x="2402" y="4070"/>
                  </a:cubicBezTo>
                  <a:cubicBezTo>
                    <a:pt x="1868" y="3570"/>
                    <a:pt x="1368" y="3136"/>
                    <a:pt x="1001" y="2503"/>
                  </a:cubicBezTo>
                  <a:cubicBezTo>
                    <a:pt x="568" y="1869"/>
                    <a:pt x="601" y="1035"/>
                    <a:pt x="1201" y="468"/>
                  </a:cubicBezTo>
                  <a:cubicBezTo>
                    <a:pt x="1368" y="301"/>
                    <a:pt x="2035" y="168"/>
                    <a:pt x="2269" y="67"/>
                  </a:cubicBezTo>
                  <a:cubicBezTo>
                    <a:pt x="2335" y="67"/>
                    <a:pt x="2335" y="1"/>
                    <a:pt x="226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6"/>
            <p:cNvSpPr/>
            <p:nvPr/>
          </p:nvSpPr>
          <p:spPr>
            <a:xfrm>
              <a:off x="4142550" y="1272175"/>
              <a:ext cx="323050" cy="73550"/>
            </a:xfrm>
            <a:custGeom>
              <a:avLst/>
              <a:gdLst/>
              <a:ahLst/>
              <a:cxnLst/>
              <a:rect l="l" t="t" r="r" b="b"/>
              <a:pathLst>
                <a:path w="12922" h="2942" extrusionOk="0">
                  <a:moveTo>
                    <a:pt x="6992" y="1"/>
                  </a:moveTo>
                  <a:cubicBezTo>
                    <a:pt x="6971" y="1"/>
                    <a:pt x="6950" y="1"/>
                    <a:pt x="6929" y="1"/>
                  </a:cubicBezTo>
                  <a:cubicBezTo>
                    <a:pt x="4627" y="1"/>
                    <a:pt x="2292" y="835"/>
                    <a:pt x="157" y="1669"/>
                  </a:cubicBezTo>
                  <a:cubicBezTo>
                    <a:pt x="0" y="1700"/>
                    <a:pt x="80" y="1939"/>
                    <a:pt x="229" y="1939"/>
                  </a:cubicBezTo>
                  <a:cubicBezTo>
                    <a:pt x="238" y="1939"/>
                    <a:pt x="247" y="1938"/>
                    <a:pt x="257" y="1936"/>
                  </a:cubicBezTo>
                  <a:cubicBezTo>
                    <a:pt x="2259" y="1135"/>
                    <a:pt x="4360" y="335"/>
                    <a:pt x="6495" y="201"/>
                  </a:cubicBezTo>
                  <a:cubicBezTo>
                    <a:pt x="6602" y="194"/>
                    <a:pt x="6708" y="191"/>
                    <a:pt x="6811" y="191"/>
                  </a:cubicBezTo>
                  <a:cubicBezTo>
                    <a:pt x="9275" y="191"/>
                    <a:pt x="10623" y="2040"/>
                    <a:pt x="12799" y="2936"/>
                  </a:cubicBezTo>
                  <a:cubicBezTo>
                    <a:pt x="12807" y="2940"/>
                    <a:pt x="12814" y="2942"/>
                    <a:pt x="12821" y="2942"/>
                  </a:cubicBezTo>
                  <a:cubicBezTo>
                    <a:pt x="12879" y="2942"/>
                    <a:pt x="12922" y="2833"/>
                    <a:pt x="12833" y="2803"/>
                  </a:cubicBezTo>
                  <a:cubicBezTo>
                    <a:pt x="10717" y="1877"/>
                    <a:pt x="9387" y="1"/>
                    <a:pt x="699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6"/>
            <p:cNvSpPr/>
            <p:nvPr/>
          </p:nvSpPr>
          <p:spPr>
            <a:xfrm>
              <a:off x="4212550" y="1307400"/>
              <a:ext cx="342275" cy="134225"/>
            </a:xfrm>
            <a:custGeom>
              <a:avLst/>
              <a:gdLst/>
              <a:ahLst/>
              <a:cxnLst/>
              <a:rect l="l" t="t" r="r" b="b"/>
              <a:pathLst>
                <a:path w="13691" h="5369" extrusionOk="0">
                  <a:moveTo>
                    <a:pt x="3359" y="0"/>
                  </a:moveTo>
                  <a:cubicBezTo>
                    <a:pt x="2075" y="0"/>
                    <a:pt x="683" y="250"/>
                    <a:pt x="26" y="1060"/>
                  </a:cubicBezTo>
                  <a:cubicBezTo>
                    <a:pt x="1" y="1185"/>
                    <a:pt x="87" y="1309"/>
                    <a:pt x="160" y="1309"/>
                  </a:cubicBezTo>
                  <a:cubicBezTo>
                    <a:pt x="185" y="1309"/>
                    <a:pt x="209" y="1294"/>
                    <a:pt x="226" y="1261"/>
                  </a:cubicBezTo>
                  <a:cubicBezTo>
                    <a:pt x="853" y="519"/>
                    <a:pt x="1937" y="259"/>
                    <a:pt x="3098" y="259"/>
                  </a:cubicBezTo>
                  <a:cubicBezTo>
                    <a:pt x="4654" y="259"/>
                    <a:pt x="6347" y="726"/>
                    <a:pt x="7264" y="1127"/>
                  </a:cubicBezTo>
                  <a:cubicBezTo>
                    <a:pt x="8598" y="1728"/>
                    <a:pt x="9999" y="2561"/>
                    <a:pt x="11100" y="3462"/>
                  </a:cubicBezTo>
                  <a:cubicBezTo>
                    <a:pt x="11934" y="4129"/>
                    <a:pt x="12535" y="4963"/>
                    <a:pt x="13569" y="5363"/>
                  </a:cubicBezTo>
                  <a:cubicBezTo>
                    <a:pt x="13580" y="5367"/>
                    <a:pt x="13590" y="5369"/>
                    <a:pt x="13599" y="5369"/>
                  </a:cubicBezTo>
                  <a:cubicBezTo>
                    <a:pt x="13675" y="5369"/>
                    <a:pt x="13691" y="5263"/>
                    <a:pt x="13602" y="5263"/>
                  </a:cubicBezTo>
                  <a:cubicBezTo>
                    <a:pt x="12068" y="4530"/>
                    <a:pt x="10867" y="2995"/>
                    <a:pt x="9366" y="2061"/>
                  </a:cubicBezTo>
                  <a:cubicBezTo>
                    <a:pt x="8065" y="1261"/>
                    <a:pt x="6697" y="493"/>
                    <a:pt x="5163" y="160"/>
                  </a:cubicBezTo>
                  <a:cubicBezTo>
                    <a:pt x="4671" y="68"/>
                    <a:pt x="4029" y="0"/>
                    <a:pt x="335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6"/>
            <p:cNvSpPr/>
            <p:nvPr/>
          </p:nvSpPr>
          <p:spPr>
            <a:xfrm>
              <a:off x="4575325" y="1484525"/>
              <a:ext cx="16475" cy="27850"/>
            </a:xfrm>
            <a:custGeom>
              <a:avLst/>
              <a:gdLst/>
              <a:ahLst/>
              <a:cxnLst/>
              <a:rect l="l" t="t" r="r" b="b"/>
              <a:pathLst>
                <a:path w="659" h="1114" extrusionOk="0">
                  <a:moveTo>
                    <a:pt x="105" y="1"/>
                  </a:moveTo>
                  <a:cubicBezTo>
                    <a:pt x="69" y="1"/>
                    <a:pt x="0" y="38"/>
                    <a:pt x="25" y="113"/>
                  </a:cubicBezTo>
                  <a:cubicBezTo>
                    <a:pt x="225" y="447"/>
                    <a:pt x="392" y="780"/>
                    <a:pt x="625" y="1114"/>
                  </a:cubicBezTo>
                  <a:lnTo>
                    <a:pt x="659" y="1047"/>
                  </a:lnTo>
                  <a:cubicBezTo>
                    <a:pt x="459" y="714"/>
                    <a:pt x="292" y="380"/>
                    <a:pt x="125" y="13"/>
                  </a:cubicBezTo>
                  <a:cubicBezTo>
                    <a:pt x="125" y="5"/>
                    <a:pt x="117" y="1"/>
                    <a:pt x="10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6"/>
            <p:cNvSpPr/>
            <p:nvPr/>
          </p:nvSpPr>
          <p:spPr>
            <a:xfrm>
              <a:off x="4561325" y="1561500"/>
              <a:ext cx="31725" cy="29000"/>
            </a:xfrm>
            <a:custGeom>
              <a:avLst/>
              <a:gdLst/>
              <a:ahLst/>
              <a:cxnLst/>
              <a:rect l="l" t="t" r="r" b="b"/>
              <a:pathLst>
                <a:path w="1269" h="1160" extrusionOk="0">
                  <a:moveTo>
                    <a:pt x="1160" y="0"/>
                  </a:moveTo>
                  <a:cubicBezTo>
                    <a:pt x="1137" y="0"/>
                    <a:pt x="1111" y="11"/>
                    <a:pt x="1085" y="36"/>
                  </a:cubicBezTo>
                  <a:cubicBezTo>
                    <a:pt x="919" y="203"/>
                    <a:pt x="752" y="370"/>
                    <a:pt x="552" y="503"/>
                  </a:cubicBezTo>
                  <a:cubicBezTo>
                    <a:pt x="385" y="703"/>
                    <a:pt x="185" y="870"/>
                    <a:pt x="51" y="1070"/>
                  </a:cubicBezTo>
                  <a:cubicBezTo>
                    <a:pt x="1" y="1096"/>
                    <a:pt x="27" y="1159"/>
                    <a:pt x="57" y="1159"/>
                  </a:cubicBezTo>
                  <a:cubicBezTo>
                    <a:pt x="67" y="1159"/>
                    <a:pt x="77" y="1153"/>
                    <a:pt x="85" y="1137"/>
                  </a:cubicBezTo>
                  <a:cubicBezTo>
                    <a:pt x="518" y="937"/>
                    <a:pt x="885" y="470"/>
                    <a:pt x="1219" y="136"/>
                  </a:cubicBezTo>
                  <a:cubicBezTo>
                    <a:pt x="1268" y="87"/>
                    <a:pt x="1226" y="0"/>
                    <a:pt x="116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6"/>
            <p:cNvSpPr/>
            <p:nvPr/>
          </p:nvSpPr>
          <p:spPr>
            <a:xfrm>
              <a:off x="4468350" y="1584900"/>
              <a:ext cx="60925" cy="11225"/>
            </a:xfrm>
            <a:custGeom>
              <a:avLst/>
              <a:gdLst/>
              <a:ahLst/>
              <a:cxnLst/>
              <a:rect l="l" t="t" r="r" b="b"/>
              <a:pathLst>
                <a:path w="2437" h="449" extrusionOk="0">
                  <a:moveTo>
                    <a:pt x="2303" y="1"/>
                  </a:moveTo>
                  <a:cubicBezTo>
                    <a:pt x="1936" y="68"/>
                    <a:pt x="1635" y="201"/>
                    <a:pt x="1269" y="234"/>
                  </a:cubicBezTo>
                  <a:cubicBezTo>
                    <a:pt x="902" y="234"/>
                    <a:pt x="501" y="201"/>
                    <a:pt x="134" y="201"/>
                  </a:cubicBezTo>
                  <a:cubicBezTo>
                    <a:pt x="68" y="201"/>
                    <a:pt x="1" y="334"/>
                    <a:pt x="134" y="334"/>
                  </a:cubicBezTo>
                  <a:cubicBezTo>
                    <a:pt x="495" y="353"/>
                    <a:pt x="963" y="449"/>
                    <a:pt x="1407" y="449"/>
                  </a:cubicBezTo>
                  <a:cubicBezTo>
                    <a:pt x="1784" y="449"/>
                    <a:pt x="2142" y="379"/>
                    <a:pt x="2403" y="134"/>
                  </a:cubicBezTo>
                  <a:cubicBezTo>
                    <a:pt x="2436" y="101"/>
                    <a:pt x="2403" y="1"/>
                    <a:pt x="230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6"/>
            <p:cNvSpPr/>
            <p:nvPr/>
          </p:nvSpPr>
          <p:spPr>
            <a:xfrm>
              <a:off x="4268825" y="1342850"/>
              <a:ext cx="267950" cy="145975"/>
            </a:xfrm>
            <a:custGeom>
              <a:avLst/>
              <a:gdLst/>
              <a:ahLst/>
              <a:cxnLst/>
              <a:rect l="l" t="t" r="r" b="b"/>
              <a:pathLst>
                <a:path w="10718" h="5839" extrusionOk="0">
                  <a:moveTo>
                    <a:pt x="1608" y="1"/>
                  </a:moveTo>
                  <a:cubicBezTo>
                    <a:pt x="1089" y="1"/>
                    <a:pt x="576" y="92"/>
                    <a:pt x="76" y="310"/>
                  </a:cubicBezTo>
                  <a:cubicBezTo>
                    <a:pt x="0" y="335"/>
                    <a:pt x="1" y="399"/>
                    <a:pt x="50" y="399"/>
                  </a:cubicBezTo>
                  <a:cubicBezTo>
                    <a:pt x="65" y="399"/>
                    <a:pt x="86" y="392"/>
                    <a:pt x="110" y="376"/>
                  </a:cubicBezTo>
                  <a:cubicBezTo>
                    <a:pt x="548" y="237"/>
                    <a:pt x="982" y="177"/>
                    <a:pt x="1413" y="177"/>
                  </a:cubicBezTo>
                  <a:cubicBezTo>
                    <a:pt x="3144" y="177"/>
                    <a:pt x="4811" y="1149"/>
                    <a:pt x="6414" y="1844"/>
                  </a:cubicBezTo>
                  <a:cubicBezTo>
                    <a:pt x="7882" y="2511"/>
                    <a:pt x="10484" y="3712"/>
                    <a:pt x="10284" y="5713"/>
                  </a:cubicBezTo>
                  <a:cubicBezTo>
                    <a:pt x="10284" y="5794"/>
                    <a:pt x="10357" y="5838"/>
                    <a:pt x="10415" y="5838"/>
                  </a:cubicBezTo>
                  <a:cubicBezTo>
                    <a:pt x="10453" y="5838"/>
                    <a:pt x="10484" y="5820"/>
                    <a:pt x="10484" y="5780"/>
                  </a:cubicBezTo>
                  <a:cubicBezTo>
                    <a:pt x="10717" y="3845"/>
                    <a:pt x="8482" y="2678"/>
                    <a:pt x="7048" y="1977"/>
                  </a:cubicBezTo>
                  <a:cubicBezTo>
                    <a:pt x="5428" y="1194"/>
                    <a:pt x="3482" y="1"/>
                    <a:pt x="160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6"/>
            <p:cNvSpPr/>
            <p:nvPr/>
          </p:nvSpPr>
          <p:spPr>
            <a:xfrm>
              <a:off x="4240700" y="1373925"/>
              <a:ext cx="88925" cy="118075"/>
            </a:xfrm>
            <a:custGeom>
              <a:avLst/>
              <a:gdLst/>
              <a:ahLst/>
              <a:cxnLst/>
              <a:rect l="l" t="t" r="r" b="b"/>
              <a:pathLst>
                <a:path w="3557" h="4723" extrusionOk="0">
                  <a:moveTo>
                    <a:pt x="96" y="1"/>
                  </a:moveTo>
                  <a:cubicBezTo>
                    <a:pt x="42" y="1"/>
                    <a:pt x="0" y="34"/>
                    <a:pt x="34" y="101"/>
                  </a:cubicBezTo>
                  <a:cubicBezTo>
                    <a:pt x="367" y="2035"/>
                    <a:pt x="1835" y="3603"/>
                    <a:pt x="3403" y="4704"/>
                  </a:cubicBezTo>
                  <a:cubicBezTo>
                    <a:pt x="3422" y="4717"/>
                    <a:pt x="3441" y="4722"/>
                    <a:pt x="3457" y="4722"/>
                  </a:cubicBezTo>
                  <a:cubicBezTo>
                    <a:pt x="3524" y="4722"/>
                    <a:pt x="3557" y="4631"/>
                    <a:pt x="3503" y="4604"/>
                  </a:cubicBezTo>
                  <a:cubicBezTo>
                    <a:pt x="2102" y="3203"/>
                    <a:pt x="601" y="2202"/>
                    <a:pt x="234" y="101"/>
                  </a:cubicBezTo>
                  <a:cubicBezTo>
                    <a:pt x="217" y="34"/>
                    <a:pt x="151" y="1"/>
                    <a:pt x="9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6"/>
            <p:cNvSpPr/>
            <p:nvPr/>
          </p:nvSpPr>
          <p:spPr>
            <a:xfrm>
              <a:off x="4370500" y="1513025"/>
              <a:ext cx="72025" cy="21950"/>
            </a:xfrm>
            <a:custGeom>
              <a:avLst/>
              <a:gdLst/>
              <a:ahLst/>
              <a:cxnLst/>
              <a:rect l="l" t="t" r="r" b="b"/>
              <a:pathLst>
                <a:path w="2881" h="878" extrusionOk="0">
                  <a:moveTo>
                    <a:pt x="163" y="0"/>
                  </a:moveTo>
                  <a:cubicBezTo>
                    <a:pt x="66" y="0"/>
                    <a:pt x="0" y="162"/>
                    <a:pt x="79" y="241"/>
                  </a:cubicBezTo>
                  <a:cubicBezTo>
                    <a:pt x="529" y="691"/>
                    <a:pt x="1142" y="877"/>
                    <a:pt x="1749" y="877"/>
                  </a:cubicBezTo>
                  <a:cubicBezTo>
                    <a:pt x="2132" y="877"/>
                    <a:pt x="2512" y="803"/>
                    <a:pt x="2848" y="674"/>
                  </a:cubicBezTo>
                  <a:cubicBezTo>
                    <a:pt x="2881" y="641"/>
                    <a:pt x="2881" y="541"/>
                    <a:pt x="2814" y="541"/>
                  </a:cubicBezTo>
                  <a:cubicBezTo>
                    <a:pt x="2561" y="594"/>
                    <a:pt x="2274" y="626"/>
                    <a:pt x="1980" y="626"/>
                  </a:cubicBezTo>
                  <a:cubicBezTo>
                    <a:pt x="1346" y="626"/>
                    <a:pt x="679" y="474"/>
                    <a:pt x="246" y="41"/>
                  </a:cubicBezTo>
                  <a:cubicBezTo>
                    <a:pt x="217" y="12"/>
                    <a:pt x="189" y="0"/>
                    <a:pt x="16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6"/>
            <p:cNvSpPr/>
            <p:nvPr/>
          </p:nvSpPr>
          <p:spPr>
            <a:xfrm>
              <a:off x="4483375" y="1551550"/>
              <a:ext cx="25050" cy="9200"/>
            </a:xfrm>
            <a:custGeom>
              <a:avLst/>
              <a:gdLst/>
              <a:ahLst/>
              <a:cxnLst/>
              <a:rect l="l" t="t" r="r" b="b"/>
              <a:pathLst>
                <a:path w="1002" h="368" extrusionOk="0">
                  <a:moveTo>
                    <a:pt x="834" y="1"/>
                  </a:moveTo>
                  <a:cubicBezTo>
                    <a:pt x="601" y="34"/>
                    <a:pt x="367" y="101"/>
                    <a:pt x="167" y="134"/>
                  </a:cubicBezTo>
                  <a:cubicBezTo>
                    <a:pt x="0" y="134"/>
                    <a:pt x="34" y="368"/>
                    <a:pt x="201" y="368"/>
                  </a:cubicBezTo>
                  <a:cubicBezTo>
                    <a:pt x="467" y="368"/>
                    <a:pt x="701" y="334"/>
                    <a:pt x="901" y="201"/>
                  </a:cubicBezTo>
                  <a:cubicBezTo>
                    <a:pt x="1001" y="134"/>
                    <a:pt x="968" y="1"/>
                    <a:pt x="8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6"/>
            <p:cNvSpPr/>
            <p:nvPr/>
          </p:nvSpPr>
          <p:spPr>
            <a:xfrm>
              <a:off x="4170650" y="1356850"/>
              <a:ext cx="92375" cy="115825"/>
            </a:xfrm>
            <a:custGeom>
              <a:avLst/>
              <a:gdLst/>
              <a:ahLst/>
              <a:cxnLst/>
              <a:rect l="l" t="t" r="r" b="b"/>
              <a:pathLst>
                <a:path w="3695" h="4633" extrusionOk="0">
                  <a:moveTo>
                    <a:pt x="515" y="1"/>
                  </a:moveTo>
                  <a:cubicBezTo>
                    <a:pt x="500" y="1"/>
                    <a:pt x="484" y="6"/>
                    <a:pt x="467" y="16"/>
                  </a:cubicBezTo>
                  <a:cubicBezTo>
                    <a:pt x="0" y="450"/>
                    <a:pt x="1001" y="1551"/>
                    <a:pt x="1235" y="1884"/>
                  </a:cubicBezTo>
                  <a:cubicBezTo>
                    <a:pt x="1702" y="2451"/>
                    <a:pt x="2169" y="2985"/>
                    <a:pt x="2636" y="3552"/>
                  </a:cubicBezTo>
                  <a:cubicBezTo>
                    <a:pt x="2903" y="3886"/>
                    <a:pt x="3169" y="4319"/>
                    <a:pt x="3536" y="4620"/>
                  </a:cubicBezTo>
                  <a:cubicBezTo>
                    <a:pt x="3553" y="4628"/>
                    <a:pt x="3572" y="4632"/>
                    <a:pt x="3590" y="4632"/>
                  </a:cubicBezTo>
                  <a:cubicBezTo>
                    <a:pt x="3645" y="4632"/>
                    <a:pt x="3695" y="4595"/>
                    <a:pt x="3670" y="4520"/>
                  </a:cubicBezTo>
                  <a:cubicBezTo>
                    <a:pt x="3503" y="3919"/>
                    <a:pt x="0" y="684"/>
                    <a:pt x="568" y="183"/>
                  </a:cubicBezTo>
                  <a:cubicBezTo>
                    <a:pt x="651" y="127"/>
                    <a:pt x="595" y="1"/>
                    <a:pt x="51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6"/>
            <p:cNvSpPr/>
            <p:nvPr/>
          </p:nvSpPr>
          <p:spPr>
            <a:xfrm>
              <a:off x="4129775" y="1341700"/>
              <a:ext cx="40750" cy="46650"/>
            </a:xfrm>
            <a:custGeom>
              <a:avLst/>
              <a:gdLst/>
              <a:ahLst/>
              <a:cxnLst/>
              <a:rect l="l" t="t" r="r" b="b"/>
              <a:pathLst>
                <a:path w="1630" h="1866" extrusionOk="0">
                  <a:moveTo>
                    <a:pt x="70" y="0"/>
                  </a:moveTo>
                  <a:cubicBezTo>
                    <a:pt x="35" y="0"/>
                    <a:pt x="1" y="16"/>
                    <a:pt x="1" y="55"/>
                  </a:cubicBezTo>
                  <a:cubicBezTo>
                    <a:pt x="1" y="389"/>
                    <a:pt x="268" y="689"/>
                    <a:pt x="468" y="923"/>
                  </a:cubicBezTo>
                  <a:cubicBezTo>
                    <a:pt x="768" y="1223"/>
                    <a:pt x="1102" y="1690"/>
                    <a:pt x="1502" y="1857"/>
                  </a:cubicBezTo>
                  <a:cubicBezTo>
                    <a:pt x="1508" y="1863"/>
                    <a:pt x="1517" y="1865"/>
                    <a:pt x="1526" y="1865"/>
                  </a:cubicBezTo>
                  <a:cubicBezTo>
                    <a:pt x="1568" y="1865"/>
                    <a:pt x="1629" y="1811"/>
                    <a:pt x="1602" y="1757"/>
                  </a:cubicBezTo>
                  <a:cubicBezTo>
                    <a:pt x="1302" y="1089"/>
                    <a:pt x="335" y="823"/>
                    <a:pt x="134" y="22"/>
                  </a:cubicBezTo>
                  <a:cubicBezTo>
                    <a:pt x="121" y="8"/>
                    <a:pt x="95" y="0"/>
                    <a:pt x="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6"/>
            <p:cNvSpPr/>
            <p:nvPr/>
          </p:nvSpPr>
          <p:spPr>
            <a:xfrm>
              <a:off x="4143400" y="1243825"/>
              <a:ext cx="178225" cy="36025"/>
            </a:xfrm>
            <a:custGeom>
              <a:avLst/>
              <a:gdLst/>
              <a:ahLst/>
              <a:cxnLst/>
              <a:rect l="l" t="t" r="r" b="b"/>
              <a:pathLst>
                <a:path w="7129" h="1441" extrusionOk="0">
                  <a:moveTo>
                    <a:pt x="7061" y="1"/>
                  </a:moveTo>
                  <a:cubicBezTo>
                    <a:pt x="4726" y="134"/>
                    <a:pt x="2291" y="501"/>
                    <a:pt x="90" y="1302"/>
                  </a:cubicBezTo>
                  <a:cubicBezTo>
                    <a:pt x="1" y="1331"/>
                    <a:pt x="17" y="1440"/>
                    <a:pt x="93" y="1440"/>
                  </a:cubicBezTo>
                  <a:cubicBezTo>
                    <a:pt x="102" y="1440"/>
                    <a:pt x="112" y="1439"/>
                    <a:pt x="123" y="1435"/>
                  </a:cubicBezTo>
                  <a:cubicBezTo>
                    <a:pt x="2391" y="635"/>
                    <a:pt x="4726" y="501"/>
                    <a:pt x="7061" y="134"/>
                  </a:cubicBezTo>
                  <a:cubicBezTo>
                    <a:pt x="7128" y="134"/>
                    <a:pt x="7095" y="1"/>
                    <a:pt x="706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6"/>
            <p:cNvSpPr/>
            <p:nvPr/>
          </p:nvSpPr>
          <p:spPr>
            <a:xfrm>
              <a:off x="4559775" y="1406150"/>
              <a:ext cx="100200" cy="105475"/>
            </a:xfrm>
            <a:custGeom>
              <a:avLst/>
              <a:gdLst/>
              <a:ahLst/>
              <a:cxnLst/>
              <a:rect l="l" t="t" r="r" b="b"/>
              <a:pathLst>
                <a:path w="4008" h="4219" extrusionOk="0">
                  <a:moveTo>
                    <a:pt x="125" y="1"/>
                  </a:moveTo>
                  <a:cubicBezTo>
                    <a:pt x="8" y="1"/>
                    <a:pt x="0" y="187"/>
                    <a:pt x="147" y="246"/>
                  </a:cubicBezTo>
                  <a:cubicBezTo>
                    <a:pt x="2282" y="446"/>
                    <a:pt x="2482" y="2981"/>
                    <a:pt x="3816" y="4182"/>
                  </a:cubicBezTo>
                  <a:cubicBezTo>
                    <a:pt x="3842" y="4208"/>
                    <a:pt x="3867" y="4218"/>
                    <a:pt x="3891" y="4218"/>
                  </a:cubicBezTo>
                  <a:cubicBezTo>
                    <a:pt x="3959" y="4218"/>
                    <a:pt x="4008" y="4132"/>
                    <a:pt x="3983" y="4082"/>
                  </a:cubicBezTo>
                  <a:cubicBezTo>
                    <a:pt x="3082" y="2614"/>
                    <a:pt x="2148" y="179"/>
                    <a:pt x="180" y="12"/>
                  </a:cubicBezTo>
                  <a:cubicBezTo>
                    <a:pt x="160" y="4"/>
                    <a:pt x="141" y="1"/>
                    <a:pt x="12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6"/>
            <p:cNvSpPr/>
            <p:nvPr/>
          </p:nvSpPr>
          <p:spPr>
            <a:xfrm>
              <a:off x="4511725" y="1597425"/>
              <a:ext cx="97600" cy="21525"/>
            </a:xfrm>
            <a:custGeom>
              <a:avLst/>
              <a:gdLst/>
              <a:ahLst/>
              <a:cxnLst/>
              <a:rect l="l" t="t" r="r" b="b"/>
              <a:pathLst>
                <a:path w="3904" h="861" extrusionOk="0">
                  <a:moveTo>
                    <a:pt x="3837" y="0"/>
                  </a:moveTo>
                  <a:cubicBezTo>
                    <a:pt x="2785" y="277"/>
                    <a:pt x="1803" y="691"/>
                    <a:pt x="737" y="691"/>
                  </a:cubicBezTo>
                  <a:cubicBezTo>
                    <a:pt x="517" y="691"/>
                    <a:pt x="295" y="674"/>
                    <a:pt x="67" y="634"/>
                  </a:cubicBezTo>
                  <a:cubicBezTo>
                    <a:pt x="1" y="634"/>
                    <a:pt x="1" y="701"/>
                    <a:pt x="67" y="767"/>
                  </a:cubicBezTo>
                  <a:cubicBezTo>
                    <a:pt x="375" y="829"/>
                    <a:pt x="716" y="861"/>
                    <a:pt x="1069" y="861"/>
                  </a:cubicBezTo>
                  <a:cubicBezTo>
                    <a:pt x="2053" y="861"/>
                    <a:pt x="3133" y="616"/>
                    <a:pt x="3870" y="100"/>
                  </a:cubicBezTo>
                  <a:cubicBezTo>
                    <a:pt x="3903" y="34"/>
                    <a:pt x="3903" y="0"/>
                    <a:pt x="383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6"/>
            <p:cNvSpPr/>
            <p:nvPr/>
          </p:nvSpPr>
          <p:spPr>
            <a:xfrm>
              <a:off x="4540325" y="1633275"/>
              <a:ext cx="41475" cy="9300"/>
            </a:xfrm>
            <a:custGeom>
              <a:avLst/>
              <a:gdLst/>
              <a:ahLst/>
              <a:cxnLst/>
              <a:rect l="l" t="t" r="r" b="b"/>
              <a:pathLst>
                <a:path w="1659" h="372" extrusionOk="0">
                  <a:moveTo>
                    <a:pt x="1592" y="1"/>
                  </a:moveTo>
                  <a:cubicBezTo>
                    <a:pt x="1091" y="34"/>
                    <a:pt x="624" y="167"/>
                    <a:pt x="124" y="201"/>
                  </a:cubicBezTo>
                  <a:cubicBezTo>
                    <a:pt x="1" y="201"/>
                    <a:pt x="48" y="371"/>
                    <a:pt x="109" y="371"/>
                  </a:cubicBezTo>
                  <a:cubicBezTo>
                    <a:pt x="114" y="371"/>
                    <a:pt x="119" y="370"/>
                    <a:pt x="124" y="368"/>
                  </a:cubicBezTo>
                  <a:cubicBezTo>
                    <a:pt x="624" y="334"/>
                    <a:pt x="1125" y="234"/>
                    <a:pt x="1592" y="101"/>
                  </a:cubicBezTo>
                  <a:cubicBezTo>
                    <a:pt x="1659" y="67"/>
                    <a:pt x="1625" y="1"/>
                    <a:pt x="159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6"/>
            <p:cNvSpPr/>
            <p:nvPr/>
          </p:nvSpPr>
          <p:spPr>
            <a:xfrm>
              <a:off x="4583600" y="1667250"/>
              <a:ext cx="174850" cy="36950"/>
            </a:xfrm>
            <a:custGeom>
              <a:avLst/>
              <a:gdLst/>
              <a:ahLst/>
              <a:cxnLst/>
              <a:rect l="l" t="t" r="r" b="b"/>
              <a:pathLst>
                <a:path w="6994" h="1478" extrusionOk="0">
                  <a:moveTo>
                    <a:pt x="6870" y="1"/>
                  </a:moveTo>
                  <a:cubicBezTo>
                    <a:pt x="6857" y="1"/>
                    <a:pt x="6844" y="3"/>
                    <a:pt x="6832" y="9"/>
                  </a:cubicBezTo>
                  <a:cubicBezTo>
                    <a:pt x="5785" y="869"/>
                    <a:pt x="4497" y="1205"/>
                    <a:pt x="3185" y="1205"/>
                  </a:cubicBezTo>
                  <a:cubicBezTo>
                    <a:pt x="2157" y="1205"/>
                    <a:pt x="1114" y="999"/>
                    <a:pt x="161" y="676"/>
                  </a:cubicBezTo>
                  <a:cubicBezTo>
                    <a:pt x="152" y="673"/>
                    <a:pt x="143" y="672"/>
                    <a:pt x="135" y="672"/>
                  </a:cubicBezTo>
                  <a:cubicBezTo>
                    <a:pt x="50" y="672"/>
                    <a:pt x="0" y="810"/>
                    <a:pt x="61" y="810"/>
                  </a:cubicBezTo>
                  <a:cubicBezTo>
                    <a:pt x="915" y="1117"/>
                    <a:pt x="2418" y="1478"/>
                    <a:pt x="3828" y="1478"/>
                  </a:cubicBezTo>
                  <a:cubicBezTo>
                    <a:pt x="5170" y="1478"/>
                    <a:pt x="6429" y="1151"/>
                    <a:pt x="6966" y="143"/>
                  </a:cubicBezTo>
                  <a:cubicBezTo>
                    <a:pt x="6993" y="60"/>
                    <a:pt x="6930" y="1"/>
                    <a:pt x="687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6"/>
            <p:cNvSpPr/>
            <p:nvPr/>
          </p:nvSpPr>
          <p:spPr>
            <a:xfrm>
              <a:off x="4093925" y="1506025"/>
              <a:ext cx="169325" cy="140675"/>
            </a:xfrm>
            <a:custGeom>
              <a:avLst/>
              <a:gdLst/>
              <a:ahLst/>
              <a:cxnLst/>
              <a:rect l="l" t="t" r="r" b="b"/>
              <a:pathLst>
                <a:path w="6773" h="5627" extrusionOk="0">
                  <a:moveTo>
                    <a:pt x="70" y="0"/>
                  </a:moveTo>
                  <a:cubicBezTo>
                    <a:pt x="41" y="0"/>
                    <a:pt x="1" y="24"/>
                    <a:pt x="1" y="87"/>
                  </a:cubicBezTo>
                  <a:cubicBezTo>
                    <a:pt x="601" y="1588"/>
                    <a:pt x="968" y="3756"/>
                    <a:pt x="2436" y="4657"/>
                  </a:cubicBezTo>
                  <a:cubicBezTo>
                    <a:pt x="3486" y="5294"/>
                    <a:pt x="5145" y="5627"/>
                    <a:pt x="6396" y="5627"/>
                  </a:cubicBezTo>
                  <a:cubicBezTo>
                    <a:pt x="6455" y="5627"/>
                    <a:pt x="6514" y="5626"/>
                    <a:pt x="6572" y="5624"/>
                  </a:cubicBezTo>
                  <a:cubicBezTo>
                    <a:pt x="6772" y="5624"/>
                    <a:pt x="6772" y="5424"/>
                    <a:pt x="6605" y="5357"/>
                  </a:cubicBezTo>
                  <a:cubicBezTo>
                    <a:pt x="5404" y="5224"/>
                    <a:pt x="3937" y="5024"/>
                    <a:pt x="2836" y="4524"/>
                  </a:cubicBezTo>
                  <a:cubicBezTo>
                    <a:pt x="1168" y="3756"/>
                    <a:pt x="768" y="1621"/>
                    <a:pt x="101" y="20"/>
                  </a:cubicBezTo>
                  <a:cubicBezTo>
                    <a:pt x="101" y="8"/>
                    <a:pt x="87" y="0"/>
                    <a:pt x="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6"/>
            <p:cNvSpPr/>
            <p:nvPr/>
          </p:nvSpPr>
          <p:spPr>
            <a:xfrm>
              <a:off x="3938825" y="1296375"/>
              <a:ext cx="68400" cy="91750"/>
            </a:xfrm>
            <a:custGeom>
              <a:avLst/>
              <a:gdLst/>
              <a:ahLst/>
              <a:cxnLst/>
              <a:rect l="l" t="t" r="r" b="b"/>
              <a:pathLst>
                <a:path w="2736" h="3670" extrusionOk="0">
                  <a:moveTo>
                    <a:pt x="1601" y="0"/>
                  </a:moveTo>
                  <a:cubicBezTo>
                    <a:pt x="601" y="34"/>
                    <a:pt x="0" y="901"/>
                    <a:pt x="300" y="1868"/>
                  </a:cubicBezTo>
                  <a:cubicBezTo>
                    <a:pt x="634" y="2802"/>
                    <a:pt x="1501" y="3570"/>
                    <a:pt x="2502" y="3670"/>
                  </a:cubicBezTo>
                  <a:cubicBezTo>
                    <a:pt x="2669" y="3670"/>
                    <a:pt x="2735" y="3469"/>
                    <a:pt x="2569" y="3469"/>
                  </a:cubicBezTo>
                  <a:cubicBezTo>
                    <a:pt x="1768" y="3336"/>
                    <a:pt x="1068" y="2736"/>
                    <a:pt x="767" y="2035"/>
                  </a:cubicBezTo>
                  <a:cubicBezTo>
                    <a:pt x="334" y="1101"/>
                    <a:pt x="801" y="567"/>
                    <a:pt x="1635" y="200"/>
                  </a:cubicBezTo>
                  <a:cubicBezTo>
                    <a:pt x="1735" y="167"/>
                    <a:pt x="1735" y="0"/>
                    <a:pt x="160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6"/>
            <p:cNvSpPr/>
            <p:nvPr/>
          </p:nvSpPr>
          <p:spPr>
            <a:xfrm>
              <a:off x="4048900" y="1266350"/>
              <a:ext cx="72575" cy="17525"/>
            </a:xfrm>
            <a:custGeom>
              <a:avLst/>
              <a:gdLst/>
              <a:ahLst/>
              <a:cxnLst/>
              <a:rect l="l" t="t" r="r" b="b"/>
              <a:pathLst>
                <a:path w="2903" h="701" extrusionOk="0">
                  <a:moveTo>
                    <a:pt x="2902" y="0"/>
                  </a:moveTo>
                  <a:cubicBezTo>
                    <a:pt x="2002" y="334"/>
                    <a:pt x="968" y="267"/>
                    <a:pt x="34" y="601"/>
                  </a:cubicBezTo>
                  <a:cubicBezTo>
                    <a:pt x="0" y="601"/>
                    <a:pt x="34" y="701"/>
                    <a:pt x="67" y="701"/>
                  </a:cubicBezTo>
                  <a:cubicBezTo>
                    <a:pt x="1034" y="401"/>
                    <a:pt x="2002" y="434"/>
                    <a:pt x="2902" y="34"/>
                  </a:cubicBezTo>
                  <a:lnTo>
                    <a:pt x="2902"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6"/>
            <p:cNvSpPr/>
            <p:nvPr/>
          </p:nvSpPr>
          <p:spPr>
            <a:xfrm>
              <a:off x="4492825" y="1445725"/>
              <a:ext cx="24450" cy="53750"/>
            </a:xfrm>
            <a:custGeom>
              <a:avLst/>
              <a:gdLst/>
              <a:ahLst/>
              <a:cxnLst/>
              <a:rect l="l" t="t" r="r" b="b"/>
              <a:pathLst>
                <a:path w="978" h="2150" extrusionOk="0">
                  <a:moveTo>
                    <a:pt x="124" y="1"/>
                  </a:moveTo>
                  <a:cubicBezTo>
                    <a:pt x="67" y="1"/>
                    <a:pt x="0" y="75"/>
                    <a:pt x="23" y="164"/>
                  </a:cubicBezTo>
                  <a:cubicBezTo>
                    <a:pt x="156" y="498"/>
                    <a:pt x="323" y="831"/>
                    <a:pt x="456" y="1165"/>
                  </a:cubicBezTo>
                  <a:cubicBezTo>
                    <a:pt x="590" y="1498"/>
                    <a:pt x="656" y="1799"/>
                    <a:pt x="823" y="2099"/>
                  </a:cubicBezTo>
                  <a:cubicBezTo>
                    <a:pt x="836" y="2136"/>
                    <a:pt x="861" y="2150"/>
                    <a:pt x="887" y="2150"/>
                  </a:cubicBezTo>
                  <a:cubicBezTo>
                    <a:pt x="932" y="2150"/>
                    <a:pt x="978" y="2108"/>
                    <a:pt x="957" y="2065"/>
                  </a:cubicBezTo>
                  <a:cubicBezTo>
                    <a:pt x="957" y="1732"/>
                    <a:pt x="723" y="1398"/>
                    <a:pt x="623" y="1098"/>
                  </a:cubicBezTo>
                  <a:cubicBezTo>
                    <a:pt x="490" y="764"/>
                    <a:pt x="323" y="398"/>
                    <a:pt x="189" y="64"/>
                  </a:cubicBezTo>
                  <a:cubicBezTo>
                    <a:pt x="178" y="19"/>
                    <a:pt x="152" y="1"/>
                    <a:pt x="12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6"/>
            <p:cNvSpPr/>
            <p:nvPr/>
          </p:nvSpPr>
          <p:spPr>
            <a:xfrm>
              <a:off x="4446075" y="1453150"/>
              <a:ext cx="12300" cy="27875"/>
            </a:xfrm>
            <a:custGeom>
              <a:avLst/>
              <a:gdLst/>
              <a:ahLst/>
              <a:cxnLst/>
              <a:rect l="l" t="t" r="r" b="b"/>
              <a:pathLst>
                <a:path w="492" h="1115" extrusionOk="0">
                  <a:moveTo>
                    <a:pt x="375" y="0"/>
                  </a:moveTo>
                  <a:cubicBezTo>
                    <a:pt x="317" y="0"/>
                    <a:pt x="258" y="34"/>
                    <a:pt x="258" y="101"/>
                  </a:cubicBezTo>
                  <a:cubicBezTo>
                    <a:pt x="258" y="267"/>
                    <a:pt x="225" y="434"/>
                    <a:pt x="191" y="601"/>
                  </a:cubicBezTo>
                  <a:cubicBezTo>
                    <a:pt x="158" y="768"/>
                    <a:pt x="58" y="901"/>
                    <a:pt x="25" y="1035"/>
                  </a:cubicBezTo>
                  <a:cubicBezTo>
                    <a:pt x="0" y="1083"/>
                    <a:pt x="47" y="1114"/>
                    <a:pt x="114" y="1114"/>
                  </a:cubicBezTo>
                  <a:cubicBezTo>
                    <a:pt x="138" y="1114"/>
                    <a:pt x="165" y="1110"/>
                    <a:pt x="191" y="1101"/>
                  </a:cubicBezTo>
                  <a:cubicBezTo>
                    <a:pt x="425" y="901"/>
                    <a:pt x="492" y="434"/>
                    <a:pt x="492" y="101"/>
                  </a:cubicBezTo>
                  <a:cubicBezTo>
                    <a:pt x="492" y="34"/>
                    <a:pt x="433" y="0"/>
                    <a:pt x="37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6"/>
            <p:cNvSpPr/>
            <p:nvPr/>
          </p:nvSpPr>
          <p:spPr>
            <a:xfrm>
              <a:off x="4598500" y="1482375"/>
              <a:ext cx="31675" cy="68400"/>
            </a:xfrm>
            <a:custGeom>
              <a:avLst/>
              <a:gdLst/>
              <a:ahLst/>
              <a:cxnLst/>
              <a:rect l="l" t="t" r="r" b="b"/>
              <a:pathLst>
                <a:path w="1267" h="2736" extrusionOk="0">
                  <a:moveTo>
                    <a:pt x="237" y="0"/>
                  </a:moveTo>
                  <a:cubicBezTo>
                    <a:pt x="119" y="0"/>
                    <a:pt x="0" y="102"/>
                    <a:pt x="65" y="232"/>
                  </a:cubicBezTo>
                  <a:cubicBezTo>
                    <a:pt x="366" y="1033"/>
                    <a:pt x="733" y="1767"/>
                    <a:pt x="632" y="2634"/>
                  </a:cubicBezTo>
                  <a:cubicBezTo>
                    <a:pt x="632" y="2699"/>
                    <a:pt x="674" y="2736"/>
                    <a:pt x="713" y="2736"/>
                  </a:cubicBezTo>
                  <a:cubicBezTo>
                    <a:pt x="734" y="2736"/>
                    <a:pt x="754" y="2725"/>
                    <a:pt x="766" y="2701"/>
                  </a:cubicBezTo>
                  <a:cubicBezTo>
                    <a:pt x="1266" y="1900"/>
                    <a:pt x="632" y="866"/>
                    <a:pt x="399" y="99"/>
                  </a:cubicBezTo>
                  <a:cubicBezTo>
                    <a:pt x="364" y="29"/>
                    <a:pt x="301" y="0"/>
                    <a:pt x="23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6"/>
            <p:cNvSpPr/>
            <p:nvPr/>
          </p:nvSpPr>
          <p:spPr>
            <a:xfrm>
              <a:off x="4535575" y="1482900"/>
              <a:ext cx="27050" cy="73900"/>
            </a:xfrm>
            <a:custGeom>
              <a:avLst/>
              <a:gdLst/>
              <a:ahLst/>
              <a:cxnLst/>
              <a:rect l="l" t="t" r="r" b="b"/>
              <a:pathLst>
                <a:path w="1082" h="2956" extrusionOk="0">
                  <a:moveTo>
                    <a:pt x="984" y="1"/>
                  </a:moveTo>
                  <a:cubicBezTo>
                    <a:pt x="937" y="1"/>
                    <a:pt x="881" y="40"/>
                    <a:pt x="881" y="78"/>
                  </a:cubicBezTo>
                  <a:cubicBezTo>
                    <a:pt x="915" y="1112"/>
                    <a:pt x="381" y="1879"/>
                    <a:pt x="47" y="2847"/>
                  </a:cubicBezTo>
                  <a:cubicBezTo>
                    <a:pt x="1" y="2893"/>
                    <a:pt x="51" y="2956"/>
                    <a:pt x="98" y="2956"/>
                  </a:cubicBezTo>
                  <a:cubicBezTo>
                    <a:pt x="118" y="2956"/>
                    <a:pt x="137" y="2944"/>
                    <a:pt x="147" y="2913"/>
                  </a:cubicBezTo>
                  <a:cubicBezTo>
                    <a:pt x="714" y="2113"/>
                    <a:pt x="1081" y="1045"/>
                    <a:pt x="1048" y="78"/>
                  </a:cubicBezTo>
                  <a:cubicBezTo>
                    <a:pt x="1048" y="22"/>
                    <a:pt x="1018" y="1"/>
                    <a:pt x="98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6"/>
            <p:cNvSpPr/>
            <p:nvPr/>
          </p:nvSpPr>
          <p:spPr>
            <a:xfrm>
              <a:off x="4702725" y="1524050"/>
              <a:ext cx="21675" cy="34200"/>
            </a:xfrm>
            <a:custGeom>
              <a:avLst/>
              <a:gdLst/>
              <a:ahLst/>
              <a:cxnLst/>
              <a:rect l="l" t="t" r="r" b="b"/>
              <a:pathLst>
                <a:path w="867" h="1368" extrusionOk="0">
                  <a:moveTo>
                    <a:pt x="262" y="1"/>
                  </a:moveTo>
                  <a:cubicBezTo>
                    <a:pt x="134" y="1"/>
                    <a:pt x="1" y="103"/>
                    <a:pt x="66" y="233"/>
                  </a:cubicBezTo>
                  <a:lnTo>
                    <a:pt x="300" y="867"/>
                  </a:lnTo>
                  <a:cubicBezTo>
                    <a:pt x="366" y="1034"/>
                    <a:pt x="433" y="1267"/>
                    <a:pt x="600" y="1367"/>
                  </a:cubicBezTo>
                  <a:lnTo>
                    <a:pt x="733" y="1301"/>
                  </a:lnTo>
                  <a:cubicBezTo>
                    <a:pt x="867" y="1134"/>
                    <a:pt x="733" y="934"/>
                    <a:pt x="700" y="767"/>
                  </a:cubicBezTo>
                  <a:cubicBezTo>
                    <a:pt x="600" y="567"/>
                    <a:pt x="533" y="300"/>
                    <a:pt x="433" y="100"/>
                  </a:cubicBezTo>
                  <a:cubicBezTo>
                    <a:pt x="398" y="30"/>
                    <a:pt x="331" y="1"/>
                    <a:pt x="26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6"/>
            <p:cNvSpPr/>
            <p:nvPr/>
          </p:nvSpPr>
          <p:spPr>
            <a:xfrm>
              <a:off x="4506300" y="1361875"/>
              <a:ext cx="11050" cy="6400"/>
            </a:xfrm>
            <a:custGeom>
              <a:avLst/>
              <a:gdLst/>
              <a:ahLst/>
              <a:cxnLst/>
              <a:rect l="l" t="t" r="r" b="b"/>
              <a:pathLst>
                <a:path w="442" h="256" extrusionOk="0">
                  <a:moveTo>
                    <a:pt x="97" y="0"/>
                  </a:moveTo>
                  <a:cubicBezTo>
                    <a:pt x="57" y="0"/>
                    <a:pt x="0" y="126"/>
                    <a:pt x="84" y="182"/>
                  </a:cubicBezTo>
                  <a:cubicBezTo>
                    <a:pt x="151" y="216"/>
                    <a:pt x="251" y="216"/>
                    <a:pt x="318" y="249"/>
                  </a:cubicBezTo>
                  <a:cubicBezTo>
                    <a:pt x="331" y="254"/>
                    <a:pt x="344" y="256"/>
                    <a:pt x="355" y="256"/>
                  </a:cubicBezTo>
                  <a:cubicBezTo>
                    <a:pt x="425" y="256"/>
                    <a:pt x="442" y="173"/>
                    <a:pt x="384" y="116"/>
                  </a:cubicBezTo>
                  <a:lnTo>
                    <a:pt x="117" y="16"/>
                  </a:lnTo>
                  <a:cubicBezTo>
                    <a:pt x="112" y="5"/>
                    <a:pt x="105" y="0"/>
                    <a:pt x="97"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6"/>
            <p:cNvSpPr/>
            <p:nvPr/>
          </p:nvSpPr>
          <p:spPr>
            <a:xfrm>
              <a:off x="4838600" y="2005675"/>
              <a:ext cx="91775" cy="41250"/>
            </a:xfrm>
            <a:custGeom>
              <a:avLst/>
              <a:gdLst/>
              <a:ahLst/>
              <a:cxnLst/>
              <a:rect l="l" t="t" r="r" b="b"/>
              <a:pathLst>
                <a:path w="3671" h="1650" extrusionOk="0">
                  <a:moveTo>
                    <a:pt x="1512" y="1"/>
                  </a:moveTo>
                  <a:cubicBezTo>
                    <a:pt x="936" y="1"/>
                    <a:pt x="445" y="553"/>
                    <a:pt x="102" y="983"/>
                  </a:cubicBezTo>
                  <a:cubicBezTo>
                    <a:pt x="1" y="1084"/>
                    <a:pt x="91" y="1184"/>
                    <a:pt x="198" y="1184"/>
                  </a:cubicBezTo>
                  <a:cubicBezTo>
                    <a:pt x="233" y="1184"/>
                    <a:pt x="269" y="1174"/>
                    <a:pt x="302" y="1149"/>
                  </a:cubicBezTo>
                  <a:cubicBezTo>
                    <a:pt x="650" y="686"/>
                    <a:pt x="1014" y="302"/>
                    <a:pt x="1472" y="302"/>
                  </a:cubicBezTo>
                  <a:cubicBezTo>
                    <a:pt x="1673" y="302"/>
                    <a:pt x="1892" y="376"/>
                    <a:pt x="2136" y="549"/>
                  </a:cubicBezTo>
                  <a:cubicBezTo>
                    <a:pt x="2603" y="949"/>
                    <a:pt x="3004" y="1383"/>
                    <a:pt x="3537" y="1650"/>
                  </a:cubicBezTo>
                  <a:cubicBezTo>
                    <a:pt x="3637" y="1650"/>
                    <a:pt x="3671" y="1550"/>
                    <a:pt x="3637" y="1516"/>
                  </a:cubicBezTo>
                  <a:cubicBezTo>
                    <a:pt x="3137" y="1016"/>
                    <a:pt x="2503" y="282"/>
                    <a:pt x="1803" y="49"/>
                  </a:cubicBezTo>
                  <a:cubicBezTo>
                    <a:pt x="1704" y="16"/>
                    <a:pt x="1607" y="1"/>
                    <a:pt x="151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6"/>
            <p:cNvSpPr/>
            <p:nvPr/>
          </p:nvSpPr>
          <p:spPr>
            <a:xfrm>
              <a:off x="4350775" y="1923475"/>
              <a:ext cx="60900" cy="64875"/>
            </a:xfrm>
            <a:custGeom>
              <a:avLst/>
              <a:gdLst/>
              <a:ahLst/>
              <a:cxnLst/>
              <a:rect l="l" t="t" r="r" b="b"/>
              <a:pathLst>
                <a:path w="2436" h="2595" extrusionOk="0">
                  <a:moveTo>
                    <a:pt x="134" y="1"/>
                  </a:moveTo>
                  <a:cubicBezTo>
                    <a:pt x="34" y="1"/>
                    <a:pt x="1" y="134"/>
                    <a:pt x="67" y="134"/>
                  </a:cubicBezTo>
                  <a:cubicBezTo>
                    <a:pt x="668" y="168"/>
                    <a:pt x="1168" y="668"/>
                    <a:pt x="1502" y="1135"/>
                  </a:cubicBezTo>
                  <a:cubicBezTo>
                    <a:pt x="1869" y="1602"/>
                    <a:pt x="1969" y="2069"/>
                    <a:pt x="2135" y="2569"/>
                  </a:cubicBezTo>
                  <a:cubicBezTo>
                    <a:pt x="2135" y="2586"/>
                    <a:pt x="2152" y="2594"/>
                    <a:pt x="2169" y="2594"/>
                  </a:cubicBezTo>
                  <a:cubicBezTo>
                    <a:pt x="2186" y="2594"/>
                    <a:pt x="2202" y="2586"/>
                    <a:pt x="2202" y="2569"/>
                  </a:cubicBezTo>
                  <a:cubicBezTo>
                    <a:pt x="2436" y="2102"/>
                    <a:pt x="1935" y="1402"/>
                    <a:pt x="1635" y="1002"/>
                  </a:cubicBezTo>
                  <a:cubicBezTo>
                    <a:pt x="1268" y="568"/>
                    <a:pt x="768" y="68"/>
                    <a:pt x="13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6"/>
            <p:cNvSpPr/>
            <p:nvPr/>
          </p:nvSpPr>
          <p:spPr>
            <a:xfrm>
              <a:off x="4331450" y="2015375"/>
              <a:ext cx="31850" cy="226500"/>
            </a:xfrm>
            <a:custGeom>
              <a:avLst/>
              <a:gdLst/>
              <a:ahLst/>
              <a:cxnLst/>
              <a:rect l="l" t="t" r="r" b="b"/>
              <a:pathLst>
                <a:path w="1274" h="9060" extrusionOk="0">
                  <a:moveTo>
                    <a:pt x="95" y="1"/>
                  </a:moveTo>
                  <a:cubicBezTo>
                    <a:pt x="41" y="1"/>
                    <a:pt x="1" y="36"/>
                    <a:pt x="40" y="94"/>
                  </a:cubicBezTo>
                  <a:cubicBezTo>
                    <a:pt x="1141" y="2996"/>
                    <a:pt x="106" y="5999"/>
                    <a:pt x="440" y="8967"/>
                  </a:cubicBezTo>
                  <a:cubicBezTo>
                    <a:pt x="440" y="9034"/>
                    <a:pt x="465" y="9059"/>
                    <a:pt x="490" y="9059"/>
                  </a:cubicBezTo>
                  <a:cubicBezTo>
                    <a:pt x="515" y="9059"/>
                    <a:pt x="540" y="9034"/>
                    <a:pt x="540" y="9001"/>
                  </a:cubicBezTo>
                  <a:cubicBezTo>
                    <a:pt x="473" y="6065"/>
                    <a:pt x="1274" y="2930"/>
                    <a:pt x="207" y="61"/>
                  </a:cubicBezTo>
                  <a:cubicBezTo>
                    <a:pt x="179" y="19"/>
                    <a:pt x="133" y="1"/>
                    <a:pt x="9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6"/>
            <p:cNvSpPr/>
            <p:nvPr/>
          </p:nvSpPr>
          <p:spPr>
            <a:xfrm>
              <a:off x="4269050" y="2272875"/>
              <a:ext cx="9200" cy="9975"/>
            </a:xfrm>
            <a:custGeom>
              <a:avLst/>
              <a:gdLst/>
              <a:ahLst/>
              <a:cxnLst/>
              <a:rect l="l" t="t" r="r" b="b"/>
              <a:pathLst>
                <a:path w="368" h="399" extrusionOk="0">
                  <a:moveTo>
                    <a:pt x="188" y="0"/>
                  </a:moveTo>
                  <a:cubicBezTo>
                    <a:pt x="138" y="0"/>
                    <a:pt x="89" y="37"/>
                    <a:pt x="67" y="102"/>
                  </a:cubicBezTo>
                  <a:cubicBezTo>
                    <a:pt x="67" y="135"/>
                    <a:pt x="1" y="202"/>
                    <a:pt x="1" y="268"/>
                  </a:cubicBezTo>
                  <a:cubicBezTo>
                    <a:pt x="1" y="302"/>
                    <a:pt x="67" y="335"/>
                    <a:pt x="101" y="369"/>
                  </a:cubicBezTo>
                  <a:cubicBezTo>
                    <a:pt x="112" y="391"/>
                    <a:pt x="123" y="398"/>
                    <a:pt x="135" y="398"/>
                  </a:cubicBezTo>
                  <a:cubicBezTo>
                    <a:pt x="160" y="398"/>
                    <a:pt x="190" y="369"/>
                    <a:pt x="234" y="369"/>
                  </a:cubicBezTo>
                  <a:lnTo>
                    <a:pt x="301" y="302"/>
                  </a:lnTo>
                  <a:lnTo>
                    <a:pt x="368" y="268"/>
                  </a:lnTo>
                  <a:lnTo>
                    <a:pt x="368" y="135"/>
                  </a:lnTo>
                  <a:lnTo>
                    <a:pt x="267" y="35"/>
                  </a:lnTo>
                  <a:cubicBezTo>
                    <a:pt x="244" y="11"/>
                    <a:pt x="216" y="0"/>
                    <a:pt x="18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6"/>
            <p:cNvSpPr/>
            <p:nvPr/>
          </p:nvSpPr>
          <p:spPr>
            <a:xfrm>
              <a:off x="4128950" y="2057700"/>
              <a:ext cx="30475" cy="100550"/>
            </a:xfrm>
            <a:custGeom>
              <a:avLst/>
              <a:gdLst/>
              <a:ahLst/>
              <a:cxnLst/>
              <a:rect l="l" t="t" r="r" b="b"/>
              <a:pathLst>
                <a:path w="1219" h="4022" extrusionOk="0">
                  <a:moveTo>
                    <a:pt x="1106" y="1"/>
                  </a:moveTo>
                  <a:cubicBezTo>
                    <a:pt x="1084" y="1"/>
                    <a:pt x="1059" y="11"/>
                    <a:pt x="1035" y="36"/>
                  </a:cubicBezTo>
                  <a:cubicBezTo>
                    <a:pt x="1" y="1103"/>
                    <a:pt x="201" y="2638"/>
                    <a:pt x="601" y="3972"/>
                  </a:cubicBezTo>
                  <a:cubicBezTo>
                    <a:pt x="601" y="4005"/>
                    <a:pt x="626" y="4022"/>
                    <a:pt x="651" y="4022"/>
                  </a:cubicBezTo>
                  <a:cubicBezTo>
                    <a:pt x="676" y="4022"/>
                    <a:pt x="701" y="4005"/>
                    <a:pt x="701" y="3972"/>
                  </a:cubicBezTo>
                  <a:cubicBezTo>
                    <a:pt x="401" y="2738"/>
                    <a:pt x="201" y="1203"/>
                    <a:pt x="1168" y="203"/>
                  </a:cubicBezTo>
                  <a:cubicBezTo>
                    <a:pt x="1219" y="102"/>
                    <a:pt x="1174" y="1"/>
                    <a:pt x="110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6"/>
            <p:cNvSpPr/>
            <p:nvPr/>
          </p:nvSpPr>
          <p:spPr>
            <a:xfrm>
              <a:off x="4133750" y="2244400"/>
              <a:ext cx="9400" cy="19700"/>
            </a:xfrm>
            <a:custGeom>
              <a:avLst/>
              <a:gdLst/>
              <a:ahLst/>
              <a:cxnLst/>
              <a:rect l="l" t="t" r="r" b="b"/>
              <a:pathLst>
                <a:path w="376" h="788" extrusionOk="0">
                  <a:moveTo>
                    <a:pt x="152" y="0"/>
                  </a:moveTo>
                  <a:cubicBezTo>
                    <a:pt x="74" y="0"/>
                    <a:pt x="1" y="57"/>
                    <a:pt x="42" y="140"/>
                  </a:cubicBezTo>
                  <a:cubicBezTo>
                    <a:pt x="42" y="240"/>
                    <a:pt x="109" y="307"/>
                    <a:pt x="109" y="440"/>
                  </a:cubicBezTo>
                  <a:lnTo>
                    <a:pt x="109" y="740"/>
                  </a:lnTo>
                  <a:cubicBezTo>
                    <a:pt x="109" y="764"/>
                    <a:pt x="142" y="787"/>
                    <a:pt x="174" y="787"/>
                  </a:cubicBezTo>
                  <a:cubicBezTo>
                    <a:pt x="187" y="787"/>
                    <a:pt x="199" y="783"/>
                    <a:pt x="209" y="774"/>
                  </a:cubicBezTo>
                  <a:cubicBezTo>
                    <a:pt x="376" y="607"/>
                    <a:pt x="342" y="273"/>
                    <a:pt x="276" y="73"/>
                  </a:cubicBezTo>
                  <a:cubicBezTo>
                    <a:pt x="250" y="22"/>
                    <a:pt x="200" y="0"/>
                    <a:pt x="15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6"/>
            <p:cNvSpPr/>
            <p:nvPr/>
          </p:nvSpPr>
          <p:spPr>
            <a:xfrm>
              <a:off x="4138950" y="2309750"/>
              <a:ext cx="14875" cy="10600"/>
            </a:xfrm>
            <a:custGeom>
              <a:avLst/>
              <a:gdLst/>
              <a:ahLst/>
              <a:cxnLst/>
              <a:rect l="l" t="t" r="r" b="b"/>
              <a:pathLst>
                <a:path w="595" h="424" extrusionOk="0">
                  <a:moveTo>
                    <a:pt x="285" y="1"/>
                  </a:moveTo>
                  <a:cubicBezTo>
                    <a:pt x="120" y="1"/>
                    <a:pt x="0" y="309"/>
                    <a:pt x="201" y="395"/>
                  </a:cubicBezTo>
                  <a:cubicBezTo>
                    <a:pt x="241" y="415"/>
                    <a:pt x="279" y="423"/>
                    <a:pt x="313" y="423"/>
                  </a:cubicBezTo>
                  <a:cubicBezTo>
                    <a:pt x="508" y="423"/>
                    <a:pt x="595" y="141"/>
                    <a:pt x="368" y="28"/>
                  </a:cubicBezTo>
                  <a:cubicBezTo>
                    <a:pt x="340" y="9"/>
                    <a:pt x="312" y="1"/>
                    <a:pt x="28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6"/>
            <p:cNvSpPr/>
            <p:nvPr/>
          </p:nvSpPr>
          <p:spPr>
            <a:xfrm>
              <a:off x="3670100" y="1578525"/>
              <a:ext cx="32750" cy="20300"/>
            </a:xfrm>
            <a:custGeom>
              <a:avLst/>
              <a:gdLst/>
              <a:ahLst/>
              <a:cxnLst/>
              <a:rect l="l" t="t" r="r" b="b"/>
              <a:pathLst>
                <a:path w="1310" h="812" extrusionOk="0">
                  <a:moveTo>
                    <a:pt x="1236" y="0"/>
                  </a:moveTo>
                  <a:cubicBezTo>
                    <a:pt x="1226" y="0"/>
                    <a:pt x="1217" y="7"/>
                    <a:pt x="1209" y="22"/>
                  </a:cubicBezTo>
                  <a:cubicBezTo>
                    <a:pt x="809" y="89"/>
                    <a:pt x="475" y="356"/>
                    <a:pt x="142" y="556"/>
                  </a:cubicBezTo>
                  <a:cubicBezTo>
                    <a:pt x="1" y="612"/>
                    <a:pt x="98" y="812"/>
                    <a:pt x="232" y="812"/>
                  </a:cubicBezTo>
                  <a:cubicBezTo>
                    <a:pt x="257" y="812"/>
                    <a:pt x="283" y="805"/>
                    <a:pt x="308" y="790"/>
                  </a:cubicBezTo>
                  <a:cubicBezTo>
                    <a:pt x="642" y="623"/>
                    <a:pt x="1042" y="456"/>
                    <a:pt x="1309" y="122"/>
                  </a:cubicBezTo>
                  <a:cubicBezTo>
                    <a:pt x="1309" y="71"/>
                    <a:pt x="1270" y="0"/>
                    <a:pt x="1236"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6"/>
            <p:cNvSpPr/>
            <p:nvPr/>
          </p:nvSpPr>
          <p:spPr>
            <a:xfrm>
              <a:off x="5202125" y="3090850"/>
              <a:ext cx="121050" cy="87450"/>
            </a:xfrm>
            <a:custGeom>
              <a:avLst/>
              <a:gdLst/>
              <a:ahLst/>
              <a:cxnLst/>
              <a:rect l="l" t="t" r="r" b="b"/>
              <a:pathLst>
                <a:path w="4842" h="3498" extrusionOk="0">
                  <a:moveTo>
                    <a:pt x="4600" y="0"/>
                  </a:moveTo>
                  <a:cubicBezTo>
                    <a:pt x="3687" y="0"/>
                    <a:pt x="2756" y="480"/>
                    <a:pt x="1972" y="1107"/>
                  </a:cubicBezTo>
                  <a:cubicBezTo>
                    <a:pt x="1505" y="1307"/>
                    <a:pt x="1105" y="1607"/>
                    <a:pt x="771" y="1974"/>
                  </a:cubicBezTo>
                  <a:cubicBezTo>
                    <a:pt x="694" y="2052"/>
                    <a:pt x="777" y="2129"/>
                    <a:pt x="864" y="2129"/>
                  </a:cubicBezTo>
                  <a:cubicBezTo>
                    <a:pt x="890" y="2129"/>
                    <a:pt x="916" y="2123"/>
                    <a:pt x="938" y="2108"/>
                  </a:cubicBezTo>
                  <a:cubicBezTo>
                    <a:pt x="972" y="2074"/>
                    <a:pt x="1072" y="2007"/>
                    <a:pt x="1105" y="1974"/>
                  </a:cubicBezTo>
                  <a:lnTo>
                    <a:pt x="1105" y="1974"/>
                  </a:lnTo>
                  <a:cubicBezTo>
                    <a:pt x="671" y="2441"/>
                    <a:pt x="304" y="2908"/>
                    <a:pt x="71" y="3308"/>
                  </a:cubicBezTo>
                  <a:cubicBezTo>
                    <a:pt x="0" y="3403"/>
                    <a:pt x="63" y="3497"/>
                    <a:pt x="141" y="3497"/>
                  </a:cubicBezTo>
                  <a:cubicBezTo>
                    <a:pt x="173" y="3497"/>
                    <a:pt x="208" y="3481"/>
                    <a:pt x="238" y="3442"/>
                  </a:cubicBezTo>
                  <a:cubicBezTo>
                    <a:pt x="838" y="2608"/>
                    <a:pt x="1572" y="1907"/>
                    <a:pt x="2406" y="1307"/>
                  </a:cubicBezTo>
                  <a:cubicBezTo>
                    <a:pt x="3140" y="773"/>
                    <a:pt x="4074" y="606"/>
                    <a:pt x="4808" y="139"/>
                  </a:cubicBezTo>
                  <a:cubicBezTo>
                    <a:pt x="4841" y="106"/>
                    <a:pt x="4808" y="6"/>
                    <a:pt x="4774" y="6"/>
                  </a:cubicBezTo>
                  <a:cubicBezTo>
                    <a:pt x="4716" y="2"/>
                    <a:pt x="4658" y="0"/>
                    <a:pt x="46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6"/>
            <p:cNvSpPr/>
            <p:nvPr/>
          </p:nvSpPr>
          <p:spPr>
            <a:xfrm>
              <a:off x="5554975" y="3117525"/>
              <a:ext cx="92575" cy="21850"/>
            </a:xfrm>
            <a:custGeom>
              <a:avLst/>
              <a:gdLst/>
              <a:ahLst/>
              <a:cxnLst/>
              <a:rect l="l" t="t" r="r" b="b"/>
              <a:pathLst>
                <a:path w="3703" h="874" extrusionOk="0">
                  <a:moveTo>
                    <a:pt x="1228" y="1"/>
                  </a:moveTo>
                  <a:cubicBezTo>
                    <a:pt x="830" y="1"/>
                    <a:pt x="451" y="32"/>
                    <a:pt x="134" y="73"/>
                  </a:cubicBezTo>
                  <a:cubicBezTo>
                    <a:pt x="0" y="73"/>
                    <a:pt x="0" y="273"/>
                    <a:pt x="167" y="273"/>
                  </a:cubicBezTo>
                  <a:cubicBezTo>
                    <a:pt x="378" y="262"/>
                    <a:pt x="586" y="255"/>
                    <a:pt x="792" y="255"/>
                  </a:cubicBezTo>
                  <a:cubicBezTo>
                    <a:pt x="1205" y="255"/>
                    <a:pt x="1613" y="284"/>
                    <a:pt x="2035" y="373"/>
                  </a:cubicBezTo>
                  <a:cubicBezTo>
                    <a:pt x="2569" y="440"/>
                    <a:pt x="3069" y="740"/>
                    <a:pt x="3636" y="874"/>
                  </a:cubicBezTo>
                  <a:cubicBezTo>
                    <a:pt x="3703" y="874"/>
                    <a:pt x="3703" y="774"/>
                    <a:pt x="3670" y="740"/>
                  </a:cubicBezTo>
                  <a:cubicBezTo>
                    <a:pt x="3114" y="162"/>
                    <a:pt x="2126" y="1"/>
                    <a:pt x="122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6"/>
            <p:cNvSpPr/>
            <p:nvPr/>
          </p:nvSpPr>
          <p:spPr>
            <a:xfrm>
              <a:off x="5633625" y="3167300"/>
              <a:ext cx="36450" cy="8250"/>
            </a:xfrm>
            <a:custGeom>
              <a:avLst/>
              <a:gdLst/>
              <a:ahLst/>
              <a:cxnLst/>
              <a:rect l="l" t="t" r="r" b="b"/>
              <a:pathLst>
                <a:path w="1458" h="330" extrusionOk="0">
                  <a:moveTo>
                    <a:pt x="1183" y="1"/>
                  </a:moveTo>
                  <a:cubicBezTo>
                    <a:pt x="923" y="1"/>
                    <a:pt x="677" y="50"/>
                    <a:pt x="420" y="50"/>
                  </a:cubicBezTo>
                  <a:cubicBezTo>
                    <a:pt x="313" y="50"/>
                    <a:pt x="203" y="41"/>
                    <a:pt x="90" y="17"/>
                  </a:cubicBezTo>
                  <a:cubicBezTo>
                    <a:pt x="79" y="6"/>
                    <a:pt x="69" y="1"/>
                    <a:pt x="60" y="1"/>
                  </a:cubicBezTo>
                  <a:cubicBezTo>
                    <a:pt x="15" y="1"/>
                    <a:pt x="1" y="122"/>
                    <a:pt x="57" y="150"/>
                  </a:cubicBezTo>
                  <a:cubicBezTo>
                    <a:pt x="283" y="264"/>
                    <a:pt x="533" y="330"/>
                    <a:pt x="773" y="330"/>
                  </a:cubicBezTo>
                  <a:cubicBezTo>
                    <a:pt x="1027" y="330"/>
                    <a:pt x="1269" y="255"/>
                    <a:pt x="1458" y="84"/>
                  </a:cubicBezTo>
                  <a:lnTo>
                    <a:pt x="1424" y="17"/>
                  </a:lnTo>
                  <a:cubicBezTo>
                    <a:pt x="1342" y="5"/>
                    <a:pt x="1262" y="1"/>
                    <a:pt x="118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6"/>
            <p:cNvSpPr/>
            <p:nvPr/>
          </p:nvSpPr>
          <p:spPr>
            <a:xfrm>
              <a:off x="5654200" y="3188550"/>
              <a:ext cx="38400" cy="14200"/>
            </a:xfrm>
            <a:custGeom>
              <a:avLst/>
              <a:gdLst/>
              <a:ahLst/>
              <a:cxnLst/>
              <a:rect l="l" t="t" r="r" b="b"/>
              <a:pathLst>
                <a:path w="1536" h="568" extrusionOk="0">
                  <a:moveTo>
                    <a:pt x="1469" y="1"/>
                  </a:moveTo>
                  <a:cubicBezTo>
                    <a:pt x="1035" y="68"/>
                    <a:pt x="601" y="268"/>
                    <a:pt x="201" y="268"/>
                  </a:cubicBezTo>
                  <a:cubicBezTo>
                    <a:pt x="1" y="268"/>
                    <a:pt x="1" y="568"/>
                    <a:pt x="201" y="568"/>
                  </a:cubicBezTo>
                  <a:cubicBezTo>
                    <a:pt x="701" y="535"/>
                    <a:pt x="1168" y="401"/>
                    <a:pt x="1535" y="68"/>
                  </a:cubicBezTo>
                  <a:lnTo>
                    <a:pt x="1469"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6"/>
            <p:cNvSpPr/>
            <p:nvPr/>
          </p:nvSpPr>
          <p:spPr>
            <a:xfrm>
              <a:off x="5682050" y="3207250"/>
              <a:ext cx="24725" cy="7275"/>
            </a:xfrm>
            <a:custGeom>
              <a:avLst/>
              <a:gdLst/>
              <a:ahLst/>
              <a:cxnLst/>
              <a:rect l="l" t="t" r="r" b="b"/>
              <a:pathLst>
                <a:path w="989" h="291" extrusionOk="0">
                  <a:moveTo>
                    <a:pt x="775" y="0"/>
                  </a:moveTo>
                  <a:cubicBezTo>
                    <a:pt x="724" y="0"/>
                    <a:pt x="670" y="8"/>
                    <a:pt x="621" y="20"/>
                  </a:cubicBezTo>
                  <a:cubicBezTo>
                    <a:pt x="455" y="20"/>
                    <a:pt x="288" y="87"/>
                    <a:pt x="154" y="87"/>
                  </a:cubicBezTo>
                  <a:cubicBezTo>
                    <a:pt x="0" y="118"/>
                    <a:pt x="46" y="291"/>
                    <a:pt x="132" y="291"/>
                  </a:cubicBezTo>
                  <a:cubicBezTo>
                    <a:pt x="139" y="291"/>
                    <a:pt x="147" y="289"/>
                    <a:pt x="154" y="287"/>
                  </a:cubicBezTo>
                  <a:cubicBezTo>
                    <a:pt x="321" y="287"/>
                    <a:pt x="488" y="220"/>
                    <a:pt x="621" y="220"/>
                  </a:cubicBezTo>
                  <a:cubicBezTo>
                    <a:pt x="755" y="220"/>
                    <a:pt x="922" y="220"/>
                    <a:pt x="988" y="153"/>
                  </a:cubicBezTo>
                  <a:lnTo>
                    <a:pt x="988" y="87"/>
                  </a:lnTo>
                  <a:cubicBezTo>
                    <a:pt x="946" y="23"/>
                    <a:pt x="864" y="0"/>
                    <a:pt x="77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6"/>
            <p:cNvSpPr/>
            <p:nvPr/>
          </p:nvSpPr>
          <p:spPr>
            <a:xfrm>
              <a:off x="5700400" y="3234700"/>
              <a:ext cx="15975" cy="8175"/>
            </a:xfrm>
            <a:custGeom>
              <a:avLst/>
              <a:gdLst/>
              <a:ahLst/>
              <a:cxnLst/>
              <a:rect l="l" t="t" r="r" b="b"/>
              <a:pathLst>
                <a:path w="639" h="327" extrusionOk="0">
                  <a:moveTo>
                    <a:pt x="582" y="0"/>
                  </a:moveTo>
                  <a:cubicBezTo>
                    <a:pt x="573" y="0"/>
                    <a:pt x="563" y="7"/>
                    <a:pt x="555" y="23"/>
                  </a:cubicBezTo>
                  <a:cubicBezTo>
                    <a:pt x="388" y="23"/>
                    <a:pt x="254" y="90"/>
                    <a:pt x="154" y="156"/>
                  </a:cubicBezTo>
                  <a:cubicBezTo>
                    <a:pt x="0" y="156"/>
                    <a:pt x="45" y="327"/>
                    <a:pt x="158" y="327"/>
                  </a:cubicBezTo>
                  <a:cubicBezTo>
                    <a:pt x="168" y="327"/>
                    <a:pt x="177" y="326"/>
                    <a:pt x="188" y="323"/>
                  </a:cubicBezTo>
                  <a:cubicBezTo>
                    <a:pt x="321" y="256"/>
                    <a:pt x="488" y="190"/>
                    <a:pt x="588" y="90"/>
                  </a:cubicBezTo>
                  <a:cubicBezTo>
                    <a:pt x="639" y="64"/>
                    <a:pt x="612" y="0"/>
                    <a:pt x="58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6"/>
            <p:cNvSpPr/>
            <p:nvPr/>
          </p:nvSpPr>
          <p:spPr>
            <a:xfrm>
              <a:off x="5375000" y="3310175"/>
              <a:ext cx="120775" cy="71275"/>
            </a:xfrm>
            <a:custGeom>
              <a:avLst/>
              <a:gdLst/>
              <a:ahLst/>
              <a:cxnLst/>
              <a:rect l="l" t="t" r="r" b="b"/>
              <a:pathLst>
                <a:path w="4831" h="2851" extrusionOk="0">
                  <a:moveTo>
                    <a:pt x="4339" y="0"/>
                  </a:moveTo>
                  <a:cubicBezTo>
                    <a:pt x="2707" y="0"/>
                    <a:pt x="1071" y="1667"/>
                    <a:pt x="28" y="2741"/>
                  </a:cubicBezTo>
                  <a:cubicBezTo>
                    <a:pt x="0" y="2796"/>
                    <a:pt x="40" y="2850"/>
                    <a:pt x="73" y="2850"/>
                  </a:cubicBezTo>
                  <a:cubicBezTo>
                    <a:pt x="81" y="2850"/>
                    <a:pt x="88" y="2847"/>
                    <a:pt x="94" y="2841"/>
                  </a:cubicBezTo>
                  <a:cubicBezTo>
                    <a:pt x="728" y="2208"/>
                    <a:pt x="1395" y="1574"/>
                    <a:pt x="2096" y="1073"/>
                  </a:cubicBezTo>
                  <a:cubicBezTo>
                    <a:pt x="2996" y="506"/>
                    <a:pt x="3830" y="273"/>
                    <a:pt x="4764" y="139"/>
                  </a:cubicBezTo>
                  <a:cubicBezTo>
                    <a:pt x="4831" y="139"/>
                    <a:pt x="4831" y="39"/>
                    <a:pt x="4764" y="39"/>
                  </a:cubicBezTo>
                  <a:cubicBezTo>
                    <a:pt x="4623" y="13"/>
                    <a:pt x="4481" y="0"/>
                    <a:pt x="433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6"/>
            <p:cNvSpPr/>
            <p:nvPr/>
          </p:nvSpPr>
          <p:spPr>
            <a:xfrm>
              <a:off x="5402350" y="3337000"/>
              <a:ext cx="95950" cy="47550"/>
            </a:xfrm>
            <a:custGeom>
              <a:avLst/>
              <a:gdLst/>
              <a:ahLst/>
              <a:cxnLst/>
              <a:rect l="l" t="t" r="r" b="b"/>
              <a:pathLst>
                <a:path w="3838" h="1902" extrusionOk="0">
                  <a:moveTo>
                    <a:pt x="3770" y="0"/>
                  </a:moveTo>
                  <a:cubicBezTo>
                    <a:pt x="3070" y="134"/>
                    <a:pt x="2336" y="467"/>
                    <a:pt x="1669" y="734"/>
                  </a:cubicBezTo>
                  <a:cubicBezTo>
                    <a:pt x="1068" y="968"/>
                    <a:pt x="468" y="1401"/>
                    <a:pt x="1" y="1835"/>
                  </a:cubicBezTo>
                  <a:lnTo>
                    <a:pt x="68" y="1902"/>
                  </a:lnTo>
                  <a:cubicBezTo>
                    <a:pt x="635" y="1401"/>
                    <a:pt x="1302" y="1068"/>
                    <a:pt x="2002" y="801"/>
                  </a:cubicBezTo>
                  <a:cubicBezTo>
                    <a:pt x="2603" y="601"/>
                    <a:pt x="3303" y="467"/>
                    <a:pt x="3804" y="100"/>
                  </a:cubicBezTo>
                  <a:cubicBezTo>
                    <a:pt x="3837" y="34"/>
                    <a:pt x="3804" y="0"/>
                    <a:pt x="37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6"/>
            <p:cNvSpPr/>
            <p:nvPr/>
          </p:nvSpPr>
          <p:spPr>
            <a:xfrm>
              <a:off x="5451575" y="3376825"/>
              <a:ext cx="15025" cy="9950"/>
            </a:xfrm>
            <a:custGeom>
              <a:avLst/>
              <a:gdLst/>
              <a:ahLst/>
              <a:cxnLst/>
              <a:rect l="l" t="t" r="r" b="b"/>
              <a:pathLst>
                <a:path w="601" h="398" extrusionOk="0">
                  <a:moveTo>
                    <a:pt x="415" y="0"/>
                  </a:moveTo>
                  <a:cubicBezTo>
                    <a:pt x="277" y="0"/>
                    <a:pt x="144" y="65"/>
                    <a:pt x="33" y="175"/>
                  </a:cubicBezTo>
                  <a:cubicBezTo>
                    <a:pt x="0" y="242"/>
                    <a:pt x="0" y="342"/>
                    <a:pt x="100" y="375"/>
                  </a:cubicBezTo>
                  <a:cubicBezTo>
                    <a:pt x="128" y="389"/>
                    <a:pt x="161" y="397"/>
                    <a:pt x="193" y="397"/>
                  </a:cubicBezTo>
                  <a:cubicBezTo>
                    <a:pt x="238" y="397"/>
                    <a:pt x="281" y="381"/>
                    <a:pt x="300" y="342"/>
                  </a:cubicBezTo>
                  <a:cubicBezTo>
                    <a:pt x="334" y="242"/>
                    <a:pt x="367" y="175"/>
                    <a:pt x="500" y="175"/>
                  </a:cubicBezTo>
                  <a:cubicBezTo>
                    <a:pt x="600" y="175"/>
                    <a:pt x="600" y="42"/>
                    <a:pt x="500" y="9"/>
                  </a:cubicBezTo>
                  <a:cubicBezTo>
                    <a:pt x="472" y="3"/>
                    <a:pt x="443" y="0"/>
                    <a:pt x="41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6"/>
            <p:cNvSpPr/>
            <p:nvPr/>
          </p:nvSpPr>
          <p:spPr>
            <a:xfrm>
              <a:off x="4312800" y="3367400"/>
              <a:ext cx="457000" cy="104025"/>
            </a:xfrm>
            <a:custGeom>
              <a:avLst/>
              <a:gdLst/>
              <a:ahLst/>
              <a:cxnLst/>
              <a:rect l="l" t="t" r="r" b="b"/>
              <a:pathLst>
                <a:path w="18280" h="4161" extrusionOk="0">
                  <a:moveTo>
                    <a:pt x="18171" y="1"/>
                  </a:moveTo>
                  <a:cubicBezTo>
                    <a:pt x="18158" y="1"/>
                    <a:pt x="18144" y="6"/>
                    <a:pt x="18131" y="19"/>
                  </a:cubicBezTo>
                  <a:cubicBezTo>
                    <a:pt x="15129" y="1520"/>
                    <a:pt x="11994" y="1553"/>
                    <a:pt x="8791" y="2354"/>
                  </a:cubicBezTo>
                  <a:cubicBezTo>
                    <a:pt x="7025" y="2789"/>
                    <a:pt x="4504" y="3962"/>
                    <a:pt x="2374" y="3962"/>
                  </a:cubicBezTo>
                  <a:cubicBezTo>
                    <a:pt x="1568" y="3962"/>
                    <a:pt x="817" y="3794"/>
                    <a:pt x="185" y="3354"/>
                  </a:cubicBezTo>
                  <a:cubicBezTo>
                    <a:pt x="170" y="3332"/>
                    <a:pt x="152" y="3323"/>
                    <a:pt x="133" y="3323"/>
                  </a:cubicBezTo>
                  <a:cubicBezTo>
                    <a:pt x="69" y="3323"/>
                    <a:pt x="0" y="3429"/>
                    <a:pt x="52" y="3454"/>
                  </a:cubicBezTo>
                  <a:cubicBezTo>
                    <a:pt x="740" y="3970"/>
                    <a:pt x="1555" y="4161"/>
                    <a:pt x="2417" y="4161"/>
                  </a:cubicBezTo>
                  <a:cubicBezTo>
                    <a:pt x="4232" y="4161"/>
                    <a:pt x="6254" y="3317"/>
                    <a:pt x="7724" y="2887"/>
                  </a:cubicBezTo>
                  <a:cubicBezTo>
                    <a:pt x="11126" y="1887"/>
                    <a:pt x="15196" y="2254"/>
                    <a:pt x="18198" y="185"/>
                  </a:cubicBezTo>
                  <a:cubicBezTo>
                    <a:pt x="18280" y="104"/>
                    <a:pt x="18229" y="1"/>
                    <a:pt x="1817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6"/>
            <p:cNvSpPr/>
            <p:nvPr/>
          </p:nvSpPr>
          <p:spPr>
            <a:xfrm>
              <a:off x="4597625" y="3347600"/>
              <a:ext cx="163975" cy="45650"/>
            </a:xfrm>
            <a:custGeom>
              <a:avLst/>
              <a:gdLst/>
              <a:ahLst/>
              <a:cxnLst/>
              <a:rect l="l" t="t" r="r" b="b"/>
              <a:pathLst>
                <a:path w="6559" h="1826" extrusionOk="0">
                  <a:moveTo>
                    <a:pt x="6493" y="1"/>
                  </a:moveTo>
                  <a:cubicBezTo>
                    <a:pt x="6486" y="1"/>
                    <a:pt x="6478" y="4"/>
                    <a:pt x="6472" y="10"/>
                  </a:cubicBezTo>
                  <a:cubicBezTo>
                    <a:pt x="4526" y="588"/>
                    <a:pt x="2803" y="1608"/>
                    <a:pt x="770" y="1608"/>
                  </a:cubicBezTo>
                  <a:cubicBezTo>
                    <a:pt x="572" y="1608"/>
                    <a:pt x="371" y="1599"/>
                    <a:pt x="167" y="1578"/>
                  </a:cubicBezTo>
                  <a:cubicBezTo>
                    <a:pt x="67" y="1578"/>
                    <a:pt x="0" y="1745"/>
                    <a:pt x="134" y="1811"/>
                  </a:cubicBezTo>
                  <a:cubicBezTo>
                    <a:pt x="296" y="1821"/>
                    <a:pt x="457" y="1826"/>
                    <a:pt x="617" y="1826"/>
                  </a:cubicBezTo>
                  <a:cubicBezTo>
                    <a:pt x="1540" y="1826"/>
                    <a:pt x="2421" y="1667"/>
                    <a:pt x="3303" y="1411"/>
                  </a:cubicBezTo>
                  <a:cubicBezTo>
                    <a:pt x="4403" y="1144"/>
                    <a:pt x="5604" y="811"/>
                    <a:pt x="6505" y="77"/>
                  </a:cubicBezTo>
                  <a:cubicBezTo>
                    <a:pt x="6559" y="50"/>
                    <a:pt x="6526" y="1"/>
                    <a:pt x="6493"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6"/>
            <p:cNvSpPr/>
            <p:nvPr/>
          </p:nvSpPr>
          <p:spPr>
            <a:xfrm>
              <a:off x="4647650" y="3332825"/>
              <a:ext cx="60075" cy="20050"/>
            </a:xfrm>
            <a:custGeom>
              <a:avLst/>
              <a:gdLst/>
              <a:ahLst/>
              <a:cxnLst/>
              <a:rect l="l" t="t" r="r" b="b"/>
              <a:pathLst>
                <a:path w="2403" h="802" extrusionOk="0">
                  <a:moveTo>
                    <a:pt x="2269" y="1"/>
                  </a:moveTo>
                  <a:cubicBezTo>
                    <a:pt x="1569" y="301"/>
                    <a:pt x="835" y="601"/>
                    <a:pt x="101" y="668"/>
                  </a:cubicBezTo>
                  <a:cubicBezTo>
                    <a:pt x="1" y="668"/>
                    <a:pt x="1" y="801"/>
                    <a:pt x="101" y="801"/>
                  </a:cubicBezTo>
                  <a:cubicBezTo>
                    <a:pt x="835" y="768"/>
                    <a:pt x="1802" y="734"/>
                    <a:pt x="2336" y="134"/>
                  </a:cubicBezTo>
                  <a:cubicBezTo>
                    <a:pt x="2402" y="101"/>
                    <a:pt x="2336" y="1"/>
                    <a:pt x="226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6"/>
            <p:cNvSpPr/>
            <p:nvPr/>
          </p:nvSpPr>
          <p:spPr>
            <a:xfrm>
              <a:off x="4454425" y="3407050"/>
              <a:ext cx="63175" cy="23450"/>
            </a:xfrm>
            <a:custGeom>
              <a:avLst/>
              <a:gdLst/>
              <a:ahLst/>
              <a:cxnLst/>
              <a:rect l="l" t="t" r="r" b="b"/>
              <a:pathLst>
                <a:path w="2527" h="938" extrusionOk="0">
                  <a:moveTo>
                    <a:pt x="2459" y="0"/>
                  </a:moveTo>
                  <a:cubicBezTo>
                    <a:pt x="1625" y="34"/>
                    <a:pt x="892" y="367"/>
                    <a:pt x="158" y="701"/>
                  </a:cubicBezTo>
                  <a:cubicBezTo>
                    <a:pt x="1" y="701"/>
                    <a:pt x="51" y="937"/>
                    <a:pt x="196" y="937"/>
                  </a:cubicBezTo>
                  <a:cubicBezTo>
                    <a:pt x="205" y="937"/>
                    <a:pt x="215" y="936"/>
                    <a:pt x="224" y="934"/>
                  </a:cubicBezTo>
                  <a:cubicBezTo>
                    <a:pt x="925" y="634"/>
                    <a:pt x="1659" y="234"/>
                    <a:pt x="2459" y="134"/>
                  </a:cubicBezTo>
                  <a:cubicBezTo>
                    <a:pt x="2526" y="134"/>
                    <a:pt x="2526" y="0"/>
                    <a:pt x="245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6"/>
            <p:cNvSpPr/>
            <p:nvPr/>
          </p:nvSpPr>
          <p:spPr>
            <a:xfrm>
              <a:off x="4457325" y="3372850"/>
              <a:ext cx="38575" cy="20100"/>
            </a:xfrm>
            <a:custGeom>
              <a:avLst/>
              <a:gdLst/>
              <a:ahLst/>
              <a:cxnLst/>
              <a:rect l="l" t="t" r="r" b="b"/>
              <a:pathLst>
                <a:path w="1543" h="804" extrusionOk="0">
                  <a:moveTo>
                    <a:pt x="1409" y="1"/>
                  </a:moveTo>
                  <a:cubicBezTo>
                    <a:pt x="1209" y="67"/>
                    <a:pt x="1009" y="201"/>
                    <a:pt x="742" y="268"/>
                  </a:cubicBezTo>
                  <a:cubicBezTo>
                    <a:pt x="475" y="368"/>
                    <a:pt x="275" y="501"/>
                    <a:pt x="75" y="668"/>
                  </a:cubicBezTo>
                  <a:cubicBezTo>
                    <a:pt x="1" y="718"/>
                    <a:pt x="37" y="804"/>
                    <a:pt x="88" y="804"/>
                  </a:cubicBezTo>
                  <a:cubicBezTo>
                    <a:pt x="105" y="804"/>
                    <a:pt x="125" y="794"/>
                    <a:pt x="142" y="768"/>
                  </a:cubicBezTo>
                  <a:cubicBezTo>
                    <a:pt x="375" y="635"/>
                    <a:pt x="609" y="501"/>
                    <a:pt x="809" y="401"/>
                  </a:cubicBezTo>
                  <a:cubicBezTo>
                    <a:pt x="1042" y="334"/>
                    <a:pt x="1276" y="268"/>
                    <a:pt x="1443" y="168"/>
                  </a:cubicBezTo>
                  <a:cubicBezTo>
                    <a:pt x="1543" y="101"/>
                    <a:pt x="1509" y="1"/>
                    <a:pt x="140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6"/>
            <p:cNvSpPr/>
            <p:nvPr/>
          </p:nvSpPr>
          <p:spPr>
            <a:xfrm>
              <a:off x="2528650" y="2672650"/>
              <a:ext cx="7525" cy="4275"/>
            </a:xfrm>
            <a:custGeom>
              <a:avLst/>
              <a:gdLst/>
              <a:ahLst/>
              <a:cxnLst/>
              <a:rect l="l" t="t" r="r" b="b"/>
              <a:pathLst>
                <a:path w="301" h="171" extrusionOk="0">
                  <a:moveTo>
                    <a:pt x="123" y="0"/>
                  </a:moveTo>
                  <a:cubicBezTo>
                    <a:pt x="100" y="0"/>
                    <a:pt x="73" y="16"/>
                    <a:pt x="34" y="55"/>
                  </a:cubicBezTo>
                  <a:cubicBezTo>
                    <a:pt x="0" y="122"/>
                    <a:pt x="34" y="155"/>
                    <a:pt x="100" y="155"/>
                  </a:cubicBezTo>
                  <a:cubicBezTo>
                    <a:pt x="123" y="155"/>
                    <a:pt x="160" y="170"/>
                    <a:pt x="202" y="170"/>
                  </a:cubicBezTo>
                  <a:cubicBezTo>
                    <a:pt x="223" y="170"/>
                    <a:pt x="245" y="167"/>
                    <a:pt x="267" y="155"/>
                  </a:cubicBezTo>
                  <a:cubicBezTo>
                    <a:pt x="300" y="122"/>
                    <a:pt x="200" y="55"/>
                    <a:pt x="167" y="22"/>
                  </a:cubicBezTo>
                  <a:cubicBezTo>
                    <a:pt x="153" y="8"/>
                    <a:pt x="139" y="0"/>
                    <a:pt x="12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6"/>
            <p:cNvSpPr/>
            <p:nvPr/>
          </p:nvSpPr>
          <p:spPr>
            <a:xfrm>
              <a:off x="2502800" y="2469700"/>
              <a:ext cx="13350" cy="11700"/>
            </a:xfrm>
            <a:custGeom>
              <a:avLst/>
              <a:gdLst/>
              <a:ahLst/>
              <a:cxnLst/>
              <a:rect l="l" t="t" r="r" b="b"/>
              <a:pathLst>
                <a:path w="534" h="468" extrusionOk="0">
                  <a:moveTo>
                    <a:pt x="367" y="1"/>
                  </a:moveTo>
                  <a:lnTo>
                    <a:pt x="334" y="68"/>
                  </a:lnTo>
                  <a:cubicBezTo>
                    <a:pt x="367" y="268"/>
                    <a:pt x="200" y="334"/>
                    <a:pt x="34" y="401"/>
                  </a:cubicBezTo>
                  <a:cubicBezTo>
                    <a:pt x="0" y="401"/>
                    <a:pt x="0" y="468"/>
                    <a:pt x="67" y="468"/>
                  </a:cubicBezTo>
                  <a:cubicBezTo>
                    <a:pt x="200" y="468"/>
                    <a:pt x="367" y="435"/>
                    <a:pt x="467" y="301"/>
                  </a:cubicBezTo>
                  <a:cubicBezTo>
                    <a:pt x="534" y="234"/>
                    <a:pt x="467" y="101"/>
                    <a:pt x="36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6"/>
            <p:cNvSpPr/>
            <p:nvPr/>
          </p:nvSpPr>
          <p:spPr>
            <a:xfrm>
              <a:off x="2487300" y="2456375"/>
              <a:ext cx="10525" cy="8525"/>
            </a:xfrm>
            <a:custGeom>
              <a:avLst/>
              <a:gdLst/>
              <a:ahLst/>
              <a:cxnLst/>
              <a:rect l="l" t="t" r="r" b="b"/>
              <a:pathLst>
                <a:path w="421" h="341" extrusionOk="0">
                  <a:moveTo>
                    <a:pt x="320" y="0"/>
                  </a:moveTo>
                  <a:lnTo>
                    <a:pt x="320" y="0"/>
                  </a:lnTo>
                  <a:cubicBezTo>
                    <a:pt x="253" y="100"/>
                    <a:pt x="187" y="167"/>
                    <a:pt x="86" y="200"/>
                  </a:cubicBezTo>
                  <a:cubicBezTo>
                    <a:pt x="0" y="258"/>
                    <a:pt x="13" y="340"/>
                    <a:pt x="83" y="340"/>
                  </a:cubicBezTo>
                  <a:cubicBezTo>
                    <a:pt x="94" y="340"/>
                    <a:pt x="106" y="338"/>
                    <a:pt x="120" y="334"/>
                  </a:cubicBezTo>
                  <a:cubicBezTo>
                    <a:pt x="287" y="300"/>
                    <a:pt x="420" y="167"/>
                    <a:pt x="32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6"/>
            <p:cNvSpPr/>
            <p:nvPr/>
          </p:nvSpPr>
          <p:spPr>
            <a:xfrm>
              <a:off x="2475800" y="2446650"/>
              <a:ext cx="9875" cy="6675"/>
            </a:xfrm>
            <a:custGeom>
              <a:avLst/>
              <a:gdLst/>
              <a:ahLst/>
              <a:cxnLst/>
              <a:rect l="l" t="t" r="r" b="b"/>
              <a:pathLst>
                <a:path w="395" h="267" extrusionOk="0">
                  <a:moveTo>
                    <a:pt x="174" y="0"/>
                  </a:moveTo>
                  <a:cubicBezTo>
                    <a:pt x="54" y="0"/>
                    <a:pt x="0" y="199"/>
                    <a:pt x="113" y="256"/>
                  </a:cubicBezTo>
                  <a:cubicBezTo>
                    <a:pt x="131" y="263"/>
                    <a:pt x="149" y="266"/>
                    <a:pt x="166" y="266"/>
                  </a:cubicBezTo>
                  <a:cubicBezTo>
                    <a:pt x="305" y="266"/>
                    <a:pt x="395" y="52"/>
                    <a:pt x="246" y="22"/>
                  </a:cubicBezTo>
                  <a:cubicBezTo>
                    <a:pt x="220" y="7"/>
                    <a:pt x="196" y="0"/>
                    <a:pt x="1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6"/>
            <p:cNvSpPr/>
            <p:nvPr/>
          </p:nvSpPr>
          <p:spPr>
            <a:xfrm>
              <a:off x="2563050" y="2648950"/>
              <a:ext cx="35675" cy="10075"/>
            </a:xfrm>
            <a:custGeom>
              <a:avLst/>
              <a:gdLst/>
              <a:ahLst/>
              <a:cxnLst/>
              <a:rect l="l" t="t" r="r" b="b"/>
              <a:pathLst>
                <a:path w="1427" h="403" extrusionOk="0">
                  <a:moveTo>
                    <a:pt x="228" y="0"/>
                  </a:moveTo>
                  <a:cubicBezTo>
                    <a:pt x="52" y="0"/>
                    <a:pt x="1" y="271"/>
                    <a:pt x="159" y="303"/>
                  </a:cubicBezTo>
                  <a:cubicBezTo>
                    <a:pt x="392" y="336"/>
                    <a:pt x="626" y="403"/>
                    <a:pt x="826" y="403"/>
                  </a:cubicBezTo>
                  <a:cubicBezTo>
                    <a:pt x="1026" y="403"/>
                    <a:pt x="1159" y="336"/>
                    <a:pt x="1393" y="236"/>
                  </a:cubicBezTo>
                  <a:cubicBezTo>
                    <a:pt x="1426" y="169"/>
                    <a:pt x="1426" y="136"/>
                    <a:pt x="1393" y="136"/>
                  </a:cubicBezTo>
                  <a:cubicBezTo>
                    <a:pt x="1226" y="136"/>
                    <a:pt x="1026" y="103"/>
                    <a:pt x="893" y="103"/>
                  </a:cubicBezTo>
                  <a:cubicBezTo>
                    <a:pt x="659" y="103"/>
                    <a:pt x="459" y="69"/>
                    <a:pt x="259" y="3"/>
                  </a:cubicBezTo>
                  <a:cubicBezTo>
                    <a:pt x="248" y="1"/>
                    <a:pt x="238" y="0"/>
                    <a:pt x="228"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6"/>
            <p:cNvSpPr/>
            <p:nvPr/>
          </p:nvSpPr>
          <p:spPr>
            <a:xfrm>
              <a:off x="2575650" y="2630425"/>
              <a:ext cx="28075" cy="9075"/>
            </a:xfrm>
            <a:custGeom>
              <a:avLst/>
              <a:gdLst/>
              <a:ahLst/>
              <a:cxnLst/>
              <a:rect l="l" t="t" r="r" b="b"/>
              <a:pathLst>
                <a:path w="1123" h="363" extrusionOk="0">
                  <a:moveTo>
                    <a:pt x="97" y="1"/>
                  </a:moveTo>
                  <a:cubicBezTo>
                    <a:pt x="56" y="1"/>
                    <a:pt x="1" y="50"/>
                    <a:pt x="55" y="77"/>
                  </a:cubicBezTo>
                  <a:cubicBezTo>
                    <a:pt x="216" y="238"/>
                    <a:pt x="462" y="362"/>
                    <a:pt x="691" y="362"/>
                  </a:cubicBezTo>
                  <a:cubicBezTo>
                    <a:pt x="841" y="362"/>
                    <a:pt x="983" y="309"/>
                    <a:pt x="1089" y="177"/>
                  </a:cubicBezTo>
                  <a:cubicBezTo>
                    <a:pt x="1122" y="143"/>
                    <a:pt x="1089" y="77"/>
                    <a:pt x="1056" y="77"/>
                  </a:cubicBezTo>
                  <a:cubicBezTo>
                    <a:pt x="922" y="143"/>
                    <a:pt x="755" y="177"/>
                    <a:pt x="622" y="177"/>
                  </a:cubicBezTo>
                  <a:cubicBezTo>
                    <a:pt x="588" y="182"/>
                    <a:pt x="554" y="185"/>
                    <a:pt x="522" y="185"/>
                  </a:cubicBezTo>
                  <a:cubicBezTo>
                    <a:pt x="366" y="185"/>
                    <a:pt x="232" y="120"/>
                    <a:pt x="122" y="10"/>
                  </a:cubicBezTo>
                  <a:cubicBezTo>
                    <a:pt x="115" y="3"/>
                    <a:pt x="106" y="1"/>
                    <a:pt x="97"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6"/>
            <p:cNvSpPr/>
            <p:nvPr/>
          </p:nvSpPr>
          <p:spPr>
            <a:xfrm>
              <a:off x="2580025" y="2614900"/>
              <a:ext cx="26200" cy="8075"/>
            </a:xfrm>
            <a:custGeom>
              <a:avLst/>
              <a:gdLst/>
              <a:ahLst/>
              <a:cxnLst/>
              <a:rect l="l" t="t" r="r" b="b"/>
              <a:pathLst>
                <a:path w="1048" h="323" extrusionOk="0">
                  <a:moveTo>
                    <a:pt x="940" y="1"/>
                  </a:moveTo>
                  <a:cubicBezTo>
                    <a:pt x="870" y="1"/>
                    <a:pt x="784" y="30"/>
                    <a:pt x="747" y="30"/>
                  </a:cubicBezTo>
                  <a:cubicBezTo>
                    <a:pt x="620" y="94"/>
                    <a:pt x="507" y="117"/>
                    <a:pt x="381" y="117"/>
                  </a:cubicBezTo>
                  <a:cubicBezTo>
                    <a:pt x="309" y="117"/>
                    <a:pt x="232" y="109"/>
                    <a:pt x="147" y="97"/>
                  </a:cubicBezTo>
                  <a:cubicBezTo>
                    <a:pt x="131" y="81"/>
                    <a:pt x="116" y="75"/>
                    <a:pt x="103" y="75"/>
                  </a:cubicBezTo>
                  <a:cubicBezTo>
                    <a:pt x="31" y="75"/>
                    <a:pt x="1" y="269"/>
                    <a:pt x="113" y="297"/>
                  </a:cubicBezTo>
                  <a:cubicBezTo>
                    <a:pt x="197" y="314"/>
                    <a:pt x="289" y="322"/>
                    <a:pt x="380" y="322"/>
                  </a:cubicBezTo>
                  <a:cubicBezTo>
                    <a:pt x="472" y="322"/>
                    <a:pt x="564" y="314"/>
                    <a:pt x="647" y="297"/>
                  </a:cubicBezTo>
                  <a:cubicBezTo>
                    <a:pt x="747" y="264"/>
                    <a:pt x="1047" y="197"/>
                    <a:pt x="1047" y="97"/>
                  </a:cubicBezTo>
                  <a:cubicBezTo>
                    <a:pt x="1047" y="21"/>
                    <a:pt x="999" y="1"/>
                    <a:pt x="94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6"/>
            <p:cNvSpPr/>
            <p:nvPr/>
          </p:nvSpPr>
          <p:spPr>
            <a:xfrm>
              <a:off x="2582025" y="2593975"/>
              <a:ext cx="20875" cy="8625"/>
            </a:xfrm>
            <a:custGeom>
              <a:avLst/>
              <a:gdLst/>
              <a:ahLst/>
              <a:cxnLst/>
              <a:rect l="l" t="t" r="r" b="b"/>
              <a:pathLst>
                <a:path w="835" h="345" extrusionOk="0">
                  <a:moveTo>
                    <a:pt x="701" y="0"/>
                  </a:moveTo>
                  <a:cubicBezTo>
                    <a:pt x="562" y="111"/>
                    <a:pt x="401" y="175"/>
                    <a:pt x="236" y="175"/>
                  </a:cubicBezTo>
                  <a:cubicBezTo>
                    <a:pt x="202" y="175"/>
                    <a:pt x="168" y="173"/>
                    <a:pt x="134" y="167"/>
                  </a:cubicBezTo>
                  <a:cubicBezTo>
                    <a:pt x="0" y="167"/>
                    <a:pt x="0" y="334"/>
                    <a:pt x="67" y="334"/>
                  </a:cubicBezTo>
                  <a:cubicBezTo>
                    <a:pt x="136" y="341"/>
                    <a:pt x="202" y="345"/>
                    <a:pt x="265" y="345"/>
                  </a:cubicBezTo>
                  <a:cubicBezTo>
                    <a:pt x="505" y="345"/>
                    <a:pt x="695" y="285"/>
                    <a:pt x="801" y="100"/>
                  </a:cubicBezTo>
                  <a:cubicBezTo>
                    <a:pt x="834" y="33"/>
                    <a:pt x="734" y="0"/>
                    <a:pt x="70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6"/>
            <p:cNvSpPr/>
            <p:nvPr/>
          </p:nvSpPr>
          <p:spPr>
            <a:xfrm>
              <a:off x="2590350" y="2577275"/>
              <a:ext cx="9200" cy="4200"/>
            </a:xfrm>
            <a:custGeom>
              <a:avLst/>
              <a:gdLst/>
              <a:ahLst/>
              <a:cxnLst/>
              <a:rect l="l" t="t" r="r" b="b"/>
              <a:pathLst>
                <a:path w="368" h="168" extrusionOk="0">
                  <a:moveTo>
                    <a:pt x="334" y="1"/>
                  </a:moveTo>
                  <a:cubicBezTo>
                    <a:pt x="201" y="34"/>
                    <a:pt x="134" y="101"/>
                    <a:pt x="34" y="101"/>
                  </a:cubicBezTo>
                  <a:cubicBezTo>
                    <a:pt x="1" y="101"/>
                    <a:pt x="1" y="168"/>
                    <a:pt x="67" y="168"/>
                  </a:cubicBezTo>
                  <a:cubicBezTo>
                    <a:pt x="167" y="134"/>
                    <a:pt x="301" y="101"/>
                    <a:pt x="368" y="34"/>
                  </a:cubicBezTo>
                  <a:lnTo>
                    <a:pt x="334"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6"/>
            <p:cNvSpPr/>
            <p:nvPr/>
          </p:nvSpPr>
          <p:spPr>
            <a:xfrm>
              <a:off x="2590600" y="2554775"/>
              <a:ext cx="7275" cy="5375"/>
            </a:xfrm>
            <a:custGeom>
              <a:avLst/>
              <a:gdLst/>
              <a:ahLst/>
              <a:cxnLst/>
              <a:rect l="l" t="t" r="r" b="b"/>
              <a:pathLst>
                <a:path w="291" h="215" extrusionOk="0">
                  <a:moveTo>
                    <a:pt x="291" y="0"/>
                  </a:moveTo>
                  <a:cubicBezTo>
                    <a:pt x="157" y="0"/>
                    <a:pt x="57" y="67"/>
                    <a:pt x="24" y="167"/>
                  </a:cubicBezTo>
                  <a:cubicBezTo>
                    <a:pt x="0" y="191"/>
                    <a:pt x="27" y="214"/>
                    <a:pt x="68" y="214"/>
                  </a:cubicBezTo>
                  <a:cubicBezTo>
                    <a:pt x="85" y="214"/>
                    <a:pt x="105" y="210"/>
                    <a:pt x="124" y="200"/>
                  </a:cubicBezTo>
                  <a:cubicBezTo>
                    <a:pt x="157" y="100"/>
                    <a:pt x="191" y="67"/>
                    <a:pt x="291" y="34"/>
                  </a:cubicBezTo>
                  <a:lnTo>
                    <a:pt x="291"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6"/>
            <p:cNvSpPr/>
            <p:nvPr/>
          </p:nvSpPr>
          <p:spPr>
            <a:xfrm>
              <a:off x="2587675" y="2533375"/>
              <a:ext cx="10400" cy="6975"/>
            </a:xfrm>
            <a:custGeom>
              <a:avLst/>
              <a:gdLst/>
              <a:ahLst/>
              <a:cxnLst/>
              <a:rect l="l" t="t" r="r" b="b"/>
              <a:pathLst>
                <a:path w="416" h="279" extrusionOk="0">
                  <a:moveTo>
                    <a:pt x="200" y="0"/>
                  </a:moveTo>
                  <a:cubicBezTo>
                    <a:pt x="74" y="0"/>
                    <a:pt x="0" y="200"/>
                    <a:pt x="141" y="256"/>
                  </a:cubicBezTo>
                  <a:cubicBezTo>
                    <a:pt x="167" y="271"/>
                    <a:pt x="192" y="278"/>
                    <a:pt x="215" y="278"/>
                  </a:cubicBezTo>
                  <a:cubicBezTo>
                    <a:pt x="342" y="278"/>
                    <a:pt x="415" y="79"/>
                    <a:pt x="274" y="22"/>
                  </a:cubicBezTo>
                  <a:cubicBezTo>
                    <a:pt x="249" y="7"/>
                    <a:pt x="224" y="0"/>
                    <a:pt x="2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6"/>
            <p:cNvSpPr/>
            <p:nvPr/>
          </p:nvSpPr>
          <p:spPr>
            <a:xfrm>
              <a:off x="2644550" y="2646500"/>
              <a:ext cx="32550" cy="6650"/>
            </a:xfrm>
            <a:custGeom>
              <a:avLst/>
              <a:gdLst/>
              <a:ahLst/>
              <a:cxnLst/>
              <a:rect l="l" t="t" r="r" b="b"/>
              <a:pathLst>
                <a:path w="1302" h="266" extrusionOk="0">
                  <a:moveTo>
                    <a:pt x="68" y="1"/>
                  </a:moveTo>
                  <a:cubicBezTo>
                    <a:pt x="34" y="1"/>
                    <a:pt x="1" y="67"/>
                    <a:pt x="68" y="101"/>
                  </a:cubicBezTo>
                  <a:cubicBezTo>
                    <a:pt x="290" y="193"/>
                    <a:pt x="523" y="265"/>
                    <a:pt x="743" y="265"/>
                  </a:cubicBezTo>
                  <a:cubicBezTo>
                    <a:pt x="919" y="265"/>
                    <a:pt x="1087" y="219"/>
                    <a:pt x="1235" y="101"/>
                  </a:cubicBezTo>
                  <a:cubicBezTo>
                    <a:pt x="1302" y="67"/>
                    <a:pt x="1235" y="34"/>
                    <a:pt x="1202" y="34"/>
                  </a:cubicBezTo>
                  <a:cubicBezTo>
                    <a:pt x="1018" y="101"/>
                    <a:pt x="843" y="142"/>
                    <a:pt x="660" y="142"/>
                  </a:cubicBezTo>
                  <a:cubicBezTo>
                    <a:pt x="476" y="142"/>
                    <a:pt x="284" y="101"/>
                    <a:pt x="6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6"/>
            <p:cNvSpPr/>
            <p:nvPr/>
          </p:nvSpPr>
          <p:spPr>
            <a:xfrm>
              <a:off x="2656650" y="2627950"/>
              <a:ext cx="22950" cy="8950"/>
            </a:xfrm>
            <a:custGeom>
              <a:avLst/>
              <a:gdLst/>
              <a:ahLst/>
              <a:cxnLst/>
              <a:rect l="l" t="t" r="r" b="b"/>
              <a:pathLst>
                <a:path w="918" h="358" extrusionOk="0">
                  <a:moveTo>
                    <a:pt x="712" y="0"/>
                  </a:moveTo>
                  <a:cubicBezTo>
                    <a:pt x="484" y="0"/>
                    <a:pt x="250" y="65"/>
                    <a:pt x="84" y="176"/>
                  </a:cubicBezTo>
                  <a:cubicBezTo>
                    <a:pt x="0" y="231"/>
                    <a:pt x="10" y="358"/>
                    <a:pt x="94" y="358"/>
                  </a:cubicBezTo>
                  <a:cubicBezTo>
                    <a:pt x="110" y="358"/>
                    <a:pt x="129" y="353"/>
                    <a:pt x="151" y="342"/>
                  </a:cubicBezTo>
                  <a:cubicBezTo>
                    <a:pt x="384" y="276"/>
                    <a:pt x="584" y="242"/>
                    <a:pt x="851" y="142"/>
                  </a:cubicBezTo>
                  <a:cubicBezTo>
                    <a:pt x="918" y="142"/>
                    <a:pt x="885" y="9"/>
                    <a:pt x="851" y="9"/>
                  </a:cubicBezTo>
                  <a:cubicBezTo>
                    <a:pt x="805" y="3"/>
                    <a:pt x="759" y="0"/>
                    <a:pt x="71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6"/>
            <p:cNvSpPr/>
            <p:nvPr/>
          </p:nvSpPr>
          <p:spPr>
            <a:xfrm>
              <a:off x="2450150" y="2524875"/>
              <a:ext cx="37650" cy="84125"/>
            </a:xfrm>
            <a:custGeom>
              <a:avLst/>
              <a:gdLst/>
              <a:ahLst/>
              <a:cxnLst/>
              <a:rect l="l" t="t" r="r" b="b"/>
              <a:pathLst>
                <a:path w="1506" h="3365" extrusionOk="0">
                  <a:moveTo>
                    <a:pt x="1005" y="362"/>
                  </a:moveTo>
                  <a:cubicBezTo>
                    <a:pt x="1292" y="394"/>
                    <a:pt x="1275" y="670"/>
                    <a:pt x="1185" y="869"/>
                  </a:cubicBezTo>
                  <a:lnTo>
                    <a:pt x="1185" y="869"/>
                  </a:lnTo>
                  <a:cubicBezTo>
                    <a:pt x="1124" y="688"/>
                    <a:pt x="1037" y="520"/>
                    <a:pt x="939" y="362"/>
                  </a:cubicBezTo>
                  <a:close/>
                  <a:moveTo>
                    <a:pt x="642" y="0"/>
                  </a:moveTo>
                  <a:cubicBezTo>
                    <a:pt x="621" y="0"/>
                    <a:pt x="605" y="39"/>
                    <a:pt x="605" y="62"/>
                  </a:cubicBezTo>
                  <a:cubicBezTo>
                    <a:pt x="438" y="96"/>
                    <a:pt x="272" y="196"/>
                    <a:pt x="105" y="262"/>
                  </a:cubicBezTo>
                  <a:cubicBezTo>
                    <a:pt x="0" y="341"/>
                    <a:pt x="59" y="460"/>
                    <a:pt x="154" y="460"/>
                  </a:cubicBezTo>
                  <a:cubicBezTo>
                    <a:pt x="180" y="460"/>
                    <a:pt x="209" y="451"/>
                    <a:pt x="238" y="429"/>
                  </a:cubicBezTo>
                  <a:cubicBezTo>
                    <a:pt x="405" y="362"/>
                    <a:pt x="572" y="262"/>
                    <a:pt x="772" y="262"/>
                  </a:cubicBezTo>
                  <a:cubicBezTo>
                    <a:pt x="905" y="462"/>
                    <a:pt x="972" y="729"/>
                    <a:pt x="1072" y="963"/>
                  </a:cubicBezTo>
                  <a:cubicBezTo>
                    <a:pt x="973" y="935"/>
                    <a:pt x="881" y="924"/>
                    <a:pt x="791" y="924"/>
                  </a:cubicBezTo>
                  <a:cubicBezTo>
                    <a:pt x="669" y="924"/>
                    <a:pt x="554" y="944"/>
                    <a:pt x="438" y="963"/>
                  </a:cubicBezTo>
                  <a:cubicBezTo>
                    <a:pt x="315" y="1024"/>
                    <a:pt x="391" y="1200"/>
                    <a:pt x="482" y="1200"/>
                  </a:cubicBezTo>
                  <a:cubicBezTo>
                    <a:pt x="490" y="1200"/>
                    <a:pt x="497" y="1199"/>
                    <a:pt x="505" y="1196"/>
                  </a:cubicBezTo>
                  <a:cubicBezTo>
                    <a:pt x="672" y="1296"/>
                    <a:pt x="839" y="1263"/>
                    <a:pt x="972" y="1296"/>
                  </a:cubicBezTo>
                  <a:cubicBezTo>
                    <a:pt x="1072" y="1363"/>
                    <a:pt x="1105" y="1430"/>
                    <a:pt x="1139" y="1530"/>
                  </a:cubicBezTo>
                  <a:cubicBezTo>
                    <a:pt x="1172" y="2130"/>
                    <a:pt x="1105" y="2864"/>
                    <a:pt x="1005" y="3365"/>
                  </a:cubicBezTo>
                  <a:lnTo>
                    <a:pt x="1072" y="3365"/>
                  </a:lnTo>
                  <a:cubicBezTo>
                    <a:pt x="1239" y="2864"/>
                    <a:pt x="1339" y="2197"/>
                    <a:pt x="1306" y="1530"/>
                  </a:cubicBezTo>
                  <a:cubicBezTo>
                    <a:pt x="1306" y="1430"/>
                    <a:pt x="1306" y="1363"/>
                    <a:pt x="1272" y="1263"/>
                  </a:cubicBezTo>
                  <a:cubicBezTo>
                    <a:pt x="1261" y="1150"/>
                    <a:pt x="1238" y="1042"/>
                    <a:pt x="1207" y="937"/>
                  </a:cubicBezTo>
                  <a:lnTo>
                    <a:pt x="1207" y="937"/>
                  </a:lnTo>
                  <a:cubicBezTo>
                    <a:pt x="1216" y="941"/>
                    <a:pt x="1227" y="943"/>
                    <a:pt x="1237" y="943"/>
                  </a:cubicBezTo>
                  <a:cubicBezTo>
                    <a:pt x="1250" y="943"/>
                    <a:pt x="1262" y="939"/>
                    <a:pt x="1272" y="929"/>
                  </a:cubicBezTo>
                  <a:cubicBezTo>
                    <a:pt x="1406" y="796"/>
                    <a:pt x="1506" y="629"/>
                    <a:pt x="1472" y="429"/>
                  </a:cubicBezTo>
                  <a:cubicBezTo>
                    <a:pt x="1439" y="262"/>
                    <a:pt x="1339" y="196"/>
                    <a:pt x="1172" y="96"/>
                  </a:cubicBezTo>
                  <a:cubicBezTo>
                    <a:pt x="1072" y="62"/>
                    <a:pt x="905" y="62"/>
                    <a:pt x="739" y="62"/>
                  </a:cubicBezTo>
                  <a:lnTo>
                    <a:pt x="672" y="29"/>
                  </a:lnTo>
                  <a:cubicBezTo>
                    <a:pt x="661" y="8"/>
                    <a:pt x="651" y="0"/>
                    <a:pt x="64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6"/>
            <p:cNvSpPr/>
            <p:nvPr/>
          </p:nvSpPr>
          <p:spPr>
            <a:xfrm>
              <a:off x="2450675" y="2575025"/>
              <a:ext cx="26300" cy="14800"/>
            </a:xfrm>
            <a:custGeom>
              <a:avLst/>
              <a:gdLst/>
              <a:ahLst/>
              <a:cxnLst/>
              <a:rect l="l" t="t" r="r" b="b"/>
              <a:pathLst>
                <a:path w="1052" h="592" extrusionOk="0">
                  <a:moveTo>
                    <a:pt x="608" y="1"/>
                  </a:moveTo>
                  <a:cubicBezTo>
                    <a:pt x="441" y="1"/>
                    <a:pt x="255" y="78"/>
                    <a:pt x="117" y="124"/>
                  </a:cubicBezTo>
                  <a:cubicBezTo>
                    <a:pt x="0" y="154"/>
                    <a:pt x="63" y="336"/>
                    <a:pt x="169" y="336"/>
                  </a:cubicBezTo>
                  <a:cubicBezTo>
                    <a:pt x="185" y="336"/>
                    <a:pt x="201" y="333"/>
                    <a:pt x="217" y="324"/>
                  </a:cubicBezTo>
                  <a:cubicBezTo>
                    <a:pt x="298" y="298"/>
                    <a:pt x="465" y="206"/>
                    <a:pt x="614" y="206"/>
                  </a:cubicBezTo>
                  <a:cubicBezTo>
                    <a:pt x="650" y="206"/>
                    <a:pt x="685" y="211"/>
                    <a:pt x="718" y="224"/>
                  </a:cubicBezTo>
                  <a:cubicBezTo>
                    <a:pt x="784" y="258"/>
                    <a:pt x="818" y="458"/>
                    <a:pt x="818" y="591"/>
                  </a:cubicBezTo>
                  <a:lnTo>
                    <a:pt x="918" y="591"/>
                  </a:lnTo>
                  <a:cubicBezTo>
                    <a:pt x="984" y="391"/>
                    <a:pt x="1051" y="124"/>
                    <a:pt x="818" y="58"/>
                  </a:cubicBezTo>
                  <a:cubicBezTo>
                    <a:pt x="756" y="16"/>
                    <a:pt x="684" y="1"/>
                    <a:pt x="60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6"/>
            <p:cNvSpPr/>
            <p:nvPr/>
          </p:nvSpPr>
          <p:spPr>
            <a:xfrm>
              <a:off x="2457850" y="2601075"/>
              <a:ext cx="16625" cy="6250"/>
            </a:xfrm>
            <a:custGeom>
              <a:avLst/>
              <a:gdLst/>
              <a:ahLst/>
              <a:cxnLst/>
              <a:rect l="l" t="t" r="r" b="b"/>
              <a:pathLst>
                <a:path w="665" h="250" extrusionOk="0">
                  <a:moveTo>
                    <a:pt x="214" y="1"/>
                  </a:moveTo>
                  <a:cubicBezTo>
                    <a:pt x="142" y="1"/>
                    <a:pt x="76" y="7"/>
                    <a:pt x="30" y="16"/>
                  </a:cubicBezTo>
                  <a:cubicBezTo>
                    <a:pt x="1" y="46"/>
                    <a:pt x="24" y="155"/>
                    <a:pt x="100" y="155"/>
                  </a:cubicBezTo>
                  <a:cubicBezTo>
                    <a:pt x="109" y="155"/>
                    <a:pt x="119" y="153"/>
                    <a:pt x="130" y="150"/>
                  </a:cubicBezTo>
                  <a:cubicBezTo>
                    <a:pt x="164" y="116"/>
                    <a:pt x="214" y="100"/>
                    <a:pt x="268" y="100"/>
                  </a:cubicBezTo>
                  <a:cubicBezTo>
                    <a:pt x="322" y="100"/>
                    <a:pt x="380" y="116"/>
                    <a:pt x="431" y="150"/>
                  </a:cubicBezTo>
                  <a:cubicBezTo>
                    <a:pt x="497" y="183"/>
                    <a:pt x="531" y="216"/>
                    <a:pt x="631" y="250"/>
                  </a:cubicBezTo>
                  <a:lnTo>
                    <a:pt x="664" y="216"/>
                  </a:lnTo>
                  <a:cubicBezTo>
                    <a:pt x="640" y="47"/>
                    <a:pt x="405" y="1"/>
                    <a:pt x="21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6"/>
            <p:cNvSpPr/>
            <p:nvPr/>
          </p:nvSpPr>
          <p:spPr>
            <a:xfrm>
              <a:off x="2353525" y="2461525"/>
              <a:ext cx="48375" cy="139125"/>
            </a:xfrm>
            <a:custGeom>
              <a:avLst/>
              <a:gdLst/>
              <a:ahLst/>
              <a:cxnLst/>
              <a:rect l="l" t="t" r="r" b="b"/>
              <a:pathLst>
                <a:path w="1935" h="5565" extrusionOk="0">
                  <a:moveTo>
                    <a:pt x="628" y="1"/>
                  </a:moveTo>
                  <a:cubicBezTo>
                    <a:pt x="591" y="1"/>
                    <a:pt x="562" y="36"/>
                    <a:pt x="601" y="94"/>
                  </a:cubicBezTo>
                  <a:cubicBezTo>
                    <a:pt x="868" y="1329"/>
                    <a:pt x="1201" y="2796"/>
                    <a:pt x="834" y="4097"/>
                  </a:cubicBezTo>
                  <a:lnTo>
                    <a:pt x="801" y="4097"/>
                  </a:lnTo>
                  <a:cubicBezTo>
                    <a:pt x="767" y="4097"/>
                    <a:pt x="701" y="4131"/>
                    <a:pt x="667" y="4164"/>
                  </a:cubicBezTo>
                  <a:cubicBezTo>
                    <a:pt x="634" y="4197"/>
                    <a:pt x="601" y="4297"/>
                    <a:pt x="601" y="4397"/>
                  </a:cubicBezTo>
                  <a:cubicBezTo>
                    <a:pt x="601" y="4464"/>
                    <a:pt x="634" y="4498"/>
                    <a:pt x="667" y="4564"/>
                  </a:cubicBezTo>
                  <a:cubicBezTo>
                    <a:pt x="501" y="4898"/>
                    <a:pt x="300" y="5231"/>
                    <a:pt x="0" y="5498"/>
                  </a:cubicBezTo>
                  <a:lnTo>
                    <a:pt x="34" y="5565"/>
                  </a:lnTo>
                  <a:cubicBezTo>
                    <a:pt x="1935" y="4397"/>
                    <a:pt x="1268" y="1796"/>
                    <a:pt x="701" y="61"/>
                  </a:cubicBezTo>
                  <a:cubicBezTo>
                    <a:pt x="687" y="19"/>
                    <a:pt x="655" y="1"/>
                    <a:pt x="628"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6"/>
            <p:cNvSpPr/>
            <p:nvPr/>
          </p:nvSpPr>
          <p:spPr>
            <a:xfrm>
              <a:off x="2348525" y="2507325"/>
              <a:ext cx="10025" cy="40800"/>
            </a:xfrm>
            <a:custGeom>
              <a:avLst/>
              <a:gdLst/>
              <a:ahLst/>
              <a:cxnLst/>
              <a:rect l="l" t="t" r="r" b="b"/>
              <a:pathLst>
                <a:path w="401" h="1632" extrusionOk="0">
                  <a:moveTo>
                    <a:pt x="199" y="1"/>
                  </a:moveTo>
                  <a:cubicBezTo>
                    <a:pt x="170" y="1"/>
                    <a:pt x="149" y="27"/>
                    <a:pt x="167" y="64"/>
                  </a:cubicBezTo>
                  <a:cubicBezTo>
                    <a:pt x="300" y="597"/>
                    <a:pt x="200" y="1098"/>
                    <a:pt x="0" y="1598"/>
                  </a:cubicBezTo>
                  <a:lnTo>
                    <a:pt x="33" y="1631"/>
                  </a:lnTo>
                  <a:cubicBezTo>
                    <a:pt x="367" y="1164"/>
                    <a:pt x="400" y="597"/>
                    <a:pt x="267" y="64"/>
                  </a:cubicBezTo>
                  <a:cubicBezTo>
                    <a:pt x="252" y="19"/>
                    <a:pt x="223" y="1"/>
                    <a:pt x="19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6"/>
            <p:cNvSpPr/>
            <p:nvPr/>
          </p:nvSpPr>
          <p:spPr>
            <a:xfrm>
              <a:off x="2325175" y="2533375"/>
              <a:ext cx="7525" cy="6750"/>
            </a:xfrm>
            <a:custGeom>
              <a:avLst/>
              <a:gdLst/>
              <a:ahLst/>
              <a:cxnLst/>
              <a:rect l="l" t="t" r="r" b="b"/>
              <a:pathLst>
                <a:path w="301" h="270" extrusionOk="0">
                  <a:moveTo>
                    <a:pt x="170" y="0"/>
                  </a:moveTo>
                  <a:cubicBezTo>
                    <a:pt x="106" y="0"/>
                    <a:pt x="67" y="71"/>
                    <a:pt x="67" y="122"/>
                  </a:cubicBezTo>
                  <a:lnTo>
                    <a:pt x="0" y="223"/>
                  </a:lnTo>
                  <a:cubicBezTo>
                    <a:pt x="0" y="246"/>
                    <a:pt x="50" y="270"/>
                    <a:pt x="91" y="270"/>
                  </a:cubicBezTo>
                  <a:cubicBezTo>
                    <a:pt x="108" y="270"/>
                    <a:pt x="124" y="266"/>
                    <a:pt x="134" y="256"/>
                  </a:cubicBezTo>
                  <a:lnTo>
                    <a:pt x="234" y="223"/>
                  </a:lnTo>
                  <a:cubicBezTo>
                    <a:pt x="300" y="189"/>
                    <a:pt x="300" y="56"/>
                    <a:pt x="234" y="22"/>
                  </a:cubicBezTo>
                  <a:cubicBezTo>
                    <a:pt x="210" y="7"/>
                    <a:pt x="189" y="0"/>
                    <a:pt x="17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6"/>
            <p:cNvSpPr/>
            <p:nvPr/>
          </p:nvSpPr>
          <p:spPr>
            <a:xfrm>
              <a:off x="2148525" y="2718950"/>
              <a:ext cx="93050" cy="26550"/>
            </a:xfrm>
            <a:custGeom>
              <a:avLst/>
              <a:gdLst/>
              <a:ahLst/>
              <a:cxnLst/>
              <a:rect l="l" t="t" r="r" b="b"/>
              <a:pathLst>
                <a:path w="3722" h="1062" extrusionOk="0">
                  <a:moveTo>
                    <a:pt x="200" y="0"/>
                  </a:moveTo>
                  <a:cubicBezTo>
                    <a:pt x="106" y="0"/>
                    <a:pt x="0" y="144"/>
                    <a:pt x="61" y="205"/>
                  </a:cubicBezTo>
                  <a:cubicBezTo>
                    <a:pt x="700" y="650"/>
                    <a:pt x="1518" y="1061"/>
                    <a:pt x="2268" y="1061"/>
                  </a:cubicBezTo>
                  <a:cubicBezTo>
                    <a:pt x="2811" y="1061"/>
                    <a:pt x="3319" y="846"/>
                    <a:pt x="3697" y="272"/>
                  </a:cubicBezTo>
                  <a:cubicBezTo>
                    <a:pt x="3721" y="223"/>
                    <a:pt x="3710" y="192"/>
                    <a:pt x="3689" y="192"/>
                  </a:cubicBezTo>
                  <a:cubicBezTo>
                    <a:pt x="3682" y="192"/>
                    <a:pt x="3673" y="196"/>
                    <a:pt x="3664" y="205"/>
                  </a:cubicBezTo>
                  <a:cubicBezTo>
                    <a:pt x="3173" y="477"/>
                    <a:pt x="2728" y="750"/>
                    <a:pt x="2199" y="750"/>
                  </a:cubicBezTo>
                  <a:cubicBezTo>
                    <a:pt x="2080" y="750"/>
                    <a:pt x="1958" y="736"/>
                    <a:pt x="1829" y="705"/>
                  </a:cubicBezTo>
                  <a:cubicBezTo>
                    <a:pt x="1229" y="572"/>
                    <a:pt x="795" y="205"/>
                    <a:pt x="228" y="5"/>
                  </a:cubicBezTo>
                  <a:cubicBezTo>
                    <a:pt x="219" y="2"/>
                    <a:pt x="210" y="0"/>
                    <a:pt x="20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6"/>
            <p:cNvSpPr/>
            <p:nvPr/>
          </p:nvSpPr>
          <p:spPr>
            <a:xfrm>
              <a:off x="2181725" y="2752400"/>
              <a:ext cx="65900" cy="15075"/>
            </a:xfrm>
            <a:custGeom>
              <a:avLst/>
              <a:gdLst/>
              <a:ahLst/>
              <a:cxnLst/>
              <a:rect l="l" t="t" r="r" b="b"/>
              <a:pathLst>
                <a:path w="2636" h="603" extrusionOk="0">
                  <a:moveTo>
                    <a:pt x="2569" y="1"/>
                  </a:moveTo>
                  <a:cubicBezTo>
                    <a:pt x="2259" y="332"/>
                    <a:pt x="1653" y="458"/>
                    <a:pt x="1079" y="458"/>
                  </a:cubicBezTo>
                  <a:cubicBezTo>
                    <a:pt x="727" y="458"/>
                    <a:pt x="387" y="411"/>
                    <a:pt x="134" y="335"/>
                  </a:cubicBezTo>
                  <a:cubicBezTo>
                    <a:pt x="34" y="335"/>
                    <a:pt x="1" y="435"/>
                    <a:pt x="67" y="468"/>
                  </a:cubicBezTo>
                  <a:cubicBezTo>
                    <a:pt x="331" y="562"/>
                    <a:pt x="615" y="603"/>
                    <a:pt x="902" y="603"/>
                  </a:cubicBezTo>
                  <a:cubicBezTo>
                    <a:pt x="1125" y="603"/>
                    <a:pt x="1350" y="578"/>
                    <a:pt x="1568" y="535"/>
                  </a:cubicBezTo>
                  <a:cubicBezTo>
                    <a:pt x="2002" y="501"/>
                    <a:pt x="2469" y="435"/>
                    <a:pt x="2636" y="34"/>
                  </a:cubicBezTo>
                  <a:lnTo>
                    <a:pt x="2569"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6"/>
            <p:cNvSpPr/>
            <p:nvPr/>
          </p:nvSpPr>
          <p:spPr>
            <a:xfrm>
              <a:off x="2215925" y="2771600"/>
              <a:ext cx="35875" cy="13350"/>
            </a:xfrm>
            <a:custGeom>
              <a:avLst/>
              <a:gdLst/>
              <a:ahLst/>
              <a:cxnLst/>
              <a:rect l="l" t="t" r="r" b="b"/>
              <a:pathLst>
                <a:path w="1435" h="534" extrusionOk="0">
                  <a:moveTo>
                    <a:pt x="1368" y="0"/>
                  </a:moveTo>
                  <a:cubicBezTo>
                    <a:pt x="1168" y="0"/>
                    <a:pt x="1001" y="67"/>
                    <a:pt x="834" y="100"/>
                  </a:cubicBezTo>
                  <a:cubicBezTo>
                    <a:pt x="634" y="200"/>
                    <a:pt x="434" y="234"/>
                    <a:pt x="167" y="234"/>
                  </a:cubicBezTo>
                  <a:cubicBezTo>
                    <a:pt x="0" y="334"/>
                    <a:pt x="34" y="534"/>
                    <a:pt x="200" y="534"/>
                  </a:cubicBezTo>
                  <a:cubicBezTo>
                    <a:pt x="601" y="534"/>
                    <a:pt x="1201" y="434"/>
                    <a:pt x="1435" y="67"/>
                  </a:cubicBezTo>
                  <a:lnTo>
                    <a:pt x="1368" y="0"/>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6"/>
            <p:cNvSpPr/>
            <p:nvPr/>
          </p:nvSpPr>
          <p:spPr>
            <a:xfrm>
              <a:off x="2248450" y="2779250"/>
              <a:ext cx="32075" cy="19050"/>
            </a:xfrm>
            <a:custGeom>
              <a:avLst/>
              <a:gdLst/>
              <a:ahLst/>
              <a:cxnLst/>
              <a:rect l="l" t="t" r="r" b="b"/>
              <a:pathLst>
                <a:path w="1283" h="762" extrusionOk="0">
                  <a:moveTo>
                    <a:pt x="1221" y="1"/>
                  </a:moveTo>
                  <a:cubicBezTo>
                    <a:pt x="1205" y="1"/>
                    <a:pt x="1186" y="9"/>
                    <a:pt x="1168" y="28"/>
                  </a:cubicBezTo>
                  <a:cubicBezTo>
                    <a:pt x="834" y="228"/>
                    <a:pt x="534" y="428"/>
                    <a:pt x="167" y="528"/>
                  </a:cubicBezTo>
                  <a:cubicBezTo>
                    <a:pt x="0" y="561"/>
                    <a:pt x="34" y="762"/>
                    <a:pt x="200" y="762"/>
                  </a:cubicBezTo>
                  <a:cubicBezTo>
                    <a:pt x="601" y="695"/>
                    <a:pt x="1068" y="528"/>
                    <a:pt x="1234" y="128"/>
                  </a:cubicBezTo>
                  <a:cubicBezTo>
                    <a:pt x="1283" y="56"/>
                    <a:pt x="1261" y="1"/>
                    <a:pt x="1221"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6"/>
            <p:cNvSpPr/>
            <p:nvPr/>
          </p:nvSpPr>
          <p:spPr>
            <a:xfrm>
              <a:off x="1712025" y="2424575"/>
              <a:ext cx="81125" cy="20200"/>
            </a:xfrm>
            <a:custGeom>
              <a:avLst/>
              <a:gdLst/>
              <a:ahLst/>
              <a:cxnLst/>
              <a:rect l="l" t="t" r="r" b="b"/>
              <a:pathLst>
                <a:path w="3245" h="808" extrusionOk="0">
                  <a:moveTo>
                    <a:pt x="1565" y="0"/>
                  </a:moveTo>
                  <a:cubicBezTo>
                    <a:pt x="1018" y="0"/>
                    <a:pt x="499" y="130"/>
                    <a:pt x="75" y="638"/>
                  </a:cubicBezTo>
                  <a:cubicBezTo>
                    <a:pt x="0" y="713"/>
                    <a:pt x="75" y="807"/>
                    <a:pt x="160" y="807"/>
                  </a:cubicBezTo>
                  <a:cubicBezTo>
                    <a:pt x="188" y="807"/>
                    <a:pt x="217" y="797"/>
                    <a:pt x="242" y="772"/>
                  </a:cubicBezTo>
                  <a:cubicBezTo>
                    <a:pt x="572" y="356"/>
                    <a:pt x="970" y="261"/>
                    <a:pt x="1398" y="261"/>
                  </a:cubicBezTo>
                  <a:cubicBezTo>
                    <a:pt x="1760" y="261"/>
                    <a:pt x="2145" y="329"/>
                    <a:pt x="2529" y="329"/>
                  </a:cubicBezTo>
                  <a:cubicBezTo>
                    <a:pt x="2746" y="329"/>
                    <a:pt x="2964" y="307"/>
                    <a:pt x="3178" y="238"/>
                  </a:cubicBezTo>
                  <a:cubicBezTo>
                    <a:pt x="3244" y="238"/>
                    <a:pt x="3244" y="138"/>
                    <a:pt x="3178" y="138"/>
                  </a:cubicBezTo>
                  <a:cubicBezTo>
                    <a:pt x="2653" y="122"/>
                    <a:pt x="2095" y="0"/>
                    <a:pt x="156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6"/>
            <p:cNvSpPr/>
            <p:nvPr/>
          </p:nvSpPr>
          <p:spPr>
            <a:xfrm>
              <a:off x="2050750" y="2816350"/>
              <a:ext cx="53225" cy="46225"/>
            </a:xfrm>
            <a:custGeom>
              <a:avLst/>
              <a:gdLst/>
              <a:ahLst/>
              <a:cxnLst/>
              <a:rect l="l" t="t" r="r" b="b"/>
              <a:pathLst>
                <a:path w="2129" h="1849" extrusionOk="0">
                  <a:moveTo>
                    <a:pt x="175" y="1"/>
                  </a:moveTo>
                  <a:cubicBezTo>
                    <a:pt x="75" y="1"/>
                    <a:pt x="0" y="143"/>
                    <a:pt x="103" y="245"/>
                  </a:cubicBezTo>
                  <a:cubicBezTo>
                    <a:pt x="436" y="545"/>
                    <a:pt x="770" y="779"/>
                    <a:pt x="1070" y="1079"/>
                  </a:cubicBezTo>
                  <a:cubicBezTo>
                    <a:pt x="1337" y="1312"/>
                    <a:pt x="1604" y="1613"/>
                    <a:pt x="1937" y="1813"/>
                  </a:cubicBezTo>
                  <a:cubicBezTo>
                    <a:pt x="1972" y="1838"/>
                    <a:pt x="2001" y="1849"/>
                    <a:pt x="2026" y="1849"/>
                  </a:cubicBezTo>
                  <a:cubicBezTo>
                    <a:pt x="2098" y="1849"/>
                    <a:pt x="2129" y="1762"/>
                    <a:pt x="2104" y="1713"/>
                  </a:cubicBezTo>
                  <a:cubicBezTo>
                    <a:pt x="1904" y="1379"/>
                    <a:pt x="1570" y="1112"/>
                    <a:pt x="1270" y="879"/>
                  </a:cubicBezTo>
                  <a:cubicBezTo>
                    <a:pt x="937" y="579"/>
                    <a:pt x="603" y="312"/>
                    <a:pt x="269" y="45"/>
                  </a:cubicBezTo>
                  <a:cubicBezTo>
                    <a:pt x="238" y="14"/>
                    <a:pt x="206" y="1"/>
                    <a:pt x="17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6"/>
            <p:cNvSpPr/>
            <p:nvPr/>
          </p:nvSpPr>
          <p:spPr>
            <a:xfrm>
              <a:off x="2050425" y="2842200"/>
              <a:ext cx="43775" cy="31500"/>
            </a:xfrm>
            <a:custGeom>
              <a:avLst/>
              <a:gdLst/>
              <a:ahLst/>
              <a:cxnLst/>
              <a:rect l="l" t="t" r="r" b="b"/>
              <a:pathLst>
                <a:path w="1751" h="1260" extrusionOk="0">
                  <a:moveTo>
                    <a:pt x="164" y="1"/>
                  </a:moveTo>
                  <a:cubicBezTo>
                    <a:pt x="37" y="1"/>
                    <a:pt x="1" y="215"/>
                    <a:pt x="149" y="245"/>
                  </a:cubicBezTo>
                  <a:cubicBezTo>
                    <a:pt x="816" y="379"/>
                    <a:pt x="1150" y="912"/>
                    <a:pt x="1650" y="1246"/>
                  </a:cubicBezTo>
                  <a:cubicBezTo>
                    <a:pt x="1650" y="1256"/>
                    <a:pt x="1659" y="1260"/>
                    <a:pt x="1671" y="1260"/>
                  </a:cubicBezTo>
                  <a:cubicBezTo>
                    <a:pt x="1700" y="1260"/>
                    <a:pt x="1750" y="1236"/>
                    <a:pt x="1750" y="1212"/>
                  </a:cubicBezTo>
                  <a:cubicBezTo>
                    <a:pt x="1750" y="879"/>
                    <a:pt x="1450" y="645"/>
                    <a:pt x="1216" y="445"/>
                  </a:cubicBezTo>
                  <a:cubicBezTo>
                    <a:pt x="916" y="245"/>
                    <a:pt x="583" y="45"/>
                    <a:pt x="216" y="12"/>
                  </a:cubicBezTo>
                  <a:cubicBezTo>
                    <a:pt x="197" y="4"/>
                    <a:pt x="180" y="1"/>
                    <a:pt x="164"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6"/>
            <p:cNvSpPr/>
            <p:nvPr/>
          </p:nvSpPr>
          <p:spPr>
            <a:xfrm>
              <a:off x="2048425" y="2861500"/>
              <a:ext cx="28250" cy="23525"/>
            </a:xfrm>
            <a:custGeom>
              <a:avLst/>
              <a:gdLst/>
              <a:ahLst/>
              <a:cxnLst/>
              <a:rect l="l" t="t" r="r" b="b"/>
              <a:pathLst>
                <a:path w="1130" h="941" extrusionOk="0">
                  <a:moveTo>
                    <a:pt x="143" y="0"/>
                  </a:moveTo>
                  <a:cubicBezTo>
                    <a:pt x="95" y="0"/>
                    <a:pt x="0" y="78"/>
                    <a:pt x="29" y="107"/>
                  </a:cubicBezTo>
                  <a:cubicBezTo>
                    <a:pt x="196" y="274"/>
                    <a:pt x="362" y="474"/>
                    <a:pt x="529" y="607"/>
                  </a:cubicBezTo>
                  <a:cubicBezTo>
                    <a:pt x="696" y="774"/>
                    <a:pt x="863" y="941"/>
                    <a:pt x="1030" y="941"/>
                  </a:cubicBezTo>
                  <a:cubicBezTo>
                    <a:pt x="1063" y="941"/>
                    <a:pt x="1130" y="907"/>
                    <a:pt x="1063" y="841"/>
                  </a:cubicBezTo>
                  <a:cubicBezTo>
                    <a:pt x="1030" y="674"/>
                    <a:pt x="829" y="574"/>
                    <a:pt x="663" y="474"/>
                  </a:cubicBezTo>
                  <a:cubicBezTo>
                    <a:pt x="496" y="340"/>
                    <a:pt x="329" y="174"/>
                    <a:pt x="162" y="7"/>
                  </a:cubicBezTo>
                  <a:cubicBezTo>
                    <a:pt x="158" y="2"/>
                    <a:pt x="151" y="0"/>
                    <a:pt x="143"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6"/>
            <p:cNvSpPr/>
            <p:nvPr/>
          </p:nvSpPr>
          <p:spPr>
            <a:xfrm>
              <a:off x="2043300" y="2889475"/>
              <a:ext cx="9200" cy="9725"/>
            </a:xfrm>
            <a:custGeom>
              <a:avLst/>
              <a:gdLst/>
              <a:ahLst/>
              <a:cxnLst/>
              <a:rect l="l" t="t" r="r" b="b"/>
              <a:pathLst>
                <a:path w="368" h="389" extrusionOk="0">
                  <a:moveTo>
                    <a:pt x="174" y="0"/>
                  </a:moveTo>
                  <a:cubicBezTo>
                    <a:pt x="144" y="0"/>
                    <a:pt x="109" y="8"/>
                    <a:pt x="67" y="22"/>
                  </a:cubicBezTo>
                  <a:cubicBezTo>
                    <a:pt x="0" y="55"/>
                    <a:pt x="34" y="189"/>
                    <a:pt x="67" y="222"/>
                  </a:cubicBezTo>
                  <a:lnTo>
                    <a:pt x="167" y="322"/>
                  </a:lnTo>
                  <a:cubicBezTo>
                    <a:pt x="201" y="356"/>
                    <a:pt x="234" y="356"/>
                    <a:pt x="267" y="389"/>
                  </a:cubicBezTo>
                  <a:cubicBezTo>
                    <a:pt x="334" y="389"/>
                    <a:pt x="367" y="356"/>
                    <a:pt x="367" y="322"/>
                  </a:cubicBezTo>
                  <a:lnTo>
                    <a:pt x="367" y="289"/>
                  </a:lnTo>
                  <a:lnTo>
                    <a:pt x="367" y="189"/>
                  </a:lnTo>
                  <a:lnTo>
                    <a:pt x="267" y="55"/>
                  </a:lnTo>
                  <a:cubicBezTo>
                    <a:pt x="248" y="16"/>
                    <a:pt x="217" y="0"/>
                    <a:pt x="174"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6"/>
            <p:cNvSpPr/>
            <p:nvPr/>
          </p:nvSpPr>
          <p:spPr>
            <a:xfrm>
              <a:off x="2061975" y="2928175"/>
              <a:ext cx="18350" cy="21775"/>
            </a:xfrm>
            <a:custGeom>
              <a:avLst/>
              <a:gdLst/>
              <a:ahLst/>
              <a:cxnLst/>
              <a:rect l="l" t="t" r="r" b="b"/>
              <a:pathLst>
                <a:path w="734" h="871" extrusionOk="0">
                  <a:moveTo>
                    <a:pt x="105" y="0"/>
                  </a:moveTo>
                  <a:cubicBezTo>
                    <a:pt x="53" y="0"/>
                    <a:pt x="1" y="48"/>
                    <a:pt x="21" y="108"/>
                  </a:cubicBezTo>
                  <a:cubicBezTo>
                    <a:pt x="121" y="442"/>
                    <a:pt x="321" y="742"/>
                    <a:pt x="621" y="842"/>
                  </a:cubicBezTo>
                  <a:cubicBezTo>
                    <a:pt x="642" y="863"/>
                    <a:pt x="662" y="871"/>
                    <a:pt x="679" y="871"/>
                  </a:cubicBezTo>
                  <a:cubicBezTo>
                    <a:pt x="716" y="871"/>
                    <a:pt x="734" y="832"/>
                    <a:pt x="688" y="809"/>
                  </a:cubicBezTo>
                  <a:cubicBezTo>
                    <a:pt x="488" y="542"/>
                    <a:pt x="287" y="409"/>
                    <a:pt x="187" y="75"/>
                  </a:cubicBezTo>
                  <a:cubicBezTo>
                    <a:pt x="174" y="22"/>
                    <a:pt x="139" y="0"/>
                    <a:pt x="105"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6"/>
            <p:cNvSpPr/>
            <p:nvPr/>
          </p:nvSpPr>
          <p:spPr>
            <a:xfrm>
              <a:off x="1957425" y="2902800"/>
              <a:ext cx="37525" cy="14750"/>
            </a:xfrm>
            <a:custGeom>
              <a:avLst/>
              <a:gdLst/>
              <a:ahLst/>
              <a:cxnLst/>
              <a:rect l="l" t="t" r="r" b="b"/>
              <a:pathLst>
                <a:path w="1501" h="590" extrusionOk="0">
                  <a:moveTo>
                    <a:pt x="469" y="0"/>
                  </a:moveTo>
                  <a:cubicBezTo>
                    <a:pt x="361" y="0"/>
                    <a:pt x="258" y="9"/>
                    <a:pt x="166" y="23"/>
                  </a:cubicBezTo>
                  <a:cubicBezTo>
                    <a:pt x="11" y="85"/>
                    <a:pt x="0" y="293"/>
                    <a:pt x="136" y="293"/>
                  </a:cubicBezTo>
                  <a:cubicBezTo>
                    <a:pt x="145" y="293"/>
                    <a:pt x="155" y="292"/>
                    <a:pt x="166" y="290"/>
                  </a:cubicBezTo>
                  <a:cubicBezTo>
                    <a:pt x="229" y="281"/>
                    <a:pt x="292" y="276"/>
                    <a:pt x="354" y="276"/>
                  </a:cubicBezTo>
                  <a:cubicBezTo>
                    <a:pt x="525" y="276"/>
                    <a:pt x="696" y="307"/>
                    <a:pt x="867" y="356"/>
                  </a:cubicBezTo>
                  <a:cubicBezTo>
                    <a:pt x="1034" y="456"/>
                    <a:pt x="1200" y="523"/>
                    <a:pt x="1434" y="590"/>
                  </a:cubicBezTo>
                  <a:cubicBezTo>
                    <a:pt x="1501" y="590"/>
                    <a:pt x="1501" y="523"/>
                    <a:pt x="1501" y="456"/>
                  </a:cubicBezTo>
                  <a:cubicBezTo>
                    <a:pt x="1343" y="114"/>
                    <a:pt x="873" y="0"/>
                    <a:pt x="469"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6"/>
            <p:cNvSpPr/>
            <p:nvPr/>
          </p:nvSpPr>
          <p:spPr>
            <a:xfrm>
              <a:off x="1966200" y="2883900"/>
              <a:ext cx="27925" cy="12800"/>
            </a:xfrm>
            <a:custGeom>
              <a:avLst/>
              <a:gdLst/>
              <a:ahLst/>
              <a:cxnLst/>
              <a:rect l="l" t="t" r="r" b="b"/>
              <a:pathLst>
                <a:path w="1117" h="512" extrusionOk="0">
                  <a:moveTo>
                    <a:pt x="179" y="1"/>
                  </a:moveTo>
                  <a:cubicBezTo>
                    <a:pt x="11" y="1"/>
                    <a:pt x="1" y="215"/>
                    <a:pt x="149" y="245"/>
                  </a:cubicBezTo>
                  <a:cubicBezTo>
                    <a:pt x="282" y="278"/>
                    <a:pt x="449" y="278"/>
                    <a:pt x="583" y="378"/>
                  </a:cubicBezTo>
                  <a:cubicBezTo>
                    <a:pt x="683" y="412"/>
                    <a:pt x="783" y="512"/>
                    <a:pt x="950" y="512"/>
                  </a:cubicBezTo>
                  <a:cubicBezTo>
                    <a:pt x="1083" y="512"/>
                    <a:pt x="1116" y="345"/>
                    <a:pt x="1083" y="245"/>
                  </a:cubicBezTo>
                  <a:cubicBezTo>
                    <a:pt x="883" y="45"/>
                    <a:pt x="483" y="11"/>
                    <a:pt x="249" y="11"/>
                  </a:cubicBezTo>
                  <a:cubicBezTo>
                    <a:pt x="223" y="4"/>
                    <a:pt x="200" y="1"/>
                    <a:pt x="179"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6"/>
            <p:cNvSpPr/>
            <p:nvPr/>
          </p:nvSpPr>
          <p:spPr>
            <a:xfrm>
              <a:off x="1978700" y="2857150"/>
              <a:ext cx="24600" cy="14550"/>
            </a:xfrm>
            <a:custGeom>
              <a:avLst/>
              <a:gdLst/>
              <a:ahLst/>
              <a:cxnLst/>
              <a:rect l="l" t="t" r="r" b="b"/>
              <a:pathLst>
                <a:path w="984" h="582" extrusionOk="0">
                  <a:moveTo>
                    <a:pt x="185" y="1"/>
                  </a:moveTo>
                  <a:cubicBezTo>
                    <a:pt x="59" y="1"/>
                    <a:pt x="1" y="161"/>
                    <a:pt x="116" y="248"/>
                  </a:cubicBezTo>
                  <a:cubicBezTo>
                    <a:pt x="249" y="314"/>
                    <a:pt x="416" y="348"/>
                    <a:pt x="516" y="448"/>
                  </a:cubicBezTo>
                  <a:cubicBezTo>
                    <a:pt x="650" y="481"/>
                    <a:pt x="783" y="581"/>
                    <a:pt x="917" y="581"/>
                  </a:cubicBezTo>
                  <a:cubicBezTo>
                    <a:pt x="983" y="581"/>
                    <a:pt x="983" y="481"/>
                    <a:pt x="983" y="448"/>
                  </a:cubicBezTo>
                  <a:cubicBezTo>
                    <a:pt x="917" y="314"/>
                    <a:pt x="783" y="281"/>
                    <a:pt x="650" y="248"/>
                  </a:cubicBezTo>
                  <a:cubicBezTo>
                    <a:pt x="516" y="147"/>
                    <a:pt x="349" y="114"/>
                    <a:pt x="249" y="14"/>
                  </a:cubicBezTo>
                  <a:cubicBezTo>
                    <a:pt x="226" y="5"/>
                    <a:pt x="205" y="1"/>
                    <a:pt x="18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6"/>
            <p:cNvSpPr/>
            <p:nvPr/>
          </p:nvSpPr>
          <p:spPr>
            <a:xfrm>
              <a:off x="1994050" y="2835975"/>
              <a:ext cx="24250" cy="11550"/>
            </a:xfrm>
            <a:custGeom>
              <a:avLst/>
              <a:gdLst/>
              <a:ahLst/>
              <a:cxnLst/>
              <a:rect l="l" t="t" r="r" b="b"/>
              <a:pathLst>
                <a:path w="970" h="462" extrusionOk="0">
                  <a:moveTo>
                    <a:pt x="241" y="0"/>
                  </a:moveTo>
                  <a:cubicBezTo>
                    <a:pt x="107" y="0"/>
                    <a:pt x="0" y="152"/>
                    <a:pt x="136" y="261"/>
                  </a:cubicBezTo>
                  <a:cubicBezTo>
                    <a:pt x="273" y="329"/>
                    <a:pt x="505" y="461"/>
                    <a:pt x="713" y="461"/>
                  </a:cubicBezTo>
                  <a:cubicBezTo>
                    <a:pt x="807" y="461"/>
                    <a:pt x="897" y="434"/>
                    <a:pt x="970" y="361"/>
                  </a:cubicBezTo>
                  <a:lnTo>
                    <a:pt x="970" y="261"/>
                  </a:lnTo>
                  <a:cubicBezTo>
                    <a:pt x="870" y="161"/>
                    <a:pt x="803" y="161"/>
                    <a:pt x="669" y="161"/>
                  </a:cubicBezTo>
                  <a:cubicBezTo>
                    <a:pt x="536" y="127"/>
                    <a:pt x="403" y="94"/>
                    <a:pt x="336" y="27"/>
                  </a:cubicBezTo>
                  <a:cubicBezTo>
                    <a:pt x="304" y="8"/>
                    <a:pt x="272" y="0"/>
                    <a:pt x="241"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6"/>
            <p:cNvSpPr/>
            <p:nvPr/>
          </p:nvSpPr>
          <p:spPr>
            <a:xfrm>
              <a:off x="2007675" y="2814950"/>
              <a:ext cx="19800" cy="7825"/>
            </a:xfrm>
            <a:custGeom>
              <a:avLst/>
              <a:gdLst/>
              <a:ahLst/>
              <a:cxnLst/>
              <a:rect l="l" t="t" r="r" b="b"/>
              <a:pathLst>
                <a:path w="792" h="313" extrusionOk="0">
                  <a:moveTo>
                    <a:pt x="692" y="1"/>
                  </a:moveTo>
                  <a:cubicBezTo>
                    <a:pt x="625" y="34"/>
                    <a:pt x="525" y="101"/>
                    <a:pt x="458" y="101"/>
                  </a:cubicBezTo>
                  <a:cubicBezTo>
                    <a:pt x="358" y="101"/>
                    <a:pt x="291" y="101"/>
                    <a:pt x="158" y="34"/>
                  </a:cubicBezTo>
                  <a:cubicBezTo>
                    <a:pt x="150" y="32"/>
                    <a:pt x="143" y="31"/>
                    <a:pt x="135" y="31"/>
                  </a:cubicBezTo>
                  <a:cubicBezTo>
                    <a:pt x="21" y="31"/>
                    <a:pt x="1" y="270"/>
                    <a:pt x="158" y="301"/>
                  </a:cubicBezTo>
                  <a:cubicBezTo>
                    <a:pt x="201" y="308"/>
                    <a:pt x="250" y="312"/>
                    <a:pt x="302" y="312"/>
                  </a:cubicBezTo>
                  <a:cubicBezTo>
                    <a:pt x="491" y="312"/>
                    <a:pt x="713" y="258"/>
                    <a:pt x="792" y="101"/>
                  </a:cubicBezTo>
                  <a:cubicBezTo>
                    <a:pt x="792" y="34"/>
                    <a:pt x="758" y="1"/>
                    <a:pt x="69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6"/>
            <p:cNvSpPr/>
            <p:nvPr/>
          </p:nvSpPr>
          <p:spPr>
            <a:xfrm>
              <a:off x="2028200" y="2792550"/>
              <a:ext cx="12650" cy="9850"/>
            </a:xfrm>
            <a:custGeom>
              <a:avLst/>
              <a:gdLst/>
              <a:ahLst/>
              <a:cxnLst/>
              <a:rect l="l" t="t" r="r" b="b"/>
              <a:pathLst>
                <a:path w="506" h="394" extrusionOk="0">
                  <a:moveTo>
                    <a:pt x="250" y="1"/>
                  </a:moveTo>
                  <a:cubicBezTo>
                    <a:pt x="95" y="1"/>
                    <a:pt x="1" y="278"/>
                    <a:pt x="171" y="363"/>
                  </a:cubicBezTo>
                  <a:cubicBezTo>
                    <a:pt x="203" y="385"/>
                    <a:pt x="234" y="394"/>
                    <a:pt x="264" y="394"/>
                  </a:cubicBezTo>
                  <a:cubicBezTo>
                    <a:pt x="415" y="394"/>
                    <a:pt x="505" y="141"/>
                    <a:pt x="338" y="29"/>
                  </a:cubicBezTo>
                  <a:cubicBezTo>
                    <a:pt x="307" y="9"/>
                    <a:pt x="278" y="1"/>
                    <a:pt x="250"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6"/>
            <p:cNvSpPr/>
            <p:nvPr/>
          </p:nvSpPr>
          <p:spPr>
            <a:xfrm>
              <a:off x="1978550" y="2788625"/>
              <a:ext cx="17250" cy="17400"/>
            </a:xfrm>
            <a:custGeom>
              <a:avLst/>
              <a:gdLst/>
              <a:ahLst/>
              <a:cxnLst/>
              <a:rect l="l" t="t" r="r" b="b"/>
              <a:pathLst>
                <a:path w="690" h="696" extrusionOk="0">
                  <a:moveTo>
                    <a:pt x="186" y="1"/>
                  </a:moveTo>
                  <a:cubicBezTo>
                    <a:pt x="102" y="1"/>
                    <a:pt x="1" y="80"/>
                    <a:pt x="22" y="186"/>
                  </a:cubicBezTo>
                  <a:cubicBezTo>
                    <a:pt x="113" y="399"/>
                    <a:pt x="288" y="696"/>
                    <a:pt x="545" y="696"/>
                  </a:cubicBezTo>
                  <a:cubicBezTo>
                    <a:pt x="570" y="696"/>
                    <a:pt x="596" y="693"/>
                    <a:pt x="622" y="687"/>
                  </a:cubicBezTo>
                  <a:cubicBezTo>
                    <a:pt x="656" y="687"/>
                    <a:pt x="689" y="587"/>
                    <a:pt x="656" y="553"/>
                  </a:cubicBezTo>
                  <a:cubicBezTo>
                    <a:pt x="622" y="487"/>
                    <a:pt x="522" y="420"/>
                    <a:pt x="456" y="353"/>
                  </a:cubicBezTo>
                  <a:cubicBezTo>
                    <a:pt x="355" y="253"/>
                    <a:pt x="322" y="186"/>
                    <a:pt x="289" y="86"/>
                  </a:cubicBezTo>
                  <a:cubicBezTo>
                    <a:pt x="277" y="26"/>
                    <a:pt x="234" y="1"/>
                    <a:pt x="186"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6"/>
            <p:cNvSpPr/>
            <p:nvPr/>
          </p:nvSpPr>
          <p:spPr>
            <a:xfrm>
              <a:off x="1960400" y="2819675"/>
              <a:ext cx="24675" cy="14150"/>
            </a:xfrm>
            <a:custGeom>
              <a:avLst/>
              <a:gdLst/>
              <a:ahLst/>
              <a:cxnLst/>
              <a:rect l="l" t="t" r="r" b="b"/>
              <a:pathLst>
                <a:path w="987" h="566" extrusionOk="0">
                  <a:moveTo>
                    <a:pt x="190" y="0"/>
                  </a:moveTo>
                  <a:cubicBezTo>
                    <a:pt x="60" y="0"/>
                    <a:pt x="1" y="191"/>
                    <a:pt x="147" y="279"/>
                  </a:cubicBezTo>
                  <a:cubicBezTo>
                    <a:pt x="314" y="346"/>
                    <a:pt x="514" y="479"/>
                    <a:pt x="681" y="546"/>
                  </a:cubicBezTo>
                  <a:cubicBezTo>
                    <a:pt x="709" y="560"/>
                    <a:pt x="736" y="566"/>
                    <a:pt x="761" y="566"/>
                  </a:cubicBezTo>
                  <a:cubicBezTo>
                    <a:pt x="912" y="566"/>
                    <a:pt x="987" y="336"/>
                    <a:pt x="815" y="279"/>
                  </a:cubicBezTo>
                  <a:cubicBezTo>
                    <a:pt x="648" y="145"/>
                    <a:pt x="414" y="79"/>
                    <a:pt x="248" y="12"/>
                  </a:cubicBezTo>
                  <a:cubicBezTo>
                    <a:pt x="227" y="4"/>
                    <a:pt x="208" y="0"/>
                    <a:pt x="190"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6"/>
            <p:cNvSpPr/>
            <p:nvPr/>
          </p:nvSpPr>
          <p:spPr>
            <a:xfrm>
              <a:off x="1957100" y="2837750"/>
              <a:ext cx="12825" cy="7825"/>
            </a:xfrm>
            <a:custGeom>
              <a:avLst/>
              <a:gdLst/>
              <a:ahLst/>
              <a:cxnLst/>
              <a:rect l="l" t="t" r="r" b="b"/>
              <a:pathLst>
                <a:path w="513" h="313" extrusionOk="0">
                  <a:moveTo>
                    <a:pt x="122" y="0"/>
                  </a:moveTo>
                  <a:cubicBezTo>
                    <a:pt x="30" y="0"/>
                    <a:pt x="0" y="195"/>
                    <a:pt x="113" y="223"/>
                  </a:cubicBezTo>
                  <a:cubicBezTo>
                    <a:pt x="189" y="248"/>
                    <a:pt x="284" y="312"/>
                    <a:pt x="384" y="312"/>
                  </a:cubicBezTo>
                  <a:cubicBezTo>
                    <a:pt x="415" y="312"/>
                    <a:pt x="447" y="306"/>
                    <a:pt x="480" y="290"/>
                  </a:cubicBezTo>
                  <a:lnTo>
                    <a:pt x="513" y="223"/>
                  </a:lnTo>
                  <a:cubicBezTo>
                    <a:pt x="480" y="90"/>
                    <a:pt x="313" y="56"/>
                    <a:pt x="179" y="23"/>
                  </a:cubicBezTo>
                  <a:cubicBezTo>
                    <a:pt x="159" y="7"/>
                    <a:pt x="139" y="0"/>
                    <a:pt x="122" y="0"/>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6"/>
            <p:cNvSpPr/>
            <p:nvPr/>
          </p:nvSpPr>
          <p:spPr>
            <a:xfrm>
              <a:off x="1951575" y="2843075"/>
              <a:ext cx="10025" cy="12550"/>
            </a:xfrm>
            <a:custGeom>
              <a:avLst/>
              <a:gdLst/>
              <a:ahLst/>
              <a:cxnLst/>
              <a:rect l="l" t="t" r="r" b="b"/>
              <a:pathLst>
                <a:path w="401" h="502" extrusionOk="0">
                  <a:moveTo>
                    <a:pt x="152" y="1"/>
                  </a:moveTo>
                  <a:cubicBezTo>
                    <a:pt x="138" y="1"/>
                    <a:pt x="120" y="3"/>
                    <a:pt x="100" y="10"/>
                  </a:cubicBezTo>
                  <a:cubicBezTo>
                    <a:pt x="33" y="77"/>
                    <a:pt x="0" y="177"/>
                    <a:pt x="0" y="243"/>
                  </a:cubicBezTo>
                  <a:lnTo>
                    <a:pt x="0" y="344"/>
                  </a:lnTo>
                  <a:cubicBezTo>
                    <a:pt x="33" y="377"/>
                    <a:pt x="67" y="410"/>
                    <a:pt x="167" y="477"/>
                  </a:cubicBezTo>
                  <a:cubicBezTo>
                    <a:pt x="200" y="494"/>
                    <a:pt x="242" y="502"/>
                    <a:pt x="284" y="502"/>
                  </a:cubicBezTo>
                  <a:cubicBezTo>
                    <a:pt x="325" y="502"/>
                    <a:pt x="367" y="494"/>
                    <a:pt x="400" y="477"/>
                  </a:cubicBezTo>
                  <a:lnTo>
                    <a:pt x="400" y="344"/>
                  </a:lnTo>
                  <a:cubicBezTo>
                    <a:pt x="334" y="243"/>
                    <a:pt x="200" y="243"/>
                    <a:pt x="167" y="177"/>
                  </a:cubicBezTo>
                  <a:lnTo>
                    <a:pt x="200" y="43"/>
                  </a:lnTo>
                  <a:cubicBezTo>
                    <a:pt x="227" y="43"/>
                    <a:pt x="211" y="1"/>
                    <a:pt x="15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6"/>
            <p:cNvSpPr/>
            <p:nvPr/>
          </p:nvSpPr>
          <p:spPr>
            <a:xfrm>
              <a:off x="1940175" y="2864950"/>
              <a:ext cx="6400" cy="8400"/>
            </a:xfrm>
            <a:custGeom>
              <a:avLst/>
              <a:gdLst/>
              <a:ahLst/>
              <a:cxnLst/>
              <a:rect l="l" t="t" r="r" b="b"/>
              <a:pathLst>
                <a:path w="256" h="336" extrusionOk="0">
                  <a:moveTo>
                    <a:pt x="95" y="1"/>
                  </a:moveTo>
                  <a:cubicBezTo>
                    <a:pt x="49" y="1"/>
                    <a:pt x="1" y="38"/>
                    <a:pt x="22" y="102"/>
                  </a:cubicBezTo>
                  <a:cubicBezTo>
                    <a:pt x="22" y="136"/>
                    <a:pt x="56" y="202"/>
                    <a:pt x="123" y="269"/>
                  </a:cubicBezTo>
                  <a:cubicBezTo>
                    <a:pt x="156" y="302"/>
                    <a:pt x="189" y="336"/>
                    <a:pt x="223" y="336"/>
                  </a:cubicBezTo>
                  <a:lnTo>
                    <a:pt x="256" y="269"/>
                  </a:lnTo>
                  <a:lnTo>
                    <a:pt x="189" y="169"/>
                  </a:lnTo>
                  <a:cubicBezTo>
                    <a:pt x="156" y="136"/>
                    <a:pt x="156" y="102"/>
                    <a:pt x="156" y="36"/>
                  </a:cubicBezTo>
                  <a:cubicBezTo>
                    <a:pt x="144" y="12"/>
                    <a:pt x="120" y="1"/>
                    <a:pt x="95"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6"/>
            <p:cNvSpPr/>
            <p:nvPr/>
          </p:nvSpPr>
          <p:spPr>
            <a:xfrm>
              <a:off x="1932375" y="2877500"/>
              <a:ext cx="25" cy="850"/>
            </a:xfrm>
            <a:custGeom>
              <a:avLst/>
              <a:gdLst/>
              <a:ahLst/>
              <a:cxnLst/>
              <a:rect l="l" t="t" r="r" b="b"/>
              <a:pathLst>
                <a:path w="1" h="34" extrusionOk="0">
                  <a:moveTo>
                    <a:pt x="1" y="34"/>
                  </a:moveTo>
                  <a:lnTo>
                    <a:pt x="1" y="1"/>
                  </a:ln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6"/>
            <p:cNvSpPr/>
            <p:nvPr/>
          </p:nvSpPr>
          <p:spPr>
            <a:xfrm>
              <a:off x="2035275" y="2758775"/>
              <a:ext cx="17225" cy="9500"/>
            </a:xfrm>
            <a:custGeom>
              <a:avLst/>
              <a:gdLst/>
              <a:ahLst/>
              <a:cxnLst/>
              <a:rect l="l" t="t" r="r" b="b"/>
              <a:pathLst>
                <a:path w="689" h="380" extrusionOk="0">
                  <a:moveTo>
                    <a:pt x="142" y="1"/>
                  </a:moveTo>
                  <a:cubicBezTo>
                    <a:pt x="41" y="1"/>
                    <a:pt x="0" y="184"/>
                    <a:pt x="88" y="213"/>
                  </a:cubicBezTo>
                  <a:cubicBezTo>
                    <a:pt x="255" y="246"/>
                    <a:pt x="388" y="346"/>
                    <a:pt x="555" y="380"/>
                  </a:cubicBezTo>
                  <a:cubicBezTo>
                    <a:pt x="655" y="380"/>
                    <a:pt x="688" y="280"/>
                    <a:pt x="588" y="246"/>
                  </a:cubicBezTo>
                  <a:cubicBezTo>
                    <a:pt x="455" y="180"/>
                    <a:pt x="288" y="80"/>
                    <a:pt x="188" y="13"/>
                  </a:cubicBezTo>
                  <a:cubicBezTo>
                    <a:pt x="171" y="5"/>
                    <a:pt x="156" y="1"/>
                    <a:pt x="142" y="1"/>
                  </a:cubicBezTo>
                  <a:close/>
                </a:path>
              </a:pathLst>
            </a:custGeom>
            <a:solidFill>
              <a:srgbClr val="7896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1" name="Google Shape;3951;p46"/>
          <p:cNvSpPr txBox="1">
            <a:spLocks noGrp="1"/>
          </p:cNvSpPr>
          <p:nvPr>
            <p:ph type="title"/>
          </p:nvPr>
        </p:nvSpPr>
        <p:spPr>
          <a:xfrm>
            <a:off x="4286248" y="2457496"/>
            <a:ext cx="4572032" cy="1328700"/>
          </a:xfrm>
          <a:prstGeom prst="rect">
            <a:avLst/>
          </a:prstGeom>
        </p:spPr>
        <p:txBody>
          <a:bodyPr spcFirstLastPara="1" wrap="square" lIns="91425" tIns="91425" rIns="91425" bIns="91425" anchor="ctr" anchorCtr="0">
            <a:noAutofit/>
          </a:bodyPr>
          <a:lstStyle/>
          <a:p>
            <a:pPr algn="ctr"/>
            <a:r>
              <a:rPr lang="fr-FR" dirty="0" smtClean="0"/>
              <a:t>L’Algorithme de Base : TIOA</a:t>
            </a:r>
            <a:br>
              <a:rPr lang="fr-FR" dirty="0" smtClean="0"/>
            </a:br>
            <a:endParaRPr>
              <a:solidFill>
                <a:schemeClr val="accent2"/>
              </a:solidFill>
            </a:endParaRPr>
          </a:p>
        </p:txBody>
      </p:sp>
      <p:sp>
        <p:nvSpPr>
          <p:cNvPr id="3952" name="Google Shape;3952;p46"/>
          <p:cNvSpPr txBox="1">
            <a:spLocks noGrp="1"/>
          </p:cNvSpPr>
          <p:nvPr>
            <p:ph type="title" idx="2"/>
          </p:nvPr>
        </p:nvSpPr>
        <p:spPr>
          <a:xfrm>
            <a:off x="7151876" y="1166045"/>
            <a:ext cx="1278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03</a:t>
            </a:r>
            <a:endParaRPr/>
          </a:p>
        </p:txBody>
      </p:sp>
      <p:grpSp>
        <p:nvGrpSpPr>
          <p:cNvPr id="3954" name="Google Shape;3954;p46"/>
          <p:cNvGrpSpPr/>
          <p:nvPr/>
        </p:nvGrpSpPr>
        <p:grpSpPr>
          <a:xfrm>
            <a:off x="3924284" y="-48843"/>
            <a:ext cx="1549591" cy="1795499"/>
            <a:chOff x="2639375" y="-198525"/>
            <a:chExt cx="1761900" cy="2041500"/>
          </a:xfrm>
        </p:grpSpPr>
        <p:sp>
          <p:nvSpPr>
            <p:cNvPr id="3955" name="Google Shape;3955;p46"/>
            <p:cNvSpPr/>
            <p:nvPr/>
          </p:nvSpPr>
          <p:spPr>
            <a:xfrm>
              <a:off x="2639375" y="-198525"/>
              <a:ext cx="1761900" cy="2041500"/>
            </a:xfrm>
            <a:custGeom>
              <a:avLst/>
              <a:gdLst/>
              <a:ahLst/>
              <a:cxnLst/>
              <a:rect l="l" t="t" r="r" b="b"/>
              <a:pathLst>
                <a:path w="70476" h="81660" extrusionOk="0">
                  <a:moveTo>
                    <a:pt x="11216" y="415"/>
                  </a:moveTo>
                  <a:cubicBezTo>
                    <a:pt x="11492" y="565"/>
                    <a:pt x="12035" y="818"/>
                    <a:pt x="12116" y="818"/>
                  </a:cubicBezTo>
                  <a:cubicBezTo>
                    <a:pt x="12124" y="818"/>
                    <a:pt x="12128" y="816"/>
                    <a:pt x="12126" y="811"/>
                  </a:cubicBezTo>
                  <a:lnTo>
                    <a:pt x="12126" y="811"/>
                  </a:lnTo>
                  <a:cubicBezTo>
                    <a:pt x="12696" y="1455"/>
                    <a:pt x="12402" y="2586"/>
                    <a:pt x="12432" y="3363"/>
                  </a:cubicBezTo>
                  <a:cubicBezTo>
                    <a:pt x="12493" y="5096"/>
                    <a:pt x="12706" y="6859"/>
                    <a:pt x="13010" y="8591"/>
                  </a:cubicBezTo>
                  <a:cubicBezTo>
                    <a:pt x="13557" y="12148"/>
                    <a:pt x="14560" y="15552"/>
                    <a:pt x="15776" y="18926"/>
                  </a:cubicBezTo>
                  <a:cubicBezTo>
                    <a:pt x="15745" y="19017"/>
                    <a:pt x="15745" y="19078"/>
                    <a:pt x="15806" y="19139"/>
                  </a:cubicBezTo>
                  <a:cubicBezTo>
                    <a:pt x="15837" y="19139"/>
                    <a:pt x="15837" y="19169"/>
                    <a:pt x="15897" y="19169"/>
                  </a:cubicBezTo>
                  <a:cubicBezTo>
                    <a:pt x="15928" y="19291"/>
                    <a:pt x="15958" y="19351"/>
                    <a:pt x="15989" y="19473"/>
                  </a:cubicBezTo>
                  <a:cubicBezTo>
                    <a:pt x="17964" y="24671"/>
                    <a:pt x="20548" y="29534"/>
                    <a:pt x="23284" y="34367"/>
                  </a:cubicBezTo>
                  <a:cubicBezTo>
                    <a:pt x="20973" y="30446"/>
                    <a:pt x="18846" y="26494"/>
                    <a:pt x="16992" y="22361"/>
                  </a:cubicBezTo>
                  <a:cubicBezTo>
                    <a:pt x="13952" y="15582"/>
                    <a:pt x="10578" y="7953"/>
                    <a:pt x="11216" y="415"/>
                  </a:cubicBezTo>
                  <a:close/>
                  <a:moveTo>
                    <a:pt x="17417" y="20294"/>
                  </a:moveTo>
                  <a:lnTo>
                    <a:pt x="17417" y="20294"/>
                  </a:lnTo>
                  <a:cubicBezTo>
                    <a:pt x="25502" y="25917"/>
                    <a:pt x="35837" y="26464"/>
                    <a:pt x="45229" y="28622"/>
                  </a:cubicBezTo>
                  <a:cubicBezTo>
                    <a:pt x="50944" y="29960"/>
                    <a:pt x="56202" y="32026"/>
                    <a:pt x="60457" y="36221"/>
                  </a:cubicBezTo>
                  <a:cubicBezTo>
                    <a:pt x="63771" y="39473"/>
                    <a:pt x="66415" y="43303"/>
                    <a:pt x="69333" y="46829"/>
                  </a:cubicBezTo>
                  <a:cubicBezTo>
                    <a:pt x="64227" y="45431"/>
                    <a:pt x="58907" y="45188"/>
                    <a:pt x="53679" y="44337"/>
                  </a:cubicBezTo>
                  <a:cubicBezTo>
                    <a:pt x="48634" y="43486"/>
                    <a:pt x="43709" y="41875"/>
                    <a:pt x="39089" y="39595"/>
                  </a:cubicBezTo>
                  <a:cubicBezTo>
                    <a:pt x="30214" y="35248"/>
                    <a:pt x="22828" y="28501"/>
                    <a:pt x="17417" y="20294"/>
                  </a:cubicBezTo>
                  <a:close/>
                  <a:moveTo>
                    <a:pt x="13405" y="16221"/>
                  </a:moveTo>
                  <a:cubicBezTo>
                    <a:pt x="12554" y="19899"/>
                    <a:pt x="13527" y="23394"/>
                    <a:pt x="14438" y="26950"/>
                  </a:cubicBezTo>
                  <a:cubicBezTo>
                    <a:pt x="15654" y="31722"/>
                    <a:pt x="16596" y="36647"/>
                    <a:pt x="15897" y="41510"/>
                  </a:cubicBezTo>
                  <a:cubicBezTo>
                    <a:pt x="14712" y="49504"/>
                    <a:pt x="7873" y="54732"/>
                    <a:pt x="5867" y="62300"/>
                  </a:cubicBezTo>
                  <a:cubicBezTo>
                    <a:pt x="3435" y="54398"/>
                    <a:pt x="1064" y="46312"/>
                    <a:pt x="1551" y="37984"/>
                  </a:cubicBezTo>
                  <a:cubicBezTo>
                    <a:pt x="1824" y="33485"/>
                    <a:pt x="2888" y="29017"/>
                    <a:pt x="5137" y="25096"/>
                  </a:cubicBezTo>
                  <a:cubicBezTo>
                    <a:pt x="7174" y="21479"/>
                    <a:pt x="10213" y="18774"/>
                    <a:pt x="13405" y="16221"/>
                  </a:cubicBezTo>
                  <a:close/>
                  <a:moveTo>
                    <a:pt x="27387" y="40902"/>
                  </a:moveTo>
                  <a:cubicBezTo>
                    <a:pt x="30062" y="42878"/>
                    <a:pt x="33132" y="43911"/>
                    <a:pt x="36263" y="45097"/>
                  </a:cubicBezTo>
                  <a:cubicBezTo>
                    <a:pt x="40153" y="46556"/>
                    <a:pt x="43588" y="48501"/>
                    <a:pt x="46445" y="51632"/>
                  </a:cubicBezTo>
                  <a:cubicBezTo>
                    <a:pt x="51369" y="57012"/>
                    <a:pt x="53983" y="63942"/>
                    <a:pt x="56932" y="70507"/>
                  </a:cubicBezTo>
                  <a:cubicBezTo>
                    <a:pt x="58391" y="73820"/>
                    <a:pt x="60032" y="77042"/>
                    <a:pt x="62099" y="80051"/>
                  </a:cubicBezTo>
                  <a:cubicBezTo>
                    <a:pt x="62523" y="80663"/>
                    <a:pt x="62777" y="80876"/>
                    <a:pt x="62728" y="80876"/>
                  </a:cubicBezTo>
                  <a:cubicBezTo>
                    <a:pt x="62689" y="80876"/>
                    <a:pt x="62460" y="80743"/>
                    <a:pt x="61977" y="80568"/>
                  </a:cubicBezTo>
                  <a:cubicBezTo>
                    <a:pt x="61187" y="80264"/>
                    <a:pt x="60427" y="79839"/>
                    <a:pt x="59667" y="79535"/>
                  </a:cubicBezTo>
                  <a:cubicBezTo>
                    <a:pt x="57935" y="78866"/>
                    <a:pt x="56172" y="78319"/>
                    <a:pt x="54409" y="77802"/>
                  </a:cubicBezTo>
                  <a:cubicBezTo>
                    <a:pt x="50579" y="76647"/>
                    <a:pt x="46810" y="75401"/>
                    <a:pt x="43497" y="73121"/>
                  </a:cubicBezTo>
                  <a:cubicBezTo>
                    <a:pt x="40305" y="70933"/>
                    <a:pt x="37539" y="68106"/>
                    <a:pt x="35351" y="64914"/>
                  </a:cubicBezTo>
                  <a:cubicBezTo>
                    <a:pt x="30487" y="57954"/>
                    <a:pt x="28299" y="49717"/>
                    <a:pt x="27326" y="41388"/>
                  </a:cubicBezTo>
                  <a:lnTo>
                    <a:pt x="27326" y="41388"/>
                  </a:lnTo>
                  <a:cubicBezTo>
                    <a:pt x="27362" y="41433"/>
                    <a:pt x="27405" y="41451"/>
                    <a:pt x="27446" y="41451"/>
                  </a:cubicBezTo>
                  <a:cubicBezTo>
                    <a:pt x="27544" y="41451"/>
                    <a:pt x="27625" y="41344"/>
                    <a:pt x="27539" y="41236"/>
                  </a:cubicBezTo>
                  <a:cubicBezTo>
                    <a:pt x="27478" y="41145"/>
                    <a:pt x="27448" y="41024"/>
                    <a:pt x="27357" y="40932"/>
                  </a:cubicBezTo>
                  <a:cubicBezTo>
                    <a:pt x="27387" y="40932"/>
                    <a:pt x="27387" y="40902"/>
                    <a:pt x="27387" y="40902"/>
                  </a:cubicBezTo>
                  <a:close/>
                  <a:moveTo>
                    <a:pt x="11107" y="1"/>
                  </a:moveTo>
                  <a:cubicBezTo>
                    <a:pt x="11017" y="1"/>
                    <a:pt x="10943" y="77"/>
                    <a:pt x="10943" y="172"/>
                  </a:cubicBezTo>
                  <a:lnTo>
                    <a:pt x="10852" y="263"/>
                  </a:lnTo>
                  <a:cubicBezTo>
                    <a:pt x="10061" y="5430"/>
                    <a:pt x="11551" y="10628"/>
                    <a:pt x="13496" y="15552"/>
                  </a:cubicBezTo>
                  <a:cubicBezTo>
                    <a:pt x="10213" y="17984"/>
                    <a:pt x="7143" y="20658"/>
                    <a:pt x="5016" y="24093"/>
                  </a:cubicBezTo>
                  <a:cubicBezTo>
                    <a:pt x="2827" y="27680"/>
                    <a:pt x="1611" y="31783"/>
                    <a:pt x="1095" y="35978"/>
                  </a:cubicBezTo>
                  <a:cubicBezTo>
                    <a:pt x="0" y="45431"/>
                    <a:pt x="2858" y="54702"/>
                    <a:pt x="5593" y="63638"/>
                  </a:cubicBezTo>
                  <a:cubicBezTo>
                    <a:pt x="5624" y="63790"/>
                    <a:pt x="5768" y="63866"/>
                    <a:pt x="5909" y="63866"/>
                  </a:cubicBezTo>
                  <a:cubicBezTo>
                    <a:pt x="6049" y="63866"/>
                    <a:pt x="6186" y="63790"/>
                    <a:pt x="6201" y="63638"/>
                  </a:cubicBezTo>
                  <a:cubicBezTo>
                    <a:pt x="7782" y="55461"/>
                    <a:pt x="15289" y="50051"/>
                    <a:pt x="16566" y="41692"/>
                  </a:cubicBezTo>
                  <a:cubicBezTo>
                    <a:pt x="17144" y="37832"/>
                    <a:pt x="16688" y="33881"/>
                    <a:pt x="15897" y="30020"/>
                  </a:cubicBezTo>
                  <a:cubicBezTo>
                    <a:pt x="14925" y="25613"/>
                    <a:pt x="13162" y="21266"/>
                    <a:pt x="13952" y="16737"/>
                  </a:cubicBezTo>
                  <a:lnTo>
                    <a:pt x="13952" y="16737"/>
                  </a:lnTo>
                  <a:cubicBezTo>
                    <a:pt x="14530" y="18136"/>
                    <a:pt x="15077" y="19503"/>
                    <a:pt x="15685" y="20841"/>
                  </a:cubicBezTo>
                  <a:cubicBezTo>
                    <a:pt x="18633" y="27619"/>
                    <a:pt x="22159" y="34337"/>
                    <a:pt x="26566" y="40324"/>
                  </a:cubicBezTo>
                  <a:lnTo>
                    <a:pt x="26566" y="40446"/>
                  </a:lnTo>
                  <a:cubicBezTo>
                    <a:pt x="27509" y="50051"/>
                    <a:pt x="30183" y="59778"/>
                    <a:pt x="36414" y="67346"/>
                  </a:cubicBezTo>
                  <a:cubicBezTo>
                    <a:pt x="39332" y="70872"/>
                    <a:pt x="42919" y="73820"/>
                    <a:pt x="47114" y="75705"/>
                  </a:cubicBezTo>
                  <a:cubicBezTo>
                    <a:pt x="52403" y="78106"/>
                    <a:pt x="58239" y="78775"/>
                    <a:pt x="63345" y="81632"/>
                  </a:cubicBezTo>
                  <a:cubicBezTo>
                    <a:pt x="63364" y="81651"/>
                    <a:pt x="63389" y="81660"/>
                    <a:pt x="63414" y="81660"/>
                  </a:cubicBezTo>
                  <a:cubicBezTo>
                    <a:pt x="63511" y="81660"/>
                    <a:pt x="63624" y="81539"/>
                    <a:pt x="63527" y="81419"/>
                  </a:cubicBezTo>
                  <a:cubicBezTo>
                    <a:pt x="57722" y="73577"/>
                    <a:pt x="55533" y="63851"/>
                    <a:pt x="50275" y="55735"/>
                  </a:cubicBezTo>
                  <a:cubicBezTo>
                    <a:pt x="48026" y="52270"/>
                    <a:pt x="45199" y="49048"/>
                    <a:pt x="41643" y="46920"/>
                  </a:cubicBezTo>
                  <a:cubicBezTo>
                    <a:pt x="37174" y="44245"/>
                    <a:pt x="31855" y="43455"/>
                    <a:pt x="27539" y="40385"/>
                  </a:cubicBezTo>
                  <a:cubicBezTo>
                    <a:pt x="27488" y="40347"/>
                    <a:pt x="27442" y="40330"/>
                    <a:pt x="27402" y="40330"/>
                  </a:cubicBezTo>
                  <a:cubicBezTo>
                    <a:pt x="27346" y="40330"/>
                    <a:pt x="27301" y="40363"/>
                    <a:pt x="27265" y="40416"/>
                  </a:cubicBezTo>
                  <a:cubicBezTo>
                    <a:pt x="23527" y="34063"/>
                    <a:pt x="19758" y="27528"/>
                    <a:pt x="17022" y="20689"/>
                  </a:cubicBezTo>
                  <a:lnTo>
                    <a:pt x="17022" y="20689"/>
                  </a:lnTo>
                  <a:cubicBezTo>
                    <a:pt x="22159" y="28835"/>
                    <a:pt x="29575" y="35431"/>
                    <a:pt x="38147" y="39777"/>
                  </a:cubicBezTo>
                  <a:cubicBezTo>
                    <a:pt x="42524" y="41966"/>
                    <a:pt x="47144" y="43607"/>
                    <a:pt x="51977" y="44549"/>
                  </a:cubicBezTo>
                  <a:cubicBezTo>
                    <a:pt x="57995" y="45735"/>
                    <a:pt x="64166" y="45796"/>
                    <a:pt x="70063" y="47559"/>
                  </a:cubicBezTo>
                  <a:cubicBezTo>
                    <a:pt x="70085" y="47564"/>
                    <a:pt x="70106" y="47566"/>
                    <a:pt x="70127" y="47566"/>
                  </a:cubicBezTo>
                  <a:cubicBezTo>
                    <a:pt x="70359" y="47566"/>
                    <a:pt x="70476" y="47270"/>
                    <a:pt x="70336" y="47103"/>
                  </a:cubicBezTo>
                  <a:cubicBezTo>
                    <a:pt x="67145" y="43364"/>
                    <a:pt x="64379" y="39261"/>
                    <a:pt x="60883" y="35826"/>
                  </a:cubicBezTo>
                  <a:cubicBezTo>
                    <a:pt x="57327" y="32361"/>
                    <a:pt x="53193" y="30203"/>
                    <a:pt x="48451" y="28865"/>
                  </a:cubicBezTo>
                  <a:cubicBezTo>
                    <a:pt x="37630" y="25795"/>
                    <a:pt x="25928" y="25826"/>
                    <a:pt x="16414" y="19108"/>
                  </a:cubicBezTo>
                  <a:cubicBezTo>
                    <a:pt x="14226" y="13181"/>
                    <a:pt x="12797" y="7011"/>
                    <a:pt x="12888" y="506"/>
                  </a:cubicBezTo>
                  <a:cubicBezTo>
                    <a:pt x="12888" y="415"/>
                    <a:pt x="12767" y="324"/>
                    <a:pt x="12645" y="324"/>
                  </a:cubicBezTo>
                  <a:cubicBezTo>
                    <a:pt x="12159" y="202"/>
                    <a:pt x="11672" y="141"/>
                    <a:pt x="11186" y="20"/>
                  </a:cubicBezTo>
                  <a:cubicBezTo>
                    <a:pt x="11159" y="7"/>
                    <a:pt x="11133" y="1"/>
                    <a:pt x="1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6"/>
            <p:cNvSpPr/>
            <p:nvPr/>
          </p:nvSpPr>
          <p:spPr>
            <a:xfrm>
              <a:off x="3066000" y="314725"/>
              <a:ext cx="1150175" cy="536675"/>
            </a:xfrm>
            <a:custGeom>
              <a:avLst/>
              <a:gdLst/>
              <a:ahLst/>
              <a:cxnLst/>
              <a:rect l="l" t="t" r="r" b="b"/>
              <a:pathLst>
                <a:path w="46007" h="21467" extrusionOk="0">
                  <a:moveTo>
                    <a:pt x="452" y="1"/>
                  </a:moveTo>
                  <a:cubicBezTo>
                    <a:pt x="349" y="1"/>
                    <a:pt x="256" y="148"/>
                    <a:pt x="352" y="220"/>
                  </a:cubicBezTo>
                  <a:cubicBezTo>
                    <a:pt x="504" y="341"/>
                    <a:pt x="656" y="493"/>
                    <a:pt x="808" y="615"/>
                  </a:cubicBezTo>
                  <a:cubicBezTo>
                    <a:pt x="656" y="493"/>
                    <a:pt x="504" y="432"/>
                    <a:pt x="383" y="311"/>
                  </a:cubicBezTo>
                  <a:cubicBezTo>
                    <a:pt x="339" y="284"/>
                    <a:pt x="298" y="272"/>
                    <a:pt x="261" y="272"/>
                  </a:cubicBezTo>
                  <a:cubicBezTo>
                    <a:pt x="88" y="272"/>
                    <a:pt x="0" y="520"/>
                    <a:pt x="200" y="645"/>
                  </a:cubicBezTo>
                  <a:cubicBezTo>
                    <a:pt x="13453" y="10585"/>
                    <a:pt x="29593" y="18244"/>
                    <a:pt x="45885" y="21466"/>
                  </a:cubicBezTo>
                  <a:cubicBezTo>
                    <a:pt x="45976" y="21466"/>
                    <a:pt x="46007" y="21375"/>
                    <a:pt x="45946" y="21375"/>
                  </a:cubicBezTo>
                  <a:cubicBezTo>
                    <a:pt x="37678" y="19004"/>
                    <a:pt x="29623" y="16421"/>
                    <a:pt x="21812" y="12773"/>
                  </a:cubicBezTo>
                  <a:cubicBezTo>
                    <a:pt x="16036" y="10068"/>
                    <a:pt x="10474" y="6967"/>
                    <a:pt x="5155" y="3502"/>
                  </a:cubicBezTo>
                  <a:lnTo>
                    <a:pt x="5155" y="3502"/>
                  </a:lnTo>
                  <a:cubicBezTo>
                    <a:pt x="9805" y="6056"/>
                    <a:pt x="15033" y="7393"/>
                    <a:pt x="20201" y="8761"/>
                  </a:cubicBezTo>
                  <a:cubicBezTo>
                    <a:pt x="28681" y="10949"/>
                    <a:pt x="36523" y="14141"/>
                    <a:pt x="44031" y="18670"/>
                  </a:cubicBezTo>
                  <a:cubicBezTo>
                    <a:pt x="44036" y="18675"/>
                    <a:pt x="44043" y="18678"/>
                    <a:pt x="44050" y="18678"/>
                  </a:cubicBezTo>
                  <a:cubicBezTo>
                    <a:pt x="44079" y="18678"/>
                    <a:pt x="44111" y="18628"/>
                    <a:pt x="44061" y="18579"/>
                  </a:cubicBezTo>
                  <a:cubicBezTo>
                    <a:pt x="37435" y="14323"/>
                    <a:pt x="30140" y="11253"/>
                    <a:pt x="22571" y="9156"/>
                  </a:cubicBezTo>
                  <a:cubicBezTo>
                    <a:pt x="14881" y="6998"/>
                    <a:pt x="6766" y="5326"/>
                    <a:pt x="535" y="37"/>
                  </a:cubicBezTo>
                  <a:cubicBezTo>
                    <a:pt x="509" y="11"/>
                    <a:pt x="480"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6"/>
            <p:cNvSpPr/>
            <p:nvPr/>
          </p:nvSpPr>
          <p:spPr>
            <a:xfrm>
              <a:off x="3082725" y="350075"/>
              <a:ext cx="888775" cy="519550"/>
            </a:xfrm>
            <a:custGeom>
              <a:avLst/>
              <a:gdLst/>
              <a:ahLst/>
              <a:cxnLst/>
              <a:rect l="l" t="t" r="r" b="b"/>
              <a:pathLst>
                <a:path w="35551" h="20782" extrusionOk="0">
                  <a:moveTo>
                    <a:pt x="260" y="0"/>
                  </a:moveTo>
                  <a:cubicBezTo>
                    <a:pt x="125" y="0"/>
                    <a:pt x="0" y="156"/>
                    <a:pt x="139" y="295"/>
                  </a:cubicBezTo>
                  <a:cubicBezTo>
                    <a:pt x="9592" y="10295"/>
                    <a:pt x="22054" y="17560"/>
                    <a:pt x="35429" y="20782"/>
                  </a:cubicBezTo>
                  <a:cubicBezTo>
                    <a:pt x="35550" y="20782"/>
                    <a:pt x="35550" y="20660"/>
                    <a:pt x="35459" y="20660"/>
                  </a:cubicBezTo>
                  <a:cubicBezTo>
                    <a:pt x="22024" y="16982"/>
                    <a:pt x="10170" y="10022"/>
                    <a:pt x="382" y="52"/>
                  </a:cubicBezTo>
                  <a:cubicBezTo>
                    <a:pt x="346" y="16"/>
                    <a:pt x="303" y="0"/>
                    <a:pt x="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6"/>
            <p:cNvSpPr/>
            <p:nvPr/>
          </p:nvSpPr>
          <p:spPr>
            <a:xfrm>
              <a:off x="3311225" y="816325"/>
              <a:ext cx="806675" cy="950950"/>
            </a:xfrm>
            <a:custGeom>
              <a:avLst/>
              <a:gdLst/>
              <a:ahLst/>
              <a:cxnLst/>
              <a:rect l="l" t="t" r="r" b="b"/>
              <a:pathLst>
                <a:path w="32267" h="38038" extrusionOk="0">
                  <a:moveTo>
                    <a:pt x="646" y="1"/>
                  </a:moveTo>
                  <a:cubicBezTo>
                    <a:pt x="504" y="1"/>
                    <a:pt x="383" y="178"/>
                    <a:pt x="452" y="338"/>
                  </a:cubicBezTo>
                  <a:cubicBezTo>
                    <a:pt x="425" y="329"/>
                    <a:pt x="396" y="325"/>
                    <a:pt x="366" y="325"/>
                  </a:cubicBezTo>
                  <a:cubicBezTo>
                    <a:pt x="195" y="325"/>
                    <a:pt x="1" y="466"/>
                    <a:pt x="27" y="673"/>
                  </a:cubicBezTo>
                  <a:cubicBezTo>
                    <a:pt x="2732" y="12527"/>
                    <a:pt x="9024" y="23105"/>
                    <a:pt x="18082" y="31190"/>
                  </a:cubicBezTo>
                  <a:cubicBezTo>
                    <a:pt x="18097" y="31213"/>
                    <a:pt x="18117" y="31223"/>
                    <a:pt x="18136" y="31223"/>
                  </a:cubicBezTo>
                  <a:cubicBezTo>
                    <a:pt x="18193" y="31223"/>
                    <a:pt x="18248" y="31144"/>
                    <a:pt x="18203" y="31099"/>
                  </a:cubicBezTo>
                  <a:cubicBezTo>
                    <a:pt x="9449" y="22922"/>
                    <a:pt x="3340" y="12193"/>
                    <a:pt x="604" y="521"/>
                  </a:cubicBezTo>
                  <a:lnTo>
                    <a:pt x="604" y="521"/>
                  </a:lnTo>
                  <a:cubicBezTo>
                    <a:pt x="10696" y="13348"/>
                    <a:pt x="21577" y="25658"/>
                    <a:pt x="32216" y="37998"/>
                  </a:cubicBezTo>
                  <a:cubicBezTo>
                    <a:pt x="32225" y="38027"/>
                    <a:pt x="32235" y="38038"/>
                    <a:pt x="32243" y="38038"/>
                  </a:cubicBezTo>
                  <a:cubicBezTo>
                    <a:pt x="32259" y="38038"/>
                    <a:pt x="32267" y="37989"/>
                    <a:pt x="32246" y="37968"/>
                  </a:cubicBezTo>
                  <a:cubicBezTo>
                    <a:pt x="22611" y="26144"/>
                    <a:pt x="13006" y="14138"/>
                    <a:pt x="2945" y="2618"/>
                  </a:cubicBezTo>
                  <a:lnTo>
                    <a:pt x="2945" y="2618"/>
                  </a:lnTo>
                  <a:cubicBezTo>
                    <a:pt x="7413" y="6691"/>
                    <a:pt x="11820" y="10703"/>
                    <a:pt x="16015" y="14989"/>
                  </a:cubicBezTo>
                  <a:cubicBezTo>
                    <a:pt x="16023" y="14993"/>
                    <a:pt x="16031" y="14995"/>
                    <a:pt x="16038" y="14995"/>
                  </a:cubicBezTo>
                  <a:cubicBezTo>
                    <a:pt x="16083" y="14995"/>
                    <a:pt x="16106" y="14924"/>
                    <a:pt x="16106" y="14898"/>
                  </a:cubicBezTo>
                  <a:cubicBezTo>
                    <a:pt x="11455" y="10095"/>
                    <a:pt x="6714" y="5323"/>
                    <a:pt x="1607" y="1037"/>
                  </a:cubicBezTo>
                  <a:cubicBezTo>
                    <a:pt x="1364" y="733"/>
                    <a:pt x="1060" y="369"/>
                    <a:pt x="787" y="65"/>
                  </a:cubicBezTo>
                  <a:cubicBezTo>
                    <a:pt x="741" y="20"/>
                    <a:pt x="693" y="1"/>
                    <a:pt x="6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6"/>
            <p:cNvSpPr/>
            <p:nvPr/>
          </p:nvSpPr>
          <p:spPr>
            <a:xfrm>
              <a:off x="3357175" y="835900"/>
              <a:ext cx="633850" cy="700025"/>
            </a:xfrm>
            <a:custGeom>
              <a:avLst/>
              <a:gdLst/>
              <a:ahLst/>
              <a:cxnLst/>
              <a:rect l="l" t="t" r="r" b="b"/>
              <a:pathLst>
                <a:path w="25354" h="28001" extrusionOk="0">
                  <a:moveTo>
                    <a:pt x="202" y="1"/>
                  </a:moveTo>
                  <a:cubicBezTo>
                    <a:pt x="78" y="1"/>
                    <a:pt x="0" y="174"/>
                    <a:pt x="134" y="254"/>
                  </a:cubicBezTo>
                  <a:cubicBezTo>
                    <a:pt x="11198" y="6850"/>
                    <a:pt x="19618" y="16486"/>
                    <a:pt x="25241" y="27975"/>
                  </a:cubicBezTo>
                  <a:cubicBezTo>
                    <a:pt x="25241" y="27993"/>
                    <a:pt x="25251" y="28000"/>
                    <a:pt x="25265" y="28000"/>
                  </a:cubicBezTo>
                  <a:cubicBezTo>
                    <a:pt x="25299" y="28000"/>
                    <a:pt x="25353" y="27957"/>
                    <a:pt x="25332" y="27914"/>
                  </a:cubicBezTo>
                  <a:cubicBezTo>
                    <a:pt x="20226" y="16243"/>
                    <a:pt x="11137" y="6455"/>
                    <a:pt x="256" y="11"/>
                  </a:cubicBezTo>
                  <a:cubicBezTo>
                    <a:pt x="237" y="4"/>
                    <a:pt x="219" y="1"/>
                    <a:pt x="2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6"/>
            <p:cNvSpPr/>
            <p:nvPr/>
          </p:nvSpPr>
          <p:spPr>
            <a:xfrm>
              <a:off x="3445075" y="1025225"/>
              <a:ext cx="404200" cy="558825"/>
            </a:xfrm>
            <a:custGeom>
              <a:avLst/>
              <a:gdLst/>
              <a:ahLst/>
              <a:cxnLst/>
              <a:rect l="l" t="t" r="r" b="b"/>
              <a:pathLst>
                <a:path w="16168" h="22353" extrusionOk="0">
                  <a:moveTo>
                    <a:pt x="148" y="0"/>
                  </a:moveTo>
                  <a:cubicBezTo>
                    <a:pt x="72" y="0"/>
                    <a:pt x="0" y="72"/>
                    <a:pt x="22" y="159"/>
                  </a:cubicBezTo>
                  <a:cubicBezTo>
                    <a:pt x="4338" y="8092"/>
                    <a:pt x="9718" y="15964"/>
                    <a:pt x="16132" y="22317"/>
                  </a:cubicBezTo>
                  <a:cubicBezTo>
                    <a:pt x="9658" y="15630"/>
                    <a:pt x="5342" y="7727"/>
                    <a:pt x="235" y="37"/>
                  </a:cubicBezTo>
                  <a:cubicBezTo>
                    <a:pt x="209" y="11"/>
                    <a:pt x="178" y="0"/>
                    <a:pt x="148" y="0"/>
                  </a:cubicBezTo>
                  <a:close/>
                  <a:moveTo>
                    <a:pt x="16132" y="22317"/>
                  </a:moveTo>
                  <a:cubicBezTo>
                    <a:pt x="16132" y="22343"/>
                    <a:pt x="16143" y="22352"/>
                    <a:pt x="16151" y="22352"/>
                  </a:cubicBezTo>
                  <a:cubicBezTo>
                    <a:pt x="16162" y="22352"/>
                    <a:pt x="16167" y="22335"/>
                    <a:pt x="16132" y="223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6"/>
            <p:cNvSpPr/>
            <p:nvPr/>
          </p:nvSpPr>
          <p:spPr>
            <a:xfrm>
              <a:off x="2715350" y="211450"/>
              <a:ext cx="292600" cy="1076175"/>
            </a:xfrm>
            <a:custGeom>
              <a:avLst/>
              <a:gdLst/>
              <a:ahLst/>
              <a:cxnLst/>
              <a:rect l="l" t="t" r="r" b="b"/>
              <a:pathLst>
                <a:path w="11704" h="43047" extrusionOk="0">
                  <a:moveTo>
                    <a:pt x="10251" y="1"/>
                  </a:moveTo>
                  <a:cubicBezTo>
                    <a:pt x="10199" y="1"/>
                    <a:pt x="10145" y="20"/>
                    <a:pt x="10092" y="65"/>
                  </a:cubicBezTo>
                  <a:cubicBezTo>
                    <a:pt x="9697" y="490"/>
                    <a:pt x="9332" y="916"/>
                    <a:pt x="8968" y="1372"/>
                  </a:cubicBezTo>
                  <a:cubicBezTo>
                    <a:pt x="2949" y="6539"/>
                    <a:pt x="305" y="15232"/>
                    <a:pt x="1" y="22922"/>
                  </a:cubicBezTo>
                  <a:cubicBezTo>
                    <a:pt x="1" y="22938"/>
                    <a:pt x="16" y="22945"/>
                    <a:pt x="31" y="22945"/>
                  </a:cubicBezTo>
                  <a:cubicBezTo>
                    <a:pt x="47" y="22945"/>
                    <a:pt x="62" y="22938"/>
                    <a:pt x="62" y="22922"/>
                  </a:cubicBezTo>
                  <a:cubicBezTo>
                    <a:pt x="457" y="15688"/>
                    <a:pt x="2889" y="7664"/>
                    <a:pt x="8117" y="2436"/>
                  </a:cubicBezTo>
                  <a:lnTo>
                    <a:pt x="8117" y="2436"/>
                  </a:lnTo>
                  <a:cubicBezTo>
                    <a:pt x="4500" y="7603"/>
                    <a:pt x="2980" y="14594"/>
                    <a:pt x="2129" y="20552"/>
                  </a:cubicBezTo>
                  <a:cubicBezTo>
                    <a:pt x="1065" y="27998"/>
                    <a:pt x="1308" y="35719"/>
                    <a:pt x="3162" y="43014"/>
                  </a:cubicBezTo>
                  <a:cubicBezTo>
                    <a:pt x="3162" y="43037"/>
                    <a:pt x="3175" y="43047"/>
                    <a:pt x="3190" y="43047"/>
                  </a:cubicBezTo>
                  <a:cubicBezTo>
                    <a:pt x="3214" y="43047"/>
                    <a:pt x="3242" y="43021"/>
                    <a:pt x="3223" y="42983"/>
                  </a:cubicBezTo>
                  <a:cubicBezTo>
                    <a:pt x="1855" y="35567"/>
                    <a:pt x="1490" y="28120"/>
                    <a:pt x="2585" y="20643"/>
                  </a:cubicBezTo>
                  <a:cubicBezTo>
                    <a:pt x="3497" y="14472"/>
                    <a:pt x="5107" y="7512"/>
                    <a:pt x="8816" y="2345"/>
                  </a:cubicBezTo>
                  <a:lnTo>
                    <a:pt x="8816" y="2345"/>
                  </a:lnTo>
                  <a:cubicBezTo>
                    <a:pt x="7873" y="4563"/>
                    <a:pt x="7934" y="7360"/>
                    <a:pt x="7813" y="9640"/>
                  </a:cubicBezTo>
                  <a:cubicBezTo>
                    <a:pt x="7600" y="14168"/>
                    <a:pt x="7570" y="18697"/>
                    <a:pt x="6658" y="23166"/>
                  </a:cubicBezTo>
                  <a:cubicBezTo>
                    <a:pt x="6658" y="23199"/>
                    <a:pt x="6676" y="23223"/>
                    <a:pt x="6692" y="23223"/>
                  </a:cubicBezTo>
                  <a:cubicBezTo>
                    <a:pt x="6706" y="23223"/>
                    <a:pt x="6718" y="23207"/>
                    <a:pt x="6718" y="23166"/>
                  </a:cubicBezTo>
                  <a:cubicBezTo>
                    <a:pt x="7478" y="19883"/>
                    <a:pt x="7752" y="16539"/>
                    <a:pt x="7904" y="13135"/>
                  </a:cubicBezTo>
                  <a:cubicBezTo>
                    <a:pt x="8086" y="9427"/>
                    <a:pt x="7509" y="3986"/>
                    <a:pt x="10001" y="946"/>
                  </a:cubicBezTo>
                  <a:cubicBezTo>
                    <a:pt x="10032" y="916"/>
                    <a:pt x="10032" y="886"/>
                    <a:pt x="10032" y="825"/>
                  </a:cubicBezTo>
                  <a:cubicBezTo>
                    <a:pt x="10062" y="794"/>
                    <a:pt x="10092" y="734"/>
                    <a:pt x="10184" y="673"/>
                  </a:cubicBezTo>
                  <a:cubicBezTo>
                    <a:pt x="10214" y="642"/>
                    <a:pt x="10244" y="612"/>
                    <a:pt x="10336" y="582"/>
                  </a:cubicBezTo>
                  <a:lnTo>
                    <a:pt x="10336" y="582"/>
                  </a:lnTo>
                  <a:cubicBezTo>
                    <a:pt x="8421" y="5749"/>
                    <a:pt x="9697" y="10977"/>
                    <a:pt x="10488" y="16266"/>
                  </a:cubicBezTo>
                  <a:cubicBezTo>
                    <a:pt x="10943" y="19427"/>
                    <a:pt x="11095" y="22527"/>
                    <a:pt x="10488" y="25688"/>
                  </a:cubicBezTo>
                  <a:cubicBezTo>
                    <a:pt x="9849" y="29245"/>
                    <a:pt x="8390" y="32527"/>
                    <a:pt x="7266" y="35932"/>
                  </a:cubicBezTo>
                  <a:cubicBezTo>
                    <a:pt x="7225" y="36013"/>
                    <a:pt x="7306" y="36080"/>
                    <a:pt x="7374" y="36080"/>
                  </a:cubicBezTo>
                  <a:cubicBezTo>
                    <a:pt x="7407" y="36080"/>
                    <a:pt x="7438" y="36063"/>
                    <a:pt x="7448" y="36023"/>
                  </a:cubicBezTo>
                  <a:cubicBezTo>
                    <a:pt x="10032" y="30369"/>
                    <a:pt x="11703" y="24381"/>
                    <a:pt x="10974" y="18120"/>
                  </a:cubicBezTo>
                  <a:cubicBezTo>
                    <a:pt x="10305" y="12314"/>
                    <a:pt x="8329" y="6266"/>
                    <a:pt x="10396" y="521"/>
                  </a:cubicBezTo>
                  <a:cubicBezTo>
                    <a:pt x="10396" y="521"/>
                    <a:pt x="10457" y="521"/>
                    <a:pt x="10457" y="490"/>
                  </a:cubicBezTo>
                  <a:cubicBezTo>
                    <a:pt x="10488" y="460"/>
                    <a:pt x="10518" y="369"/>
                    <a:pt x="10488" y="338"/>
                  </a:cubicBezTo>
                  <a:cubicBezTo>
                    <a:pt x="10533" y="178"/>
                    <a:pt x="10407" y="1"/>
                    <a:pt x="10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6"/>
            <p:cNvSpPr/>
            <p:nvPr/>
          </p:nvSpPr>
          <p:spPr>
            <a:xfrm>
              <a:off x="2828575" y="1015325"/>
              <a:ext cx="19025" cy="169725"/>
            </a:xfrm>
            <a:custGeom>
              <a:avLst/>
              <a:gdLst/>
              <a:ahLst/>
              <a:cxnLst/>
              <a:rect l="l" t="t" r="r" b="b"/>
              <a:pathLst>
                <a:path w="761" h="6789" extrusionOk="0">
                  <a:moveTo>
                    <a:pt x="700" y="0"/>
                  </a:moveTo>
                  <a:cubicBezTo>
                    <a:pt x="670" y="0"/>
                    <a:pt x="639" y="23"/>
                    <a:pt x="639" y="68"/>
                  </a:cubicBezTo>
                  <a:cubicBezTo>
                    <a:pt x="578" y="2287"/>
                    <a:pt x="244" y="4506"/>
                    <a:pt x="1" y="6725"/>
                  </a:cubicBezTo>
                  <a:cubicBezTo>
                    <a:pt x="1" y="6763"/>
                    <a:pt x="47" y="6789"/>
                    <a:pt x="83" y="6789"/>
                  </a:cubicBezTo>
                  <a:cubicBezTo>
                    <a:pt x="105" y="6789"/>
                    <a:pt x="123" y="6779"/>
                    <a:pt x="123" y="6755"/>
                  </a:cubicBezTo>
                  <a:cubicBezTo>
                    <a:pt x="578" y="4537"/>
                    <a:pt x="730" y="2287"/>
                    <a:pt x="761" y="68"/>
                  </a:cubicBezTo>
                  <a:cubicBezTo>
                    <a:pt x="761" y="23"/>
                    <a:pt x="730" y="0"/>
                    <a:pt x="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65"/>
        <p:cNvGrpSpPr/>
        <p:nvPr/>
      </p:nvGrpSpPr>
      <p:grpSpPr>
        <a:xfrm>
          <a:off x="0" y="0"/>
          <a:ext cx="0" cy="0"/>
          <a:chOff x="0" y="0"/>
          <a:chExt cx="0" cy="0"/>
        </a:xfrm>
      </p:grpSpPr>
      <p:sp>
        <p:nvSpPr>
          <p:cNvPr id="4466" name="Google Shape;4466;p64"/>
          <p:cNvSpPr txBox="1">
            <a:spLocks noGrp="1"/>
          </p:cNvSpPr>
          <p:nvPr>
            <p:ph type="title"/>
          </p:nvPr>
        </p:nvSpPr>
        <p:spPr>
          <a:xfrm>
            <a:off x="357158" y="285734"/>
            <a:ext cx="7704000" cy="572700"/>
          </a:xfrm>
          <a:prstGeom prst="rect">
            <a:avLst/>
          </a:prstGeom>
        </p:spPr>
        <p:txBody>
          <a:bodyPr spcFirstLastPara="1" wrap="square" lIns="91425" tIns="91425" rIns="91425" bIns="91425" anchor="t" anchorCtr="0">
            <a:noAutofit/>
          </a:bodyPr>
          <a:lstStyle/>
          <a:p>
            <a:pPr lvl="0" algn="l"/>
            <a:r>
              <a:rPr lang="fr-FR" dirty="0" smtClean="0"/>
              <a:t>1-Étapes principales</a:t>
            </a:r>
            <a:endParaRPr/>
          </a:p>
        </p:txBody>
      </p:sp>
      <p:sp>
        <p:nvSpPr>
          <p:cNvPr id="4467" name="Google Shape;4467;p64"/>
          <p:cNvSpPr txBox="1"/>
          <p:nvPr/>
        </p:nvSpPr>
        <p:spPr>
          <a:xfrm flipH="1">
            <a:off x="428596" y="1714494"/>
            <a:ext cx="21432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smtClean="0">
                <a:solidFill>
                  <a:schemeClr val="accent2"/>
                </a:solidFill>
                <a:latin typeface="Abril Fatface"/>
                <a:ea typeface="Abril Fatface"/>
                <a:cs typeface="Abril Fatface"/>
                <a:sym typeface="Abril Fatface"/>
              </a:rPr>
              <a:t>Initialisation</a:t>
            </a:r>
            <a:endParaRPr sz="2200">
              <a:solidFill>
                <a:schemeClr val="accent2"/>
              </a:solidFill>
              <a:latin typeface="Abril Fatface"/>
              <a:ea typeface="Abril Fatface"/>
              <a:cs typeface="Abril Fatface"/>
              <a:sym typeface="Abril Fatface"/>
            </a:endParaRPr>
          </a:p>
        </p:txBody>
      </p:sp>
      <p:sp>
        <p:nvSpPr>
          <p:cNvPr id="4469" name="Google Shape;4469;p64"/>
          <p:cNvSpPr txBox="1"/>
          <p:nvPr/>
        </p:nvSpPr>
        <p:spPr>
          <a:xfrm flipH="1">
            <a:off x="1857356" y="3375000"/>
            <a:ext cx="2378156"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smtClean="0">
                <a:solidFill>
                  <a:schemeClr val="accent2"/>
                </a:solidFill>
                <a:latin typeface="Abril Fatface"/>
                <a:ea typeface="Abril Fatface"/>
                <a:cs typeface="Abril Fatface"/>
                <a:sym typeface="Abril Fatface"/>
              </a:rPr>
              <a:t>Calcule de pression (PAS)</a:t>
            </a:r>
            <a:endParaRPr sz="2200">
              <a:solidFill>
                <a:schemeClr val="accent2"/>
              </a:solidFill>
              <a:latin typeface="Abril Fatface"/>
              <a:ea typeface="Abril Fatface"/>
              <a:cs typeface="Abril Fatface"/>
              <a:sym typeface="Abril Fatface"/>
            </a:endParaRPr>
          </a:p>
        </p:txBody>
      </p:sp>
      <p:sp>
        <p:nvSpPr>
          <p:cNvPr id="4470" name="Google Shape;4470;p64"/>
          <p:cNvSpPr txBox="1"/>
          <p:nvPr/>
        </p:nvSpPr>
        <p:spPr>
          <a:xfrm flipH="1">
            <a:off x="2092289" y="4143090"/>
            <a:ext cx="21432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solidFill>
                  <a:schemeClr val="dk2"/>
                </a:solidFill>
                <a:latin typeface="Assistant"/>
                <a:ea typeface="Assistant"/>
                <a:cs typeface="Assistant"/>
                <a:sym typeface="Assistant"/>
              </a:rPr>
              <a:t>Quand une tortue sens du danger (pression),elle réduit ces mouvements</a:t>
            </a:r>
            <a:endParaRPr>
              <a:solidFill>
                <a:schemeClr val="dk2"/>
              </a:solidFill>
              <a:latin typeface="Assistant"/>
              <a:ea typeface="Assistant"/>
              <a:cs typeface="Assistant"/>
              <a:sym typeface="Assistant"/>
            </a:endParaRPr>
          </a:p>
        </p:txBody>
      </p:sp>
      <p:sp>
        <p:nvSpPr>
          <p:cNvPr id="4471" name="Google Shape;4471;p64"/>
          <p:cNvSpPr txBox="1"/>
          <p:nvPr/>
        </p:nvSpPr>
        <p:spPr>
          <a:xfrm flipH="1">
            <a:off x="3428992" y="857238"/>
            <a:ext cx="21432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dirty="0" smtClean="0">
                <a:solidFill>
                  <a:schemeClr val="accent2"/>
                </a:solidFill>
                <a:latin typeface="Abril Fatface"/>
                <a:ea typeface="Abril Fatface"/>
                <a:cs typeface="Abril Fatface"/>
                <a:sym typeface="Abril Fatface"/>
              </a:rPr>
              <a:t>Ajustement du pas (SI)</a:t>
            </a:r>
            <a:endParaRPr sz="2200">
              <a:solidFill>
                <a:schemeClr val="accent2"/>
              </a:solidFill>
              <a:latin typeface="Abril Fatface"/>
              <a:ea typeface="Abril Fatface"/>
              <a:cs typeface="Abril Fatface"/>
              <a:sym typeface="Abril Fatface"/>
            </a:endParaRPr>
          </a:p>
        </p:txBody>
      </p:sp>
      <p:sp>
        <p:nvSpPr>
          <p:cNvPr id="4473" name="Google Shape;4473;p64"/>
          <p:cNvSpPr txBox="1"/>
          <p:nvPr/>
        </p:nvSpPr>
        <p:spPr>
          <a:xfrm flipH="1">
            <a:off x="4894000" y="3375000"/>
            <a:ext cx="21432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dirty="0" smtClean="0">
                <a:solidFill>
                  <a:schemeClr val="accent2"/>
                </a:solidFill>
                <a:latin typeface="Abril Fatface"/>
                <a:ea typeface="Abril Fatface"/>
                <a:cs typeface="Abril Fatface"/>
                <a:sym typeface="Abril Fatface"/>
              </a:rPr>
              <a:t>Calcule de direction (MH)</a:t>
            </a:r>
            <a:endParaRPr sz="2200">
              <a:solidFill>
                <a:schemeClr val="accent2"/>
              </a:solidFill>
              <a:latin typeface="Abril Fatface"/>
              <a:ea typeface="Abril Fatface"/>
              <a:cs typeface="Abril Fatface"/>
              <a:sym typeface="Abril Fatface"/>
            </a:endParaRPr>
          </a:p>
        </p:txBody>
      </p:sp>
      <p:sp>
        <p:nvSpPr>
          <p:cNvPr id="4474" name="Google Shape;4474;p64"/>
          <p:cNvSpPr txBox="1"/>
          <p:nvPr/>
        </p:nvSpPr>
        <p:spPr>
          <a:xfrm flipH="1">
            <a:off x="4894002" y="4214824"/>
            <a:ext cx="21432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solidFill>
                  <a:schemeClr val="dk2"/>
                </a:solidFill>
                <a:latin typeface="Assistant"/>
                <a:ea typeface="Assistant"/>
                <a:cs typeface="Assistant"/>
                <a:sym typeface="Assistant"/>
              </a:rPr>
              <a:t>Solutions candidates</a:t>
            </a:r>
            <a:endParaRPr>
              <a:solidFill>
                <a:schemeClr val="dk2"/>
              </a:solidFill>
              <a:latin typeface="Assistant"/>
              <a:ea typeface="Assistant"/>
              <a:cs typeface="Assistant"/>
              <a:sym typeface="Assistant"/>
            </a:endParaRPr>
          </a:p>
        </p:txBody>
      </p:sp>
      <p:sp>
        <p:nvSpPr>
          <p:cNvPr id="4475" name="Google Shape;4475;p64"/>
          <p:cNvSpPr txBox="1"/>
          <p:nvPr/>
        </p:nvSpPr>
        <p:spPr>
          <a:xfrm>
            <a:off x="1051218" y="2909968"/>
            <a:ext cx="734700" cy="447600"/>
          </a:xfrm>
          <a:prstGeom prst="rect">
            <a:avLst/>
          </a:prstGeom>
          <a:solidFill>
            <a:srgbClr val="85A1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solidFill>
                  <a:srgbClr val="F8EFD8"/>
                </a:solidFill>
                <a:latin typeface="Abril Fatface"/>
                <a:ea typeface="Abril Fatface"/>
                <a:cs typeface="Abril Fatface"/>
                <a:sym typeface="Abril Fatface"/>
              </a:rPr>
              <a:t>01</a:t>
            </a:r>
            <a:endParaRPr sz="3000">
              <a:solidFill>
                <a:srgbClr val="F8EFD8"/>
              </a:solidFill>
              <a:latin typeface="Abril Fatface"/>
              <a:ea typeface="Abril Fatface"/>
              <a:cs typeface="Abril Fatface"/>
              <a:sym typeface="Abril Fatface"/>
            </a:endParaRPr>
          </a:p>
        </p:txBody>
      </p:sp>
      <p:sp>
        <p:nvSpPr>
          <p:cNvPr id="4476" name="Google Shape;4476;p64"/>
          <p:cNvSpPr txBox="1"/>
          <p:nvPr/>
        </p:nvSpPr>
        <p:spPr>
          <a:xfrm>
            <a:off x="4204651" y="2785679"/>
            <a:ext cx="734700" cy="447600"/>
          </a:xfrm>
          <a:prstGeom prst="rect">
            <a:avLst/>
          </a:prstGeom>
          <a:solidFill>
            <a:srgbClr val="85A1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F8EFD8"/>
                </a:solidFill>
                <a:latin typeface="Abril Fatface"/>
                <a:ea typeface="Abril Fatface"/>
                <a:cs typeface="Abril Fatface"/>
                <a:sym typeface="Abril Fatface"/>
              </a:rPr>
              <a:t>2.2</a:t>
            </a:r>
            <a:endParaRPr sz="3000">
              <a:solidFill>
                <a:srgbClr val="F8EFD8"/>
              </a:solidFill>
              <a:latin typeface="Abril Fatface"/>
              <a:ea typeface="Abril Fatface"/>
              <a:cs typeface="Abril Fatface"/>
              <a:sym typeface="Abril Fatface"/>
            </a:endParaRPr>
          </a:p>
        </p:txBody>
      </p:sp>
      <p:sp>
        <p:nvSpPr>
          <p:cNvPr id="4477" name="Google Shape;4477;p64"/>
          <p:cNvSpPr txBox="1"/>
          <p:nvPr/>
        </p:nvSpPr>
        <p:spPr>
          <a:xfrm>
            <a:off x="2811065" y="2785683"/>
            <a:ext cx="734700" cy="447600"/>
          </a:xfrm>
          <a:prstGeom prst="rect">
            <a:avLst/>
          </a:prstGeom>
          <a:solidFill>
            <a:srgbClr val="85A1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F8EFD8"/>
                </a:solidFill>
                <a:latin typeface="Abril Fatface"/>
                <a:ea typeface="Abril Fatface"/>
                <a:cs typeface="Abril Fatface"/>
                <a:sym typeface="Abril Fatface"/>
              </a:rPr>
              <a:t>2.1</a:t>
            </a:r>
            <a:endParaRPr sz="3000">
              <a:solidFill>
                <a:srgbClr val="F8EFD8"/>
              </a:solidFill>
              <a:latin typeface="Abril Fatface"/>
              <a:ea typeface="Abril Fatface"/>
              <a:cs typeface="Abril Fatface"/>
              <a:sym typeface="Abril Fatface"/>
            </a:endParaRPr>
          </a:p>
        </p:txBody>
      </p:sp>
      <p:sp>
        <p:nvSpPr>
          <p:cNvPr id="4478" name="Google Shape;4478;p64"/>
          <p:cNvSpPr txBox="1"/>
          <p:nvPr/>
        </p:nvSpPr>
        <p:spPr>
          <a:xfrm>
            <a:off x="5598240" y="2785679"/>
            <a:ext cx="734700" cy="447600"/>
          </a:xfrm>
          <a:prstGeom prst="rect">
            <a:avLst/>
          </a:prstGeom>
          <a:solidFill>
            <a:srgbClr val="85A1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F8EFD8"/>
                </a:solidFill>
                <a:latin typeface="Abril Fatface"/>
                <a:ea typeface="Abril Fatface"/>
                <a:cs typeface="Abril Fatface"/>
                <a:sym typeface="Abril Fatface"/>
              </a:rPr>
              <a:t>2.3</a:t>
            </a:r>
            <a:endParaRPr sz="3000">
              <a:solidFill>
                <a:srgbClr val="F8EFD8"/>
              </a:solidFill>
              <a:latin typeface="Abril Fatface"/>
              <a:ea typeface="Abril Fatface"/>
              <a:cs typeface="Abril Fatface"/>
              <a:sym typeface="Abril Fatface"/>
            </a:endParaRPr>
          </a:p>
        </p:txBody>
      </p:sp>
      <p:cxnSp>
        <p:nvCxnSpPr>
          <p:cNvPr id="4479" name="Google Shape;4479;p64"/>
          <p:cNvCxnSpPr>
            <a:stCxn id="4475" idx="3"/>
            <a:endCxn id="4477" idx="0"/>
          </p:cNvCxnSpPr>
          <p:nvPr/>
        </p:nvCxnSpPr>
        <p:spPr>
          <a:xfrm flipV="1">
            <a:off x="1785918" y="2785683"/>
            <a:ext cx="1392497" cy="348085"/>
          </a:xfrm>
          <a:prstGeom prst="curvedConnector4">
            <a:avLst>
              <a:gd name="adj1" fmla="val 36810"/>
              <a:gd name="adj2" fmla="val 165674"/>
            </a:avLst>
          </a:prstGeom>
          <a:noFill/>
          <a:ln w="9525" cap="flat" cmpd="sng">
            <a:solidFill>
              <a:schemeClr val="accent1"/>
            </a:solidFill>
            <a:prstDash val="solid"/>
            <a:round/>
            <a:headEnd type="none" w="med" len="med"/>
            <a:tailEnd type="none" w="med" len="med"/>
          </a:ln>
        </p:spPr>
      </p:cxnSp>
      <p:cxnSp>
        <p:nvCxnSpPr>
          <p:cNvPr id="4480" name="Google Shape;4480;p64"/>
          <p:cNvCxnSpPr>
            <a:stCxn id="4477" idx="3"/>
            <a:endCxn id="4476" idx="2"/>
          </p:cNvCxnSpPr>
          <p:nvPr/>
        </p:nvCxnSpPr>
        <p:spPr>
          <a:xfrm>
            <a:off x="3545765" y="3009483"/>
            <a:ext cx="1026300" cy="223800"/>
          </a:xfrm>
          <a:prstGeom prst="curvedConnector4">
            <a:avLst>
              <a:gd name="adj1" fmla="val 32100"/>
              <a:gd name="adj2" fmla="val 206399"/>
            </a:avLst>
          </a:prstGeom>
          <a:noFill/>
          <a:ln w="9525" cap="flat" cmpd="sng">
            <a:solidFill>
              <a:schemeClr val="accent1"/>
            </a:solidFill>
            <a:prstDash val="solid"/>
            <a:round/>
            <a:headEnd type="none" w="med" len="med"/>
            <a:tailEnd type="none" w="med" len="med"/>
          </a:ln>
        </p:spPr>
      </p:cxnSp>
      <p:cxnSp>
        <p:nvCxnSpPr>
          <p:cNvPr id="4481" name="Google Shape;4481;p64"/>
          <p:cNvCxnSpPr>
            <a:stCxn id="4476" idx="3"/>
            <a:endCxn id="4478" idx="0"/>
          </p:cNvCxnSpPr>
          <p:nvPr/>
        </p:nvCxnSpPr>
        <p:spPr>
          <a:xfrm rot="10800000" flipH="1">
            <a:off x="4939351" y="2785679"/>
            <a:ext cx="1026300" cy="223800"/>
          </a:xfrm>
          <a:prstGeom prst="curvedConnector4">
            <a:avLst>
              <a:gd name="adj1" fmla="val 32100"/>
              <a:gd name="adj2" fmla="val 206401"/>
            </a:avLst>
          </a:prstGeom>
          <a:noFill/>
          <a:ln w="9525" cap="flat" cmpd="sng">
            <a:solidFill>
              <a:schemeClr val="accent1"/>
            </a:solidFill>
            <a:prstDash val="solid"/>
            <a:round/>
            <a:headEnd type="none" w="med" len="med"/>
            <a:tailEnd type="none" w="med" len="med"/>
          </a:ln>
        </p:spPr>
      </p:cxnSp>
      <p:grpSp>
        <p:nvGrpSpPr>
          <p:cNvPr id="2" name="Google Shape;4482;p64"/>
          <p:cNvGrpSpPr/>
          <p:nvPr/>
        </p:nvGrpSpPr>
        <p:grpSpPr>
          <a:xfrm rot="-317459">
            <a:off x="2952274" y="2053075"/>
            <a:ext cx="387927" cy="518208"/>
            <a:chOff x="-36775" y="4330975"/>
            <a:chExt cx="662450" cy="884925"/>
          </a:xfrm>
        </p:grpSpPr>
        <p:sp>
          <p:nvSpPr>
            <p:cNvPr id="4483" name="Google Shape;4483;p64"/>
            <p:cNvSpPr/>
            <p:nvPr/>
          </p:nvSpPr>
          <p:spPr>
            <a:xfrm>
              <a:off x="-36775" y="4330975"/>
              <a:ext cx="662450" cy="884925"/>
            </a:xfrm>
            <a:custGeom>
              <a:avLst/>
              <a:gdLst/>
              <a:ahLst/>
              <a:cxnLst/>
              <a:rect l="l" t="t" r="r" b="b"/>
              <a:pathLst>
                <a:path w="26498" h="35397" extrusionOk="0">
                  <a:moveTo>
                    <a:pt x="24461" y="2855"/>
                  </a:moveTo>
                  <a:cubicBezTo>
                    <a:pt x="24461" y="2855"/>
                    <a:pt x="24461" y="2855"/>
                    <a:pt x="24461" y="2855"/>
                  </a:cubicBezTo>
                  <a:lnTo>
                    <a:pt x="24461" y="2855"/>
                  </a:lnTo>
                  <a:cubicBezTo>
                    <a:pt x="24461" y="2855"/>
                    <a:pt x="24461" y="2855"/>
                    <a:pt x="24461" y="2855"/>
                  </a:cubicBezTo>
                  <a:cubicBezTo>
                    <a:pt x="24461" y="2855"/>
                    <a:pt x="24461" y="2855"/>
                    <a:pt x="24461" y="2855"/>
                  </a:cubicBezTo>
                  <a:close/>
                  <a:moveTo>
                    <a:pt x="25768" y="788"/>
                  </a:moveTo>
                  <a:lnTo>
                    <a:pt x="25768" y="788"/>
                  </a:lnTo>
                  <a:cubicBezTo>
                    <a:pt x="25859" y="2520"/>
                    <a:pt x="25252" y="6320"/>
                    <a:pt x="24978" y="7475"/>
                  </a:cubicBezTo>
                  <a:cubicBezTo>
                    <a:pt x="24644" y="9086"/>
                    <a:pt x="24218" y="10666"/>
                    <a:pt x="23701" y="12247"/>
                  </a:cubicBezTo>
                  <a:cubicBezTo>
                    <a:pt x="22546" y="15621"/>
                    <a:pt x="20905" y="18812"/>
                    <a:pt x="18717" y="21578"/>
                  </a:cubicBezTo>
                  <a:cubicBezTo>
                    <a:pt x="16528" y="24314"/>
                    <a:pt x="13884" y="26381"/>
                    <a:pt x="10753" y="27961"/>
                  </a:cubicBezTo>
                  <a:cubicBezTo>
                    <a:pt x="8321" y="29177"/>
                    <a:pt x="5890" y="30241"/>
                    <a:pt x="4005" y="32186"/>
                  </a:cubicBezTo>
                  <a:cubicBezTo>
                    <a:pt x="5677" y="26533"/>
                    <a:pt x="8412" y="21122"/>
                    <a:pt x="12151" y="16502"/>
                  </a:cubicBezTo>
                  <a:cubicBezTo>
                    <a:pt x="14279" y="13828"/>
                    <a:pt x="16771" y="11639"/>
                    <a:pt x="19294" y="9359"/>
                  </a:cubicBezTo>
                  <a:cubicBezTo>
                    <a:pt x="20198" y="8562"/>
                    <a:pt x="21300" y="7212"/>
                    <a:pt x="22253" y="5948"/>
                  </a:cubicBezTo>
                  <a:lnTo>
                    <a:pt x="22253" y="5948"/>
                  </a:lnTo>
                  <a:cubicBezTo>
                    <a:pt x="18886" y="9980"/>
                    <a:pt x="14425" y="13030"/>
                    <a:pt x="11118" y="17171"/>
                  </a:cubicBezTo>
                  <a:cubicBezTo>
                    <a:pt x="7075" y="22308"/>
                    <a:pt x="4187" y="28205"/>
                    <a:pt x="2607" y="34588"/>
                  </a:cubicBezTo>
                  <a:cubicBezTo>
                    <a:pt x="2243" y="34720"/>
                    <a:pt x="1898" y="34798"/>
                    <a:pt x="1546" y="34798"/>
                  </a:cubicBezTo>
                  <a:cubicBezTo>
                    <a:pt x="1250" y="34798"/>
                    <a:pt x="950" y="34743"/>
                    <a:pt x="631" y="34618"/>
                  </a:cubicBezTo>
                  <a:cubicBezTo>
                    <a:pt x="1269" y="33129"/>
                    <a:pt x="1908" y="31609"/>
                    <a:pt x="2607" y="30120"/>
                  </a:cubicBezTo>
                  <a:cubicBezTo>
                    <a:pt x="2637" y="30089"/>
                    <a:pt x="2668" y="30059"/>
                    <a:pt x="2668" y="29968"/>
                  </a:cubicBezTo>
                  <a:cubicBezTo>
                    <a:pt x="4795" y="25378"/>
                    <a:pt x="7257" y="20970"/>
                    <a:pt x="10388" y="16958"/>
                  </a:cubicBezTo>
                  <a:cubicBezTo>
                    <a:pt x="14339" y="11870"/>
                    <a:pt x="19851" y="8462"/>
                    <a:pt x="23966" y="3571"/>
                  </a:cubicBezTo>
                  <a:lnTo>
                    <a:pt x="23966" y="3571"/>
                  </a:lnTo>
                  <a:cubicBezTo>
                    <a:pt x="23562" y="4154"/>
                    <a:pt x="22947" y="5028"/>
                    <a:pt x="22253" y="5948"/>
                  </a:cubicBezTo>
                  <a:lnTo>
                    <a:pt x="22253" y="5948"/>
                  </a:lnTo>
                  <a:cubicBezTo>
                    <a:pt x="22940" y="5126"/>
                    <a:pt x="23581" y="4263"/>
                    <a:pt x="24157" y="3341"/>
                  </a:cubicBezTo>
                  <a:lnTo>
                    <a:pt x="24157" y="3341"/>
                  </a:lnTo>
                  <a:cubicBezTo>
                    <a:pt x="24094" y="3418"/>
                    <a:pt x="24030" y="3494"/>
                    <a:pt x="23966" y="3571"/>
                  </a:cubicBezTo>
                  <a:lnTo>
                    <a:pt x="23966" y="3571"/>
                  </a:lnTo>
                  <a:cubicBezTo>
                    <a:pt x="24271" y="3130"/>
                    <a:pt x="24455" y="2856"/>
                    <a:pt x="24461" y="2855"/>
                  </a:cubicBezTo>
                  <a:lnTo>
                    <a:pt x="24461" y="2855"/>
                  </a:lnTo>
                  <a:cubicBezTo>
                    <a:pt x="24431" y="2824"/>
                    <a:pt x="24408" y="2809"/>
                    <a:pt x="24393" y="2809"/>
                  </a:cubicBezTo>
                  <a:cubicBezTo>
                    <a:pt x="24378" y="2809"/>
                    <a:pt x="24370" y="2824"/>
                    <a:pt x="24370" y="2855"/>
                  </a:cubicBezTo>
                  <a:cubicBezTo>
                    <a:pt x="19841" y="7931"/>
                    <a:pt x="14066" y="11639"/>
                    <a:pt x="9841" y="17049"/>
                  </a:cubicBezTo>
                  <a:cubicBezTo>
                    <a:pt x="7014" y="20758"/>
                    <a:pt x="4643" y="24800"/>
                    <a:pt x="2637" y="28995"/>
                  </a:cubicBezTo>
                  <a:cubicBezTo>
                    <a:pt x="2364" y="22156"/>
                    <a:pt x="2972" y="15894"/>
                    <a:pt x="8443" y="11031"/>
                  </a:cubicBezTo>
                  <a:cubicBezTo>
                    <a:pt x="11178" y="8599"/>
                    <a:pt x="14431" y="6867"/>
                    <a:pt x="17653" y="5256"/>
                  </a:cubicBezTo>
                  <a:cubicBezTo>
                    <a:pt x="19142" y="4496"/>
                    <a:pt x="20601" y="3767"/>
                    <a:pt x="22090" y="2976"/>
                  </a:cubicBezTo>
                  <a:cubicBezTo>
                    <a:pt x="22820" y="2581"/>
                    <a:pt x="24188" y="2004"/>
                    <a:pt x="25768" y="788"/>
                  </a:cubicBezTo>
                  <a:close/>
                  <a:moveTo>
                    <a:pt x="26245" y="1"/>
                  </a:moveTo>
                  <a:cubicBezTo>
                    <a:pt x="26216" y="1"/>
                    <a:pt x="26189" y="9"/>
                    <a:pt x="26163" y="28"/>
                  </a:cubicBezTo>
                  <a:cubicBezTo>
                    <a:pt x="20024" y="4223"/>
                    <a:pt x="12485" y="6381"/>
                    <a:pt x="7166" y="11791"/>
                  </a:cubicBezTo>
                  <a:cubicBezTo>
                    <a:pt x="2242" y="16745"/>
                    <a:pt x="1847" y="23189"/>
                    <a:pt x="2303" y="29785"/>
                  </a:cubicBezTo>
                  <a:cubicBezTo>
                    <a:pt x="1543" y="31427"/>
                    <a:pt x="631" y="33007"/>
                    <a:pt x="114" y="34709"/>
                  </a:cubicBezTo>
                  <a:cubicBezTo>
                    <a:pt x="0" y="35149"/>
                    <a:pt x="880" y="35396"/>
                    <a:pt x="1745" y="35396"/>
                  </a:cubicBezTo>
                  <a:cubicBezTo>
                    <a:pt x="2496" y="35396"/>
                    <a:pt x="3235" y="35210"/>
                    <a:pt x="3306" y="34800"/>
                  </a:cubicBezTo>
                  <a:cubicBezTo>
                    <a:pt x="3427" y="34101"/>
                    <a:pt x="3671" y="33433"/>
                    <a:pt x="3853" y="32764"/>
                  </a:cubicBezTo>
                  <a:cubicBezTo>
                    <a:pt x="6649" y="30089"/>
                    <a:pt x="10358" y="29025"/>
                    <a:pt x="13580" y="26989"/>
                  </a:cubicBezTo>
                  <a:cubicBezTo>
                    <a:pt x="16133" y="25347"/>
                    <a:pt x="18291" y="23189"/>
                    <a:pt x="20024" y="20758"/>
                  </a:cubicBezTo>
                  <a:cubicBezTo>
                    <a:pt x="24340" y="14770"/>
                    <a:pt x="25859" y="7444"/>
                    <a:pt x="26498" y="271"/>
                  </a:cubicBezTo>
                  <a:cubicBezTo>
                    <a:pt x="26474" y="126"/>
                    <a:pt x="26354" y="1"/>
                    <a:pt x="26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4"/>
            <p:cNvSpPr/>
            <p:nvPr/>
          </p:nvSpPr>
          <p:spPr>
            <a:xfrm>
              <a:off x="52100" y="4785325"/>
              <a:ext cx="364600" cy="347775"/>
            </a:xfrm>
            <a:custGeom>
              <a:avLst/>
              <a:gdLst/>
              <a:ahLst/>
              <a:cxnLst/>
              <a:rect l="l" t="t" r="r" b="b"/>
              <a:pathLst>
                <a:path w="14584" h="13911" extrusionOk="0">
                  <a:moveTo>
                    <a:pt x="14493" y="0"/>
                  </a:moveTo>
                  <a:cubicBezTo>
                    <a:pt x="8900" y="3496"/>
                    <a:pt x="3581" y="7964"/>
                    <a:pt x="85" y="13617"/>
                  </a:cubicBezTo>
                  <a:cubicBezTo>
                    <a:pt x="1" y="13786"/>
                    <a:pt x="121" y="13911"/>
                    <a:pt x="243" y="13911"/>
                  </a:cubicBezTo>
                  <a:cubicBezTo>
                    <a:pt x="297" y="13911"/>
                    <a:pt x="352" y="13886"/>
                    <a:pt x="389" y="13830"/>
                  </a:cubicBezTo>
                  <a:cubicBezTo>
                    <a:pt x="4401" y="8389"/>
                    <a:pt x="8748" y="3648"/>
                    <a:pt x="14554" y="61"/>
                  </a:cubicBezTo>
                  <a:cubicBezTo>
                    <a:pt x="14584" y="30"/>
                    <a:pt x="14554" y="0"/>
                    <a:pt x="14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4"/>
            <p:cNvSpPr/>
            <p:nvPr/>
          </p:nvSpPr>
          <p:spPr>
            <a:xfrm>
              <a:off x="173050" y="4660475"/>
              <a:ext cx="273900" cy="216475"/>
            </a:xfrm>
            <a:custGeom>
              <a:avLst/>
              <a:gdLst/>
              <a:ahLst/>
              <a:cxnLst/>
              <a:rect l="l" t="t" r="r" b="b"/>
              <a:pathLst>
                <a:path w="10956" h="8659" extrusionOk="0">
                  <a:moveTo>
                    <a:pt x="10903" y="1"/>
                  </a:moveTo>
                  <a:cubicBezTo>
                    <a:pt x="10894" y="1"/>
                    <a:pt x="10883" y="3"/>
                    <a:pt x="10871" y="9"/>
                  </a:cubicBezTo>
                  <a:cubicBezTo>
                    <a:pt x="6737" y="2137"/>
                    <a:pt x="3150" y="4994"/>
                    <a:pt x="50" y="8520"/>
                  </a:cubicBezTo>
                  <a:cubicBezTo>
                    <a:pt x="1" y="8569"/>
                    <a:pt x="51" y="8658"/>
                    <a:pt x="120" y="8658"/>
                  </a:cubicBezTo>
                  <a:cubicBezTo>
                    <a:pt x="137" y="8658"/>
                    <a:pt x="154" y="8653"/>
                    <a:pt x="171" y="8642"/>
                  </a:cubicBezTo>
                  <a:cubicBezTo>
                    <a:pt x="3241" y="5146"/>
                    <a:pt x="6828" y="2289"/>
                    <a:pt x="10931" y="40"/>
                  </a:cubicBezTo>
                  <a:cubicBezTo>
                    <a:pt x="10956" y="40"/>
                    <a:pt x="10941" y="1"/>
                    <a:pt x="10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4"/>
            <p:cNvSpPr/>
            <p:nvPr/>
          </p:nvSpPr>
          <p:spPr>
            <a:xfrm>
              <a:off x="433150" y="4546700"/>
              <a:ext cx="80825" cy="30775"/>
            </a:xfrm>
            <a:custGeom>
              <a:avLst/>
              <a:gdLst/>
              <a:ahLst/>
              <a:cxnLst/>
              <a:rect l="l" t="t" r="r" b="b"/>
              <a:pathLst>
                <a:path w="3233" h="1231" extrusionOk="0">
                  <a:moveTo>
                    <a:pt x="3172" y="1"/>
                  </a:moveTo>
                  <a:cubicBezTo>
                    <a:pt x="2078" y="274"/>
                    <a:pt x="983" y="639"/>
                    <a:pt x="41" y="1217"/>
                  </a:cubicBezTo>
                  <a:cubicBezTo>
                    <a:pt x="1044" y="791"/>
                    <a:pt x="2078" y="335"/>
                    <a:pt x="3172" y="31"/>
                  </a:cubicBezTo>
                  <a:cubicBezTo>
                    <a:pt x="3233" y="31"/>
                    <a:pt x="3172" y="1"/>
                    <a:pt x="3172" y="1"/>
                  </a:cubicBezTo>
                  <a:close/>
                  <a:moveTo>
                    <a:pt x="41" y="1217"/>
                  </a:moveTo>
                  <a:cubicBezTo>
                    <a:pt x="1" y="1217"/>
                    <a:pt x="14" y="1230"/>
                    <a:pt x="28" y="1230"/>
                  </a:cubicBezTo>
                  <a:cubicBezTo>
                    <a:pt x="34" y="1230"/>
                    <a:pt x="41" y="1227"/>
                    <a:pt x="41" y="1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4"/>
            <p:cNvSpPr/>
            <p:nvPr/>
          </p:nvSpPr>
          <p:spPr>
            <a:xfrm>
              <a:off x="400925" y="4440575"/>
              <a:ext cx="58925" cy="132275"/>
            </a:xfrm>
            <a:custGeom>
              <a:avLst/>
              <a:gdLst/>
              <a:ahLst/>
              <a:cxnLst/>
              <a:rect l="l" t="t" r="r" b="b"/>
              <a:pathLst>
                <a:path w="2357" h="5291" extrusionOk="0">
                  <a:moveTo>
                    <a:pt x="2324" y="1"/>
                  </a:moveTo>
                  <a:cubicBezTo>
                    <a:pt x="2308" y="1"/>
                    <a:pt x="2285" y="8"/>
                    <a:pt x="2272" y="21"/>
                  </a:cubicBezTo>
                  <a:cubicBezTo>
                    <a:pt x="1573" y="1784"/>
                    <a:pt x="874" y="3486"/>
                    <a:pt x="23" y="5188"/>
                  </a:cubicBezTo>
                  <a:cubicBezTo>
                    <a:pt x="0" y="5257"/>
                    <a:pt x="63" y="5291"/>
                    <a:pt x="96" y="5291"/>
                  </a:cubicBezTo>
                  <a:cubicBezTo>
                    <a:pt x="107" y="5291"/>
                    <a:pt x="114" y="5287"/>
                    <a:pt x="114" y="5279"/>
                  </a:cubicBezTo>
                  <a:cubicBezTo>
                    <a:pt x="935" y="3547"/>
                    <a:pt x="1664" y="1845"/>
                    <a:pt x="2303" y="51"/>
                  </a:cubicBezTo>
                  <a:cubicBezTo>
                    <a:pt x="2356" y="16"/>
                    <a:pt x="2347" y="1"/>
                    <a:pt x="2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4"/>
            <p:cNvSpPr/>
            <p:nvPr/>
          </p:nvSpPr>
          <p:spPr>
            <a:xfrm>
              <a:off x="278650" y="4543600"/>
              <a:ext cx="37750" cy="145900"/>
            </a:xfrm>
            <a:custGeom>
              <a:avLst/>
              <a:gdLst/>
              <a:ahLst/>
              <a:cxnLst/>
              <a:rect l="l" t="t" r="r" b="b"/>
              <a:pathLst>
                <a:path w="1510" h="5836" extrusionOk="0">
                  <a:moveTo>
                    <a:pt x="1420" y="1"/>
                  </a:moveTo>
                  <a:cubicBezTo>
                    <a:pt x="1401" y="1"/>
                    <a:pt x="1388" y="10"/>
                    <a:pt x="1388" y="34"/>
                  </a:cubicBezTo>
                  <a:cubicBezTo>
                    <a:pt x="902" y="1949"/>
                    <a:pt x="446" y="3803"/>
                    <a:pt x="20" y="5687"/>
                  </a:cubicBezTo>
                  <a:cubicBezTo>
                    <a:pt x="0" y="5768"/>
                    <a:pt x="74" y="5836"/>
                    <a:pt x="135" y="5836"/>
                  </a:cubicBezTo>
                  <a:cubicBezTo>
                    <a:pt x="166" y="5836"/>
                    <a:pt x="193" y="5819"/>
                    <a:pt x="203" y="5778"/>
                  </a:cubicBezTo>
                  <a:cubicBezTo>
                    <a:pt x="659" y="3864"/>
                    <a:pt x="1115" y="1979"/>
                    <a:pt x="1510" y="64"/>
                  </a:cubicBezTo>
                  <a:cubicBezTo>
                    <a:pt x="1491" y="27"/>
                    <a:pt x="1449" y="1"/>
                    <a:pt x="1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4"/>
            <p:cNvSpPr/>
            <p:nvPr/>
          </p:nvSpPr>
          <p:spPr>
            <a:xfrm>
              <a:off x="90225" y="4646825"/>
              <a:ext cx="70400" cy="299425"/>
            </a:xfrm>
            <a:custGeom>
              <a:avLst/>
              <a:gdLst/>
              <a:ahLst/>
              <a:cxnLst/>
              <a:rect l="l" t="t" r="r" b="b"/>
              <a:pathLst>
                <a:path w="2816" h="11977" extrusionOk="0">
                  <a:moveTo>
                    <a:pt x="2724" y="0"/>
                  </a:moveTo>
                  <a:cubicBezTo>
                    <a:pt x="2679" y="0"/>
                    <a:pt x="2633" y="23"/>
                    <a:pt x="2633" y="69"/>
                  </a:cubicBezTo>
                  <a:cubicBezTo>
                    <a:pt x="2572" y="4081"/>
                    <a:pt x="1661" y="8184"/>
                    <a:pt x="19" y="11862"/>
                  </a:cubicBezTo>
                  <a:cubicBezTo>
                    <a:pt x="1" y="11936"/>
                    <a:pt x="49" y="11976"/>
                    <a:pt x="104" y="11976"/>
                  </a:cubicBezTo>
                  <a:cubicBezTo>
                    <a:pt x="139" y="11976"/>
                    <a:pt x="178" y="11959"/>
                    <a:pt x="202" y="11923"/>
                  </a:cubicBezTo>
                  <a:cubicBezTo>
                    <a:pt x="1934" y="8033"/>
                    <a:pt x="2724" y="4263"/>
                    <a:pt x="2816" y="69"/>
                  </a:cubicBezTo>
                  <a:cubicBezTo>
                    <a:pt x="2816" y="23"/>
                    <a:pt x="2770"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4"/>
            <p:cNvSpPr/>
            <p:nvPr/>
          </p:nvSpPr>
          <p:spPr>
            <a:xfrm>
              <a:off x="28375" y="4789500"/>
              <a:ext cx="52475" cy="252225"/>
            </a:xfrm>
            <a:custGeom>
              <a:avLst/>
              <a:gdLst/>
              <a:ahLst/>
              <a:cxnLst/>
              <a:rect l="l" t="t" r="r" b="b"/>
              <a:pathLst>
                <a:path w="2099" h="10089" extrusionOk="0">
                  <a:moveTo>
                    <a:pt x="2071" y="0"/>
                  </a:moveTo>
                  <a:cubicBezTo>
                    <a:pt x="2052" y="0"/>
                    <a:pt x="2022" y="15"/>
                    <a:pt x="2007" y="46"/>
                  </a:cubicBezTo>
                  <a:cubicBezTo>
                    <a:pt x="1612" y="3481"/>
                    <a:pt x="1217" y="6763"/>
                    <a:pt x="1" y="10046"/>
                  </a:cubicBezTo>
                  <a:cubicBezTo>
                    <a:pt x="1" y="10067"/>
                    <a:pt x="16" y="10089"/>
                    <a:pt x="36" y="10089"/>
                  </a:cubicBezTo>
                  <a:cubicBezTo>
                    <a:pt x="44" y="10089"/>
                    <a:pt x="53" y="10085"/>
                    <a:pt x="62" y="10076"/>
                  </a:cubicBezTo>
                  <a:cubicBezTo>
                    <a:pt x="1551" y="6976"/>
                    <a:pt x="1855" y="3481"/>
                    <a:pt x="2068" y="46"/>
                  </a:cubicBezTo>
                  <a:cubicBezTo>
                    <a:pt x="2098" y="15"/>
                    <a:pt x="2090" y="0"/>
                    <a:pt x="2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4"/>
            <p:cNvSpPr/>
            <p:nvPr/>
          </p:nvSpPr>
          <p:spPr>
            <a:xfrm>
              <a:off x="113725" y="4865550"/>
              <a:ext cx="135600" cy="131700"/>
            </a:xfrm>
            <a:custGeom>
              <a:avLst/>
              <a:gdLst/>
              <a:ahLst/>
              <a:cxnLst/>
              <a:rect l="l" t="t" r="r" b="b"/>
              <a:pathLst>
                <a:path w="5424" h="5268" extrusionOk="0">
                  <a:moveTo>
                    <a:pt x="5386" y="0"/>
                  </a:moveTo>
                  <a:cubicBezTo>
                    <a:pt x="5374" y="0"/>
                    <a:pt x="5359" y="4"/>
                    <a:pt x="5341" y="13"/>
                  </a:cubicBezTo>
                  <a:cubicBezTo>
                    <a:pt x="3365" y="1563"/>
                    <a:pt x="1511" y="3265"/>
                    <a:pt x="22" y="5211"/>
                  </a:cubicBezTo>
                  <a:cubicBezTo>
                    <a:pt x="1" y="5232"/>
                    <a:pt x="37" y="5267"/>
                    <a:pt x="72" y="5267"/>
                  </a:cubicBezTo>
                  <a:cubicBezTo>
                    <a:pt x="88" y="5267"/>
                    <a:pt x="103" y="5260"/>
                    <a:pt x="113" y="5241"/>
                  </a:cubicBezTo>
                  <a:cubicBezTo>
                    <a:pt x="1784" y="3387"/>
                    <a:pt x="3456" y="1654"/>
                    <a:pt x="5402" y="43"/>
                  </a:cubicBezTo>
                  <a:cubicBezTo>
                    <a:pt x="5423" y="22"/>
                    <a:pt x="5414" y="0"/>
                    <a:pt x="5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4"/>
            <p:cNvSpPr/>
            <p:nvPr/>
          </p:nvSpPr>
          <p:spPr>
            <a:xfrm>
              <a:off x="299125" y="4859775"/>
              <a:ext cx="102400" cy="86225"/>
            </a:xfrm>
            <a:custGeom>
              <a:avLst/>
              <a:gdLst/>
              <a:ahLst/>
              <a:cxnLst/>
              <a:rect l="l" t="t" r="r" b="b"/>
              <a:pathLst>
                <a:path w="4096" h="3449" extrusionOk="0">
                  <a:moveTo>
                    <a:pt x="4034" y="1"/>
                  </a:moveTo>
                  <a:cubicBezTo>
                    <a:pt x="2697" y="1125"/>
                    <a:pt x="1329" y="2250"/>
                    <a:pt x="22" y="3405"/>
                  </a:cubicBezTo>
                  <a:cubicBezTo>
                    <a:pt x="1" y="3427"/>
                    <a:pt x="9" y="3448"/>
                    <a:pt x="38" y="3448"/>
                  </a:cubicBezTo>
                  <a:cubicBezTo>
                    <a:pt x="50" y="3448"/>
                    <a:pt x="65" y="3444"/>
                    <a:pt x="83" y="3436"/>
                  </a:cubicBezTo>
                  <a:cubicBezTo>
                    <a:pt x="1390" y="2341"/>
                    <a:pt x="2727" y="1186"/>
                    <a:pt x="4065" y="62"/>
                  </a:cubicBezTo>
                  <a:cubicBezTo>
                    <a:pt x="4095" y="62"/>
                    <a:pt x="4065" y="1"/>
                    <a:pt x="4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4"/>
            <p:cNvSpPr/>
            <p:nvPr/>
          </p:nvSpPr>
          <p:spPr>
            <a:xfrm>
              <a:off x="343125" y="4677200"/>
              <a:ext cx="143975" cy="102275"/>
            </a:xfrm>
            <a:custGeom>
              <a:avLst/>
              <a:gdLst/>
              <a:ahLst/>
              <a:cxnLst/>
              <a:rect l="l" t="t" r="r" b="b"/>
              <a:pathLst>
                <a:path w="5759" h="4091" extrusionOk="0">
                  <a:moveTo>
                    <a:pt x="5697" y="1"/>
                  </a:moveTo>
                  <a:cubicBezTo>
                    <a:pt x="5691" y="1"/>
                    <a:pt x="5684" y="3"/>
                    <a:pt x="5679" y="9"/>
                  </a:cubicBezTo>
                  <a:cubicBezTo>
                    <a:pt x="3824" y="1377"/>
                    <a:pt x="1910" y="2714"/>
                    <a:pt x="25" y="4021"/>
                  </a:cubicBezTo>
                  <a:cubicBezTo>
                    <a:pt x="0" y="4046"/>
                    <a:pt x="16" y="4090"/>
                    <a:pt x="38" y="4090"/>
                  </a:cubicBezTo>
                  <a:cubicBezTo>
                    <a:pt x="44" y="4090"/>
                    <a:pt x="50" y="4088"/>
                    <a:pt x="55" y="4082"/>
                  </a:cubicBezTo>
                  <a:cubicBezTo>
                    <a:pt x="1970" y="2745"/>
                    <a:pt x="3855" y="1438"/>
                    <a:pt x="5709" y="100"/>
                  </a:cubicBezTo>
                  <a:cubicBezTo>
                    <a:pt x="5759" y="50"/>
                    <a:pt x="5727" y="1"/>
                    <a:pt x="5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4"/>
            <p:cNvSpPr/>
            <p:nvPr/>
          </p:nvSpPr>
          <p:spPr>
            <a:xfrm>
              <a:off x="392475" y="4597475"/>
              <a:ext cx="92600" cy="51225"/>
            </a:xfrm>
            <a:custGeom>
              <a:avLst/>
              <a:gdLst/>
              <a:ahLst/>
              <a:cxnLst/>
              <a:rect l="l" t="t" r="r" b="b"/>
              <a:pathLst>
                <a:path w="3704" h="2049" extrusionOk="0">
                  <a:moveTo>
                    <a:pt x="3685" y="0"/>
                  </a:moveTo>
                  <a:cubicBezTo>
                    <a:pt x="3682" y="0"/>
                    <a:pt x="3679" y="2"/>
                    <a:pt x="3674" y="6"/>
                  </a:cubicBezTo>
                  <a:cubicBezTo>
                    <a:pt x="2337" y="432"/>
                    <a:pt x="1121" y="1131"/>
                    <a:pt x="27" y="1952"/>
                  </a:cubicBezTo>
                  <a:cubicBezTo>
                    <a:pt x="1" y="1978"/>
                    <a:pt x="19" y="2049"/>
                    <a:pt x="64" y="2049"/>
                  </a:cubicBezTo>
                  <a:cubicBezTo>
                    <a:pt x="71" y="2049"/>
                    <a:pt x="79" y="2047"/>
                    <a:pt x="88" y="2043"/>
                  </a:cubicBezTo>
                  <a:cubicBezTo>
                    <a:pt x="1151" y="1161"/>
                    <a:pt x="2367" y="523"/>
                    <a:pt x="3674" y="67"/>
                  </a:cubicBezTo>
                  <a:cubicBezTo>
                    <a:pt x="3700" y="67"/>
                    <a:pt x="3704" y="0"/>
                    <a:pt x="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4"/>
            <p:cNvSpPr/>
            <p:nvPr/>
          </p:nvSpPr>
          <p:spPr>
            <a:xfrm>
              <a:off x="340375" y="4485575"/>
              <a:ext cx="40625" cy="76975"/>
            </a:xfrm>
            <a:custGeom>
              <a:avLst/>
              <a:gdLst/>
              <a:ahLst/>
              <a:cxnLst/>
              <a:rect l="l" t="t" r="r" b="b"/>
              <a:pathLst>
                <a:path w="1625" h="3079" extrusionOk="0">
                  <a:moveTo>
                    <a:pt x="1521" y="1"/>
                  </a:moveTo>
                  <a:cubicBezTo>
                    <a:pt x="1510" y="1"/>
                    <a:pt x="1503" y="4"/>
                    <a:pt x="1503" y="14"/>
                  </a:cubicBezTo>
                  <a:cubicBezTo>
                    <a:pt x="1199" y="1078"/>
                    <a:pt x="713" y="2051"/>
                    <a:pt x="44" y="2963"/>
                  </a:cubicBezTo>
                  <a:cubicBezTo>
                    <a:pt x="0" y="3028"/>
                    <a:pt x="67" y="3078"/>
                    <a:pt x="130" y="3078"/>
                  </a:cubicBezTo>
                  <a:cubicBezTo>
                    <a:pt x="155" y="3078"/>
                    <a:pt x="179" y="3071"/>
                    <a:pt x="196" y="3054"/>
                  </a:cubicBezTo>
                  <a:cubicBezTo>
                    <a:pt x="834" y="2142"/>
                    <a:pt x="1351" y="1108"/>
                    <a:pt x="1624" y="14"/>
                  </a:cubicBezTo>
                  <a:cubicBezTo>
                    <a:pt x="1584" y="14"/>
                    <a:pt x="1543" y="1"/>
                    <a:pt x="1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4"/>
            <p:cNvSpPr/>
            <p:nvPr/>
          </p:nvSpPr>
          <p:spPr>
            <a:xfrm>
              <a:off x="198875" y="4589450"/>
              <a:ext cx="40025" cy="173875"/>
            </a:xfrm>
            <a:custGeom>
              <a:avLst/>
              <a:gdLst/>
              <a:ahLst/>
              <a:cxnLst/>
              <a:rect l="l" t="t" r="r" b="b"/>
              <a:pathLst>
                <a:path w="1601" h="6955" extrusionOk="0">
                  <a:moveTo>
                    <a:pt x="1540" y="1"/>
                  </a:moveTo>
                  <a:cubicBezTo>
                    <a:pt x="1509" y="1"/>
                    <a:pt x="1479" y="8"/>
                    <a:pt x="1479" y="23"/>
                  </a:cubicBezTo>
                  <a:cubicBezTo>
                    <a:pt x="1266" y="2394"/>
                    <a:pt x="719" y="4644"/>
                    <a:pt x="20" y="6862"/>
                  </a:cubicBezTo>
                  <a:cubicBezTo>
                    <a:pt x="0" y="6921"/>
                    <a:pt x="31" y="6955"/>
                    <a:pt x="64" y="6955"/>
                  </a:cubicBezTo>
                  <a:cubicBezTo>
                    <a:pt x="82" y="6955"/>
                    <a:pt x="100" y="6945"/>
                    <a:pt x="111" y="6923"/>
                  </a:cubicBezTo>
                  <a:cubicBezTo>
                    <a:pt x="962" y="4704"/>
                    <a:pt x="1418" y="2394"/>
                    <a:pt x="1600" y="23"/>
                  </a:cubicBezTo>
                  <a:cubicBezTo>
                    <a:pt x="1600" y="8"/>
                    <a:pt x="1570" y="1"/>
                    <a:pt x="15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4"/>
            <p:cNvSpPr/>
            <p:nvPr/>
          </p:nvSpPr>
          <p:spPr>
            <a:xfrm>
              <a:off x="101325" y="4737400"/>
              <a:ext cx="12950" cy="53325"/>
            </a:xfrm>
            <a:custGeom>
              <a:avLst/>
              <a:gdLst/>
              <a:ahLst/>
              <a:cxnLst/>
              <a:rect l="l" t="t" r="r" b="b"/>
              <a:pathLst>
                <a:path w="518" h="2133" extrusionOk="0">
                  <a:moveTo>
                    <a:pt x="436" y="1"/>
                  </a:moveTo>
                  <a:cubicBezTo>
                    <a:pt x="412" y="1"/>
                    <a:pt x="387" y="11"/>
                    <a:pt x="366" y="33"/>
                  </a:cubicBezTo>
                  <a:cubicBezTo>
                    <a:pt x="214" y="732"/>
                    <a:pt x="122" y="1370"/>
                    <a:pt x="1" y="2069"/>
                  </a:cubicBezTo>
                  <a:cubicBezTo>
                    <a:pt x="1" y="2107"/>
                    <a:pt x="24" y="2133"/>
                    <a:pt x="56" y="2133"/>
                  </a:cubicBezTo>
                  <a:cubicBezTo>
                    <a:pt x="76" y="2133"/>
                    <a:pt x="99" y="2123"/>
                    <a:pt x="122" y="2099"/>
                  </a:cubicBezTo>
                  <a:cubicBezTo>
                    <a:pt x="274" y="1461"/>
                    <a:pt x="426" y="762"/>
                    <a:pt x="518" y="93"/>
                  </a:cubicBezTo>
                  <a:cubicBezTo>
                    <a:pt x="518" y="34"/>
                    <a:pt x="479" y="1"/>
                    <a:pt x="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4"/>
            <p:cNvSpPr/>
            <p:nvPr/>
          </p:nvSpPr>
          <p:spPr>
            <a:xfrm>
              <a:off x="29425" y="4850275"/>
              <a:ext cx="19125" cy="62025"/>
            </a:xfrm>
            <a:custGeom>
              <a:avLst/>
              <a:gdLst/>
              <a:ahLst/>
              <a:cxnLst/>
              <a:rect l="l" t="t" r="r" b="b"/>
              <a:pathLst>
                <a:path w="765" h="2481" extrusionOk="0">
                  <a:moveTo>
                    <a:pt x="700" y="1"/>
                  </a:moveTo>
                  <a:cubicBezTo>
                    <a:pt x="665" y="1"/>
                    <a:pt x="627" y="16"/>
                    <a:pt x="627" y="46"/>
                  </a:cubicBezTo>
                  <a:cubicBezTo>
                    <a:pt x="506" y="837"/>
                    <a:pt x="324" y="1657"/>
                    <a:pt x="20" y="2417"/>
                  </a:cubicBezTo>
                  <a:cubicBezTo>
                    <a:pt x="1" y="2455"/>
                    <a:pt x="40" y="2481"/>
                    <a:pt x="80" y="2481"/>
                  </a:cubicBezTo>
                  <a:cubicBezTo>
                    <a:pt x="105" y="2481"/>
                    <a:pt x="130" y="2471"/>
                    <a:pt x="141" y="2448"/>
                  </a:cubicBezTo>
                  <a:cubicBezTo>
                    <a:pt x="476" y="1688"/>
                    <a:pt x="658" y="898"/>
                    <a:pt x="749" y="46"/>
                  </a:cubicBezTo>
                  <a:cubicBezTo>
                    <a:pt x="764" y="16"/>
                    <a:pt x="734"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4"/>
            <p:cNvSpPr/>
            <p:nvPr/>
          </p:nvSpPr>
          <p:spPr>
            <a:xfrm>
              <a:off x="89500" y="4835400"/>
              <a:ext cx="12800" cy="25775"/>
            </a:xfrm>
            <a:custGeom>
              <a:avLst/>
              <a:gdLst/>
              <a:ahLst/>
              <a:cxnLst/>
              <a:rect l="l" t="t" r="r" b="b"/>
              <a:pathLst>
                <a:path w="512" h="1031" extrusionOk="0">
                  <a:moveTo>
                    <a:pt x="401" y="0"/>
                  </a:moveTo>
                  <a:cubicBezTo>
                    <a:pt x="367" y="0"/>
                    <a:pt x="333" y="10"/>
                    <a:pt x="322" y="34"/>
                  </a:cubicBezTo>
                  <a:cubicBezTo>
                    <a:pt x="200" y="338"/>
                    <a:pt x="139" y="641"/>
                    <a:pt x="18" y="945"/>
                  </a:cubicBezTo>
                  <a:cubicBezTo>
                    <a:pt x="0" y="998"/>
                    <a:pt x="24" y="1031"/>
                    <a:pt x="58" y="1031"/>
                  </a:cubicBezTo>
                  <a:cubicBezTo>
                    <a:pt x="83" y="1031"/>
                    <a:pt x="114" y="1014"/>
                    <a:pt x="139" y="976"/>
                  </a:cubicBezTo>
                  <a:lnTo>
                    <a:pt x="474" y="64"/>
                  </a:lnTo>
                  <a:cubicBezTo>
                    <a:pt x="511" y="26"/>
                    <a:pt x="456"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500;p64"/>
          <p:cNvGrpSpPr/>
          <p:nvPr/>
        </p:nvGrpSpPr>
        <p:grpSpPr>
          <a:xfrm rot="5810566">
            <a:off x="7309006" y="3295493"/>
            <a:ext cx="733006" cy="844825"/>
            <a:chOff x="1051950" y="4003000"/>
            <a:chExt cx="973625" cy="1122150"/>
          </a:xfrm>
        </p:grpSpPr>
        <p:sp>
          <p:nvSpPr>
            <p:cNvPr id="4501" name="Google Shape;4501;p64"/>
            <p:cNvSpPr/>
            <p:nvPr/>
          </p:nvSpPr>
          <p:spPr>
            <a:xfrm>
              <a:off x="1051950" y="4003000"/>
              <a:ext cx="973625" cy="1122150"/>
            </a:xfrm>
            <a:custGeom>
              <a:avLst/>
              <a:gdLst/>
              <a:ahLst/>
              <a:cxnLst/>
              <a:rect l="l" t="t" r="r" b="b"/>
              <a:pathLst>
                <a:path w="38945" h="44886" extrusionOk="0">
                  <a:moveTo>
                    <a:pt x="27181" y="968"/>
                  </a:moveTo>
                  <a:cubicBezTo>
                    <a:pt x="27224" y="968"/>
                    <a:pt x="27273" y="975"/>
                    <a:pt x="27327" y="989"/>
                  </a:cubicBezTo>
                  <a:cubicBezTo>
                    <a:pt x="27630" y="1445"/>
                    <a:pt x="27904" y="1901"/>
                    <a:pt x="28178" y="2356"/>
                  </a:cubicBezTo>
                  <a:cubicBezTo>
                    <a:pt x="28694" y="3268"/>
                    <a:pt x="29241" y="4241"/>
                    <a:pt x="29637" y="5214"/>
                  </a:cubicBezTo>
                  <a:cubicBezTo>
                    <a:pt x="30488" y="7068"/>
                    <a:pt x="31065" y="9104"/>
                    <a:pt x="31126" y="11141"/>
                  </a:cubicBezTo>
                  <a:cubicBezTo>
                    <a:pt x="31369" y="15822"/>
                    <a:pt x="28968" y="20837"/>
                    <a:pt x="24135" y="21901"/>
                  </a:cubicBezTo>
                  <a:cubicBezTo>
                    <a:pt x="26536" y="17767"/>
                    <a:pt x="27934" y="13056"/>
                    <a:pt x="28026" y="8192"/>
                  </a:cubicBezTo>
                  <a:cubicBezTo>
                    <a:pt x="28026" y="8162"/>
                    <a:pt x="28003" y="8147"/>
                    <a:pt x="27980" y="8147"/>
                  </a:cubicBezTo>
                  <a:cubicBezTo>
                    <a:pt x="27957" y="8147"/>
                    <a:pt x="27934" y="8162"/>
                    <a:pt x="27934" y="8192"/>
                  </a:cubicBezTo>
                  <a:cubicBezTo>
                    <a:pt x="27661" y="12995"/>
                    <a:pt x="26232" y="17676"/>
                    <a:pt x="23770" y="21749"/>
                  </a:cubicBezTo>
                  <a:cubicBezTo>
                    <a:pt x="23922" y="18314"/>
                    <a:pt x="22494" y="14971"/>
                    <a:pt x="22950" y="11536"/>
                  </a:cubicBezTo>
                  <a:cubicBezTo>
                    <a:pt x="23405" y="8040"/>
                    <a:pt x="25472" y="4849"/>
                    <a:pt x="26962" y="1688"/>
                  </a:cubicBezTo>
                  <a:cubicBezTo>
                    <a:pt x="26858" y="1196"/>
                    <a:pt x="26931" y="968"/>
                    <a:pt x="27181" y="968"/>
                  </a:cubicBezTo>
                  <a:close/>
                  <a:moveTo>
                    <a:pt x="13983" y="12630"/>
                  </a:moveTo>
                  <a:cubicBezTo>
                    <a:pt x="13952" y="12630"/>
                    <a:pt x="13952" y="15396"/>
                    <a:pt x="13952" y="15670"/>
                  </a:cubicBezTo>
                  <a:cubicBezTo>
                    <a:pt x="13922" y="17493"/>
                    <a:pt x="13861" y="19317"/>
                    <a:pt x="13527" y="21111"/>
                  </a:cubicBezTo>
                  <a:cubicBezTo>
                    <a:pt x="12585" y="26004"/>
                    <a:pt x="8876" y="28892"/>
                    <a:pt x="5016" y="31597"/>
                  </a:cubicBezTo>
                  <a:cubicBezTo>
                    <a:pt x="4986" y="30077"/>
                    <a:pt x="4955" y="28618"/>
                    <a:pt x="5259" y="27190"/>
                  </a:cubicBezTo>
                  <a:cubicBezTo>
                    <a:pt x="5989" y="23421"/>
                    <a:pt x="8025" y="20351"/>
                    <a:pt x="10761" y="17767"/>
                  </a:cubicBezTo>
                  <a:cubicBezTo>
                    <a:pt x="10786" y="17717"/>
                    <a:pt x="10770" y="17668"/>
                    <a:pt x="10747" y="17668"/>
                  </a:cubicBezTo>
                  <a:cubicBezTo>
                    <a:pt x="10742" y="17668"/>
                    <a:pt x="10736" y="17670"/>
                    <a:pt x="10730" y="17676"/>
                  </a:cubicBezTo>
                  <a:cubicBezTo>
                    <a:pt x="8025" y="19621"/>
                    <a:pt x="6080" y="22478"/>
                    <a:pt x="5138" y="25670"/>
                  </a:cubicBezTo>
                  <a:cubicBezTo>
                    <a:pt x="4560" y="27646"/>
                    <a:pt x="4560" y="29561"/>
                    <a:pt x="4560" y="31536"/>
                  </a:cubicBezTo>
                  <a:cubicBezTo>
                    <a:pt x="3284" y="30229"/>
                    <a:pt x="2037" y="28709"/>
                    <a:pt x="1642" y="26886"/>
                  </a:cubicBezTo>
                  <a:cubicBezTo>
                    <a:pt x="1186" y="24697"/>
                    <a:pt x="2189" y="22509"/>
                    <a:pt x="3587" y="20898"/>
                  </a:cubicBezTo>
                  <a:cubicBezTo>
                    <a:pt x="6171" y="17949"/>
                    <a:pt x="10062" y="16734"/>
                    <a:pt x="12828" y="13968"/>
                  </a:cubicBezTo>
                  <a:cubicBezTo>
                    <a:pt x="12919" y="13846"/>
                    <a:pt x="13831" y="12630"/>
                    <a:pt x="13983" y="12630"/>
                  </a:cubicBezTo>
                  <a:close/>
                  <a:moveTo>
                    <a:pt x="14895" y="31475"/>
                  </a:moveTo>
                  <a:lnTo>
                    <a:pt x="14895" y="31475"/>
                  </a:lnTo>
                  <a:cubicBezTo>
                    <a:pt x="13952" y="32205"/>
                    <a:pt x="12980" y="32843"/>
                    <a:pt x="11916" y="33451"/>
                  </a:cubicBezTo>
                  <a:cubicBezTo>
                    <a:pt x="7964" y="35731"/>
                    <a:pt x="2980" y="37859"/>
                    <a:pt x="1581" y="42691"/>
                  </a:cubicBezTo>
                  <a:lnTo>
                    <a:pt x="1460" y="42691"/>
                  </a:lnTo>
                  <a:cubicBezTo>
                    <a:pt x="1308" y="42752"/>
                    <a:pt x="1156" y="42843"/>
                    <a:pt x="1004" y="42874"/>
                  </a:cubicBezTo>
                  <a:cubicBezTo>
                    <a:pt x="928" y="42889"/>
                    <a:pt x="844" y="42897"/>
                    <a:pt x="761" y="42897"/>
                  </a:cubicBezTo>
                  <a:cubicBezTo>
                    <a:pt x="677" y="42897"/>
                    <a:pt x="594" y="42889"/>
                    <a:pt x="518" y="42874"/>
                  </a:cubicBezTo>
                  <a:cubicBezTo>
                    <a:pt x="457" y="42874"/>
                    <a:pt x="426" y="42874"/>
                    <a:pt x="396" y="42904"/>
                  </a:cubicBezTo>
                  <a:cubicBezTo>
                    <a:pt x="1429" y="40290"/>
                    <a:pt x="2828" y="38071"/>
                    <a:pt x="5107" y="36460"/>
                  </a:cubicBezTo>
                  <a:cubicBezTo>
                    <a:pt x="7053" y="35032"/>
                    <a:pt x="9332" y="34272"/>
                    <a:pt x="11490" y="33330"/>
                  </a:cubicBezTo>
                  <a:cubicBezTo>
                    <a:pt x="12676" y="32813"/>
                    <a:pt x="13831" y="32205"/>
                    <a:pt x="14895" y="31475"/>
                  </a:cubicBezTo>
                  <a:close/>
                  <a:moveTo>
                    <a:pt x="38239" y="30685"/>
                  </a:moveTo>
                  <a:lnTo>
                    <a:pt x="38239" y="30685"/>
                  </a:lnTo>
                  <a:cubicBezTo>
                    <a:pt x="38147" y="30776"/>
                    <a:pt x="37600" y="31871"/>
                    <a:pt x="37509" y="31962"/>
                  </a:cubicBezTo>
                  <a:cubicBezTo>
                    <a:pt x="36749" y="33512"/>
                    <a:pt x="35959" y="35062"/>
                    <a:pt x="35017" y="36521"/>
                  </a:cubicBezTo>
                  <a:cubicBezTo>
                    <a:pt x="33254" y="39166"/>
                    <a:pt x="31065" y="41263"/>
                    <a:pt x="28208" y="42661"/>
                  </a:cubicBezTo>
                  <a:cubicBezTo>
                    <a:pt x="26539" y="43522"/>
                    <a:pt x="24744" y="44172"/>
                    <a:pt x="22959" y="44172"/>
                  </a:cubicBezTo>
                  <a:cubicBezTo>
                    <a:pt x="21719" y="44172"/>
                    <a:pt x="20485" y="43859"/>
                    <a:pt x="19302" y="43087"/>
                  </a:cubicBezTo>
                  <a:cubicBezTo>
                    <a:pt x="16901" y="41536"/>
                    <a:pt x="16658" y="39378"/>
                    <a:pt x="15655" y="37099"/>
                  </a:cubicBezTo>
                  <a:lnTo>
                    <a:pt x="15655" y="37099"/>
                  </a:lnTo>
                  <a:cubicBezTo>
                    <a:pt x="17568" y="37609"/>
                    <a:pt x="19482" y="38098"/>
                    <a:pt x="21485" y="38098"/>
                  </a:cubicBezTo>
                  <a:cubicBezTo>
                    <a:pt x="21869" y="38098"/>
                    <a:pt x="22255" y="38080"/>
                    <a:pt x="22646" y="38041"/>
                  </a:cubicBezTo>
                  <a:cubicBezTo>
                    <a:pt x="26840" y="37676"/>
                    <a:pt x="30944" y="35700"/>
                    <a:pt x="34318" y="33299"/>
                  </a:cubicBezTo>
                  <a:cubicBezTo>
                    <a:pt x="34399" y="33272"/>
                    <a:pt x="34335" y="33173"/>
                    <a:pt x="34278" y="33173"/>
                  </a:cubicBezTo>
                  <a:cubicBezTo>
                    <a:pt x="34270" y="33173"/>
                    <a:pt x="34263" y="33174"/>
                    <a:pt x="34257" y="33178"/>
                  </a:cubicBezTo>
                  <a:cubicBezTo>
                    <a:pt x="30305" y="35153"/>
                    <a:pt x="26415" y="37372"/>
                    <a:pt x="21855" y="37524"/>
                  </a:cubicBezTo>
                  <a:cubicBezTo>
                    <a:pt x="21751" y="37527"/>
                    <a:pt x="21646" y="37528"/>
                    <a:pt x="21542" y="37528"/>
                  </a:cubicBezTo>
                  <a:cubicBezTo>
                    <a:pt x="19405" y="37528"/>
                    <a:pt x="17349" y="36950"/>
                    <a:pt x="15320" y="36400"/>
                  </a:cubicBezTo>
                  <a:cubicBezTo>
                    <a:pt x="15320" y="36400"/>
                    <a:pt x="15320" y="36369"/>
                    <a:pt x="15290" y="36369"/>
                  </a:cubicBezTo>
                  <a:lnTo>
                    <a:pt x="15168" y="36248"/>
                  </a:lnTo>
                  <a:cubicBezTo>
                    <a:pt x="18633" y="35457"/>
                    <a:pt x="21339" y="32114"/>
                    <a:pt x="24925" y="31536"/>
                  </a:cubicBezTo>
                  <a:cubicBezTo>
                    <a:pt x="25464" y="31454"/>
                    <a:pt x="26004" y="31421"/>
                    <a:pt x="26543" y="31421"/>
                  </a:cubicBezTo>
                  <a:cubicBezTo>
                    <a:pt x="28405" y="31421"/>
                    <a:pt x="30267" y="31814"/>
                    <a:pt x="32129" y="31931"/>
                  </a:cubicBezTo>
                  <a:cubicBezTo>
                    <a:pt x="32387" y="31947"/>
                    <a:pt x="32639" y="31955"/>
                    <a:pt x="32886" y="31955"/>
                  </a:cubicBezTo>
                  <a:cubicBezTo>
                    <a:pt x="34561" y="31955"/>
                    <a:pt x="36015" y="31606"/>
                    <a:pt x="37631" y="31050"/>
                  </a:cubicBezTo>
                  <a:cubicBezTo>
                    <a:pt x="37661" y="31050"/>
                    <a:pt x="38147" y="30716"/>
                    <a:pt x="38239" y="30685"/>
                  </a:cubicBezTo>
                  <a:close/>
                  <a:moveTo>
                    <a:pt x="27026" y="0"/>
                  </a:moveTo>
                  <a:cubicBezTo>
                    <a:pt x="26930" y="0"/>
                    <a:pt x="26840" y="80"/>
                    <a:pt x="26840" y="198"/>
                  </a:cubicBezTo>
                  <a:cubicBezTo>
                    <a:pt x="26293" y="4150"/>
                    <a:pt x="23223" y="7159"/>
                    <a:pt x="22615" y="11110"/>
                  </a:cubicBezTo>
                  <a:cubicBezTo>
                    <a:pt x="22007" y="14849"/>
                    <a:pt x="23466" y="18527"/>
                    <a:pt x="23466" y="22266"/>
                  </a:cubicBezTo>
                  <a:cubicBezTo>
                    <a:pt x="21825" y="24849"/>
                    <a:pt x="19819" y="27159"/>
                    <a:pt x="17387" y="29105"/>
                  </a:cubicBezTo>
                  <a:cubicBezTo>
                    <a:pt x="13618" y="32144"/>
                    <a:pt x="8512" y="33542"/>
                    <a:pt x="4773" y="36369"/>
                  </a:cubicBezTo>
                  <a:cubicBezTo>
                    <a:pt x="5077" y="35123"/>
                    <a:pt x="5077" y="33846"/>
                    <a:pt x="5077" y="32570"/>
                  </a:cubicBezTo>
                  <a:lnTo>
                    <a:pt x="5107" y="32570"/>
                  </a:lnTo>
                  <a:cubicBezTo>
                    <a:pt x="5320" y="32327"/>
                    <a:pt x="5563" y="32083"/>
                    <a:pt x="5776" y="31840"/>
                  </a:cubicBezTo>
                  <a:cubicBezTo>
                    <a:pt x="5928" y="31658"/>
                    <a:pt x="6141" y="31506"/>
                    <a:pt x="6262" y="31323"/>
                  </a:cubicBezTo>
                  <a:cubicBezTo>
                    <a:pt x="9241" y="29257"/>
                    <a:pt x="12159" y="26886"/>
                    <a:pt x="13405" y="23421"/>
                  </a:cubicBezTo>
                  <a:cubicBezTo>
                    <a:pt x="14743" y="19804"/>
                    <a:pt x="14408" y="15670"/>
                    <a:pt x="14408" y="11901"/>
                  </a:cubicBezTo>
                  <a:cubicBezTo>
                    <a:pt x="14408" y="11777"/>
                    <a:pt x="14296" y="11666"/>
                    <a:pt x="14195" y="11666"/>
                  </a:cubicBezTo>
                  <a:cubicBezTo>
                    <a:pt x="14148" y="11666"/>
                    <a:pt x="14103" y="11691"/>
                    <a:pt x="14074" y="11749"/>
                  </a:cubicBezTo>
                  <a:cubicBezTo>
                    <a:pt x="11065" y="16490"/>
                    <a:pt x="4591" y="17645"/>
                    <a:pt x="1916" y="22691"/>
                  </a:cubicBezTo>
                  <a:cubicBezTo>
                    <a:pt x="1" y="26308"/>
                    <a:pt x="1764" y="29682"/>
                    <a:pt x="4591" y="32083"/>
                  </a:cubicBezTo>
                  <a:cubicBezTo>
                    <a:pt x="4591" y="33573"/>
                    <a:pt x="4591" y="35032"/>
                    <a:pt x="4287" y="36552"/>
                  </a:cubicBezTo>
                  <a:cubicBezTo>
                    <a:pt x="4287" y="36643"/>
                    <a:pt x="4287" y="36703"/>
                    <a:pt x="4378" y="36764"/>
                  </a:cubicBezTo>
                  <a:cubicBezTo>
                    <a:pt x="2463" y="38284"/>
                    <a:pt x="943" y="40169"/>
                    <a:pt x="153" y="42904"/>
                  </a:cubicBezTo>
                  <a:cubicBezTo>
                    <a:pt x="128" y="43005"/>
                    <a:pt x="207" y="43064"/>
                    <a:pt x="269" y="43064"/>
                  </a:cubicBezTo>
                  <a:cubicBezTo>
                    <a:pt x="282" y="43064"/>
                    <a:pt x="294" y="43061"/>
                    <a:pt x="305" y="43056"/>
                  </a:cubicBezTo>
                  <a:lnTo>
                    <a:pt x="305" y="43056"/>
                  </a:lnTo>
                  <a:cubicBezTo>
                    <a:pt x="274" y="43147"/>
                    <a:pt x="305" y="43239"/>
                    <a:pt x="426" y="43239"/>
                  </a:cubicBezTo>
                  <a:cubicBezTo>
                    <a:pt x="522" y="43262"/>
                    <a:pt x="627" y="43274"/>
                    <a:pt x="737" y="43274"/>
                  </a:cubicBezTo>
                  <a:cubicBezTo>
                    <a:pt x="1047" y="43274"/>
                    <a:pt x="1387" y="43183"/>
                    <a:pt x="1612" y="43026"/>
                  </a:cubicBezTo>
                  <a:cubicBezTo>
                    <a:pt x="1642" y="42965"/>
                    <a:pt x="1642" y="42935"/>
                    <a:pt x="1642" y="42935"/>
                  </a:cubicBezTo>
                  <a:cubicBezTo>
                    <a:pt x="1660" y="42952"/>
                    <a:pt x="1680" y="42960"/>
                    <a:pt x="1701" y="42960"/>
                  </a:cubicBezTo>
                  <a:cubicBezTo>
                    <a:pt x="1751" y="42960"/>
                    <a:pt x="1803" y="42917"/>
                    <a:pt x="1825" y="42874"/>
                  </a:cubicBezTo>
                  <a:cubicBezTo>
                    <a:pt x="3223" y="39439"/>
                    <a:pt x="5867" y="37463"/>
                    <a:pt x="8755" y="35731"/>
                  </a:cubicBezTo>
                  <a:cubicBezTo>
                    <a:pt x="8785" y="35761"/>
                    <a:pt x="8816" y="35792"/>
                    <a:pt x="8907" y="35792"/>
                  </a:cubicBezTo>
                  <a:cubicBezTo>
                    <a:pt x="10183" y="35852"/>
                    <a:pt x="11490" y="36065"/>
                    <a:pt x="12737" y="36369"/>
                  </a:cubicBezTo>
                  <a:cubicBezTo>
                    <a:pt x="12737" y="36400"/>
                    <a:pt x="12767" y="36400"/>
                    <a:pt x="12797" y="36430"/>
                  </a:cubicBezTo>
                  <a:cubicBezTo>
                    <a:pt x="12919" y="36430"/>
                    <a:pt x="13041" y="36491"/>
                    <a:pt x="13162" y="36491"/>
                  </a:cubicBezTo>
                  <a:cubicBezTo>
                    <a:pt x="13800" y="36643"/>
                    <a:pt x="14439" y="36825"/>
                    <a:pt x="15077" y="37007"/>
                  </a:cubicBezTo>
                  <a:cubicBezTo>
                    <a:pt x="16263" y="39530"/>
                    <a:pt x="16414" y="41962"/>
                    <a:pt x="18998" y="43664"/>
                  </a:cubicBezTo>
                  <a:cubicBezTo>
                    <a:pt x="20280" y="44492"/>
                    <a:pt x="21689" y="44885"/>
                    <a:pt x="23135" y="44885"/>
                  </a:cubicBezTo>
                  <a:cubicBezTo>
                    <a:pt x="23918" y="44885"/>
                    <a:pt x="24712" y="44770"/>
                    <a:pt x="25503" y="44546"/>
                  </a:cubicBezTo>
                  <a:cubicBezTo>
                    <a:pt x="32585" y="42327"/>
                    <a:pt x="35959" y="36460"/>
                    <a:pt x="38877" y="30138"/>
                  </a:cubicBezTo>
                  <a:cubicBezTo>
                    <a:pt x="38944" y="30003"/>
                    <a:pt x="38829" y="29869"/>
                    <a:pt x="38703" y="29869"/>
                  </a:cubicBezTo>
                  <a:cubicBezTo>
                    <a:pt x="38659" y="29869"/>
                    <a:pt x="38613" y="29886"/>
                    <a:pt x="38573" y="29925"/>
                  </a:cubicBezTo>
                  <a:cubicBezTo>
                    <a:pt x="37005" y="31190"/>
                    <a:pt x="35276" y="31540"/>
                    <a:pt x="33480" y="31540"/>
                  </a:cubicBezTo>
                  <a:cubicBezTo>
                    <a:pt x="31250" y="31540"/>
                    <a:pt x="28917" y="31000"/>
                    <a:pt x="26659" y="31000"/>
                  </a:cubicBezTo>
                  <a:cubicBezTo>
                    <a:pt x="26189" y="31000"/>
                    <a:pt x="25722" y="31024"/>
                    <a:pt x="25260" y="31080"/>
                  </a:cubicBezTo>
                  <a:cubicBezTo>
                    <a:pt x="21065" y="31627"/>
                    <a:pt x="18269" y="35548"/>
                    <a:pt x="14165" y="36096"/>
                  </a:cubicBezTo>
                  <a:cubicBezTo>
                    <a:pt x="12585" y="35670"/>
                    <a:pt x="10974" y="35336"/>
                    <a:pt x="9302" y="35305"/>
                  </a:cubicBezTo>
                  <a:cubicBezTo>
                    <a:pt x="11186" y="34211"/>
                    <a:pt x="13162" y="33178"/>
                    <a:pt x="14925" y="31871"/>
                  </a:cubicBezTo>
                  <a:cubicBezTo>
                    <a:pt x="17448" y="30108"/>
                    <a:pt x="19697" y="27980"/>
                    <a:pt x="21582" y="25548"/>
                  </a:cubicBezTo>
                  <a:cubicBezTo>
                    <a:pt x="22311" y="24636"/>
                    <a:pt x="22980" y="23694"/>
                    <a:pt x="23649" y="22691"/>
                  </a:cubicBezTo>
                  <a:lnTo>
                    <a:pt x="23649" y="22661"/>
                  </a:lnTo>
                  <a:lnTo>
                    <a:pt x="23983" y="22083"/>
                  </a:lnTo>
                  <a:cubicBezTo>
                    <a:pt x="27934" y="21171"/>
                    <a:pt x="30640" y="18132"/>
                    <a:pt x="31369" y="14089"/>
                  </a:cubicBezTo>
                  <a:cubicBezTo>
                    <a:pt x="32220" y="9044"/>
                    <a:pt x="29880" y="4180"/>
                    <a:pt x="27175" y="77"/>
                  </a:cubicBezTo>
                  <a:cubicBezTo>
                    <a:pt x="27132" y="23"/>
                    <a:pt x="27078" y="0"/>
                    <a:pt x="2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4"/>
            <p:cNvSpPr/>
            <p:nvPr/>
          </p:nvSpPr>
          <p:spPr>
            <a:xfrm>
              <a:off x="1099825" y="4379975"/>
              <a:ext cx="259700" cy="423150"/>
            </a:xfrm>
            <a:custGeom>
              <a:avLst/>
              <a:gdLst/>
              <a:ahLst/>
              <a:cxnLst/>
              <a:rect l="l" t="t" r="r" b="b"/>
              <a:pathLst>
                <a:path w="10388" h="16926" extrusionOk="0">
                  <a:moveTo>
                    <a:pt x="10231" y="1"/>
                  </a:moveTo>
                  <a:cubicBezTo>
                    <a:pt x="10222" y="1"/>
                    <a:pt x="10214" y="4"/>
                    <a:pt x="10214" y="13"/>
                  </a:cubicBezTo>
                  <a:cubicBezTo>
                    <a:pt x="8724" y="1959"/>
                    <a:pt x="6536" y="2779"/>
                    <a:pt x="4742" y="4329"/>
                  </a:cubicBezTo>
                  <a:cubicBezTo>
                    <a:pt x="3618" y="5332"/>
                    <a:pt x="2706" y="6579"/>
                    <a:pt x="2007" y="7916"/>
                  </a:cubicBezTo>
                  <a:cubicBezTo>
                    <a:pt x="1399" y="9132"/>
                    <a:pt x="913" y="10561"/>
                    <a:pt x="913" y="11989"/>
                  </a:cubicBezTo>
                  <a:cubicBezTo>
                    <a:pt x="913" y="13813"/>
                    <a:pt x="2128" y="14664"/>
                    <a:pt x="2584" y="16305"/>
                  </a:cubicBezTo>
                  <a:cubicBezTo>
                    <a:pt x="1247" y="14968"/>
                    <a:pt x="305" y="13752"/>
                    <a:pt x="335" y="11716"/>
                  </a:cubicBezTo>
                  <a:cubicBezTo>
                    <a:pt x="365" y="10165"/>
                    <a:pt x="791" y="8646"/>
                    <a:pt x="1429" y="7187"/>
                  </a:cubicBezTo>
                  <a:cubicBezTo>
                    <a:pt x="1429" y="7156"/>
                    <a:pt x="1399" y="7156"/>
                    <a:pt x="1399" y="7156"/>
                  </a:cubicBezTo>
                  <a:cubicBezTo>
                    <a:pt x="517" y="8828"/>
                    <a:pt x="1" y="10712"/>
                    <a:pt x="122" y="12627"/>
                  </a:cubicBezTo>
                  <a:cubicBezTo>
                    <a:pt x="213" y="14421"/>
                    <a:pt x="1521" y="15667"/>
                    <a:pt x="2736" y="16852"/>
                  </a:cubicBezTo>
                  <a:cubicBezTo>
                    <a:pt x="2767" y="16883"/>
                    <a:pt x="2797" y="16883"/>
                    <a:pt x="2858" y="16883"/>
                  </a:cubicBezTo>
                  <a:cubicBezTo>
                    <a:pt x="2885" y="16910"/>
                    <a:pt x="2931" y="16925"/>
                    <a:pt x="2981" y="16925"/>
                  </a:cubicBezTo>
                  <a:cubicBezTo>
                    <a:pt x="3043" y="16925"/>
                    <a:pt x="3112" y="16903"/>
                    <a:pt x="3162" y="16852"/>
                  </a:cubicBezTo>
                  <a:cubicBezTo>
                    <a:pt x="3314" y="16640"/>
                    <a:pt x="3496" y="16457"/>
                    <a:pt x="3648" y="16275"/>
                  </a:cubicBezTo>
                  <a:cubicBezTo>
                    <a:pt x="6505" y="14117"/>
                    <a:pt x="8724" y="11351"/>
                    <a:pt x="10366" y="8098"/>
                  </a:cubicBezTo>
                  <a:cubicBezTo>
                    <a:pt x="10387" y="8077"/>
                    <a:pt x="10363" y="8055"/>
                    <a:pt x="10336" y="8055"/>
                  </a:cubicBezTo>
                  <a:cubicBezTo>
                    <a:pt x="10325" y="8055"/>
                    <a:pt x="10314" y="8059"/>
                    <a:pt x="10305" y="8068"/>
                  </a:cubicBezTo>
                  <a:cubicBezTo>
                    <a:pt x="8815" y="10773"/>
                    <a:pt x="6961" y="13114"/>
                    <a:pt x="4682" y="15150"/>
                  </a:cubicBezTo>
                  <a:cubicBezTo>
                    <a:pt x="7600" y="11442"/>
                    <a:pt x="10062" y="7339"/>
                    <a:pt x="10244" y="2475"/>
                  </a:cubicBezTo>
                  <a:cubicBezTo>
                    <a:pt x="10244" y="2445"/>
                    <a:pt x="10221" y="2430"/>
                    <a:pt x="10198" y="2430"/>
                  </a:cubicBezTo>
                  <a:cubicBezTo>
                    <a:pt x="10176" y="2430"/>
                    <a:pt x="10153" y="2445"/>
                    <a:pt x="10153" y="2475"/>
                  </a:cubicBezTo>
                  <a:cubicBezTo>
                    <a:pt x="9758" y="8007"/>
                    <a:pt x="6414" y="12141"/>
                    <a:pt x="3162" y="16275"/>
                  </a:cubicBezTo>
                  <a:cubicBezTo>
                    <a:pt x="4894" y="13205"/>
                    <a:pt x="6232" y="10013"/>
                    <a:pt x="7205" y="6579"/>
                  </a:cubicBezTo>
                  <a:cubicBezTo>
                    <a:pt x="7205" y="6557"/>
                    <a:pt x="7174" y="6536"/>
                    <a:pt x="7156" y="6536"/>
                  </a:cubicBezTo>
                  <a:cubicBezTo>
                    <a:pt x="7149" y="6536"/>
                    <a:pt x="7144" y="6539"/>
                    <a:pt x="7144" y="6548"/>
                  </a:cubicBezTo>
                  <a:cubicBezTo>
                    <a:pt x="6080" y="9861"/>
                    <a:pt x="4621" y="12962"/>
                    <a:pt x="2919" y="15971"/>
                  </a:cubicBezTo>
                  <a:cubicBezTo>
                    <a:pt x="2615" y="15181"/>
                    <a:pt x="2037" y="14573"/>
                    <a:pt x="1703" y="13722"/>
                  </a:cubicBezTo>
                  <a:cubicBezTo>
                    <a:pt x="791" y="11594"/>
                    <a:pt x="1885" y="8919"/>
                    <a:pt x="3010" y="7095"/>
                  </a:cubicBezTo>
                  <a:cubicBezTo>
                    <a:pt x="4834" y="3995"/>
                    <a:pt x="8177" y="2779"/>
                    <a:pt x="10244" y="44"/>
                  </a:cubicBezTo>
                  <a:cubicBezTo>
                    <a:pt x="10287" y="22"/>
                    <a:pt x="10254" y="1"/>
                    <a:pt x="10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4"/>
            <p:cNvSpPr/>
            <p:nvPr/>
          </p:nvSpPr>
          <p:spPr>
            <a:xfrm>
              <a:off x="1635550" y="4090650"/>
              <a:ext cx="163400" cy="466775"/>
            </a:xfrm>
            <a:custGeom>
              <a:avLst/>
              <a:gdLst/>
              <a:ahLst/>
              <a:cxnLst/>
              <a:rect l="l" t="t" r="r" b="b"/>
              <a:pathLst>
                <a:path w="6536" h="18671" extrusionOk="0">
                  <a:moveTo>
                    <a:pt x="3744" y="1"/>
                  </a:moveTo>
                  <a:cubicBezTo>
                    <a:pt x="3725" y="1"/>
                    <a:pt x="3709" y="10"/>
                    <a:pt x="3709" y="36"/>
                  </a:cubicBezTo>
                  <a:cubicBezTo>
                    <a:pt x="3375" y="3258"/>
                    <a:pt x="1642" y="6115"/>
                    <a:pt x="1095" y="9307"/>
                  </a:cubicBezTo>
                  <a:cubicBezTo>
                    <a:pt x="609" y="12194"/>
                    <a:pt x="1520" y="14960"/>
                    <a:pt x="882" y="17817"/>
                  </a:cubicBezTo>
                  <a:cubicBezTo>
                    <a:pt x="639" y="14626"/>
                    <a:pt x="153" y="11465"/>
                    <a:pt x="122" y="8243"/>
                  </a:cubicBezTo>
                  <a:cubicBezTo>
                    <a:pt x="122" y="8228"/>
                    <a:pt x="107" y="8220"/>
                    <a:pt x="92" y="8220"/>
                  </a:cubicBezTo>
                  <a:cubicBezTo>
                    <a:pt x="77" y="8220"/>
                    <a:pt x="61" y="8228"/>
                    <a:pt x="61" y="8243"/>
                  </a:cubicBezTo>
                  <a:cubicBezTo>
                    <a:pt x="31" y="11525"/>
                    <a:pt x="1" y="14960"/>
                    <a:pt x="669" y="18152"/>
                  </a:cubicBezTo>
                  <a:cubicBezTo>
                    <a:pt x="669" y="18243"/>
                    <a:pt x="761" y="18243"/>
                    <a:pt x="791" y="18243"/>
                  </a:cubicBezTo>
                  <a:cubicBezTo>
                    <a:pt x="761" y="18304"/>
                    <a:pt x="761" y="18395"/>
                    <a:pt x="730" y="18456"/>
                  </a:cubicBezTo>
                  <a:cubicBezTo>
                    <a:pt x="687" y="18563"/>
                    <a:pt x="796" y="18671"/>
                    <a:pt x="885" y="18671"/>
                  </a:cubicBezTo>
                  <a:cubicBezTo>
                    <a:pt x="922" y="18671"/>
                    <a:pt x="956" y="18652"/>
                    <a:pt x="973" y="18608"/>
                  </a:cubicBezTo>
                  <a:cubicBezTo>
                    <a:pt x="1034" y="18577"/>
                    <a:pt x="1034" y="18547"/>
                    <a:pt x="1065" y="18516"/>
                  </a:cubicBezTo>
                  <a:cubicBezTo>
                    <a:pt x="1095" y="18456"/>
                    <a:pt x="1125" y="18456"/>
                    <a:pt x="1186" y="18425"/>
                  </a:cubicBezTo>
                  <a:cubicBezTo>
                    <a:pt x="3435" y="17149"/>
                    <a:pt x="5198" y="15021"/>
                    <a:pt x="6353" y="12620"/>
                  </a:cubicBezTo>
                  <a:cubicBezTo>
                    <a:pt x="6374" y="12599"/>
                    <a:pt x="6337" y="12563"/>
                    <a:pt x="6303" y="12563"/>
                  </a:cubicBezTo>
                  <a:cubicBezTo>
                    <a:pt x="6287" y="12563"/>
                    <a:pt x="6272" y="12570"/>
                    <a:pt x="6262" y="12589"/>
                  </a:cubicBezTo>
                  <a:cubicBezTo>
                    <a:pt x="5350" y="14443"/>
                    <a:pt x="4104" y="15872"/>
                    <a:pt x="2554" y="17149"/>
                  </a:cubicBezTo>
                  <a:cubicBezTo>
                    <a:pt x="5624" y="13957"/>
                    <a:pt x="6353" y="9459"/>
                    <a:pt x="6536" y="5051"/>
                  </a:cubicBezTo>
                  <a:cubicBezTo>
                    <a:pt x="6536" y="4986"/>
                    <a:pt x="6492" y="4956"/>
                    <a:pt x="6452" y="4956"/>
                  </a:cubicBezTo>
                  <a:cubicBezTo>
                    <a:pt x="6417" y="4956"/>
                    <a:pt x="6384" y="4978"/>
                    <a:pt x="6384" y="5021"/>
                  </a:cubicBezTo>
                  <a:cubicBezTo>
                    <a:pt x="6110" y="9763"/>
                    <a:pt x="5198" y="14626"/>
                    <a:pt x="1399" y="17787"/>
                  </a:cubicBezTo>
                  <a:cubicBezTo>
                    <a:pt x="3314" y="14960"/>
                    <a:pt x="4530" y="11890"/>
                    <a:pt x="4894" y="8486"/>
                  </a:cubicBezTo>
                  <a:lnTo>
                    <a:pt x="4894" y="8486"/>
                  </a:lnTo>
                  <a:cubicBezTo>
                    <a:pt x="4438" y="11617"/>
                    <a:pt x="3344" y="14565"/>
                    <a:pt x="1520" y="17149"/>
                  </a:cubicBezTo>
                  <a:cubicBezTo>
                    <a:pt x="1581" y="16845"/>
                    <a:pt x="1642" y="16541"/>
                    <a:pt x="1672" y="16176"/>
                  </a:cubicBezTo>
                  <a:cubicBezTo>
                    <a:pt x="1672" y="16176"/>
                    <a:pt x="1703" y="16176"/>
                    <a:pt x="1703" y="16146"/>
                  </a:cubicBezTo>
                  <a:cubicBezTo>
                    <a:pt x="2341" y="14261"/>
                    <a:pt x="2524" y="12285"/>
                    <a:pt x="2432" y="10310"/>
                  </a:cubicBezTo>
                  <a:cubicBezTo>
                    <a:pt x="2432" y="10279"/>
                    <a:pt x="2425" y="10264"/>
                    <a:pt x="2417" y="10264"/>
                  </a:cubicBezTo>
                  <a:cubicBezTo>
                    <a:pt x="2410" y="10264"/>
                    <a:pt x="2402" y="10279"/>
                    <a:pt x="2402" y="10310"/>
                  </a:cubicBezTo>
                  <a:cubicBezTo>
                    <a:pt x="2432" y="12042"/>
                    <a:pt x="2159" y="13714"/>
                    <a:pt x="1703" y="15355"/>
                  </a:cubicBezTo>
                  <a:cubicBezTo>
                    <a:pt x="1703" y="13714"/>
                    <a:pt x="1338" y="12042"/>
                    <a:pt x="1429" y="10462"/>
                  </a:cubicBezTo>
                  <a:cubicBezTo>
                    <a:pt x="1672" y="6875"/>
                    <a:pt x="3618" y="3653"/>
                    <a:pt x="3800" y="36"/>
                  </a:cubicBezTo>
                  <a:cubicBezTo>
                    <a:pt x="3800" y="18"/>
                    <a:pt x="3770" y="1"/>
                    <a:pt x="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4"/>
            <p:cNvSpPr/>
            <p:nvPr/>
          </p:nvSpPr>
          <p:spPr>
            <a:xfrm>
              <a:off x="1722450" y="4015100"/>
              <a:ext cx="33950" cy="102800"/>
            </a:xfrm>
            <a:custGeom>
              <a:avLst/>
              <a:gdLst/>
              <a:ahLst/>
              <a:cxnLst/>
              <a:rect l="l" t="t" r="r" b="b"/>
              <a:pathLst>
                <a:path w="1358" h="4112" extrusionOk="0">
                  <a:moveTo>
                    <a:pt x="201" y="0"/>
                  </a:moveTo>
                  <a:cubicBezTo>
                    <a:pt x="98" y="0"/>
                    <a:pt x="0" y="61"/>
                    <a:pt x="20" y="201"/>
                  </a:cubicBezTo>
                  <a:cubicBezTo>
                    <a:pt x="81" y="809"/>
                    <a:pt x="476" y="1386"/>
                    <a:pt x="689" y="1964"/>
                  </a:cubicBezTo>
                  <a:cubicBezTo>
                    <a:pt x="962" y="2632"/>
                    <a:pt x="1084" y="3362"/>
                    <a:pt x="1236" y="4091"/>
                  </a:cubicBezTo>
                  <a:cubicBezTo>
                    <a:pt x="1236" y="4104"/>
                    <a:pt x="1257" y="4111"/>
                    <a:pt x="1281" y="4111"/>
                  </a:cubicBezTo>
                  <a:cubicBezTo>
                    <a:pt x="1316" y="4111"/>
                    <a:pt x="1358" y="4097"/>
                    <a:pt x="1358" y="4061"/>
                  </a:cubicBezTo>
                  <a:cubicBezTo>
                    <a:pt x="1358" y="3331"/>
                    <a:pt x="1266" y="2602"/>
                    <a:pt x="1114" y="1933"/>
                  </a:cubicBezTo>
                  <a:cubicBezTo>
                    <a:pt x="962" y="1325"/>
                    <a:pt x="810" y="505"/>
                    <a:pt x="355" y="49"/>
                  </a:cubicBezTo>
                  <a:cubicBezTo>
                    <a:pt x="313" y="17"/>
                    <a:pt x="256"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4"/>
            <p:cNvSpPr/>
            <p:nvPr/>
          </p:nvSpPr>
          <p:spPr>
            <a:xfrm>
              <a:off x="1417725" y="4817125"/>
              <a:ext cx="410100" cy="116825"/>
            </a:xfrm>
            <a:custGeom>
              <a:avLst/>
              <a:gdLst/>
              <a:ahLst/>
              <a:cxnLst/>
              <a:rect l="l" t="t" r="r" b="b"/>
              <a:pathLst>
                <a:path w="16404" h="4673" extrusionOk="0">
                  <a:moveTo>
                    <a:pt x="14752" y="0"/>
                  </a:moveTo>
                  <a:cubicBezTo>
                    <a:pt x="13028" y="0"/>
                    <a:pt x="11339" y="243"/>
                    <a:pt x="9686" y="825"/>
                  </a:cubicBezTo>
                  <a:cubicBezTo>
                    <a:pt x="6858" y="1832"/>
                    <a:pt x="4444" y="3641"/>
                    <a:pt x="1442" y="3641"/>
                  </a:cubicBezTo>
                  <a:cubicBezTo>
                    <a:pt x="1088" y="3641"/>
                    <a:pt x="726" y="3615"/>
                    <a:pt x="355" y="3561"/>
                  </a:cubicBezTo>
                  <a:cubicBezTo>
                    <a:pt x="345" y="3560"/>
                    <a:pt x="336" y="3560"/>
                    <a:pt x="326" y="3560"/>
                  </a:cubicBezTo>
                  <a:cubicBezTo>
                    <a:pt x="47" y="3560"/>
                    <a:pt x="1" y="3987"/>
                    <a:pt x="324" y="4017"/>
                  </a:cubicBezTo>
                  <a:cubicBezTo>
                    <a:pt x="537" y="4078"/>
                    <a:pt x="720" y="4078"/>
                    <a:pt x="963" y="4108"/>
                  </a:cubicBezTo>
                  <a:cubicBezTo>
                    <a:pt x="963" y="4169"/>
                    <a:pt x="993" y="4230"/>
                    <a:pt x="1115" y="4260"/>
                  </a:cubicBezTo>
                  <a:cubicBezTo>
                    <a:pt x="2172" y="4547"/>
                    <a:pt x="3269" y="4672"/>
                    <a:pt x="4379" y="4672"/>
                  </a:cubicBezTo>
                  <a:cubicBezTo>
                    <a:pt x="7385" y="4672"/>
                    <a:pt x="10487" y="3751"/>
                    <a:pt x="13151" y="2619"/>
                  </a:cubicBezTo>
                  <a:cubicBezTo>
                    <a:pt x="13175" y="2596"/>
                    <a:pt x="13180" y="2537"/>
                    <a:pt x="13155" y="2537"/>
                  </a:cubicBezTo>
                  <a:cubicBezTo>
                    <a:pt x="13147" y="2537"/>
                    <a:pt x="13136" y="2543"/>
                    <a:pt x="13121" y="2558"/>
                  </a:cubicBezTo>
                  <a:cubicBezTo>
                    <a:pt x="10524" y="3440"/>
                    <a:pt x="7413" y="4223"/>
                    <a:pt x="4474" y="4223"/>
                  </a:cubicBezTo>
                  <a:cubicBezTo>
                    <a:pt x="3767" y="4223"/>
                    <a:pt x="3069" y="4178"/>
                    <a:pt x="2391" y="4078"/>
                  </a:cubicBezTo>
                  <a:cubicBezTo>
                    <a:pt x="4002" y="3895"/>
                    <a:pt x="5492" y="3227"/>
                    <a:pt x="6951" y="2528"/>
                  </a:cubicBezTo>
                  <a:cubicBezTo>
                    <a:pt x="9855" y="1105"/>
                    <a:pt x="12648" y="181"/>
                    <a:pt x="15887" y="181"/>
                  </a:cubicBezTo>
                  <a:cubicBezTo>
                    <a:pt x="16038" y="181"/>
                    <a:pt x="16190" y="183"/>
                    <a:pt x="16343" y="187"/>
                  </a:cubicBezTo>
                  <a:cubicBezTo>
                    <a:pt x="16404" y="187"/>
                    <a:pt x="16404" y="65"/>
                    <a:pt x="16343" y="65"/>
                  </a:cubicBezTo>
                  <a:cubicBezTo>
                    <a:pt x="15810" y="23"/>
                    <a:pt x="15279" y="0"/>
                    <a:pt x="14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4"/>
            <p:cNvSpPr/>
            <p:nvPr/>
          </p:nvSpPr>
          <p:spPr>
            <a:xfrm>
              <a:off x="1431400" y="4925400"/>
              <a:ext cx="427350" cy="152250"/>
            </a:xfrm>
            <a:custGeom>
              <a:avLst/>
              <a:gdLst/>
              <a:ahLst/>
              <a:cxnLst/>
              <a:rect l="l" t="t" r="r" b="b"/>
              <a:pathLst>
                <a:path w="17094" h="6090" extrusionOk="0">
                  <a:moveTo>
                    <a:pt x="338" y="1"/>
                  </a:moveTo>
                  <a:cubicBezTo>
                    <a:pt x="147" y="1"/>
                    <a:pt x="0" y="268"/>
                    <a:pt x="173" y="415"/>
                  </a:cubicBezTo>
                  <a:lnTo>
                    <a:pt x="477" y="719"/>
                  </a:lnTo>
                  <a:cubicBezTo>
                    <a:pt x="385" y="719"/>
                    <a:pt x="294" y="841"/>
                    <a:pt x="385" y="963"/>
                  </a:cubicBezTo>
                  <a:cubicBezTo>
                    <a:pt x="1851" y="3451"/>
                    <a:pt x="5176" y="6089"/>
                    <a:pt x="8282" y="6089"/>
                  </a:cubicBezTo>
                  <a:cubicBezTo>
                    <a:pt x="8591" y="6089"/>
                    <a:pt x="8898" y="6063"/>
                    <a:pt x="9200" y="6008"/>
                  </a:cubicBezTo>
                  <a:cubicBezTo>
                    <a:pt x="9322" y="6008"/>
                    <a:pt x="9291" y="5826"/>
                    <a:pt x="9200" y="5826"/>
                  </a:cubicBezTo>
                  <a:cubicBezTo>
                    <a:pt x="8991" y="5854"/>
                    <a:pt x="8780" y="5868"/>
                    <a:pt x="8566" y="5868"/>
                  </a:cubicBezTo>
                  <a:cubicBezTo>
                    <a:pt x="5613" y="5868"/>
                    <a:pt x="2307" y="3230"/>
                    <a:pt x="720" y="963"/>
                  </a:cubicBezTo>
                  <a:lnTo>
                    <a:pt x="720" y="963"/>
                  </a:lnTo>
                  <a:cubicBezTo>
                    <a:pt x="3034" y="3018"/>
                    <a:pt x="5906" y="4006"/>
                    <a:pt x="8803" y="4006"/>
                  </a:cubicBezTo>
                  <a:cubicBezTo>
                    <a:pt x="11689" y="4006"/>
                    <a:pt x="14600" y="3026"/>
                    <a:pt x="17012" y="1145"/>
                  </a:cubicBezTo>
                  <a:cubicBezTo>
                    <a:pt x="17093" y="1118"/>
                    <a:pt x="17030" y="1018"/>
                    <a:pt x="16972" y="1018"/>
                  </a:cubicBezTo>
                  <a:cubicBezTo>
                    <a:pt x="16965" y="1018"/>
                    <a:pt x="16958" y="1020"/>
                    <a:pt x="16951" y="1023"/>
                  </a:cubicBezTo>
                  <a:cubicBezTo>
                    <a:pt x="14607" y="2703"/>
                    <a:pt x="12039" y="3490"/>
                    <a:pt x="9485" y="3490"/>
                  </a:cubicBezTo>
                  <a:cubicBezTo>
                    <a:pt x="6310" y="3490"/>
                    <a:pt x="3155" y="2274"/>
                    <a:pt x="477" y="51"/>
                  </a:cubicBezTo>
                  <a:cubicBezTo>
                    <a:pt x="430" y="16"/>
                    <a:pt x="38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4"/>
            <p:cNvSpPr/>
            <p:nvPr/>
          </p:nvSpPr>
          <p:spPr>
            <a:xfrm>
              <a:off x="1608200" y="4906475"/>
              <a:ext cx="252000" cy="71125"/>
            </a:xfrm>
            <a:custGeom>
              <a:avLst/>
              <a:gdLst/>
              <a:ahLst/>
              <a:cxnLst/>
              <a:rect l="l" t="t" r="r" b="b"/>
              <a:pathLst>
                <a:path w="10080" h="2845" extrusionOk="0">
                  <a:moveTo>
                    <a:pt x="10016" y="1"/>
                  </a:moveTo>
                  <a:cubicBezTo>
                    <a:pt x="10004" y="1"/>
                    <a:pt x="9988" y="6"/>
                    <a:pt x="9970" y="17"/>
                  </a:cubicBezTo>
                  <a:cubicBezTo>
                    <a:pt x="6809" y="1598"/>
                    <a:pt x="3557" y="2540"/>
                    <a:pt x="31" y="2783"/>
                  </a:cubicBezTo>
                  <a:cubicBezTo>
                    <a:pt x="0" y="2783"/>
                    <a:pt x="0" y="2844"/>
                    <a:pt x="31" y="2844"/>
                  </a:cubicBezTo>
                  <a:cubicBezTo>
                    <a:pt x="3526" y="2783"/>
                    <a:pt x="6991" y="1872"/>
                    <a:pt x="10031" y="109"/>
                  </a:cubicBezTo>
                  <a:cubicBezTo>
                    <a:pt x="10080" y="84"/>
                    <a:pt x="10070" y="1"/>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4"/>
            <p:cNvSpPr/>
            <p:nvPr/>
          </p:nvSpPr>
          <p:spPr>
            <a:xfrm>
              <a:off x="1681150" y="4836225"/>
              <a:ext cx="149725" cy="29650"/>
            </a:xfrm>
            <a:custGeom>
              <a:avLst/>
              <a:gdLst/>
              <a:ahLst/>
              <a:cxnLst/>
              <a:rect l="l" t="t" r="r" b="b"/>
              <a:pathLst>
                <a:path w="5989" h="1186" extrusionOk="0">
                  <a:moveTo>
                    <a:pt x="5928" y="1"/>
                  </a:moveTo>
                  <a:cubicBezTo>
                    <a:pt x="3891" y="31"/>
                    <a:pt x="1946" y="457"/>
                    <a:pt x="31" y="1156"/>
                  </a:cubicBezTo>
                  <a:cubicBezTo>
                    <a:pt x="0" y="1156"/>
                    <a:pt x="31" y="1186"/>
                    <a:pt x="31" y="1186"/>
                  </a:cubicBezTo>
                  <a:cubicBezTo>
                    <a:pt x="1946" y="548"/>
                    <a:pt x="3891" y="183"/>
                    <a:pt x="5928" y="122"/>
                  </a:cubicBezTo>
                  <a:cubicBezTo>
                    <a:pt x="5988" y="92"/>
                    <a:pt x="5988" y="1"/>
                    <a:pt x="5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4"/>
            <p:cNvSpPr/>
            <p:nvPr/>
          </p:nvSpPr>
          <p:spPr>
            <a:xfrm>
              <a:off x="1765500" y="5003100"/>
              <a:ext cx="81950" cy="31475"/>
            </a:xfrm>
            <a:custGeom>
              <a:avLst/>
              <a:gdLst/>
              <a:ahLst/>
              <a:cxnLst/>
              <a:rect l="l" t="t" r="r" b="b"/>
              <a:pathLst>
                <a:path w="3278" h="1259" extrusionOk="0">
                  <a:moveTo>
                    <a:pt x="3260" y="0"/>
                  </a:moveTo>
                  <a:cubicBezTo>
                    <a:pt x="3253" y="0"/>
                    <a:pt x="3240" y="4"/>
                    <a:pt x="3222" y="13"/>
                  </a:cubicBezTo>
                  <a:cubicBezTo>
                    <a:pt x="2158" y="408"/>
                    <a:pt x="1095" y="803"/>
                    <a:pt x="31" y="1228"/>
                  </a:cubicBezTo>
                  <a:cubicBezTo>
                    <a:pt x="0" y="1228"/>
                    <a:pt x="31" y="1259"/>
                    <a:pt x="31" y="1259"/>
                  </a:cubicBezTo>
                  <a:cubicBezTo>
                    <a:pt x="1095" y="864"/>
                    <a:pt x="2158" y="469"/>
                    <a:pt x="3222" y="43"/>
                  </a:cubicBezTo>
                  <a:cubicBezTo>
                    <a:pt x="3265" y="22"/>
                    <a:pt x="3278" y="0"/>
                    <a:pt x="3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545;p64"/>
          <p:cNvGrpSpPr/>
          <p:nvPr/>
        </p:nvGrpSpPr>
        <p:grpSpPr>
          <a:xfrm rot="-8452519">
            <a:off x="8615" y="2634414"/>
            <a:ext cx="894231" cy="672873"/>
            <a:chOff x="-8100" y="2445600"/>
            <a:chExt cx="1043975" cy="785550"/>
          </a:xfrm>
        </p:grpSpPr>
        <p:sp>
          <p:nvSpPr>
            <p:cNvPr id="4546" name="Google Shape;4546;p64"/>
            <p:cNvSpPr/>
            <p:nvPr/>
          </p:nvSpPr>
          <p:spPr>
            <a:xfrm>
              <a:off x="-8100" y="2445600"/>
              <a:ext cx="1043975" cy="785550"/>
            </a:xfrm>
            <a:custGeom>
              <a:avLst/>
              <a:gdLst/>
              <a:ahLst/>
              <a:cxnLst/>
              <a:rect l="l" t="t" r="r" b="b"/>
              <a:pathLst>
                <a:path w="41759" h="31422" extrusionOk="0">
                  <a:moveTo>
                    <a:pt x="16754" y="713"/>
                  </a:moveTo>
                  <a:cubicBezTo>
                    <a:pt x="17347" y="713"/>
                    <a:pt x="20227" y="3510"/>
                    <a:pt x="20518" y="3801"/>
                  </a:cubicBezTo>
                  <a:cubicBezTo>
                    <a:pt x="22098" y="5290"/>
                    <a:pt x="23375" y="6992"/>
                    <a:pt x="24074" y="9029"/>
                  </a:cubicBezTo>
                  <a:cubicBezTo>
                    <a:pt x="24834" y="11369"/>
                    <a:pt x="24682" y="13953"/>
                    <a:pt x="23193" y="15959"/>
                  </a:cubicBezTo>
                  <a:cubicBezTo>
                    <a:pt x="22311" y="17175"/>
                    <a:pt x="21095" y="18086"/>
                    <a:pt x="19971" y="19059"/>
                  </a:cubicBezTo>
                  <a:cubicBezTo>
                    <a:pt x="21369" y="15260"/>
                    <a:pt x="21521" y="10518"/>
                    <a:pt x="19728" y="7205"/>
                  </a:cubicBezTo>
                  <a:cubicBezTo>
                    <a:pt x="19719" y="7188"/>
                    <a:pt x="19701" y="7180"/>
                    <a:pt x="19680" y="7180"/>
                  </a:cubicBezTo>
                  <a:cubicBezTo>
                    <a:pt x="19627" y="7180"/>
                    <a:pt x="19554" y="7230"/>
                    <a:pt x="19576" y="7296"/>
                  </a:cubicBezTo>
                  <a:cubicBezTo>
                    <a:pt x="21278" y="11065"/>
                    <a:pt x="20731" y="14925"/>
                    <a:pt x="19454" y="18573"/>
                  </a:cubicBezTo>
                  <a:cubicBezTo>
                    <a:pt x="17995" y="15381"/>
                    <a:pt x="15898" y="11825"/>
                    <a:pt x="15624" y="8329"/>
                  </a:cubicBezTo>
                  <a:cubicBezTo>
                    <a:pt x="15503" y="6719"/>
                    <a:pt x="15928" y="5320"/>
                    <a:pt x="16354" y="3801"/>
                  </a:cubicBezTo>
                  <a:cubicBezTo>
                    <a:pt x="16384" y="3711"/>
                    <a:pt x="16709" y="755"/>
                    <a:pt x="16689" y="730"/>
                  </a:cubicBezTo>
                  <a:lnTo>
                    <a:pt x="16689" y="730"/>
                  </a:lnTo>
                  <a:cubicBezTo>
                    <a:pt x="16706" y="719"/>
                    <a:pt x="16728" y="713"/>
                    <a:pt x="16754" y="713"/>
                  </a:cubicBezTo>
                  <a:close/>
                  <a:moveTo>
                    <a:pt x="22250" y="21156"/>
                  </a:moveTo>
                  <a:lnTo>
                    <a:pt x="22250" y="21156"/>
                  </a:lnTo>
                  <a:cubicBezTo>
                    <a:pt x="16385" y="23384"/>
                    <a:pt x="11306" y="27122"/>
                    <a:pt x="5240" y="27122"/>
                  </a:cubicBezTo>
                  <a:cubicBezTo>
                    <a:pt x="3856" y="27122"/>
                    <a:pt x="2421" y="26927"/>
                    <a:pt x="913" y="26476"/>
                  </a:cubicBezTo>
                  <a:lnTo>
                    <a:pt x="882" y="26476"/>
                  </a:lnTo>
                  <a:cubicBezTo>
                    <a:pt x="882" y="26476"/>
                    <a:pt x="1065" y="25959"/>
                    <a:pt x="1217" y="25746"/>
                  </a:cubicBezTo>
                  <a:cubicBezTo>
                    <a:pt x="1338" y="25594"/>
                    <a:pt x="1490" y="25533"/>
                    <a:pt x="1551" y="25381"/>
                  </a:cubicBezTo>
                  <a:cubicBezTo>
                    <a:pt x="3086" y="26110"/>
                    <a:pt x="4669" y="26410"/>
                    <a:pt x="6258" y="26410"/>
                  </a:cubicBezTo>
                  <a:cubicBezTo>
                    <a:pt x="9043" y="26410"/>
                    <a:pt x="11845" y="25490"/>
                    <a:pt x="14439" y="24348"/>
                  </a:cubicBezTo>
                  <a:cubicBezTo>
                    <a:pt x="17114" y="23163"/>
                    <a:pt x="19606" y="21916"/>
                    <a:pt x="22250" y="21156"/>
                  </a:cubicBezTo>
                  <a:close/>
                  <a:moveTo>
                    <a:pt x="31733" y="16625"/>
                  </a:moveTo>
                  <a:cubicBezTo>
                    <a:pt x="33190" y="16625"/>
                    <a:pt x="34636" y="17040"/>
                    <a:pt x="36020" y="18086"/>
                  </a:cubicBezTo>
                  <a:cubicBezTo>
                    <a:pt x="39363" y="20579"/>
                    <a:pt x="38816" y="25047"/>
                    <a:pt x="39971" y="28634"/>
                  </a:cubicBezTo>
                  <a:cubicBezTo>
                    <a:pt x="40184" y="29181"/>
                    <a:pt x="40397" y="29698"/>
                    <a:pt x="40670" y="30245"/>
                  </a:cubicBezTo>
                  <a:cubicBezTo>
                    <a:pt x="40366" y="30002"/>
                    <a:pt x="40093" y="29789"/>
                    <a:pt x="39758" y="29606"/>
                  </a:cubicBezTo>
                  <a:cubicBezTo>
                    <a:pt x="38391" y="28725"/>
                    <a:pt x="36871" y="28087"/>
                    <a:pt x="35260" y="27691"/>
                  </a:cubicBezTo>
                  <a:cubicBezTo>
                    <a:pt x="32950" y="27114"/>
                    <a:pt x="30609" y="26932"/>
                    <a:pt x="28421" y="25898"/>
                  </a:cubicBezTo>
                  <a:cubicBezTo>
                    <a:pt x="26293" y="24834"/>
                    <a:pt x="24530" y="23254"/>
                    <a:pt x="22767" y="21612"/>
                  </a:cubicBezTo>
                  <a:cubicBezTo>
                    <a:pt x="24315" y="21032"/>
                    <a:pt x="25913" y="20627"/>
                    <a:pt x="27562" y="20627"/>
                  </a:cubicBezTo>
                  <a:cubicBezTo>
                    <a:pt x="27726" y="20627"/>
                    <a:pt x="27891" y="20631"/>
                    <a:pt x="28056" y="20640"/>
                  </a:cubicBezTo>
                  <a:cubicBezTo>
                    <a:pt x="32190" y="20822"/>
                    <a:pt x="35412" y="23618"/>
                    <a:pt x="37631" y="26962"/>
                  </a:cubicBezTo>
                  <a:cubicBezTo>
                    <a:pt x="37640" y="26981"/>
                    <a:pt x="37650" y="26988"/>
                    <a:pt x="37657" y="26988"/>
                  </a:cubicBezTo>
                  <a:cubicBezTo>
                    <a:pt x="37674" y="26988"/>
                    <a:pt x="37682" y="26953"/>
                    <a:pt x="37661" y="26932"/>
                  </a:cubicBezTo>
                  <a:cubicBezTo>
                    <a:pt x="36080" y="24196"/>
                    <a:pt x="33983" y="22190"/>
                    <a:pt x="31521" y="21126"/>
                  </a:cubicBezTo>
                  <a:cubicBezTo>
                    <a:pt x="30050" y="20261"/>
                    <a:pt x="28443" y="19922"/>
                    <a:pt x="26806" y="19922"/>
                  </a:cubicBezTo>
                  <a:cubicBezTo>
                    <a:pt x="24992" y="19922"/>
                    <a:pt x="23141" y="20338"/>
                    <a:pt x="21399" y="20913"/>
                  </a:cubicBezTo>
                  <a:cubicBezTo>
                    <a:pt x="21643" y="20792"/>
                    <a:pt x="21946" y="20670"/>
                    <a:pt x="21977" y="20640"/>
                  </a:cubicBezTo>
                  <a:cubicBezTo>
                    <a:pt x="24852" y="18894"/>
                    <a:pt x="28323" y="16625"/>
                    <a:pt x="31733" y="16625"/>
                  </a:cubicBezTo>
                  <a:close/>
                  <a:moveTo>
                    <a:pt x="16342" y="0"/>
                  </a:moveTo>
                  <a:cubicBezTo>
                    <a:pt x="16268" y="0"/>
                    <a:pt x="16180" y="122"/>
                    <a:pt x="16202" y="275"/>
                  </a:cubicBezTo>
                  <a:cubicBezTo>
                    <a:pt x="16718" y="2159"/>
                    <a:pt x="15898" y="3801"/>
                    <a:pt x="15472" y="5594"/>
                  </a:cubicBezTo>
                  <a:cubicBezTo>
                    <a:pt x="15138" y="6992"/>
                    <a:pt x="15168" y="8360"/>
                    <a:pt x="15472" y="9758"/>
                  </a:cubicBezTo>
                  <a:cubicBezTo>
                    <a:pt x="16141" y="13071"/>
                    <a:pt x="17873" y="16172"/>
                    <a:pt x="19241" y="19211"/>
                  </a:cubicBezTo>
                  <a:cubicBezTo>
                    <a:pt x="18846" y="20245"/>
                    <a:pt x="18451" y="21248"/>
                    <a:pt x="17995" y="22220"/>
                  </a:cubicBezTo>
                  <a:lnTo>
                    <a:pt x="17995" y="22251"/>
                  </a:lnTo>
                  <a:cubicBezTo>
                    <a:pt x="14274" y="23946"/>
                    <a:pt x="10378" y="25960"/>
                    <a:pt x="6376" y="25960"/>
                  </a:cubicBezTo>
                  <a:cubicBezTo>
                    <a:pt x="4853" y="25960"/>
                    <a:pt x="3314" y="25668"/>
                    <a:pt x="1764" y="24956"/>
                  </a:cubicBezTo>
                  <a:cubicBezTo>
                    <a:pt x="1760" y="24955"/>
                    <a:pt x="1756" y="24955"/>
                    <a:pt x="1751" y="24955"/>
                  </a:cubicBezTo>
                  <a:cubicBezTo>
                    <a:pt x="1569" y="24955"/>
                    <a:pt x="296" y="25477"/>
                    <a:pt x="1" y="26719"/>
                  </a:cubicBezTo>
                  <a:cubicBezTo>
                    <a:pt x="1024" y="27073"/>
                    <a:pt x="2377" y="27564"/>
                    <a:pt x="4457" y="27564"/>
                  </a:cubicBezTo>
                  <a:cubicBezTo>
                    <a:pt x="7194" y="27564"/>
                    <a:pt x="11191" y="26714"/>
                    <a:pt x="17357" y="23588"/>
                  </a:cubicBezTo>
                  <a:cubicBezTo>
                    <a:pt x="18968" y="22798"/>
                    <a:pt x="20518" y="22463"/>
                    <a:pt x="22281" y="21764"/>
                  </a:cubicBezTo>
                  <a:cubicBezTo>
                    <a:pt x="24591" y="23922"/>
                    <a:pt x="27023" y="26020"/>
                    <a:pt x="30062" y="26962"/>
                  </a:cubicBezTo>
                  <a:cubicBezTo>
                    <a:pt x="34196" y="28269"/>
                    <a:pt x="37904" y="28391"/>
                    <a:pt x="41339" y="31369"/>
                  </a:cubicBezTo>
                  <a:cubicBezTo>
                    <a:pt x="41390" y="31406"/>
                    <a:pt x="41443" y="31421"/>
                    <a:pt x="41491" y="31421"/>
                  </a:cubicBezTo>
                  <a:cubicBezTo>
                    <a:pt x="41645" y="31421"/>
                    <a:pt x="41759" y="31265"/>
                    <a:pt x="41643" y="31126"/>
                  </a:cubicBezTo>
                  <a:cubicBezTo>
                    <a:pt x="38725" y="27175"/>
                    <a:pt x="40457" y="20822"/>
                    <a:pt x="36172" y="17691"/>
                  </a:cubicBezTo>
                  <a:cubicBezTo>
                    <a:pt x="34826" y="16711"/>
                    <a:pt x="33279" y="16306"/>
                    <a:pt x="31673" y="16306"/>
                  </a:cubicBezTo>
                  <a:cubicBezTo>
                    <a:pt x="27801" y="16306"/>
                    <a:pt x="23582" y="18663"/>
                    <a:pt x="21004" y="21004"/>
                  </a:cubicBezTo>
                  <a:cubicBezTo>
                    <a:pt x="20184" y="21308"/>
                    <a:pt x="19393" y="21612"/>
                    <a:pt x="18633" y="21947"/>
                  </a:cubicBezTo>
                  <a:cubicBezTo>
                    <a:pt x="18542" y="22007"/>
                    <a:pt x="18481" y="22038"/>
                    <a:pt x="18421" y="22038"/>
                  </a:cubicBezTo>
                  <a:cubicBezTo>
                    <a:pt x="18937" y="21308"/>
                    <a:pt x="19332" y="20518"/>
                    <a:pt x="19697" y="19637"/>
                  </a:cubicBezTo>
                  <a:cubicBezTo>
                    <a:pt x="22676" y="17083"/>
                    <a:pt x="25472" y="14713"/>
                    <a:pt x="24652" y="10305"/>
                  </a:cubicBezTo>
                  <a:cubicBezTo>
                    <a:pt x="23861" y="5685"/>
                    <a:pt x="19940" y="2646"/>
                    <a:pt x="16414" y="62"/>
                  </a:cubicBezTo>
                  <a:cubicBezTo>
                    <a:pt x="16397" y="19"/>
                    <a:pt x="16371" y="0"/>
                    <a:pt x="16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4"/>
            <p:cNvSpPr/>
            <p:nvPr/>
          </p:nvSpPr>
          <p:spPr>
            <a:xfrm>
              <a:off x="708900" y="2952150"/>
              <a:ext cx="141700" cy="108250"/>
            </a:xfrm>
            <a:custGeom>
              <a:avLst/>
              <a:gdLst/>
              <a:ahLst/>
              <a:cxnLst/>
              <a:rect l="l" t="t" r="r" b="b"/>
              <a:pathLst>
                <a:path w="5668" h="4330" extrusionOk="0">
                  <a:moveTo>
                    <a:pt x="110" y="1"/>
                  </a:moveTo>
                  <a:cubicBezTo>
                    <a:pt x="9" y="1"/>
                    <a:pt x="1" y="147"/>
                    <a:pt x="106" y="226"/>
                  </a:cubicBezTo>
                  <a:cubicBezTo>
                    <a:pt x="2416" y="925"/>
                    <a:pt x="4270" y="2293"/>
                    <a:pt x="5638" y="4329"/>
                  </a:cubicBezTo>
                  <a:lnTo>
                    <a:pt x="5668" y="4329"/>
                  </a:lnTo>
                  <a:cubicBezTo>
                    <a:pt x="4391" y="2232"/>
                    <a:pt x="2507" y="742"/>
                    <a:pt x="166" y="13"/>
                  </a:cubicBezTo>
                  <a:cubicBezTo>
                    <a:pt x="145" y="5"/>
                    <a:pt x="127"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4"/>
            <p:cNvSpPr/>
            <p:nvPr/>
          </p:nvSpPr>
          <p:spPr>
            <a:xfrm>
              <a:off x="590600" y="2957475"/>
              <a:ext cx="183800" cy="140350"/>
            </a:xfrm>
            <a:custGeom>
              <a:avLst/>
              <a:gdLst/>
              <a:ahLst/>
              <a:cxnLst/>
              <a:rect l="l" t="t" r="r" b="b"/>
              <a:pathLst>
                <a:path w="7352" h="5614" extrusionOk="0">
                  <a:moveTo>
                    <a:pt x="400" y="0"/>
                  </a:moveTo>
                  <a:cubicBezTo>
                    <a:pt x="126" y="0"/>
                    <a:pt x="0" y="359"/>
                    <a:pt x="248" y="469"/>
                  </a:cubicBezTo>
                  <a:cubicBezTo>
                    <a:pt x="3075" y="1593"/>
                    <a:pt x="5324" y="3235"/>
                    <a:pt x="7208" y="5575"/>
                  </a:cubicBezTo>
                  <a:cubicBezTo>
                    <a:pt x="7227" y="5603"/>
                    <a:pt x="7248" y="5614"/>
                    <a:pt x="7268" y="5614"/>
                  </a:cubicBezTo>
                  <a:cubicBezTo>
                    <a:pt x="7313" y="5614"/>
                    <a:pt x="7351" y="5557"/>
                    <a:pt x="7330" y="5514"/>
                  </a:cubicBezTo>
                  <a:cubicBezTo>
                    <a:pt x="5719" y="2991"/>
                    <a:pt x="3287" y="1016"/>
                    <a:pt x="491" y="13"/>
                  </a:cubicBezTo>
                  <a:cubicBezTo>
                    <a:pt x="459" y="4"/>
                    <a:pt x="428"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4"/>
            <p:cNvSpPr/>
            <p:nvPr/>
          </p:nvSpPr>
          <p:spPr>
            <a:xfrm>
              <a:off x="669975" y="2887750"/>
              <a:ext cx="155325" cy="67075"/>
            </a:xfrm>
            <a:custGeom>
              <a:avLst/>
              <a:gdLst/>
              <a:ahLst/>
              <a:cxnLst/>
              <a:rect l="l" t="t" r="r" b="b"/>
              <a:pathLst>
                <a:path w="6213" h="2683" extrusionOk="0">
                  <a:moveTo>
                    <a:pt x="6090" y="1"/>
                  </a:moveTo>
                  <a:cubicBezTo>
                    <a:pt x="6083" y="1"/>
                    <a:pt x="6076" y="2"/>
                    <a:pt x="6070" y="5"/>
                  </a:cubicBezTo>
                  <a:cubicBezTo>
                    <a:pt x="5097" y="583"/>
                    <a:pt x="4125" y="1100"/>
                    <a:pt x="3061" y="1525"/>
                  </a:cubicBezTo>
                  <a:cubicBezTo>
                    <a:pt x="2118" y="1920"/>
                    <a:pt x="1115" y="2072"/>
                    <a:pt x="173" y="2376"/>
                  </a:cubicBezTo>
                  <a:cubicBezTo>
                    <a:pt x="0" y="2434"/>
                    <a:pt x="19" y="2682"/>
                    <a:pt x="176" y="2682"/>
                  </a:cubicBezTo>
                  <a:cubicBezTo>
                    <a:pt x="185" y="2682"/>
                    <a:pt x="194" y="2682"/>
                    <a:pt x="204" y="2680"/>
                  </a:cubicBezTo>
                  <a:cubicBezTo>
                    <a:pt x="2270" y="2528"/>
                    <a:pt x="4459" y="1343"/>
                    <a:pt x="6131" y="157"/>
                  </a:cubicBezTo>
                  <a:cubicBezTo>
                    <a:pt x="6212" y="103"/>
                    <a:pt x="6148" y="1"/>
                    <a:pt x="6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4"/>
            <p:cNvSpPr/>
            <p:nvPr/>
          </p:nvSpPr>
          <p:spPr>
            <a:xfrm>
              <a:off x="808025" y="2993500"/>
              <a:ext cx="99575" cy="19775"/>
            </a:xfrm>
            <a:custGeom>
              <a:avLst/>
              <a:gdLst/>
              <a:ahLst/>
              <a:cxnLst/>
              <a:rect l="l" t="t" r="r" b="b"/>
              <a:pathLst>
                <a:path w="3983" h="791" extrusionOk="0">
                  <a:moveTo>
                    <a:pt x="122" y="0"/>
                  </a:moveTo>
                  <a:cubicBezTo>
                    <a:pt x="31" y="0"/>
                    <a:pt x="1" y="91"/>
                    <a:pt x="92" y="122"/>
                  </a:cubicBezTo>
                  <a:cubicBezTo>
                    <a:pt x="1338" y="547"/>
                    <a:pt x="2706" y="669"/>
                    <a:pt x="3983" y="791"/>
                  </a:cubicBezTo>
                  <a:cubicBezTo>
                    <a:pt x="2676" y="608"/>
                    <a:pt x="1399" y="274"/>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4"/>
            <p:cNvSpPr/>
            <p:nvPr/>
          </p:nvSpPr>
          <p:spPr>
            <a:xfrm>
              <a:off x="482750" y="2737850"/>
              <a:ext cx="89750" cy="177600"/>
            </a:xfrm>
            <a:custGeom>
              <a:avLst/>
              <a:gdLst/>
              <a:ahLst/>
              <a:cxnLst/>
              <a:rect l="l" t="t" r="r" b="b"/>
              <a:pathLst>
                <a:path w="3590" h="7104" extrusionOk="0">
                  <a:moveTo>
                    <a:pt x="3544" y="1"/>
                  </a:moveTo>
                  <a:cubicBezTo>
                    <a:pt x="3531" y="1"/>
                    <a:pt x="3516" y="4"/>
                    <a:pt x="3498" y="13"/>
                  </a:cubicBezTo>
                  <a:cubicBezTo>
                    <a:pt x="2343" y="2263"/>
                    <a:pt x="1188" y="4573"/>
                    <a:pt x="63" y="6883"/>
                  </a:cubicBezTo>
                  <a:cubicBezTo>
                    <a:pt x="1" y="7007"/>
                    <a:pt x="109" y="7104"/>
                    <a:pt x="213" y="7104"/>
                  </a:cubicBezTo>
                  <a:cubicBezTo>
                    <a:pt x="261" y="7104"/>
                    <a:pt x="308" y="7083"/>
                    <a:pt x="337" y="7035"/>
                  </a:cubicBezTo>
                  <a:cubicBezTo>
                    <a:pt x="1461" y="4725"/>
                    <a:pt x="2556" y="2415"/>
                    <a:pt x="3589" y="44"/>
                  </a:cubicBezTo>
                  <a:cubicBezTo>
                    <a:pt x="3589" y="22"/>
                    <a:pt x="3574" y="1"/>
                    <a:pt x="35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4"/>
            <p:cNvSpPr/>
            <p:nvPr/>
          </p:nvSpPr>
          <p:spPr>
            <a:xfrm>
              <a:off x="508175" y="2642875"/>
              <a:ext cx="30875" cy="100575"/>
            </a:xfrm>
            <a:custGeom>
              <a:avLst/>
              <a:gdLst/>
              <a:ahLst/>
              <a:cxnLst/>
              <a:rect l="l" t="t" r="r" b="b"/>
              <a:pathLst>
                <a:path w="1235" h="4023" extrusionOk="0">
                  <a:moveTo>
                    <a:pt x="1200" y="0"/>
                  </a:moveTo>
                  <a:cubicBezTo>
                    <a:pt x="1192" y="0"/>
                    <a:pt x="1183" y="4"/>
                    <a:pt x="1174" y="13"/>
                  </a:cubicBezTo>
                  <a:cubicBezTo>
                    <a:pt x="748" y="1290"/>
                    <a:pt x="384" y="2597"/>
                    <a:pt x="19" y="3873"/>
                  </a:cubicBezTo>
                  <a:cubicBezTo>
                    <a:pt x="1" y="3964"/>
                    <a:pt x="80" y="4022"/>
                    <a:pt x="153" y="4022"/>
                  </a:cubicBezTo>
                  <a:cubicBezTo>
                    <a:pt x="203" y="4022"/>
                    <a:pt x="250" y="3995"/>
                    <a:pt x="262" y="3934"/>
                  </a:cubicBezTo>
                  <a:cubicBezTo>
                    <a:pt x="627" y="2627"/>
                    <a:pt x="992" y="1350"/>
                    <a:pt x="1235" y="43"/>
                  </a:cubicBezTo>
                  <a:cubicBezTo>
                    <a:pt x="1235" y="22"/>
                    <a:pt x="1220" y="0"/>
                    <a:pt x="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4"/>
            <p:cNvSpPr/>
            <p:nvPr/>
          </p:nvSpPr>
          <p:spPr>
            <a:xfrm>
              <a:off x="397075" y="2594350"/>
              <a:ext cx="118050" cy="226975"/>
            </a:xfrm>
            <a:custGeom>
              <a:avLst/>
              <a:gdLst/>
              <a:ahLst/>
              <a:cxnLst/>
              <a:rect l="l" t="t" r="r" b="b"/>
              <a:pathLst>
                <a:path w="4722" h="9079" extrusionOk="0">
                  <a:moveTo>
                    <a:pt x="106" y="1"/>
                  </a:moveTo>
                  <a:cubicBezTo>
                    <a:pt x="78" y="1"/>
                    <a:pt x="0" y="55"/>
                    <a:pt x="25" y="130"/>
                  </a:cubicBezTo>
                  <a:cubicBezTo>
                    <a:pt x="1849" y="2896"/>
                    <a:pt x="3916" y="5601"/>
                    <a:pt x="4402" y="8945"/>
                  </a:cubicBezTo>
                  <a:cubicBezTo>
                    <a:pt x="4417" y="9033"/>
                    <a:pt x="4495" y="9078"/>
                    <a:pt x="4568" y="9078"/>
                  </a:cubicBezTo>
                  <a:cubicBezTo>
                    <a:pt x="4647" y="9078"/>
                    <a:pt x="4722" y="9025"/>
                    <a:pt x="4706" y="8915"/>
                  </a:cubicBezTo>
                  <a:cubicBezTo>
                    <a:pt x="4280" y="5449"/>
                    <a:pt x="2335" y="2592"/>
                    <a:pt x="116" y="9"/>
                  </a:cubicBezTo>
                  <a:cubicBezTo>
                    <a:pt x="116" y="3"/>
                    <a:pt x="112"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4"/>
            <p:cNvSpPr/>
            <p:nvPr/>
          </p:nvSpPr>
          <p:spPr>
            <a:xfrm>
              <a:off x="440900" y="2746650"/>
              <a:ext cx="61125" cy="118875"/>
            </a:xfrm>
            <a:custGeom>
              <a:avLst/>
              <a:gdLst/>
              <a:ahLst/>
              <a:cxnLst/>
              <a:rect l="l" t="t" r="r" b="b"/>
              <a:pathLst>
                <a:path w="2445" h="4755" extrusionOk="0">
                  <a:moveTo>
                    <a:pt x="84" y="1"/>
                  </a:moveTo>
                  <a:cubicBezTo>
                    <a:pt x="43" y="1"/>
                    <a:pt x="1" y="44"/>
                    <a:pt x="65" y="87"/>
                  </a:cubicBezTo>
                  <a:cubicBezTo>
                    <a:pt x="1038" y="1485"/>
                    <a:pt x="1737" y="3005"/>
                    <a:pt x="2193" y="4677"/>
                  </a:cubicBezTo>
                  <a:cubicBezTo>
                    <a:pt x="2204" y="4732"/>
                    <a:pt x="2243" y="4755"/>
                    <a:pt x="2285" y="4755"/>
                  </a:cubicBezTo>
                  <a:cubicBezTo>
                    <a:pt x="2360" y="4755"/>
                    <a:pt x="2445" y="4683"/>
                    <a:pt x="2406" y="4585"/>
                  </a:cubicBezTo>
                  <a:cubicBezTo>
                    <a:pt x="2041" y="2914"/>
                    <a:pt x="1251" y="1364"/>
                    <a:pt x="126" y="26"/>
                  </a:cubicBezTo>
                  <a:cubicBezTo>
                    <a:pt x="117" y="8"/>
                    <a:pt x="101"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4"/>
            <p:cNvSpPr/>
            <p:nvPr/>
          </p:nvSpPr>
          <p:spPr>
            <a:xfrm>
              <a:off x="621325" y="3004575"/>
              <a:ext cx="87175" cy="76325"/>
            </a:xfrm>
            <a:custGeom>
              <a:avLst/>
              <a:gdLst/>
              <a:ahLst/>
              <a:cxnLst/>
              <a:rect l="l" t="t" r="r" b="b"/>
              <a:pathLst>
                <a:path w="3487" h="3053" extrusionOk="0">
                  <a:moveTo>
                    <a:pt x="27" y="1"/>
                  </a:moveTo>
                  <a:cubicBezTo>
                    <a:pt x="9" y="1"/>
                    <a:pt x="0" y="22"/>
                    <a:pt x="22" y="44"/>
                  </a:cubicBezTo>
                  <a:cubicBezTo>
                    <a:pt x="1268" y="956"/>
                    <a:pt x="2423" y="1867"/>
                    <a:pt x="3457" y="3053"/>
                  </a:cubicBezTo>
                  <a:lnTo>
                    <a:pt x="3487" y="3053"/>
                  </a:lnTo>
                  <a:cubicBezTo>
                    <a:pt x="2484" y="1867"/>
                    <a:pt x="1390" y="804"/>
                    <a:pt x="52" y="13"/>
                  </a:cubicBezTo>
                  <a:cubicBezTo>
                    <a:pt x="43" y="4"/>
                    <a:pt x="34"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4"/>
            <p:cNvSpPr/>
            <p:nvPr/>
          </p:nvSpPr>
          <p:spPr>
            <a:xfrm>
              <a:off x="747475" y="2996975"/>
              <a:ext cx="113025" cy="129075"/>
            </a:xfrm>
            <a:custGeom>
              <a:avLst/>
              <a:gdLst/>
              <a:ahLst/>
              <a:cxnLst/>
              <a:rect l="l" t="t" r="r" b="b"/>
              <a:pathLst>
                <a:path w="4521" h="5163" extrusionOk="0">
                  <a:moveTo>
                    <a:pt x="48" y="1"/>
                  </a:moveTo>
                  <a:cubicBezTo>
                    <a:pt x="9" y="1"/>
                    <a:pt x="0" y="22"/>
                    <a:pt x="22" y="44"/>
                  </a:cubicBezTo>
                  <a:cubicBezTo>
                    <a:pt x="1967" y="1351"/>
                    <a:pt x="3456" y="3022"/>
                    <a:pt x="4429" y="5150"/>
                  </a:cubicBezTo>
                  <a:cubicBezTo>
                    <a:pt x="4429" y="5158"/>
                    <a:pt x="4435" y="5162"/>
                    <a:pt x="4445" y="5162"/>
                  </a:cubicBezTo>
                  <a:cubicBezTo>
                    <a:pt x="4471" y="5162"/>
                    <a:pt x="4520" y="5134"/>
                    <a:pt x="4520" y="5089"/>
                  </a:cubicBezTo>
                  <a:cubicBezTo>
                    <a:pt x="3517" y="2962"/>
                    <a:pt x="2088" y="1229"/>
                    <a:pt x="113" y="13"/>
                  </a:cubicBezTo>
                  <a:cubicBezTo>
                    <a:pt x="86" y="4"/>
                    <a:pt x="6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4"/>
            <p:cNvSpPr/>
            <p:nvPr/>
          </p:nvSpPr>
          <p:spPr>
            <a:xfrm>
              <a:off x="735225" y="3015325"/>
              <a:ext cx="36650" cy="36600"/>
            </a:xfrm>
            <a:custGeom>
              <a:avLst/>
              <a:gdLst/>
              <a:ahLst/>
              <a:cxnLst/>
              <a:rect l="l" t="t" r="r" b="b"/>
              <a:pathLst>
                <a:path w="1466" h="1464" extrusionOk="0">
                  <a:moveTo>
                    <a:pt x="71" y="0"/>
                  </a:moveTo>
                  <a:cubicBezTo>
                    <a:pt x="16" y="0"/>
                    <a:pt x="1" y="45"/>
                    <a:pt x="25" y="70"/>
                  </a:cubicBezTo>
                  <a:lnTo>
                    <a:pt x="1393" y="1437"/>
                  </a:lnTo>
                  <a:cubicBezTo>
                    <a:pt x="1402" y="1456"/>
                    <a:pt x="1415" y="1463"/>
                    <a:pt x="1426" y="1463"/>
                  </a:cubicBezTo>
                  <a:cubicBezTo>
                    <a:pt x="1449" y="1463"/>
                    <a:pt x="1465" y="1428"/>
                    <a:pt x="1423" y="1407"/>
                  </a:cubicBezTo>
                  <a:cubicBezTo>
                    <a:pt x="967" y="951"/>
                    <a:pt x="572" y="465"/>
                    <a:pt x="116" y="9"/>
                  </a:cubicBezTo>
                  <a:cubicBezTo>
                    <a:pt x="99" y="3"/>
                    <a:pt x="84"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4"/>
            <p:cNvSpPr/>
            <p:nvPr/>
          </p:nvSpPr>
          <p:spPr>
            <a:xfrm>
              <a:off x="882600" y="3024500"/>
              <a:ext cx="55400" cy="43500"/>
            </a:xfrm>
            <a:custGeom>
              <a:avLst/>
              <a:gdLst/>
              <a:ahLst/>
              <a:cxnLst/>
              <a:rect l="l" t="t" r="r" b="b"/>
              <a:pathLst>
                <a:path w="2216" h="1740" extrusionOk="0">
                  <a:moveTo>
                    <a:pt x="45" y="0"/>
                  </a:moveTo>
                  <a:cubicBezTo>
                    <a:pt x="20" y="0"/>
                    <a:pt x="1" y="72"/>
                    <a:pt x="27" y="98"/>
                  </a:cubicBezTo>
                  <a:cubicBezTo>
                    <a:pt x="756" y="675"/>
                    <a:pt x="1516" y="1192"/>
                    <a:pt x="2215" y="1739"/>
                  </a:cubicBezTo>
                  <a:lnTo>
                    <a:pt x="57" y="7"/>
                  </a:lnTo>
                  <a:cubicBezTo>
                    <a:pt x="53" y="2"/>
                    <a:pt x="49"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4"/>
            <p:cNvSpPr/>
            <p:nvPr/>
          </p:nvSpPr>
          <p:spPr>
            <a:xfrm>
              <a:off x="808025" y="2963100"/>
              <a:ext cx="113250" cy="19975"/>
            </a:xfrm>
            <a:custGeom>
              <a:avLst/>
              <a:gdLst/>
              <a:ahLst/>
              <a:cxnLst/>
              <a:rect l="l" t="t" r="r" b="b"/>
              <a:pathLst>
                <a:path w="4530" h="799" extrusionOk="0">
                  <a:moveTo>
                    <a:pt x="4499" y="0"/>
                  </a:moveTo>
                  <a:cubicBezTo>
                    <a:pt x="3010" y="456"/>
                    <a:pt x="1551" y="608"/>
                    <a:pt x="31" y="700"/>
                  </a:cubicBezTo>
                  <a:cubicBezTo>
                    <a:pt x="1" y="730"/>
                    <a:pt x="1" y="791"/>
                    <a:pt x="31" y="791"/>
                  </a:cubicBezTo>
                  <a:cubicBezTo>
                    <a:pt x="160" y="796"/>
                    <a:pt x="289" y="798"/>
                    <a:pt x="418" y="798"/>
                  </a:cubicBezTo>
                  <a:cubicBezTo>
                    <a:pt x="1808" y="798"/>
                    <a:pt x="3192" y="504"/>
                    <a:pt x="4499" y="31"/>
                  </a:cubicBezTo>
                  <a:cubicBezTo>
                    <a:pt x="4530" y="31"/>
                    <a:pt x="4499" y="0"/>
                    <a:pt x="4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4"/>
            <p:cNvSpPr/>
            <p:nvPr/>
          </p:nvSpPr>
          <p:spPr>
            <a:xfrm>
              <a:off x="811825" y="2916750"/>
              <a:ext cx="70700" cy="26625"/>
            </a:xfrm>
            <a:custGeom>
              <a:avLst/>
              <a:gdLst/>
              <a:ahLst/>
              <a:cxnLst/>
              <a:rect l="l" t="t" r="r" b="b"/>
              <a:pathLst>
                <a:path w="2828" h="1065" extrusionOk="0">
                  <a:moveTo>
                    <a:pt x="2736" y="0"/>
                  </a:moveTo>
                  <a:cubicBezTo>
                    <a:pt x="1916" y="487"/>
                    <a:pt x="1034" y="760"/>
                    <a:pt x="92" y="912"/>
                  </a:cubicBezTo>
                  <a:cubicBezTo>
                    <a:pt x="1" y="973"/>
                    <a:pt x="1" y="1064"/>
                    <a:pt x="92" y="1064"/>
                  </a:cubicBezTo>
                  <a:cubicBezTo>
                    <a:pt x="1065" y="973"/>
                    <a:pt x="1976" y="608"/>
                    <a:pt x="2767" y="61"/>
                  </a:cubicBezTo>
                  <a:cubicBezTo>
                    <a:pt x="2828" y="31"/>
                    <a:pt x="2767" y="0"/>
                    <a:pt x="2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4"/>
            <p:cNvSpPr/>
            <p:nvPr/>
          </p:nvSpPr>
          <p:spPr>
            <a:xfrm>
              <a:off x="630225" y="2892675"/>
              <a:ext cx="135675" cy="62100"/>
            </a:xfrm>
            <a:custGeom>
              <a:avLst/>
              <a:gdLst/>
              <a:ahLst/>
              <a:cxnLst/>
              <a:rect l="l" t="t" r="r" b="b"/>
              <a:pathLst>
                <a:path w="5427" h="2484" extrusionOk="0">
                  <a:moveTo>
                    <a:pt x="5348" y="1"/>
                  </a:moveTo>
                  <a:cubicBezTo>
                    <a:pt x="5331" y="1"/>
                    <a:pt x="5311" y="6"/>
                    <a:pt x="5289" y="21"/>
                  </a:cubicBezTo>
                  <a:cubicBezTo>
                    <a:pt x="3526" y="872"/>
                    <a:pt x="1794" y="1632"/>
                    <a:pt x="0" y="2392"/>
                  </a:cubicBezTo>
                  <a:cubicBezTo>
                    <a:pt x="0" y="2422"/>
                    <a:pt x="0" y="2483"/>
                    <a:pt x="61" y="2483"/>
                  </a:cubicBezTo>
                  <a:cubicBezTo>
                    <a:pt x="1915" y="1875"/>
                    <a:pt x="3648" y="1024"/>
                    <a:pt x="5380" y="82"/>
                  </a:cubicBezTo>
                  <a:cubicBezTo>
                    <a:pt x="5426" y="59"/>
                    <a:pt x="5402"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4"/>
            <p:cNvSpPr/>
            <p:nvPr/>
          </p:nvSpPr>
          <p:spPr>
            <a:xfrm>
              <a:off x="599250" y="2902000"/>
              <a:ext cx="64975" cy="39600"/>
            </a:xfrm>
            <a:custGeom>
              <a:avLst/>
              <a:gdLst/>
              <a:ahLst/>
              <a:cxnLst/>
              <a:rect l="l" t="t" r="r" b="b"/>
              <a:pathLst>
                <a:path w="2599" h="1584" extrusionOk="0">
                  <a:moveTo>
                    <a:pt x="2571" y="0"/>
                  </a:moveTo>
                  <a:cubicBezTo>
                    <a:pt x="2564" y="0"/>
                    <a:pt x="2555" y="4"/>
                    <a:pt x="2546" y="13"/>
                  </a:cubicBezTo>
                  <a:cubicBezTo>
                    <a:pt x="1756" y="590"/>
                    <a:pt x="905" y="1077"/>
                    <a:pt x="23" y="1502"/>
                  </a:cubicBezTo>
                  <a:cubicBezTo>
                    <a:pt x="0" y="1525"/>
                    <a:pt x="12" y="1583"/>
                    <a:pt x="46" y="1583"/>
                  </a:cubicBezTo>
                  <a:cubicBezTo>
                    <a:pt x="57" y="1583"/>
                    <a:pt x="70" y="1578"/>
                    <a:pt x="84" y="1563"/>
                  </a:cubicBezTo>
                  <a:cubicBezTo>
                    <a:pt x="935" y="1168"/>
                    <a:pt x="1786" y="651"/>
                    <a:pt x="2577" y="43"/>
                  </a:cubicBezTo>
                  <a:cubicBezTo>
                    <a:pt x="2598" y="22"/>
                    <a:pt x="2589" y="0"/>
                    <a:pt x="2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4"/>
            <p:cNvSpPr/>
            <p:nvPr/>
          </p:nvSpPr>
          <p:spPr>
            <a:xfrm>
              <a:off x="501225" y="2806575"/>
              <a:ext cx="93300" cy="86925"/>
            </a:xfrm>
            <a:custGeom>
              <a:avLst/>
              <a:gdLst/>
              <a:ahLst/>
              <a:cxnLst/>
              <a:rect l="l" t="t" r="r" b="b"/>
              <a:pathLst>
                <a:path w="3732" h="3477" extrusionOk="0">
                  <a:moveTo>
                    <a:pt x="3701" y="0"/>
                  </a:moveTo>
                  <a:cubicBezTo>
                    <a:pt x="2425" y="1094"/>
                    <a:pt x="1209" y="2249"/>
                    <a:pt x="23" y="3374"/>
                  </a:cubicBezTo>
                  <a:cubicBezTo>
                    <a:pt x="1" y="3442"/>
                    <a:pt x="46" y="3476"/>
                    <a:pt x="83" y="3476"/>
                  </a:cubicBezTo>
                  <a:cubicBezTo>
                    <a:pt x="95" y="3476"/>
                    <a:pt x="107" y="3473"/>
                    <a:pt x="114" y="3465"/>
                  </a:cubicBezTo>
                  <a:cubicBezTo>
                    <a:pt x="1361" y="2340"/>
                    <a:pt x="2546" y="1216"/>
                    <a:pt x="3732" y="30"/>
                  </a:cubicBezTo>
                  <a:cubicBezTo>
                    <a:pt x="3732" y="30"/>
                    <a:pt x="3732" y="0"/>
                    <a:pt x="3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4"/>
            <p:cNvSpPr/>
            <p:nvPr/>
          </p:nvSpPr>
          <p:spPr>
            <a:xfrm>
              <a:off x="530300" y="2666425"/>
              <a:ext cx="51625" cy="66525"/>
            </a:xfrm>
            <a:custGeom>
              <a:avLst/>
              <a:gdLst/>
              <a:ahLst/>
              <a:cxnLst/>
              <a:rect l="l" t="t" r="r" b="b"/>
              <a:pathLst>
                <a:path w="2065" h="2661" extrusionOk="0">
                  <a:moveTo>
                    <a:pt x="2008" y="1"/>
                  </a:moveTo>
                  <a:cubicBezTo>
                    <a:pt x="1999" y="1"/>
                    <a:pt x="1991" y="4"/>
                    <a:pt x="1991" y="13"/>
                  </a:cubicBezTo>
                  <a:cubicBezTo>
                    <a:pt x="1322" y="864"/>
                    <a:pt x="654" y="1685"/>
                    <a:pt x="46" y="2536"/>
                  </a:cubicBezTo>
                  <a:cubicBezTo>
                    <a:pt x="1" y="2581"/>
                    <a:pt x="73" y="2660"/>
                    <a:pt x="126" y="2660"/>
                  </a:cubicBezTo>
                  <a:cubicBezTo>
                    <a:pt x="144" y="2660"/>
                    <a:pt x="160" y="2651"/>
                    <a:pt x="167" y="2627"/>
                  </a:cubicBezTo>
                  <a:cubicBezTo>
                    <a:pt x="806" y="1807"/>
                    <a:pt x="1414" y="925"/>
                    <a:pt x="2021" y="44"/>
                  </a:cubicBezTo>
                  <a:cubicBezTo>
                    <a:pt x="2064" y="22"/>
                    <a:pt x="2031" y="1"/>
                    <a:pt x="2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4"/>
            <p:cNvSpPr/>
            <p:nvPr/>
          </p:nvSpPr>
          <p:spPr>
            <a:xfrm>
              <a:off x="504075" y="2572975"/>
              <a:ext cx="12175" cy="67275"/>
            </a:xfrm>
            <a:custGeom>
              <a:avLst/>
              <a:gdLst/>
              <a:ahLst/>
              <a:cxnLst/>
              <a:rect l="l" t="t" r="r" b="b"/>
              <a:pathLst>
                <a:path w="487" h="2691" extrusionOk="0">
                  <a:moveTo>
                    <a:pt x="452" y="1"/>
                  </a:moveTo>
                  <a:cubicBezTo>
                    <a:pt x="438" y="1"/>
                    <a:pt x="426" y="16"/>
                    <a:pt x="426" y="43"/>
                  </a:cubicBezTo>
                  <a:cubicBezTo>
                    <a:pt x="274" y="864"/>
                    <a:pt x="92" y="1745"/>
                    <a:pt x="0" y="2627"/>
                  </a:cubicBezTo>
                  <a:cubicBezTo>
                    <a:pt x="0" y="2664"/>
                    <a:pt x="47" y="2690"/>
                    <a:pt x="82" y="2690"/>
                  </a:cubicBezTo>
                  <a:cubicBezTo>
                    <a:pt x="104" y="2690"/>
                    <a:pt x="122" y="2680"/>
                    <a:pt x="122" y="2657"/>
                  </a:cubicBezTo>
                  <a:cubicBezTo>
                    <a:pt x="304" y="1806"/>
                    <a:pt x="396" y="955"/>
                    <a:pt x="487" y="73"/>
                  </a:cubicBezTo>
                  <a:cubicBezTo>
                    <a:pt x="487" y="23"/>
                    <a:pt x="468"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4"/>
            <p:cNvSpPr/>
            <p:nvPr/>
          </p:nvSpPr>
          <p:spPr>
            <a:xfrm>
              <a:off x="406625" y="2558025"/>
              <a:ext cx="89125" cy="140575"/>
            </a:xfrm>
            <a:custGeom>
              <a:avLst/>
              <a:gdLst/>
              <a:ahLst/>
              <a:cxnLst/>
              <a:rect l="l" t="t" r="r" b="b"/>
              <a:pathLst>
                <a:path w="3565" h="5623" extrusionOk="0">
                  <a:moveTo>
                    <a:pt x="93" y="0"/>
                  </a:moveTo>
                  <a:cubicBezTo>
                    <a:pt x="51" y="0"/>
                    <a:pt x="1" y="79"/>
                    <a:pt x="69" y="124"/>
                  </a:cubicBezTo>
                  <a:cubicBezTo>
                    <a:pt x="1588" y="1766"/>
                    <a:pt x="2774" y="3529"/>
                    <a:pt x="3534" y="5595"/>
                  </a:cubicBezTo>
                  <a:cubicBezTo>
                    <a:pt x="3534" y="5616"/>
                    <a:pt x="3537" y="5622"/>
                    <a:pt x="3542" y="5622"/>
                  </a:cubicBezTo>
                  <a:cubicBezTo>
                    <a:pt x="3551" y="5622"/>
                    <a:pt x="3564" y="5595"/>
                    <a:pt x="3564" y="5595"/>
                  </a:cubicBezTo>
                  <a:cubicBezTo>
                    <a:pt x="2865" y="3529"/>
                    <a:pt x="1771" y="1553"/>
                    <a:pt x="129" y="33"/>
                  </a:cubicBezTo>
                  <a:cubicBezTo>
                    <a:pt x="122" y="10"/>
                    <a:pt x="108"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4"/>
            <p:cNvSpPr/>
            <p:nvPr/>
          </p:nvSpPr>
          <p:spPr>
            <a:xfrm>
              <a:off x="441900" y="2555600"/>
              <a:ext cx="30275" cy="40400"/>
            </a:xfrm>
            <a:custGeom>
              <a:avLst/>
              <a:gdLst/>
              <a:ahLst/>
              <a:cxnLst/>
              <a:rect l="l" t="t" r="r" b="b"/>
              <a:pathLst>
                <a:path w="1211" h="1616" extrusionOk="0">
                  <a:moveTo>
                    <a:pt x="99" y="0"/>
                  </a:moveTo>
                  <a:cubicBezTo>
                    <a:pt x="36" y="0"/>
                    <a:pt x="1" y="45"/>
                    <a:pt x="25" y="69"/>
                  </a:cubicBezTo>
                  <a:cubicBezTo>
                    <a:pt x="451" y="525"/>
                    <a:pt x="785" y="1042"/>
                    <a:pt x="1089" y="1589"/>
                  </a:cubicBezTo>
                  <a:cubicBezTo>
                    <a:pt x="1099" y="1608"/>
                    <a:pt x="1114" y="1615"/>
                    <a:pt x="1131" y="1615"/>
                  </a:cubicBezTo>
                  <a:cubicBezTo>
                    <a:pt x="1167" y="1615"/>
                    <a:pt x="1211" y="1580"/>
                    <a:pt x="1211" y="1559"/>
                  </a:cubicBezTo>
                  <a:cubicBezTo>
                    <a:pt x="937" y="981"/>
                    <a:pt x="603" y="464"/>
                    <a:pt x="147" y="8"/>
                  </a:cubicBezTo>
                  <a:cubicBezTo>
                    <a:pt x="130" y="3"/>
                    <a:pt x="11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4"/>
            <p:cNvSpPr/>
            <p:nvPr/>
          </p:nvSpPr>
          <p:spPr>
            <a:xfrm>
              <a:off x="378925" y="2634175"/>
              <a:ext cx="90775" cy="111150"/>
            </a:xfrm>
            <a:custGeom>
              <a:avLst/>
              <a:gdLst/>
              <a:ahLst/>
              <a:cxnLst/>
              <a:rect l="l" t="t" r="r" b="b"/>
              <a:pathLst>
                <a:path w="3631" h="4446" extrusionOk="0">
                  <a:moveTo>
                    <a:pt x="62" y="1"/>
                  </a:moveTo>
                  <a:cubicBezTo>
                    <a:pt x="38" y="1"/>
                    <a:pt x="1" y="36"/>
                    <a:pt x="22" y="57"/>
                  </a:cubicBezTo>
                  <a:cubicBezTo>
                    <a:pt x="1359" y="1394"/>
                    <a:pt x="2575" y="2793"/>
                    <a:pt x="3578" y="4434"/>
                  </a:cubicBezTo>
                  <a:cubicBezTo>
                    <a:pt x="3586" y="4442"/>
                    <a:pt x="3594" y="4446"/>
                    <a:pt x="3601" y="4446"/>
                  </a:cubicBezTo>
                  <a:cubicBezTo>
                    <a:pt x="3620" y="4446"/>
                    <a:pt x="3631" y="4418"/>
                    <a:pt x="3608" y="4373"/>
                  </a:cubicBezTo>
                  <a:cubicBezTo>
                    <a:pt x="2605" y="2793"/>
                    <a:pt x="1481" y="1273"/>
                    <a:pt x="82" y="27"/>
                  </a:cubicBezTo>
                  <a:cubicBezTo>
                    <a:pt x="82" y="8"/>
                    <a:pt x="74"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4"/>
            <p:cNvSpPr/>
            <p:nvPr/>
          </p:nvSpPr>
          <p:spPr>
            <a:xfrm>
              <a:off x="425425" y="2780450"/>
              <a:ext cx="23550" cy="33600"/>
            </a:xfrm>
            <a:custGeom>
              <a:avLst/>
              <a:gdLst/>
              <a:ahLst/>
              <a:cxnLst/>
              <a:rect l="l" t="t" r="r" b="b"/>
              <a:pathLst>
                <a:path w="942" h="1344" extrusionOk="0">
                  <a:moveTo>
                    <a:pt x="76" y="0"/>
                  </a:moveTo>
                  <a:cubicBezTo>
                    <a:pt x="40" y="0"/>
                    <a:pt x="1" y="34"/>
                    <a:pt x="46" y="103"/>
                  </a:cubicBezTo>
                  <a:cubicBezTo>
                    <a:pt x="289" y="498"/>
                    <a:pt x="532" y="893"/>
                    <a:pt x="806" y="1319"/>
                  </a:cubicBezTo>
                  <a:cubicBezTo>
                    <a:pt x="815" y="1336"/>
                    <a:pt x="830" y="1343"/>
                    <a:pt x="847" y="1343"/>
                  </a:cubicBezTo>
                  <a:cubicBezTo>
                    <a:pt x="890" y="1343"/>
                    <a:pt x="941" y="1293"/>
                    <a:pt x="897" y="1227"/>
                  </a:cubicBezTo>
                  <a:cubicBezTo>
                    <a:pt x="654" y="802"/>
                    <a:pt x="380" y="437"/>
                    <a:pt x="107" y="12"/>
                  </a:cubicBezTo>
                  <a:cubicBezTo>
                    <a:pt x="99" y="4"/>
                    <a:pt x="88"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0" name="Google Shape;4570;p64"/>
          <p:cNvSpPr txBox="1"/>
          <p:nvPr/>
        </p:nvSpPr>
        <p:spPr>
          <a:xfrm flipH="1">
            <a:off x="6280800" y="1643056"/>
            <a:ext cx="21432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dirty="0" smtClean="0">
                <a:solidFill>
                  <a:schemeClr val="accent2"/>
                </a:solidFill>
                <a:latin typeface="Abril Fatface"/>
                <a:ea typeface="Abril Fatface"/>
                <a:cs typeface="Abril Fatface"/>
                <a:sym typeface="Abril Fatface"/>
              </a:rPr>
              <a:t>Mise a jour position </a:t>
            </a:r>
            <a:endParaRPr sz="2200">
              <a:solidFill>
                <a:schemeClr val="accent2"/>
              </a:solidFill>
              <a:latin typeface="Abril Fatface"/>
              <a:ea typeface="Abril Fatface"/>
              <a:cs typeface="Abril Fatface"/>
              <a:sym typeface="Abril Fatface"/>
            </a:endParaRPr>
          </a:p>
        </p:txBody>
      </p:sp>
      <p:sp>
        <p:nvSpPr>
          <p:cNvPr id="4572" name="Google Shape;4572;p64"/>
          <p:cNvSpPr txBox="1"/>
          <p:nvPr/>
        </p:nvSpPr>
        <p:spPr>
          <a:xfrm>
            <a:off x="6986400" y="2857502"/>
            <a:ext cx="734700" cy="447600"/>
          </a:xfrm>
          <a:prstGeom prst="rect">
            <a:avLst/>
          </a:prstGeom>
          <a:solidFill>
            <a:srgbClr val="85A1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F8EFD8"/>
                </a:solidFill>
                <a:latin typeface="Abril Fatface"/>
                <a:ea typeface="Abril Fatface"/>
                <a:cs typeface="Abril Fatface"/>
                <a:sym typeface="Abril Fatface"/>
              </a:rPr>
              <a:t>2.4</a:t>
            </a:r>
            <a:endParaRPr sz="3000">
              <a:solidFill>
                <a:srgbClr val="F8EFD8"/>
              </a:solidFill>
              <a:latin typeface="Abril Fatface"/>
              <a:ea typeface="Abril Fatface"/>
              <a:cs typeface="Abril Fatface"/>
              <a:sym typeface="Abril Fatface"/>
            </a:endParaRPr>
          </a:p>
        </p:txBody>
      </p:sp>
      <p:cxnSp>
        <p:nvCxnSpPr>
          <p:cNvPr id="4573" name="Google Shape;4573;p64"/>
          <p:cNvCxnSpPr>
            <a:stCxn id="4478" idx="3"/>
            <a:endCxn id="4572" idx="2"/>
          </p:cNvCxnSpPr>
          <p:nvPr/>
        </p:nvCxnSpPr>
        <p:spPr>
          <a:xfrm>
            <a:off x="6332940" y="3009479"/>
            <a:ext cx="1020810" cy="295623"/>
          </a:xfrm>
          <a:prstGeom prst="curvedConnector4">
            <a:avLst>
              <a:gd name="adj1" fmla="val 32007"/>
              <a:gd name="adj2" fmla="val 177328"/>
            </a:avLst>
          </a:prstGeom>
          <a:noFill/>
          <a:ln w="9525" cap="flat" cmpd="sng">
            <a:solidFill>
              <a:schemeClr val="accent1"/>
            </a:solidFill>
            <a:prstDash val="solid"/>
            <a:round/>
            <a:headEnd type="none" w="med" len="med"/>
            <a:tailEnd type="none" w="med" len="med"/>
          </a:ln>
        </p:spPr>
      </p:cxnSp>
      <p:cxnSp>
        <p:nvCxnSpPr>
          <p:cNvPr id="4574" name="Google Shape;4574;p64"/>
          <p:cNvCxnSpPr/>
          <p:nvPr/>
        </p:nvCxnSpPr>
        <p:spPr>
          <a:xfrm rot="10800000" flipH="1">
            <a:off x="2152202" y="2814083"/>
            <a:ext cx="1026300" cy="223800"/>
          </a:xfrm>
          <a:prstGeom prst="curvedConnector4">
            <a:avLst>
              <a:gd name="adj1" fmla="val 32100"/>
              <a:gd name="adj2" fmla="val 206401"/>
            </a:avLst>
          </a:prstGeom>
          <a:noFill/>
          <a:ln w="9525" cap="flat" cmpd="sng">
            <a:solidFill>
              <a:schemeClr val="accent1"/>
            </a:solidFill>
            <a:prstDash val="solid"/>
            <a:round/>
            <a:headEnd type="none" w="med" len="med"/>
            <a:tailEnd type="none" w="med" len="med"/>
          </a:ln>
        </p:spPr>
      </p:cxnSp>
      <p:cxnSp>
        <p:nvCxnSpPr>
          <p:cNvPr id="4575" name="Google Shape;4575;p64"/>
          <p:cNvCxnSpPr>
            <a:stCxn id="4475" idx="1"/>
          </p:cNvCxnSpPr>
          <p:nvPr/>
        </p:nvCxnSpPr>
        <p:spPr>
          <a:xfrm flipH="1">
            <a:off x="-355482" y="3133768"/>
            <a:ext cx="1406700" cy="3873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4576" name="Google Shape;4576;p64"/>
          <p:cNvCxnSpPr>
            <a:stCxn id="4572" idx="3"/>
          </p:cNvCxnSpPr>
          <p:nvPr/>
        </p:nvCxnSpPr>
        <p:spPr>
          <a:xfrm rot="10800000" flipH="1">
            <a:off x="7721100" y="2741702"/>
            <a:ext cx="1422900" cy="3396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4577" name="Google Shape;4577;p64"/>
          <p:cNvCxnSpPr/>
          <p:nvPr/>
        </p:nvCxnSpPr>
        <p:spPr>
          <a:xfrm flipH="1">
            <a:off x="10752" y="2987708"/>
            <a:ext cx="1406700" cy="3873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4578" name="Google Shape;4578;p64"/>
          <p:cNvCxnSpPr/>
          <p:nvPr/>
        </p:nvCxnSpPr>
        <p:spPr>
          <a:xfrm rot="10800000" flipH="1">
            <a:off x="7726552" y="2685654"/>
            <a:ext cx="1422900" cy="339600"/>
          </a:xfrm>
          <a:prstGeom prst="curvedConnector3">
            <a:avLst>
              <a:gd name="adj1" fmla="val 50000"/>
            </a:avLst>
          </a:prstGeom>
          <a:noFill/>
          <a:ln w="9525" cap="flat" cmpd="sng">
            <a:solidFill>
              <a:schemeClr val="accent1"/>
            </a:solidFill>
            <a:prstDash val="solid"/>
            <a:round/>
            <a:headEnd type="none" w="med" len="med"/>
            <a:tailEnd type="none" w="med" len="med"/>
          </a:ln>
        </p:spPr>
      </p:cxnSp>
      <p:grpSp>
        <p:nvGrpSpPr>
          <p:cNvPr id="6" name="Google Shape;4579;p64"/>
          <p:cNvGrpSpPr/>
          <p:nvPr/>
        </p:nvGrpSpPr>
        <p:grpSpPr>
          <a:xfrm rot="10431193" flipH="1">
            <a:off x="4324435" y="3432777"/>
            <a:ext cx="387909" cy="518182"/>
            <a:chOff x="-36775" y="4330975"/>
            <a:chExt cx="662450" cy="884925"/>
          </a:xfrm>
        </p:grpSpPr>
        <p:sp>
          <p:nvSpPr>
            <p:cNvPr id="4580" name="Google Shape;4580;p64"/>
            <p:cNvSpPr/>
            <p:nvPr/>
          </p:nvSpPr>
          <p:spPr>
            <a:xfrm>
              <a:off x="-36775" y="4330975"/>
              <a:ext cx="662450" cy="884925"/>
            </a:xfrm>
            <a:custGeom>
              <a:avLst/>
              <a:gdLst/>
              <a:ahLst/>
              <a:cxnLst/>
              <a:rect l="l" t="t" r="r" b="b"/>
              <a:pathLst>
                <a:path w="26498" h="35397" extrusionOk="0">
                  <a:moveTo>
                    <a:pt x="24461" y="2855"/>
                  </a:moveTo>
                  <a:cubicBezTo>
                    <a:pt x="24461" y="2855"/>
                    <a:pt x="24461" y="2855"/>
                    <a:pt x="24461" y="2855"/>
                  </a:cubicBezTo>
                  <a:lnTo>
                    <a:pt x="24461" y="2855"/>
                  </a:lnTo>
                  <a:cubicBezTo>
                    <a:pt x="24461" y="2855"/>
                    <a:pt x="24461" y="2855"/>
                    <a:pt x="24461" y="2855"/>
                  </a:cubicBezTo>
                  <a:cubicBezTo>
                    <a:pt x="24461" y="2855"/>
                    <a:pt x="24461" y="2855"/>
                    <a:pt x="24461" y="2855"/>
                  </a:cubicBezTo>
                  <a:close/>
                  <a:moveTo>
                    <a:pt x="25768" y="788"/>
                  </a:moveTo>
                  <a:lnTo>
                    <a:pt x="25768" y="788"/>
                  </a:lnTo>
                  <a:cubicBezTo>
                    <a:pt x="25859" y="2520"/>
                    <a:pt x="25252" y="6320"/>
                    <a:pt x="24978" y="7475"/>
                  </a:cubicBezTo>
                  <a:cubicBezTo>
                    <a:pt x="24644" y="9086"/>
                    <a:pt x="24218" y="10666"/>
                    <a:pt x="23701" y="12247"/>
                  </a:cubicBezTo>
                  <a:cubicBezTo>
                    <a:pt x="22546" y="15621"/>
                    <a:pt x="20905" y="18812"/>
                    <a:pt x="18717" y="21578"/>
                  </a:cubicBezTo>
                  <a:cubicBezTo>
                    <a:pt x="16528" y="24314"/>
                    <a:pt x="13884" y="26381"/>
                    <a:pt x="10753" y="27961"/>
                  </a:cubicBezTo>
                  <a:cubicBezTo>
                    <a:pt x="8321" y="29177"/>
                    <a:pt x="5890" y="30241"/>
                    <a:pt x="4005" y="32186"/>
                  </a:cubicBezTo>
                  <a:cubicBezTo>
                    <a:pt x="5677" y="26533"/>
                    <a:pt x="8412" y="21122"/>
                    <a:pt x="12151" y="16502"/>
                  </a:cubicBezTo>
                  <a:cubicBezTo>
                    <a:pt x="14279" y="13828"/>
                    <a:pt x="16771" y="11639"/>
                    <a:pt x="19294" y="9359"/>
                  </a:cubicBezTo>
                  <a:cubicBezTo>
                    <a:pt x="20198" y="8562"/>
                    <a:pt x="21300" y="7212"/>
                    <a:pt x="22253" y="5948"/>
                  </a:cubicBezTo>
                  <a:lnTo>
                    <a:pt x="22253" y="5948"/>
                  </a:lnTo>
                  <a:cubicBezTo>
                    <a:pt x="18886" y="9980"/>
                    <a:pt x="14425" y="13030"/>
                    <a:pt x="11118" y="17171"/>
                  </a:cubicBezTo>
                  <a:cubicBezTo>
                    <a:pt x="7075" y="22308"/>
                    <a:pt x="4187" y="28205"/>
                    <a:pt x="2607" y="34588"/>
                  </a:cubicBezTo>
                  <a:cubicBezTo>
                    <a:pt x="2243" y="34720"/>
                    <a:pt x="1898" y="34798"/>
                    <a:pt x="1546" y="34798"/>
                  </a:cubicBezTo>
                  <a:cubicBezTo>
                    <a:pt x="1250" y="34798"/>
                    <a:pt x="950" y="34743"/>
                    <a:pt x="631" y="34618"/>
                  </a:cubicBezTo>
                  <a:cubicBezTo>
                    <a:pt x="1269" y="33129"/>
                    <a:pt x="1908" y="31609"/>
                    <a:pt x="2607" y="30120"/>
                  </a:cubicBezTo>
                  <a:cubicBezTo>
                    <a:pt x="2637" y="30089"/>
                    <a:pt x="2668" y="30059"/>
                    <a:pt x="2668" y="29968"/>
                  </a:cubicBezTo>
                  <a:cubicBezTo>
                    <a:pt x="4795" y="25378"/>
                    <a:pt x="7257" y="20970"/>
                    <a:pt x="10388" y="16958"/>
                  </a:cubicBezTo>
                  <a:cubicBezTo>
                    <a:pt x="14339" y="11870"/>
                    <a:pt x="19851" y="8462"/>
                    <a:pt x="23966" y="3571"/>
                  </a:cubicBezTo>
                  <a:lnTo>
                    <a:pt x="23966" y="3571"/>
                  </a:lnTo>
                  <a:cubicBezTo>
                    <a:pt x="23562" y="4154"/>
                    <a:pt x="22947" y="5028"/>
                    <a:pt x="22253" y="5948"/>
                  </a:cubicBezTo>
                  <a:lnTo>
                    <a:pt x="22253" y="5948"/>
                  </a:lnTo>
                  <a:cubicBezTo>
                    <a:pt x="22940" y="5126"/>
                    <a:pt x="23581" y="4263"/>
                    <a:pt x="24157" y="3341"/>
                  </a:cubicBezTo>
                  <a:lnTo>
                    <a:pt x="24157" y="3341"/>
                  </a:lnTo>
                  <a:cubicBezTo>
                    <a:pt x="24094" y="3418"/>
                    <a:pt x="24030" y="3494"/>
                    <a:pt x="23966" y="3571"/>
                  </a:cubicBezTo>
                  <a:lnTo>
                    <a:pt x="23966" y="3571"/>
                  </a:lnTo>
                  <a:cubicBezTo>
                    <a:pt x="24271" y="3130"/>
                    <a:pt x="24455" y="2856"/>
                    <a:pt x="24461" y="2855"/>
                  </a:cubicBezTo>
                  <a:lnTo>
                    <a:pt x="24461" y="2855"/>
                  </a:lnTo>
                  <a:cubicBezTo>
                    <a:pt x="24431" y="2824"/>
                    <a:pt x="24408" y="2809"/>
                    <a:pt x="24393" y="2809"/>
                  </a:cubicBezTo>
                  <a:cubicBezTo>
                    <a:pt x="24378" y="2809"/>
                    <a:pt x="24370" y="2824"/>
                    <a:pt x="24370" y="2855"/>
                  </a:cubicBezTo>
                  <a:cubicBezTo>
                    <a:pt x="19841" y="7931"/>
                    <a:pt x="14066" y="11639"/>
                    <a:pt x="9841" y="17049"/>
                  </a:cubicBezTo>
                  <a:cubicBezTo>
                    <a:pt x="7014" y="20758"/>
                    <a:pt x="4643" y="24800"/>
                    <a:pt x="2637" y="28995"/>
                  </a:cubicBezTo>
                  <a:cubicBezTo>
                    <a:pt x="2364" y="22156"/>
                    <a:pt x="2972" y="15894"/>
                    <a:pt x="8443" y="11031"/>
                  </a:cubicBezTo>
                  <a:cubicBezTo>
                    <a:pt x="11178" y="8599"/>
                    <a:pt x="14431" y="6867"/>
                    <a:pt x="17653" y="5256"/>
                  </a:cubicBezTo>
                  <a:cubicBezTo>
                    <a:pt x="19142" y="4496"/>
                    <a:pt x="20601" y="3767"/>
                    <a:pt x="22090" y="2976"/>
                  </a:cubicBezTo>
                  <a:cubicBezTo>
                    <a:pt x="22820" y="2581"/>
                    <a:pt x="24188" y="2004"/>
                    <a:pt x="25768" y="788"/>
                  </a:cubicBezTo>
                  <a:close/>
                  <a:moveTo>
                    <a:pt x="26245" y="1"/>
                  </a:moveTo>
                  <a:cubicBezTo>
                    <a:pt x="26216" y="1"/>
                    <a:pt x="26189" y="9"/>
                    <a:pt x="26163" y="28"/>
                  </a:cubicBezTo>
                  <a:cubicBezTo>
                    <a:pt x="20024" y="4223"/>
                    <a:pt x="12485" y="6381"/>
                    <a:pt x="7166" y="11791"/>
                  </a:cubicBezTo>
                  <a:cubicBezTo>
                    <a:pt x="2242" y="16745"/>
                    <a:pt x="1847" y="23189"/>
                    <a:pt x="2303" y="29785"/>
                  </a:cubicBezTo>
                  <a:cubicBezTo>
                    <a:pt x="1543" y="31427"/>
                    <a:pt x="631" y="33007"/>
                    <a:pt x="114" y="34709"/>
                  </a:cubicBezTo>
                  <a:cubicBezTo>
                    <a:pt x="0" y="35149"/>
                    <a:pt x="880" y="35396"/>
                    <a:pt x="1745" y="35396"/>
                  </a:cubicBezTo>
                  <a:cubicBezTo>
                    <a:pt x="2496" y="35396"/>
                    <a:pt x="3235" y="35210"/>
                    <a:pt x="3306" y="34800"/>
                  </a:cubicBezTo>
                  <a:cubicBezTo>
                    <a:pt x="3427" y="34101"/>
                    <a:pt x="3671" y="33433"/>
                    <a:pt x="3853" y="32764"/>
                  </a:cubicBezTo>
                  <a:cubicBezTo>
                    <a:pt x="6649" y="30089"/>
                    <a:pt x="10358" y="29025"/>
                    <a:pt x="13580" y="26989"/>
                  </a:cubicBezTo>
                  <a:cubicBezTo>
                    <a:pt x="16133" y="25347"/>
                    <a:pt x="18291" y="23189"/>
                    <a:pt x="20024" y="20758"/>
                  </a:cubicBezTo>
                  <a:cubicBezTo>
                    <a:pt x="24340" y="14770"/>
                    <a:pt x="25859" y="7444"/>
                    <a:pt x="26498" y="271"/>
                  </a:cubicBezTo>
                  <a:cubicBezTo>
                    <a:pt x="26474" y="126"/>
                    <a:pt x="26354" y="1"/>
                    <a:pt x="26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4"/>
            <p:cNvSpPr/>
            <p:nvPr/>
          </p:nvSpPr>
          <p:spPr>
            <a:xfrm>
              <a:off x="52100" y="4785325"/>
              <a:ext cx="364600" cy="347775"/>
            </a:xfrm>
            <a:custGeom>
              <a:avLst/>
              <a:gdLst/>
              <a:ahLst/>
              <a:cxnLst/>
              <a:rect l="l" t="t" r="r" b="b"/>
              <a:pathLst>
                <a:path w="14584" h="13911" extrusionOk="0">
                  <a:moveTo>
                    <a:pt x="14493" y="0"/>
                  </a:moveTo>
                  <a:cubicBezTo>
                    <a:pt x="8900" y="3496"/>
                    <a:pt x="3581" y="7964"/>
                    <a:pt x="85" y="13617"/>
                  </a:cubicBezTo>
                  <a:cubicBezTo>
                    <a:pt x="1" y="13786"/>
                    <a:pt x="121" y="13911"/>
                    <a:pt x="243" y="13911"/>
                  </a:cubicBezTo>
                  <a:cubicBezTo>
                    <a:pt x="297" y="13911"/>
                    <a:pt x="352" y="13886"/>
                    <a:pt x="389" y="13830"/>
                  </a:cubicBezTo>
                  <a:cubicBezTo>
                    <a:pt x="4401" y="8389"/>
                    <a:pt x="8748" y="3648"/>
                    <a:pt x="14554" y="61"/>
                  </a:cubicBezTo>
                  <a:cubicBezTo>
                    <a:pt x="14584" y="30"/>
                    <a:pt x="14554" y="0"/>
                    <a:pt x="14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4"/>
            <p:cNvSpPr/>
            <p:nvPr/>
          </p:nvSpPr>
          <p:spPr>
            <a:xfrm>
              <a:off x="173050" y="4660475"/>
              <a:ext cx="273900" cy="216475"/>
            </a:xfrm>
            <a:custGeom>
              <a:avLst/>
              <a:gdLst/>
              <a:ahLst/>
              <a:cxnLst/>
              <a:rect l="l" t="t" r="r" b="b"/>
              <a:pathLst>
                <a:path w="10956" h="8659" extrusionOk="0">
                  <a:moveTo>
                    <a:pt x="10903" y="1"/>
                  </a:moveTo>
                  <a:cubicBezTo>
                    <a:pt x="10894" y="1"/>
                    <a:pt x="10883" y="3"/>
                    <a:pt x="10871" y="9"/>
                  </a:cubicBezTo>
                  <a:cubicBezTo>
                    <a:pt x="6737" y="2137"/>
                    <a:pt x="3150" y="4994"/>
                    <a:pt x="50" y="8520"/>
                  </a:cubicBezTo>
                  <a:cubicBezTo>
                    <a:pt x="1" y="8569"/>
                    <a:pt x="51" y="8658"/>
                    <a:pt x="120" y="8658"/>
                  </a:cubicBezTo>
                  <a:cubicBezTo>
                    <a:pt x="137" y="8658"/>
                    <a:pt x="154" y="8653"/>
                    <a:pt x="171" y="8642"/>
                  </a:cubicBezTo>
                  <a:cubicBezTo>
                    <a:pt x="3241" y="5146"/>
                    <a:pt x="6828" y="2289"/>
                    <a:pt x="10931" y="40"/>
                  </a:cubicBezTo>
                  <a:cubicBezTo>
                    <a:pt x="10956" y="40"/>
                    <a:pt x="10941" y="1"/>
                    <a:pt x="10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4"/>
            <p:cNvSpPr/>
            <p:nvPr/>
          </p:nvSpPr>
          <p:spPr>
            <a:xfrm>
              <a:off x="433150" y="4546700"/>
              <a:ext cx="80825" cy="30775"/>
            </a:xfrm>
            <a:custGeom>
              <a:avLst/>
              <a:gdLst/>
              <a:ahLst/>
              <a:cxnLst/>
              <a:rect l="l" t="t" r="r" b="b"/>
              <a:pathLst>
                <a:path w="3233" h="1231" extrusionOk="0">
                  <a:moveTo>
                    <a:pt x="3172" y="1"/>
                  </a:moveTo>
                  <a:cubicBezTo>
                    <a:pt x="2078" y="274"/>
                    <a:pt x="983" y="639"/>
                    <a:pt x="41" y="1217"/>
                  </a:cubicBezTo>
                  <a:cubicBezTo>
                    <a:pt x="1044" y="791"/>
                    <a:pt x="2078" y="335"/>
                    <a:pt x="3172" y="31"/>
                  </a:cubicBezTo>
                  <a:cubicBezTo>
                    <a:pt x="3233" y="31"/>
                    <a:pt x="3172" y="1"/>
                    <a:pt x="3172" y="1"/>
                  </a:cubicBezTo>
                  <a:close/>
                  <a:moveTo>
                    <a:pt x="41" y="1217"/>
                  </a:moveTo>
                  <a:cubicBezTo>
                    <a:pt x="1" y="1217"/>
                    <a:pt x="14" y="1230"/>
                    <a:pt x="28" y="1230"/>
                  </a:cubicBezTo>
                  <a:cubicBezTo>
                    <a:pt x="34" y="1230"/>
                    <a:pt x="41" y="1227"/>
                    <a:pt x="41" y="1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4"/>
            <p:cNvSpPr/>
            <p:nvPr/>
          </p:nvSpPr>
          <p:spPr>
            <a:xfrm>
              <a:off x="400925" y="4440575"/>
              <a:ext cx="58925" cy="132275"/>
            </a:xfrm>
            <a:custGeom>
              <a:avLst/>
              <a:gdLst/>
              <a:ahLst/>
              <a:cxnLst/>
              <a:rect l="l" t="t" r="r" b="b"/>
              <a:pathLst>
                <a:path w="2357" h="5291" extrusionOk="0">
                  <a:moveTo>
                    <a:pt x="2324" y="1"/>
                  </a:moveTo>
                  <a:cubicBezTo>
                    <a:pt x="2308" y="1"/>
                    <a:pt x="2285" y="8"/>
                    <a:pt x="2272" y="21"/>
                  </a:cubicBezTo>
                  <a:cubicBezTo>
                    <a:pt x="1573" y="1784"/>
                    <a:pt x="874" y="3486"/>
                    <a:pt x="23" y="5188"/>
                  </a:cubicBezTo>
                  <a:cubicBezTo>
                    <a:pt x="0" y="5257"/>
                    <a:pt x="63" y="5291"/>
                    <a:pt x="96" y="5291"/>
                  </a:cubicBezTo>
                  <a:cubicBezTo>
                    <a:pt x="107" y="5291"/>
                    <a:pt x="114" y="5287"/>
                    <a:pt x="114" y="5279"/>
                  </a:cubicBezTo>
                  <a:cubicBezTo>
                    <a:pt x="935" y="3547"/>
                    <a:pt x="1664" y="1845"/>
                    <a:pt x="2303" y="51"/>
                  </a:cubicBezTo>
                  <a:cubicBezTo>
                    <a:pt x="2356" y="16"/>
                    <a:pt x="2347" y="1"/>
                    <a:pt x="2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4"/>
            <p:cNvSpPr/>
            <p:nvPr/>
          </p:nvSpPr>
          <p:spPr>
            <a:xfrm>
              <a:off x="278650" y="4543600"/>
              <a:ext cx="37750" cy="145900"/>
            </a:xfrm>
            <a:custGeom>
              <a:avLst/>
              <a:gdLst/>
              <a:ahLst/>
              <a:cxnLst/>
              <a:rect l="l" t="t" r="r" b="b"/>
              <a:pathLst>
                <a:path w="1510" h="5836" extrusionOk="0">
                  <a:moveTo>
                    <a:pt x="1420" y="1"/>
                  </a:moveTo>
                  <a:cubicBezTo>
                    <a:pt x="1401" y="1"/>
                    <a:pt x="1388" y="10"/>
                    <a:pt x="1388" y="34"/>
                  </a:cubicBezTo>
                  <a:cubicBezTo>
                    <a:pt x="902" y="1949"/>
                    <a:pt x="446" y="3803"/>
                    <a:pt x="20" y="5687"/>
                  </a:cubicBezTo>
                  <a:cubicBezTo>
                    <a:pt x="0" y="5768"/>
                    <a:pt x="74" y="5836"/>
                    <a:pt x="135" y="5836"/>
                  </a:cubicBezTo>
                  <a:cubicBezTo>
                    <a:pt x="166" y="5836"/>
                    <a:pt x="193" y="5819"/>
                    <a:pt x="203" y="5778"/>
                  </a:cubicBezTo>
                  <a:cubicBezTo>
                    <a:pt x="659" y="3864"/>
                    <a:pt x="1115" y="1979"/>
                    <a:pt x="1510" y="64"/>
                  </a:cubicBezTo>
                  <a:cubicBezTo>
                    <a:pt x="1491" y="27"/>
                    <a:pt x="1449" y="1"/>
                    <a:pt x="1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4"/>
            <p:cNvSpPr/>
            <p:nvPr/>
          </p:nvSpPr>
          <p:spPr>
            <a:xfrm>
              <a:off x="90225" y="4646825"/>
              <a:ext cx="70400" cy="299425"/>
            </a:xfrm>
            <a:custGeom>
              <a:avLst/>
              <a:gdLst/>
              <a:ahLst/>
              <a:cxnLst/>
              <a:rect l="l" t="t" r="r" b="b"/>
              <a:pathLst>
                <a:path w="2816" h="11977" extrusionOk="0">
                  <a:moveTo>
                    <a:pt x="2724" y="0"/>
                  </a:moveTo>
                  <a:cubicBezTo>
                    <a:pt x="2679" y="0"/>
                    <a:pt x="2633" y="23"/>
                    <a:pt x="2633" y="69"/>
                  </a:cubicBezTo>
                  <a:cubicBezTo>
                    <a:pt x="2572" y="4081"/>
                    <a:pt x="1661" y="8184"/>
                    <a:pt x="19" y="11862"/>
                  </a:cubicBezTo>
                  <a:cubicBezTo>
                    <a:pt x="1" y="11936"/>
                    <a:pt x="49" y="11976"/>
                    <a:pt x="104" y="11976"/>
                  </a:cubicBezTo>
                  <a:cubicBezTo>
                    <a:pt x="139" y="11976"/>
                    <a:pt x="178" y="11959"/>
                    <a:pt x="202" y="11923"/>
                  </a:cubicBezTo>
                  <a:cubicBezTo>
                    <a:pt x="1934" y="8033"/>
                    <a:pt x="2724" y="4263"/>
                    <a:pt x="2816" y="69"/>
                  </a:cubicBezTo>
                  <a:cubicBezTo>
                    <a:pt x="2816" y="23"/>
                    <a:pt x="2770"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4"/>
            <p:cNvSpPr/>
            <p:nvPr/>
          </p:nvSpPr>
          <p:spPr>
            <a:xfrm>
              <a:off x="28375" y="4789500"/>
              <a:ext cx="52475" cy="252225"/>
            </a:xfrm>
            <a:custGeom>
              <a:avLst/>
              <a:gdLst/>
              <a:ahLst/>
              <a:cxnLst/>
              <a:rect l="l" t="t" r="r" b="b"/>
              <a:pathLst>
                <a:path w="2099" h="10089" extrusionOk="0">
                  <a:moveTo>
                    <a:pt x="2071" y="0"/>
                  </a:moveTo>
                  <a:cubicBezTo>
                    <a:pt x="2052" y="0"/>
                    <a:pt x="2022" y="15"/>
                    <a:pt x="2007" y="46"/>
                  </a:cubicBezTo>
                  <a:cubicBezTo>
                    <a:pt x="1612" y="3481"/>
                    <a:pt x="1217" y="6763"/>
                    <a:pt x="1" y="10046"/>
                  </a:cubicBezTo>
                  <a:cubicBezTo>
                    <a:pt x="1" y="10067"/>
                    <a:pt x="16" y="10089"/>
                    <a:pt x="36" y="10089"/>
                  </a:cubicBezTo>
                  <a:cubicBezTo>
                    <a:pt x="44" y="10089"/>
                    <a:pt x="53" y="10085"/>
                    <a:pt x="62" y="10076"/>
                  </a:cubicBezTo>
                  <a:cubicBezTo>
                    <a:pt x="1551" y="6976"/>
                    <a:pt x="1855" y="3481"/>
                    <a:pt x="2068" y="46"/>
                  </a:cubicBezTo>
                  <a:cubicBezTo>
                    <a:pt x="2098" y="15"/>
                    <a:pt x="2090" y="0"/>
                    <a:pt x="2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4"/>
            <p:cNvSpPr/>
            <p:nvPr/>
          </p:nvSpPr>
          <p:spPr>
            <a:xfrm>
              <a:off x="113725" y="4865550"/>
              <a:ext cx="135600" cy="131700"/>
            </a:xfrm>
            <a:custGeom>
              <a:avLst/>
              <a:gdLst/>
              <a:ahLst/>
              <a:cxnLst/>
              <a:rect l="l" t="t" r="r" b="b"/>
              <a:pathLst>
                <a:path w="5424" h="5268" extrusionOk="0">
                  <a:moveTo>
                    <a:pt x="5386" y="0"/>
                  </a:moveTo>
                  <a:cubicBezTo>
                    <a:pt x="5374" y="0"/>
                    <a:pt x="5359" y="4"/>
                    <a:pt x="5341" y="13"/>
                  </a:cubicBezTo>
                  <a:cubicBezTo>
                    <a:pt x="3365" y="1563"/>
                    <a:pt x="1511" y="3265"/>
                    <a:pt x="22" y="5211"/>
                  </a:cubicBezTo>
                  <a:cubicBezTo>
                    <a:pt x="1" y="5232"/>
                    <a:pt x="37" y="5267"/>
                    <a:pt x="72" y="5267"/>
                  </a:cubicBezTo>
                  <a:cubicBezTo>
                    <a:pt x="88" y="5267"/>
                    <a:pt x="103" y="5260"/>
                    <a:pt x="113" y="5241"/>
                  </a:cubicBezTo>
                  <a:cubicBezTo>
                    <a:pt x="1784" y="3387"/>
                    <a:pt x="3456" y="1654"/>
                    <a:pt x="5402" y="43"/>
                  </a:cubicBezTo>
                  <a:cubicBezTo>
                    <a:pt x="5423" y="22"/>
                    <a:pt x="5414" y="0"/>
                    <a:pt x="5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4"/>
            <p:cNvSpPr/>
            <p:nvPr/>
          </p:nvSpPr>
          <p:spPr>
            <a:xfrm>
              <a:off x="299125" y="4859775"/>
              <a:ext cx="102400" cy="86225"/>
            </a:xfrm>
            <a:custGeom>
              <a:avLst/>
              <a:gdLst/>
              <a:ahLst/>
              <a:cxnLst/>
              <a:rect l="l" t="t" r="r" b="b"/>
              <a:pathLst>
                <a:path w="4096" h="3449" extrusionOk="0">
                  <a:moveTo>
                    <a:pt x="4034" y="1"/>
                  </a:moveTo>
                  <a:cubicBezTo>
                    <a:pt x="2697" y="1125"/>
                    <a:pt x="1329" y="2250"/>
                    <a:pt x="22" y="3405"/>
                  </a:cubicBezTo>
                  <a:cubicBezTo>
                    <a:pt x="1" y="3427"/>
                    <a:pt x="9" y="3448"/>
                    <a:pt x="38" y="3448"/>
                  </a:cubicBezTo>
                  <a:cubicBezTo>
                    <a:pt x="50" y="3448"/>
                    <a:pt x="65" y="3444"/>
                    <a:pt x="83" y="3436"/>
                  </a:cubicBezTo>
                  <a:cubicBezTo>
                    <a:pt x="1390" y="2341"/>
                    <a:pt x="2727" y="1186"/>
                    <a:pt x="4065" y="62"/>
                  </a:cubicBezTo>
                  <a:cubicBezTo>
                    <a:pt x="4095" y="62"/>
                    <a:pt x="4065" y="1"/>
                    <a:pt x="4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4"/>
            <p:cNvSpPr/>
            <p:nvPr/>
          </p:nvSpPr>
          <p:spPr>
            <a:xfrm>
              <a:off x="343125" y="4677200"/>
              <a:ext cx="143975" cy="102275"/>
            </a:xfrm>
            <a:custGeom>
              <a:avLst/>
              <a:gdLst/>
              <a:ahLst/>
              <a:cxnLst/>
              <a:rect l="l" t="t" r="r" b="b"/>
              <a:pathLst>
                <a:path w="5759" h="4091" extrusionOk="0">
                  <a:moveTo>
                    <a:pt x="5697" y="1"/>
                  </a:moveTo>
                  <a:cubicBezTo>
                    <a:pt x="5691" y="1"/>
                    <a:pt x="5684" y="3"/>
                    <a:pt x="5679" y="9"/>
                  </a:cubicBezTo>
                  <a:cubicBezTo>
                    <a:pt x="3824" y="1377"/>
                    <a:pt x="1910" y="2714"/>
                    <a:pt x="25" y="4021"/>
                  </a:cubicBezTo>
                  <a:cubicBezTo>
                    <a:pt x="0" y="4046"/>
                    <a:pt x="16" y="4090"/>
                    <a:pt x="38" y="4090"/>
                  </a:cubicBezTo>
                  <a:cubicBezTo>
                    <a:pt x="44" y="4090"/>
                    <a:pt x="50" y="4088"/>
                    <a:pt x="55" y="4082"/>
                  </a:cubicBezTo>
                  <a:cubicBezTo>
                    <a:pt x="1970" y="2745"/>
                    <a:pt x="3855" y="1438"/>
                    <a:pt x="5709" y="100"/>
                  </a:cubicBezTo>
                  <a:cubicBezTo>
                    <a:pt x="5759" y="50"/>
                    <a:pt x="5727" y="1"/>
                    <a:pt x="5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4"/>
            <p:cNvSpPr/>
            <p:nvPr/>
          </p:nvSpPr>
          <p:spPr>
            <a:xfrm>
              <a:off x="392475" y="4597475"/>
              <a:ext cx="92600" cy="51225"/>
            </a:xfrm>
            <a:custGeom>
              <a:avLst/>
              <a:gdLst/>
              <a:ahLst/>
              <a:cxnLst/>
              <a:rect l="l" t="t" r="r" b="b"/>
              <a:pathLst>
                <a:path w="3704" h="2049" extrusionOk="0">
                  <a:moveTo>
                    <a:pt x="3685" y="0"/>
                  </a:moveTo>
                  <a:cubicBezTo>
                    <a:pt x="3682" y="0"/>
                    <a:pt x="3679" y="2"/>
                    <a:pt x="3674" y="6"/>
                  </a:cubicBezTo>
                  <a:cubicBezTo>
                    <a:pt x="2337" y="432"/>
                    <a:pt x="1121" y="1131"/>
                    <a:pt x="27" y="1952"/>
                  </a:cubicBezTo>
                  <a:cubicBezTo>
                    <a:pt x="1" y="1978"/>
                    <a:pt x="19" y="2049"/>
                    <a:pt x="64" y="2049"/>
                  </a:cubicBezTo>
                  <a:cubicBezTo>
                    <a:pt x="71" y="2049"/>
                    <a:pt x="79" y="2047"/>
                    <a:pt x="88" y="2043"/>
                  </a:cubicBezTo>
                  <a:cubicBezTo>
                    <a:pt x="1151" y="1161"/>
                    <a:pt x="2367" y="523"/>
                    <a:pt x="3674" y="67"/>
                  </a:cubicBezTo>
                  <a:cubicBezTo>
                    <a:pt x="3700" y="67"/>
                    <a:pt x="3704" y="0"/>
                    <a:pt x="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4"/>
            <p:cNvSpPr/>
            <p:nvPr/>
          </p:nvSpPr>
          <p:spPr>
            <a:xfrm>
              <a:off x="340375" y="4485575"/>
              <a:ext cx="40625" cy="76975"/>
            </a:xfrm>
            <a:custGeom>
              <a:avLst/>
              <a:gdLst/>
              <a:ahLst/>
              <a:cxnLst/>
              <a:rect l="l" t="t" r="r" b="b"/>
              <a:pathLst>
                <a:path w="1625" h="3079" extrusionOk="0">
                  <a:moveTo>
                    <a:pt x="1521" y="1"/>
                  </a:moveTo>
                  <a:cubicBezTo>
                    <a:pt x="1510" y="1"/>
                    <a:pt x="1503" y="4"/>
                    <a:pt x="1503" y="14"/>
                  </a:cubicBezTo>
                  <a:cubicBezTo>
                    <a:pt x="1199" y="1078"/>
                    <a:pt x="713" y="2051"/>
                    <a:pt x="44" y="2963"/>
                  </a:cubicBezTo>
                  <a:cubicBezTo>
                    <a:pt x="0" y="3028"/>
                    <a:pt x="67" y="3078"/>
                    <a:pt x="130" y="3078"/>
                  </a:cubicBezTo>
                  <a:cubicBezTo>
                    <a:pt x="155" y="3078"/>
                    <a:pt x="179" y="3071"/>
                    <a:pt x="196" y="3054"/>
                  </a:cubicBezTo>
                  <a:cubicBezTo>
                    <a:pt x="834" y="2142"/>
                    <a:pt x="1351" y="1108"/>
                    <a:pt x="1624" y="14"/>
                  </a:cubicBezTo>
                  <a:cubicBezTo>
                    <a:pt x="1584" y="14"/>
                    <a:pt x="1543" y="1"/>
                    <a:pt x="1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4"/>
            <p:cNvSpPr/>
            <p:nvPr/>
          </p:nvSpPr>
          <p:spPr>
            <a:xfrm>
              <a:off x="198875" y="4589450"/>
              <a:ext cx="40025" cy="173875"/>
            </a:xfrm>
            <a:custGeom>
              <a:avLst/>
              <a:gdLst/>
              <a:ahLst/>
              <a:cxnLst/>
              <a:rect l="l" t="t" r="r" b="b"/>
              <a:pathLst>
                <a:path w="1601" h="6955" extrusionOk="0">
                  <a:moveTo>
                    <a:pt x="1540" y="1"/>
                  </a:moveTo>
                  <a:cubicBezTo>
                    <a:pt x="1509" y="1"/>
                    <a:pt x="1479" y="8"/>
                    <a:pt x="1479" y="23"/>
                  </a:cubicBezTo>
                  <a:cubicBezTo>
                    <a:pt x="1266" y="2394"/>
                    <a:pt x="719" y="4644"/>
                    <a:pt x="20" y="6862"/>
                  </a:cubicBezTo>
                  <a:cubicBezTo>
                    <a:pt x="0" y="6921"/>
                    <a:pt x="31" y="6955"/>
                    <a:pt x="64" y="6955"/>
                  </a:cubicBezTo>
                  <a:cubicBezTo>
                    <a:pt x="82" y="6955"/>
                    <a:pt x="100" y="6945"/>
                    <a:pt x="111" y="6923"/>
                  </a:cubicBezTo>
                  <a:cubicBezTo>
                    <a:pt x="962" y="4704"/>
                    <a:pt x="1418" y="2394"/>
                    <a:pt x="1600" y="23"/>
                  </a:cubicBezTo>
                  <a:cubicBezTo>
                    <a:pt x="1600" y="8"/>
                    <a:pt x="1570" y="1"/>
                    <a:pt x="15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4"/>
            <p:cNvSpPr/>
            <p:nvPr/>
          </p:nvSpPr>
          <p:spPr>
            <a:xfrm>
              <a:off x="101325" y="4737400"/>
              <a:ext cx="12950" cy="53325"/>
            </a:xfrm>
            <a:custGeom>
              <a:avLst/>
              <a:gdLst/>
              <a:ahLst/>
              <a:cxnLst/>
              <a:rect l="l" t="t" r="r" b="b"/>
              <a:pathLst>
                <a:path w="518" h="2133" extrusionOk="0">
                  <a:moveTo>
                    <a:pt x="436" y="1"/>
                  </a:moveTo>
                  <a:cubicBezTo>
                    <a:pt x="412" y="1"/>
                    <a:pt x="387" y="11"/>
                    <a:pt x="366" y="33"/>
                  </a:cubicBezTo>
                  <a:cubicBezTo>
                    <a:pt x="214" y="732"/>
                    <a:pt x="122" y="1370"/>
                    <a:pt x="1" y="2069"/>
                  </a:cubicBezTo>
                  <a:cubicBezTo>
                    <a:pt x="1" y="2107"/>
                    <a:pt x="24" y="2133"/>
                    <a:pt x="56" y="2133"/>
                  </a:cubicBezTo>
                  <a:cubicBezTo>
                    <a:pt x="76" y="2133"/>
                    <a:pt x="99" y="2123"/>
                    <a:pt x="122" y="2099"/>
                  </a:cubicBezTo>
                  <a:cubicBezTo>
                    <a:pt x="274" y="1461"/>
                    <a:pt x="426" y="762"/>
                    <a:pt x="518" y="93"/>
                  </a:cubicBezTo>
                  <a:cubicBezTo>
                    <a:pt x="518" y="34"/>
                    <a:pt x="479" y="1"/>
                    <a:pt x="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4"/>
            <p:cNvSpPr/>
            <p:nvPr/>
          </p:nvSpPr>
          <p:spPr>
            <a:xfrm>
              <a:off x="29425" y="4850275"/>
              <a:ext cx="19125" cy="62025"/>
            </a:xfrm>
            <a:custGeom>
              <a:avLst/>
              <a:gdLst/>
              <a:ahLst/>
              <a:cxnLst/>
              <a:rect l="l" t="t" r="r" b="b"/>
              <a:pathLst>
                <a:path w="765" h="2481" extrusionOk="0">
                  <a:moveTo>
                    <a:pt x="700" y="1"/>
                  </a:moveTo>
                  <a:cubicBezTo>
                    <a:pt x="665" y="1"/>
                    <a:pt x="627" y="16"/>
                    <a:pt x="627" y="46"/>
                  </a:cubicBezTo>
                  <a:cubicBezTo>
                    <a:pt x="506" y="837"/>
                    <a:pt x="324" y="1657"/>
                    <a:pt x="20" y="2417"/>
                  </a:cubicBezTo>
                  <a:cubicBezTo>
                    <a:pt x="1" y="2455"/>
                    <a:pt x="40" y="2481"/>
                    <a:pt x="80" y="2481"/>
                  </a:cubicBezTo>
                  <a:cubicBezTo>
                    <a:pt x="105" y="2481"/>
                    <a:pt x="130" y="2471"/>
                    <a:pt x="141" y="2448"/>
                  </a:cubicBezTo>
                  <a:cubicBezTo>
                    <a:pt x="476" y="1688"/>
                    <a:pt x="658" y="898"/>
                    <a:pt x="749" y="46"/>
                  </a:cubicBezTo>
                  <a:cubicBezTo>
                    <a:pt x="764" y="16"/>
                    <a:pt x="734"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4"/>
            <p:cNvSpPr/>
            <p:nvPr/>
          </p:nvSpPr>
          <p:spPr>
            <a:xfrm>
              <a:off x="89500" y="4835400"/>
              <a:ext cx="12800" cy="25775"/>
            </a:xfrm>
            <a:custGeom>
              <a:avLst/>
              <a:gdLst/>
              <a:ahLst/>
              <a:cxnLst/>
              <a:rect l="l" t="t" r="r" b="b"/>
              <a:pathLst>
                <a:path w="512" h="1031" extrusionOk="0">
                  <a:moveTo>
                    <a:pt x="401" y="0"/>
                  </a:moveTo>
                  <a:cubicBezTo>
                    <a:pt x="367" y="0"/>
                    <a:pt x="333" y="10"/>
                    <a:pt x="322" y="34"/>
                  </a:cubicBezTo>
                  <a:cubicBezTo>
                    <a:pt x="200" y="338"/>
                    <a:pt x="139" y="641"/>
                    <a:pt x="18" y="945"/>
                  </a:cubicBezTo>
                  <a:cubicBezTo>
                    <a:pt x="0" y="998"/>
                    <a:pt x="24" y="1031"/>
                    <a:pt x="58" y="1031"/>
                  </a:cubicBezTo>
                  <a:cubicBezTo>
                    <a:pt x="83" y="1031"/>
                    <a:pt x="114" y="1014"/>
                    <a:pt x="139" y="976"/>
                  </a:cubicBezTo>
                  <a:lnTo>
                    <a:pt x="474" y="64"/>
                  </a:lnTo>
                  <a:cubicBezTo>
                    <a:pt x="511" y="26"/>
                    <a:pt x="456"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97" name="Google Shape;4597;p64"/>
          <p:cNvCxnSpPr/>
          <p:nvPr/>
        </p:nvCxnSpPr>
        <p:spPr>
          <a:xfrm>
            <a:off x="6332940" y="3025254"/>
            <a:ext cx="1026300" cy="223800"/>
          </a:xfrm>
          <a:prstGeom prst="curvedConnector4">
            <a:avLst>
              <a:gd name="adj1" fmla="val 32100"/>
              <a:gd name="adj2" fmla="val 206401"/>
            </a:avLst>
          </a:prstGeom>
          <a:noFill/>
          <a:ln w="9525" cap="flat" cmpd="sng">
            <a:solidFill>
              <a:schemeClr val="accent1"/>
            </a:solidFill>
            <a:prstDash val="solid"/>
            <a:round/>
            <a:headEnd type="none" w="med" len="med"/>
            <a:tailEnd type="none" w="med" len="med"/>
          </a:ln>
        </p:spPr>
      </p:cxnSp>
      <p:cxnSp>
        <p:nvCxnSpPr>
          <p:cNvPr id="4598" name="Google Shape;4598;p64"/>
          <p:cNvCxnSpPr/>
          <p:nvPr/>
        </p:nvCxnSpPr>
        <p:spPr>
          <a:xfrm rot="10800000" flipH="1">
            <a:off x="4936014" y="2814079"/>
            <a:ext cx="1026300" cy="223800"/>
          </a:xfrm>
          <a:prstGeom prst="curvedConnector4">
            <a:avLst>
              <a:gd name="adj1" fmla="val 32100"/>
              <a:gd name="adj2" fmla="val 206401"/>
            </a:avLst>
          </a:prstGeom>
          <a:noFill/>
          <a:ln w="9525" cap="flat" cmpd="sng">
            <a:solidFill>
              <a:schemeClr val="accent1"/>
            </a:solidFill>
            <a:prstDash val="solid"/>
            <a:round/>
            <a:headEnd type="none" w="med" len="med"/>
            <a:tailEnd type="none" w="med" len="med"/>
          </a:ln>
        </p:spPr>
      </p:cxnSp>
      <p:cxnSp>
        <p:nvCxnSpPr>
          <p:cNvPr id="4599" name="Google Shape;4599;p64"/>
          <p:cNvCxnSpPr/>
          <p:nvPr/>
        </p:nvCxnSpPr>
        <p:spPr>
          <a:xfrm>
            <a:off x="3544102" y="2987708"/>
            <a:ext cx="1026300" cy="223800"/>
          </a:xfrm>
          <a:prstGeom prst="curvedConnector4">
            <a:avLst>
              <a:gd name="adj1" fmla="val 32100"/>
              <a:gd name="adj2" fmla="val 206399"/>
            </a:avLst>
          </a:prstGeom>
          <a:noFill/>
          <a:ln w="9525" cap="flat" cmpd="sng">
            <a:solidFill>
              <a:schemeClr val="accent1"/>
            </a:solidFill>
            <a:prstDash val="solid"/>
            <a:round/>
            <a:headEnd type="none" w="med" len="med"/>
            <a:tailEnd type="none" w="med" len="med"/>
          </a:ln>
        </p:spPr>
      </p:cxnSp>
      <p:grpSp>
        <p:nvGrpSpPr>
          <p:cNvPr id="7" name="Google Shape;4600;p64"/>
          <p:cNvGrpSpPr/>
          <p:nvPr/>
        </p:nvGrpSpPr>
        <p:grpSpPr>
          <a:xfrm rot="9220202" flipH="1">
            <a:off x="8751962" y="2687729"/>
            <a:ext cx="301908" cy="946473"/>
            <a:chOff x="577775" y="4516150"/>
            <a:chExt cx="413425" cy="1296075"/>
          </a:xfrm>
        </p:grpSpPr>
        <p:sp>
          <p:nvSpPr>
            <p:cNvPr id="4601" name="Google Shape;4601;p64"/>
            <p:cNvSpPr/>
            <p:nvPr/>
          </p:nvSpPr>
          <p:spPr>
            <a:xfrm>
              <a:off x="577775" y="4516150"/>
              <a:ext cx="413425" cy="1296075"/>
            </a:xfrm>
            <a:custGeom>
              <a:avLst/>
              <a:gdLst/>
              <a:ahLst/>
              <a:cxnLst/>
              <a:rect l="l" t="t" r="r" b="b"/>
              <a:pathLst>
                <a:path w="16537" h="51843" extrusionOk="0">
                  <a:moveTo>
                    <a:pt x="15685" y="1101"/>
                  </a:moveTo>
                  <a:cubicBezTo>
                    <a:pt x="15685" y="5995"/>
                    <a:pt x="14560" y="19308"/>
                    <a:pt x="13740" y="23624"/>
                  </a:cubicBezTo>
                  <a:cubicBezTo>
                    <a:pt x="12190" y="31740"/>
                    <a:pt x="9484" y="39278"/>
                    <a:pt x="6445" y="46877"/>
                  </a:cubicBezTo>
                  <a:cubicBezTo>
                    <a:pt x="5503" y="40099"/>
                    <a:pt x="5563" y="33199"/>
                    <a:pt x="6810" y="26421"/>
                  </a:cubicBezTo>
                  <a:cubicBezTo>
                    <a:pt x="7539" y="22621"/>
                    <a:pt x="8603" y="18852"/>
                    <a:pt x="10001" y="15235"/>
                  </a:cubicBezTo>
                  <a:cubicBezTo>
                    <a:pt x="11460" y="11527"/>
                    <a:pt x="13345" y="7910"/>
                    <a:pt x="14348" y="4019"/>
                  </a:cubicBezTo>
                  <a:cubicBezTo>
                    <a:pt x="14348" y="3989"/>
                    <a:pt x="14348" y="3958"/>
                    <a:pt x="14317" y="3928"/>
                  </a:cubicBezTo>
                  <a:cubicBezTo>
                    <a:pt x="14317" y="3928"/>
                    <a:pt x="14317" y="3867"/>
                    <a:pt x="14348" y="3867"/>
                  </a:cubicBezTo>
                  <a:cubicBezTo>
                    <a:pt x="14369" y="3846"/>
                    <a:pt x="14345" y="3824"/>
                    <a:pt x="14308" y="3824"/>
                  </a:cubicBezTo>
                  <a:cubicBezTo>
                    <a:pt x="14292" y="3824"/>
                    <a:pt x="14274" y="3828"/>
                    <a:pt x="14256" y="3837"/>
                  </a:cubicBezTo>
                  <a:cubicBezTo>
                    <a:pt x="14226" y="3867"/>
                    <a:pt x="14226" y="3898"/>
                    <a:pt x="14196" y="3958"/>
                  </a:cubicBezTo>
                  <a:lnTo>
                    <a:pt x="14165" y="3989"/>
                  </a:lnTo>
                  <a:lnTo>
                    <a:pt x="14165" y="4019"/>
                  </a:lnTo>
                  <a:cubicBezTo>
                    <a:pt x="6445" y="16481"/>
                    <a:pt x="2858" y="33017"/>
                    <a:pt x="4986" y="47728"/>
                  </a:cubicBezTo>
                  <a:cubicBezTo>
                    <a:pt x="852" y="40889"/>
                    <a:pt x="548" y="32834"/>
                    <a:pt x="2007" y="25083"/>
                  </a:cubicBezTo>
                  <a:cubicBezTo>
                    <a:pt x="3618" y="16177"/>
                    <a:pt x="11004" y="4718"/>
                    <a:pt x="15685" y="1101"/>
                  </a:cubicBezTo>
                  <a:close/>
                  <a:moveTo>
                    <a:pt x="13922" y="4749"/>
                  </a:moveTo>
                  <a:cubicBezTo>
                    <a:pt x="12585" y="8548"/>
                    <a:pt x="10913" y="12196"/>
                    <a:pt x="9484" y="15965"/>
                  </a:cubicBezTo>
                  <a:cubicBezTo>
                    <a:pt x="7995" y="19825"/>
                    <a:pt x="6961" y="23898"/>
                    <a:pt x="6262" y="28001"/>
                  </a:cubicBezTo>
                  <a:cubicBezTo>
                    <a:pt x="5138" y="34536"/>
                    <a:pt x="5107" y="41223"/>
                    <a:pt x="6110" y="47758"/>
                  </a:cubicBezTo>
                  <a:lnTo>
                    <a:pt x="6110" y="47789"/>
                  </a:lnTo>
                  <a:cubicBezTo>
                    <a:pt x="6293" y="48944"/>
                    <a:pt x="6506" y="50069"/>
                    <a:pt x="6749" y="51254"/>
                  </a:cubicBezTo>
                  <a:cubicBezTo>
                    <a:pt x="6727" y="51275"/>
                    <a:pt x="6569" y="51479"/>
                    <a:pt x="6350" y="51479"/>
                  </a:cubicBezTo>
                  <a:cubicBezTo>
                    <a:pt x="6259" y="51479"/>
                    <a:pt x="6157" y="51443"/>
                    <a:pt x="6050" y="51345"/>
                  </a:cubicBezTo>
                  <a:cubicBezTo>
                    <a:pt x="4682" y="43078"/>
                    <a:pt x="4591" y="34901"/>
                    <a:pt x="6110" y="26664"/>
                  </a:cubicBezTo>
                  <a:cubicBezTo>
                    <a:pt x="7539" y="18852"/>
                    <a:pt x="10457" y="11831"/>
                    <a:pt x="13922" y="4749"/>
                  </a:cubicBezTo>
                  <a:close/>
                  <a:moveTo>
                    <a:pt x="15883" y="1"/>
                  </a:moveTo>
                  <a:cubicBezTo>
                    <a:pt x="15822" y="1"/>
                    <a:pt x="15762" y="22"/>
                    <a:pt x="15715" y="68"/>
                  </a:cubicBezTo>
                  <a:cubicBezTo>
                    <a:pt x="12524" y="3503"/>
                    <a:pt x="9332" y="6968"/>
                    <a:pt x="6810" y="10949"/>
                  </a:cubicBezTo>
                  <a:cubicBezTo>
                    <a:pt x="4195" y="15083"/>
                    <a:pt x="2524" y="19764"/>
                    <a:pt x="1612" y="24536"/>
                  </a:cubicBezTo>
                  <a:cubicBezTo>
                    <a:pt x="122" y="32378"/>
                    <a:pt x="1" y="41831"/>
                    <a:pt x="5107" y="48458"/>
                  </a:cubicBezTo>
                  <a:cubicBezTo>
                    <a:pt x="5259" y="49461"/>
                    <a:pt x="5442" y="50524"/>
                    <a:pt x="5685" y="51558"/>
                  </a:cubicBezTo>
                  <a:cubicBezTo>
                    <a:pt x="5702" y="51661"/>
                    <a:pt x="6031" y="51842"/>
                    <a:pt x="6412" y="51842"/>
                  </a:cubicBezTo>
                  <a:cubicBezTo>
                    <a:pt x="6705" y="51842"/>
                    <a:pt x="7028" y="51736"/>
                    <a:pt x="7265" y="51406"/>
                  </a:cubicBezTo>
                  <a:cubicBezTo>
                    <a:pt x="7053" y="50312"/>
                    <a:pt x="6749" y="48914"/>
                    <a:pt x="6566" y="47789"/>
                  </a:cubicBezTo>
                  <a:cubicBezTo>
                    <a:pt x="13861" y="33351"/>
                    <a:pt x="16536" y="16269"/>
                    <a:pt x="16171" y="281"/>
                  </a:cubicBezTo>
                  <a:cubicBezTo>
                    <a:pt x="16171" y="111"/>
                    <a:pt x="16024" y="1"/>
                    <a:pt x="158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4"/>
            <p:cNvSpPr/>
            <p:nvPr/>
          </p:nvSpPr>
          <p:spPr>
            <a:xfrm>
              <a:off x="880225" y="4664675"/>
              <a:ext cx="2300" cy="50575"/>
            </a:xfrm>
            <a:custGeom>
              <a:avLst/>
              <a:gdLst/>
              <a:ahLst/>
              <a:cxnLst/>
              <a:rect l="l" t="t" r="r" b="b"/>
              <a:pathLst>
                <a:path w="92" h="2023" extrusionOk="0">
                  <a:moveTo>
                    <a:pt x="46" y="1"/>
                  </a:moveTo>
                  <a:cubicBezTo>
                    <a:pt x="23" y="1"/>
                    <a:pt x="0" y="8"/>
                    <a:pt x="0" y="24"/>
                  </a:cubicBezTo>
                  <a:lnTo>
                    <a:pt x="0" y="1999"/>
                  </a:lnTo>
                  <a:cubicBezTo>
                    <a:pt x="0" y="2014"/>
                    <a:pt x="23" y="2022"/>
                    <a:pt x="46" y="2022"/>
                  </a:cubicBezTo>
                  <a:cubicBezTo>
                    <a:pt x="69" y="2022"/>
                    <a:pt x="92" y="2014"/>
                    <a:pt x="92" y="1999"/>
                  </a:cubicBezTo>
                  <a:lnTo>
                    <a:pt x="92" y="24"/>
                  </a:lnTo>
                  <a:cubicBezTo>
                    <a:pt x="92" y="8"/>
                    <a:pt x="69"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4"/>
            <p:cNvSpPr/>
            <p:nvPr/>
          </p:nvSpPr>
          <p:spPr>
            <a:xfrm>
              <a:off x="825500" y="4724525"/>
              <a:ext cx="16750" cy="97700"/>
            </a:xfrm>
            <a:custGeom>
              <a:avLst/>
              <a:gdLst/>
              <a:ahLst/>
              <a:cxnLst/>
              <a:rect l="l" t="t" r="r" b="b"/>
              <a:pathLst>
                <a:path w="670" h="3908" extrusionOk="0">
                  <a:moveTo>
                    <a:pt x="1" y="0"/>
                  </a:moveTo>
                  <a:lnTo>
                    <a:pt x="1" y="0"/>
                  </a:lnTo>
                  <a:cubicBezTo>
                    <a:pt x="274" y="1277"/>
                    <a:pt x="274" y="2493"/>
                    <a:pt x="244" y="3830"/>
                  </a:cubicBezTo>
                  <a:cubicBezTo>
                    <a:pt x="244" y="3869"/>
                    <a:pt x="293" y="3907"/>
                    <a:pt x="336" y="3907"/>
                  </a:cubicBezTo>
                  <a:cubicBezTo>
                    <a:pt x="361" y="3907"/>
                    <a:pt x="385" y="3894"/>
                    <a:pt x="396" y="3861"/>
                  </a:cubicBezTo>
                  <a:cubicBezTo>
                    <a:pt x="670" y="2614"/>
                    <a:pt x="396" y="121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4"/>
            <p:cNvSpPr/>
            <p:nvPr/>
          </p:nvSpPr>
          <p:spPr>
            <a:xfrm>
              <a:off x="770025" y="4802025"/>
              <a:ext cx="28925" cy="130700"/>
            </a:xfrm>
            <a:custGeom>
              <a:avLst/>
              <a:gdLst/>
              <a:ahLst/>
              <a:cxnLst/>
              <a:rect l="l" t="t" r="r" b="b"/>
              <a:pathLst>
                <a:path w="1157" h="5228" extrusionOk="0">
                  <a:moveTo>
                    <a:pt x="1" y="1"/>
                  </a:moveTo>
                  <a:cubicBezTo>
                    <a:pt x="700" y="1673"/>
                    <a:pt x="852" y="3344"/>
                    <a:pt x="639" y="5107"/>
                  </a:cubicBezTo>
                  <a:cubicBezTo>
                    <a:pt x="639" y="5178"/>
                    <a:pt x="721" y="5228"/>
                    <a:pt x="796" y="5228"/>
                  </a:cubicBezTo>
                  <a:cubicBezTo>
                    <a:pt x="850" y="5228"/>
                    <a:pt x="900" y="5201"/>
                    <a:pt x="913" y="5138"/>
                  </a:cubicBezTo>
                  <a:cubicBezTo>
                    <a:pt x="1156" y="3344"/>
                    <a:pt x="791" y="161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4"/>
            <p:cNvSpPr/>
            <p:nvPr/>
          </p:nvSpPr>
          <p:spPr>
            <a:xfrm>
              <a:off x="712275" y="4951850"/>
              <a:ext cx="37275" cy="122175"/>
            </a:xfrm>
            <a:custGeom>
              <a:avLst/>
              <a:gdLst/>
              <a:ahLst/>
              <a:cxnLst/>
              <a:rect l="l" t="t" r="r" b="b"/>
              <a:pathLst>
                <a:path w="1491" h="4887" extrusionOk="0">
                  <a:moveTo>
                    <a:pt x="24" y="0"/>
                  </a:moveTo>
                  <a:cubicBezTo>
                    <a:pt x="15" y="0"/>
                    <a:pt x="1" y="36"/>
                    <a:pt x="1" y="57"/>
                  </a:cubicBezTo>
                  <a:cubicBezTo>
                    <a:pt x="791" y="1607"/>
                    <a:pt x="974" y="3126"/>
                    <a:pt x="1247" y="4829"/>
                  </a:cubicBezTo>
                  <a:cubicBezTo>
                    <a:pt x="1247" y="4870"/>
                    <a:pt x="1272" y="4886"/>
                    <a:pt x="1302" y="4886"/>
                  </a:cubicBezTo>
                  <a:cubicBezTo>
                    <a:pt x="1338" y="4886"/>
                    <a:pt x="1382" y="4862"/>
                    <a:pt x="1399" y="4829"/>
                  </a:cubicBezTo>
                  <a:cubicBezTo>
                    <a:pt x="1490" y="3157"/>
                    <a:pt x="822" y="1424"/>
                    <a:pt x="31" y="26"/>
                  </a:cubicBezTo>
                  <a:cubicBezTo>
                    <a:pt x="31" y="7"/>
                    <a:pt x="28" y="0"/>
                    <a:pt x="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4"/>
            <p:cNvSpPr/>
            <p:nvPr/>
          </p:nvSpPr>
          <p:spPr>
            <a:xfrm>
              <a:off x="653025" y="5041075"/>
              <a:ext cx="69375" cy="161125"/>
            </a:xfrm>
            <a:custGeom>
              <a:avLst/>
              <a:gdLst/>
              <a:ahLst/>
              <a:cxnLst/>
              <a:rect l="l" t="t" r="r" b="b"/>
              <a:pathLst>
                <a:path w="2775" h="6445" extrusionOk="0">
                  <a:moveTo>
                    <a:pt x="59" y="1"/>
                  </a:moveTo>
                  <a:cubicBezTo>
                    <a:pt x="30" y="1"/>
                    <a:pt x="0" y="22"/>
                    <a:pt x="0" y="44"/>
                  </a:cubicBezTo>
                  <a:cubicBezTo>
                    <a:pt x="1064" y="2080"/>
                    <a:pt x="1854" y="4147"/>
                    <a:pt x="2493" y="6366"/>
                  </a:cubicBezTo>
                  <a:cubicBezTo>
                    <a:pt x="2514" y="6421"/>
                    <a:pt x="2560" y="6444"/>
                    <a:pt x="2607" y="6444"/>
                  </a:cubicBezTo>
                  <a:cubicBezTo>
                    <a:pt x="2689" y="6444"/>
                    <a:pt x="2774" y="6372"/>
                    <a:pt x="2736" y="6275"/>
                  </a:cubicBezTo>
                  <a:cubicBezTo>
                    <a:pt x="2128" y="4086"/>
                    <a:pt x="1277" y="1989"/>
                    <a:pt x="91" y="13"/>
                  </a:cubicBezTo>
                  <a:cubicBezTo>
                    <a:pt x="82" y="4"/>
                    <a:pt x="71" y="1"/>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4"/>
            <p:cNvSpPr/>
            <p:nvPr/>
          </p:nvSpPr>
          <p:spPr>
            <a:xfrm>
              <a:off x="635775" y="5252425"/>
              <a:ext cx="63700" cy="152650"/>
            </a:xfrm>
            <a:custGeom>
              <a:avLst/>
              <a:gdLst/>
              <a:ahLst/>
              <a:cxnLst/>
              <a:rect l="l" t="t" r="r" b="b"/>
              <a:pathLst>
                <a:path w="2548" h="6106" extrusionOk="0">
                  <a:moveTo>
                    <a:pt x="48" y="0"/>
                  </a:moveTo>
                  <a:cubicBezTo>
                    <a:pt x="22" y="0"/>
                    <a:pt x="1" y="49"/>
                    <a:pt x="21" y="70"/>
                  </a:cubicBezTo>
                  <a:cubicBezTo>
                    <a:pt x="933" y="2015"/>
                    <a:pt x="1693" y="3991"/>
                    <a:pt x="2331" y="6028"/>
                  </a:cubicBezTo>
                  <a:cubicBezTo>
                    <a:pt x="2345" y="6081"/>
                    <a:pt x="2393" y="6105"/>
                    <a:pt x="2438" y="6105"/>
                  </a:cubicBezTo>
                  <a:cubicBezTo>
                    <a:pt x="2496" y="6105"/>
                    <a:pt x="2548" y="6066"/>
                    <a:pt x="2514" y="5997"/>
                  </a:cubicBezTo>
                  <a:cubicBezTo>
                    <a:pt x="1845" y="3930"/>
                    <a:pt x="1055" y="1985"/>
                    <a:pt x="82" y="40"/>
                  </a:cubicBezTo>
                  <a:cubicBezTo>
                    <a:pt x="73" y="11"/>
                    <a:pt x="60" y="0"/>
                    <a:pt x="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4"/>
            <p:cNvSpPr/>
            <p:nvPr/>
          </p:nvSpPr>
          <p:spPr>
            <a:xfrm>
              <a:off x="623775" y="5425600"/>
              <a:ext cx="74550" cy="136150"/>
            </a:xfrm>
            <a:custGeom>
              <a:avLst/>
              <a:gdLst/>
              <a:ahLst/>
              <a:cxnLst/>
              <a:rect l="l" t="t" r="r" b="b"/>
              <a:pathLst>
                <a:path w="2982" h="5446" extrusionOk="0">
                  <a:moveTo>
                    <a:pt x="48" y="1"/>
                  </a:moveTo>
                  <a:cubicBezTo>
                    <a:pt x="22" y="1"/>
                    <a:pt x="1" y="29"/>
                    <a:pt x="45" y="73"/>
                  </a:cubicBezTo>
                  <a:cubicBezTo>
                    <a:pt x="1261" y="1654"/>
                    <a:pt x="2173" y="3447"/>
                    <a:pt x="2811" y="5393"/>
                  </a:cubicBezTo>
                  <a:cubicBezTo>
                    <a:pt x="2823" y="5429"/>
                    <a:pt x="2854" y="5446"/>
                    <a:pt x="2885" y="5446"/>
                  </a:cubicBezTo>
                  <a:cubicBezTo>
                    <a:pt x="2933" y="5446"/>
                    <a:pt x="2982" y="5405"/>
                    <a:pt x="2963" y="5332"/>
                  </a:cubicBezTo>
                  <a:cubicBezTo>
                    <a:pt x="2355" y="3326"/>
                    <a:pt x="1383" y="1563"/>
                    <a:pt x="76" y="13"/>
                  </a:cubicBezTo>
                  <a:cubicBezTo>
                    <a:pt x="68" y="4"/>
                    <a:pt x="57"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4"/>
            <p:cNvSpPr/>
            <p:nvPr/>
          </p:nvSpPr>
          <p:spPr>
            <a:xfrm>
              <a:off x="660625" y="5561150"/>
              <a:ext cx="44075" cy="71325"/>
            </a:xfrm>
            <a:custGeom>
              <a:avLst/>
              <a:gdLst/>
              <a:ahLst/>
              <a:cxnLst/>
              <a:rect l="l" t="t" r="r" b="b"/>
              <a:pathLst>
                <a:path w="1763" h="2853" extrusionOk="0">
                  <a:moveTo>
                    <a:pt x="0" y="1"/>
                  </a:moveTo>
                  <a:cubicBezTo>
                    <a:pt x="730" y="822"/>
                    <a:pt x="1277" y="1794"/>
                    <a:pt x="1641" y="2797"/>
                  </a:cubicBezTo>
                  <a:cubicBezTo>
                    <a:pt x="1654" y="2836"/>
                    <a:pt x="1678" y="2852"/>
                    <a:pt x="1700" y="2852"/>
                  </a:cubicBezTo>
                  <a:cubicBezTo>
                    <a:pt x="1732" y="2852"/>
                    <a:pt x="1763" y="2820"/>
                    <a:pt x="1763" y="2767"/>
                  </a:cubicBezTo>
                  <a:cubicBezTo>
                    <a:pt x="1368" y="1734"/>
                    <a:pt x="821" y="82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4"/>
            <p:cNvSpPr/>
            <p:nvPr/>
          </p:nvSpPr>
          <p:spPr>
            <a:xfrm>
              <a:off x="900425" y="4677250"/>
              <a:ext cx="33025" cy="33175"/>
            </a:xfrm>
            <a:custGeom>
              <a:avLst/>
              <a:gdLst/>
              <a:ahLst/>
              <a:cxnLst/>
              <a:rect l="l" t="t" r="r" b="b"/>
              <a:pathLst>
                <a:path w="1321" h="1327" extrusionOk="0">
                  <a:moveTo>
                    <a:pt x="1301" y="1"/>
                  </a:moveTo>
                  <a:cubicBezTo>
                    <a:pt x="1298" y="1"/>
                    <a:pt x="1294" y="3"/>
                    <a:pt x="1290" y="7"/>
                  </a:cubicBezTo>
                  <a:cubicBezTo>
                    <a:pt x="803" y="341"/>
                    <a:pt x="317" y="767"/>
                    <a:pt x="43" y="1284"/>
                  </a:cubicBezTo>
                  <a:cubicBezTo>
                    <a:pt x="0" y="1305"/>
                    <a:pt x="33" y="1327"/>
                    <a:pt x="67" y="1327"/>
                  </a:cubicBezTo>
                  <a:cubicBezTo>
                    <a:pt x="81" y="1327"/>
                    <a:pt x="95" y="1323"/>
                    <a:pt x="104" y="1314"/>
                  </a:cubicBezTo>
                  <a:cubicBezTo>
                    <a:pt x="499" y="858"/>
                    <a:pt x="864" y="432"/>
                    <a:pt x="1320" y="68"/>
                  </a:cubicBezTo>
                  <a:cubicBezTo>
                    <a:pt x="1320" y="68"/>
                    <a:pt x="1320" y="1"/>
                    <a:pt x="1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4"/>
            <p:cNvSpPr/>
            <p:nvPr/>
          </p:nvSpPr>
          <p:spPr>
            <a:xfrm>
              <a:off x="865675" y="4740275"/>
              <a:ext cx="69600" cy="49575"/>
            </a:xfrm>
            <a:custGeom>
              <a:avLst/>
              <a:gdLst/>
              <a:ahLst/>
              <a:cxnLst/>
              <a:rect l="l" t="t" r="r" b="b"/>
              <a:pathLst>
                <a:path w="2784" h="1983" extrusionOk="0">
                  <a:moveTo>
                    <a:pt x="2702" y="0"/>
                  </a:moveTo>
                  <a:cubicBezTo>
                    <a:pt x="2694" y="0"/>
                    <a:pt x="2685" y="3"/>
                    <a:pt x="2680" y="9"/>
                  </a:cubicBezTo>
                  <a:cubicBezTo>
                    <a:pt x="1707" y="465"/>
                    <a:pt x="856" y="1073"/>
                    <a:pt x="96" y="1802"/>
                  </a:cubicBezTo>
                  <a:cubicBezTo>
                    <a:pt x="1" y="1873"/>
                    <a:pt x="73" y="1982"/>
                    <a:pt x="168" y="1982"/>
                  </a:cubicBezTo>
                  <a:cubicBezTo>
                    <a:pt x="194" y="1982"/>
                    <a:pt x="222" y="1974"/>
                    <a:pt x="248" y="1954"/>
                  </a:cubicBezTo>
                  <a:cubicBezTo>
                    <a:pt x="1008" y="1255"/>
                    <a:pt x="1798" y="617"/>
                    <a:pt x="2710" y="70"/>
                  </a:cubicBezTo>
                  <a:cubicBezTo>
                    <a:pt x="2784" y="45"/>
                    <a:pt x="2738" y="0"/>
                    <a:pt x="2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4"/>
            <p:cNvSpPr/>
            <p:nvPr/>
          </p:nvSpPr>
          <p:spPr>
            <a:xfrm>
              <a:off x="818475" y="4839275"/>
              <a:ext cx="115725" cy="69725"/>
            </a:xfrm>
            <a:custGeom>
              <a:avLst/>
              <a:gdLst/>
              <a:ahLst/>
              <a:cxnLst/>
              <a:rect l="l" t="t" r="r" b="b"/>
              <a:pathLst>
                <a:path w="4629" h="2789" extrusionOk="0">
                  <a:moveTo>
                    <a:pt x="4568" y="0"/>
                  </a:moveTo>
                  <a:cubicBezTo>
                    <a:pt x="2926" y="638"/>
                    <a:pt x="1285" y="1216"/>
                    <a:pt x="69" y="2553"/>
                  </a:cubicBezTo>
                  <a:cubicBezTo>
                    <a:pt x="0" y="2645"/>
                    <a:pt x="87" y="2788"/>
                    <a:pt x="186" y="2788"/>
                  </a:cubicBezTo>
                  <a:cubicBezTo>
                    <a:pt x="218" y="2788"/>
                    <a:pt x="252" y="2773"/>
                    <a:pt x="282" y="2736"/>
                  </a:cubicBezTo>
                  <a:cubicBezTo>
                    <a:pt x="1437" y="1520"/>
                    <a:pt x="3017" y="699"/>
                    <a:pt x="4568" y="61"/>
                  </a:cubicBezTo>
                  <a:cubicBezTo>
                    <a:pt x="4628" y="61"/>
                    <a:pt x="4628" y="0"/>
                    <a:pt x="4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4"/>
            <p:cNvSpPr/>
            <p:nvPr/>
          </p:nvSpPr>
          <p:spPr>
            <a:xfrm>
              <a:off x="764700" y="4980400"/>
              <a:ext cx="117775" cy="92400"/>
            </a:xfrm>
            <a:custGeom>
              <a:avLst/>
              <a:gdLst/>
              <a:ahLst/>
              <a:cxnLst/>
              <a:rect l="l" t="t" r="r" b="b"/>
              <a:pathLst>
                <a:path w="4711" h="3696" extrusionOk="0">
                  <a:moveTo>
                    <a:pt x="4665" y="0"/>
                  </a:moveTo>
                  <a:cubicBezTo>
                    <a:pt x="4654" y="0"/>
                    <a:pt x="4640" y="3"/>
                    <a:pt x="4621" y="9"/>
                  </a:cubicBezTo>
                  <a:cubicBezTo>
                    <a:pt x="2706" y="647"/>
                    <a:pt x="1187" y="1832"/>
                    <a:pt x="62" y="3504"/>
                  </a:cubicBezTo>
                  <a:cubicBezTo>
                    <a:pt x="0" y="3607"/>
                    <a:pt x="77" y="3696"/>
                    <a:pt x="171" y="3696"/>
                  </a:cubicBezTo>
                  <a:cubicBezTo>
                    <a:pt x="217" y="3696"/>
                    <a:pt x="266" y="3675"/>
                    <a:pt x="305" y="3626"/>
                  </a:cubicBezTo>
                  <a:cubicBezTo>
                    <a:pt x="1339" y="2076"/>
                    <a:pt x="2858" y="799"/>
                    <a:pt x="4652" y="39"/>
                  </a:cubicBezTo>
                  <a:cubicBezTo>
                    <a:pt x="4700" y="39"/>
                    <a:pt x="4710" y="0"/>
                    <a:pt x="4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4"/>
            <p:cNvSpPr/>
            <p:nvPr/>
          </p:nvSpPr>
          <p:spPr>
            <a:xfrm>
              <a:off x="736500" y="5115350"/>
              <a:ext cx="102350" cy="89950"/>
            </a:xfrm>
            <a:custGeom>
              <a:avLst/>
              <a:gdLst/>
              <a:ahLst/>
              <a:cxnLst/>
              <a:rect l="l" t="t" r="r" b="b"/>
              <a:pathLst>
                <a:path w="4094" h="3598" extrusionOk="0">
                  <a:moveTo>
                    <a:pt x="4042" y="1"/>
                  </a:moveTo>
                  <a:cubicBezTo>
                    <a:pt x="4033" y="1"/>
                    <a:pt x="4024" y="7"/>
                    <a:pt x="4017" y="21"/>
                  </a:cubicBezTo>
                  <a:cubicBezTo>
                    <a:pt x="2406" y="842"/>
                    <a:pt x="1068" y="1997"/>
                    <a:pt x="65" y="3425"/>
                  </a:cubicBezTo>
                  <a:cubicBezTo>
                    <a:pt x="1" y="3511"/>
                    <a:pt x="73" y="3597"/>
                    <a:pt x="153" y="3597"/>
                  </a:cubicBezTo>
                  <a:cubicBezTo>
                    <a:pt x="187" y="3597"/>
                    <a:pt x="221" y="3583"/>
                    <a:pt x="248" y="3547"/>
                  </a:cubicBezTo>
                  <a:cubicBezTo>
                    <a:pt x="1281" y="2149"/>
                    <a:pt x="2527" y="963"/>
                    <a:pt x="4047" y="82"/>
                  </a:cubicBezTo>
                  <a:cubicBezTo>
                    <a:pt x="4093" y="59"/>
                    <a:pt x="4069" y="1"/>
                    <a:pt x="4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4"/>
            <p:cNvSpPr/>
            <p:nvPr/>
          </p:nvSpPr>
          <p:spPr>
            <a:xfrm>
              <a:off x="719700" y="5197825"/>
              <a:ext cx="171625" cy="175125"/>
            </a:xfrm>
            <a:custGeom>
              <a:avLst/>
              <a:gdLst/>
              <a:ahLst/>
              <a:cxnLst/>
              <a:rect l="l" t="t" r="r" b="b"/>
              <a:pathLst>
                <a:path w="6865" h="7005" extrusionOk="0">
                  <a:moveTo>
                    <a:pt x="6746" y="0"/>
                  </a:moveTo>
                  <a:cubicBezTo>
                    <a:pt x="6739" y="0"/>
                    <a:pt x="6732" y="2"/>
                    <a:pt x="6725" y="5"/>
                  </a:cubicBezTo>
                  <a:cubicBezTo>
                    <a:pt x="3868" y="1646"/>
                    <a:pt x="1254" y="3652"/>
                    <a:pt x="38" y="6813"/>
                  </a:cubicBezTo>
                  <a:cubicBezTo>
                    <a:pt x="1" y="6926"/>
                    <a:pt x="102" y="7004"/>
                    <a:pt x="193" y="7004"/>
                  </a:cubicBezTo>
                  <a:cubicBezTo>
                    <a:pt x="249" y="7004"/>
                    <a:pt x="300" y="6974"/>
                    <a:pt x="312" y="6905"/>
                  </a:cubicBezTo>
                  <a:cubicBezTo>
                    <a:pt x="1497" y="3804"/>
                    <a:pt x="4111" y="1889"/>
                    <a:pt x="6756" y="157"/>
                  </a:cubicBezTo>
                  <a:cubicBezTo>
                    <a:pt x="6864" y="103"/>
                    <a:pt x="6803" y="0"/>
                    <a:pt x="6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4"/>
            <p:cNvSpPr/>
            <p:nvPr/>
          </p:nvSpPr>
          <p:spPr>
            <a:xfrm>
              <a:off x="717025" y="5375750"/>
              <a:ext cx="99400" cy="84400"/>
            </a:xfrm>
            <a:custGeom>
              <a:avLst/>
              <a:gdLst/>
              <a:ahLst/>
              <a:cxnLst/>
              <a:rect l="l" t="t" r="r" b="b"/>
              <a:pathLst>
                <a:path w="3976" h="3376" extrusionOk="0">
                  <a:moveTo>
                    <a:pt x="3945" y="0"/>
                  </a:moveTo>
                  <a:cubicBezTo>
                    <a:pt x="2516" y="487"/>
                    <a:pt x="632" y="1763"/>
                    <a:pt x="24" y="3192"/>
                  </a:cubicBezTo>
                  <a:cubicBezTo>
                    <a:pt x="1" y="3284"/>
                    <a:pt x="65" y="3376"/>
                    <a:pt x="150" y="3376"/>
                  </a:cubicBezTo>
                  <a:cubicBezTo>
                    <a:pt x="177" y="3376"/>
                    <a:pt x="207" y="3366"/>
                    <a:pt x="236" y="3344"/>
                  </a:cubicBezTo>
                  <a:cubicBezTo>
                    <a:pt x="844" y="2797"/>
                    <a:pt x="1240" y="2128"/>
                    <a:pt x="1847" y="1581"/>
                  </a:cubicBezTo>
                  <a:cubicBezTo>
                    <a:pt x="2516" y="1034"/>
                    <a:pt x="3276" y="517"/>
                    <a:pt x="3975" y="61"/>
                  </a:cubicBezTo>
                  <a:cubicBezTo>
                    <a:pt x="3975" y="31"/>
                    <a:pt x="3975" y="0"/>
                    <a:pt x="3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4"/>
            <p:cNvSpPr/>
            <p:nvPr/>
          </p:nvSpPr>
          <p:spPr>
            <a:xfrm>
              <a:off x="719800" y="5455425"/>
              <a:ext cx="94850" cy="92900"/>
            </a:xfrm>
            <a:custGeom>
              <a:avLst/>
              <a:gdLst/>
              <a:ahLst/>
              <a:cxnLst/>
              <a:rect l="l" t="t" r="r" b="b"/>
              <a:pathLst>
                <a:path w="3794" h="3716" extrusionOk="0">
                  <a:moveTo>
                    <a:pt x="3709" y="0"/>
                  </a:moveTo>
                  <a:cubicBezTo>
                    <a:pt x="3701" y="0"/>
                    <a:pt x="3692" y="2"/>
                    <a:pt x="3682" y="5"/>
                  </a:cubicBezTo>
                  <a:cubicBezTo>
                    <a:pt x="2253" y="886"/>
                    <a:pt x="1037" y="2102"/>
                    <a:pt x="65" y="3500"/>
                  </a:cubicBezTo>
                  <a:cubicBezTo>
                    <a:pt x="0" y="3608"/>
                    <a:pt x="103" y="3715"/>
                    <a:pt x="201" y="3715"/>
                  </a:cubicBezTo>
                  <a:cubicBezTo>
                    <a:pt x="241" y="3715"/>
                    <a:pt x="281" y="3697"/>
                    <a:pt x="308" y="3652"/>
                  </a:cubicBezTo>
                  <a:cubicBezTo>
                    <a:pt x="1250" y="2254"/>
                    <a:pt x="2405" y="1130"/>
                    <a:pt x="3712" y="127"/>
                  </a:cubicBezTo>
                  <a:cubicBezTo>
                    <a:pt x="3793" y="99"/>
                    <a:pt x="3778" y="0"/>
                    <a:pt x="3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4"/>
            <p:cNvSpPr/>
            <p:nvPr/>
          </p:nvSpPr>
          <p:spPr>
            <a:xfrm>
              <a:off x="613500" y="5369375"/>
              <a:ext cx="48250" cy="84975"/>
            </a:xfrm>
            <a:custGeom>
              <a:avLst/>
              <a:gdLst/>
              <a:ahLst/>
              <a:cxnLst/>
              <a:rect l="l" t="t" r="r" b="b"/>
              <a:pathLst>
                <a:path w="1930" h="3399" extrusionOk="0">
                  <a:moveTo>
                    <a:pt x="37" y="0"/>
                  </a:moveTo>
                  <a:cubicBezTo>
                    <a:pt x="17" y="0"/>
                    <a:pt x="0" y="29"/>
                    <a:pt x="0" y="73"/>
                  </a:cubicBezTo>
                  <a:cubicBezTo>
                    <a:pt x="517" y="1167"/>
                    <a:pt x="1186" y="2262"/>
                    <a:pt x="1824" y="3386"/>
                  </a:cubicBezTo>
                  <a:cubicBezTo>
                    <a:pt x="1832" y="3394"/>
                    <a:pt x="1845" y="3398"/>
                    <a:pt x="1858" y="3398"/>
                  </a:cubicBezTo>
                  <a:cubicBezTo>
                    <a:pt x="1893" y="3398"/>
                    <a:pt x="1930" y="3370"/>
                    <a:pt x="1885" y="3325"/>
                  </a:cubicBezTo>
                  <a:cubicBezTo>
                    <a:pt x="1338" y="2231"/>
                    <a:pt x="760" y="1107"/>
                    <a:pt x="61" y="12"/>
                  </a:cubicBezTo>
                  <a:cubicBezTo>
                    <a:pt x="53" y="4"/>
                    <a:pt x="45" y="0"/>
                    <a:pt x="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4"/>
            <p:cNvSpPr/>
            <p:nvPr/>
          </p:nvSpPr>
          <p:spPr>
            <a:xfrm>
              <a:off x="651725" y="5341250"/>
              <a:ext cx="30725" cy="51125"/>
            </a:xfrm>
            <a:custGeom>
              <a:avLst/>
              <a:gdLst/>
              <a:ahLst/>
              <a:cxnLst/>
              <a:rect l="l" t="t" r="r" b="b"/>
              <a:pathLst>
                <a:path w="1229" h="2045" extrusionOk="0">
                  <a:moveTo>
                    <a:pt x="27" y="0"/>
                  </a:moveTo>
                  <a:cubicBezTo>
                    <a:pt x="9" y="0"/>
                    <a:pt x="0" y="22"/>
                    <a:pt x="22" y="43"/>
                  </a:cubicBezTo>
                  <a:cubicBezTo>
                    <a:pt x="478" y="651"/>
                    <a:pt x="812" y="1350"/>
                    <a:pt x="1177" y="2019"/>
                  </a:cubicBezTo>
                  <a:cubicBezTo>
                    <a:pt x="1177" y="2038"/>
                    <a:pt x="1183" y="2045"/>
                    <a:pt x="1190" y="2045"/>
                  </a:cubicBezTo>
                  <a:cubicBezTo>
                    <a:pt x="1206" y="2045"/>
                    <a:pt x="1228" y="2009"/>
                    <a:pt x="1207" y="1988"/>
                  </a:cubicBezTo>
                  <a:cubicBezTo>
                    <a:pt x="934" y="1259"/>
                    <a:pt x="508" y="621"/>
                    <a:pt x="52" y="13"/>
                  </a:cubicBezTo>
                  <a:cubicBezTo>
                    <a:pt x="43" y="4"/>
                    <a:pt x="34"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4"/>
            <p:cNvSpPr/>
            <p:nvPr/>
          </p:nvSpPr>
          <p:spPr>
            <a:xfrm>
              <a:off x="645425" y="5207050"/>
              <a:ext cx="37250" cy="73475"/>
            </a:xfrm>
            <a:custGeom>
              <a:avLst/>
              <a:gdLst/>
              <a:ahLst/>
              <a:cxnLst/>
              <a:rect l="l" t="t" r="r" b="b"/>
              <a:pathLst>
                <a:path w="1490" h="2939" extrusionOk="0">
                  <a:moveTo>
                    <a:pt x="0" y="1"/>
                  </a:moveTo>
                  <a:lnTo>
                    <a:pt x="0" y="1"/>
                  </a:lnTo>
                  <a:cubicBezTo>
                    <a:pt x="608" y="912"/>
                    <a:pt x="1034" y="1885"/>
                    <a:pt x="1429" y="2919"/>
                  </a:cubicBezTo>
                  <a:cubicBezTo>
                    <a:pt x="1429" y="2931"/>
                    <a:pt x="1439" y="2939"/>
                    <a:pt x="1451" y="2939"/>
                  </a:cubicBezTo>
                  <a:cubicBezTo>
                    <a:pt x="1469" y="2939"/>
                    <a:pt x="1489" y="2924"/>
                    <a:pt x="1489" y="2888"/>
                  </a:cubicBezTo>
                  <a:cubicBezTo>
                    <a:pt x="1155" y="1855"/>
                    <a:pt x="608" y="85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4"/>
            <p:cNvSpPr/>
            <p:nvPr/>
          </p:nvSpPr>
          <p:spPr>
            <a:xfrm>
              <a:off x="669725" y="5017850"/>
              <a:ext cx="51475" cy="68725"/>
            </a:xfrm>
            <a:custGeom>
              <a:avLst/>
              <a:gdLst/>
              <a:ahLst/>
              <a:cxnLst/>
              <a:rect l="l" t="t" r="r" b="b"/>
              <a:pathLst>
                <a:path w="2059" h="2749" extrusionOk="0">
                  <a:moveTo>
                    <a:pt x="1" y="0"/>
                  </a:moveTo>
                  <a:lnTo>
                    <a:pt x="1" y="0"/>
                  </a:lnTo>
                  <a:cubicBezTo>
                    <a:pt x="700" y="882"/>
                    <a:pt x="1369" y="1793"/>
                    <a:pt x="1976" y="2736"/>
                  </a:cubicBezTo>
                  <a:cubicBezTo>
                    <a:pt x="1976" y="2745"/>
                    <a:pt x="1984" y="2748"/>
                    <a:pt x="1995" y="2748"/>
                  </a:cubicBezTo>
                  <a:cubicBezTo>
                    <a:pt x="2019" y="2748"/>
                    <a:pt x="2059" y="2727"/>
                    <a:pt x="2037" y="2705"/>
                  </a:cubicBezTo>
                  <a:cubicBezTo>
                    <a:pt x="1460" y="1702"/>
                    <a:pt x="761" y="8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4"/>
            <p:cNvSpPr/>
            <p:nvPr/>
          </p:nvSpPr>
          <p:spPr>
            <a:xfrm>
              <a:off x="736600" y="4933600"/>
              <a:ext cx="18025" cy="40850"/>
            </a:xfrm>
            <a:custGeom>
              <a:avLst/>
              <a:gdLst/>
              <a:ahLst/>
              <a:cxnLst/>
              <a:rect l="l" t="t" r="r" b="b"/>
              <a:pathLst>
                <a:path w="721" h="1634" extrusionOk="0">
                  <a:moveTo>
                    <a:pt x="71" y="1"/>
                  </a:moveTo>
                  <a:cubicBezTo>
                    <a:pt x="44" y="1"/>
                    <a:pt x="1" y="36"/>
                    <a:pt x="1" y="57"/>
                  </a:cubicBezTo>
                  <a:cubicBezTo>
                    <a:pt x="213" y="604"/>
                    <a:pt x="396" y="1121"/>
                    <a:pt x="608" y="1607"/>
                  </a:cubicBezTo>
                  <a:cubicBezTo>
                    <a:pt x="627" y="1626"/>
                    <a:pt x="646" y="1633"/>
                    <a:pt x="662" y="1633"/>
                  </a:cubicBezTo>
                  <a:cubicBezTo>
                    <a:pt x="698" y="1633"/>
                    <a:pt x="721" y="1598"/>
                    <a:pt x="700" y="1577"/>
                  </a:cubicBezTo>
                  <a:cubicBezTo>
                    <a:pt x="548" y="1060"/>
                    <a:pt x="305" y="543"/>
                    <a:pt x="92" y="27"/>
                  </a:cubicBezTo>
                  <a:cubicBezTo>
                    <a:pt x="92" y="8"/>
                    <a:pt x="83" y="1"/>
                    <a:pt x="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4"/>
            <p:cNvSpPr/>
            <p:nvPr/>
          </p:nvSpPr>
          <p:spPr>
            <a:xfrm>
              <a:off x="785225" y="4764950"/>
              <a:ext cx="22075" cy="59450"/>
            </a:xfrm>
            <a:custGeom>
              <a:avLst/>
              <a:gdLst/>
              <a:ahLst/>
              <a:cxnLst/>
              <a:rect l="l" t="t" r="r" b="b"/>
              <a:pathLst>
                <a:path w="883" h="2378" extrusionOk="0">
                  <a:moveTo>
                    <a:pt x="76" y="0"/>
                  </a:moveTo>
                  <a:cubicBezTo>
                    <a:pt x="42" y="0"/>
                    <a:pt x="1" y="33"/>
                    <a:pt x="1" y="86"/>
                  </a:cubicBezTo>
                  <a:cubicBezTo>
                    <a:pt x="153" y="876"/>
                    <a:pt x="426" y="1636"/>
                    <a:pt x="791" y="2365"/>
                  </a:cubicBezTo>
                  <a:cubicBezTo>
                    <a:pt x="791" y="2374"/>
                    <a:pt x="799" y="2378"/>
                    <a:pt x="810" y="2378"/>
                  </a:cubicBezTo>
                  <a:cubicBezTo>
                    <a:pt x="837" y="2378"/>
                    <a:pt x="882" y="2356"/>
                    <a:pt x="882" y="2335"/>
                  </a:cubicBezTo>
                  <a:cubicBezTo>
                    <a:pt x="548" y="1605"/>
                    <a:pt x="274" y="845"/>
                    <a:pt x="122" y="55"/>
                  </a:cubicBezTo>
                  <a:cubicBezTo>
                    <a:pt x="122" y="17"/>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4"/>
            <p:cNvSpPr/>
            <p:nvPr/>
          </p:nvSpPr>
          <p:spPr>
            <a:xfrm>
              <a:off x="835400" y="4715775"/>
              <a:ext cx="14925" cy="35825"/>
            </a:xfrm>
            <a:custGeom>
              <a:avLst/>
              <a:gdLst/>
              <a:ahLst/>
              <a:cxnLst/>
              <a:rect l="l" t="t" r="r" b="b"/>
              <a:pathLst>
                <a:path w="597" h="1433" extrusionOk="0">
                  <a:moveTo>
                    <a:pt x="46" y="1"/>
                  </a:moveTo>
                  <a:cubicBezTo>
                    <a:pt x="23" y="1"/>
                    <a:pt x="0" y="16"/>
                    <a:pt x="0" y="46"/>
                  </a:cubicBezTo>
                  <a:cubicBezTo>
                    <a:pt x="152" y="502"/>
                    <a:pt x="365" y="958"/>
                    <a:pt x="517" y="1414"/>
                  </a:cubicBezTo>
                  <a:cubicBezTo>
                    <a:pt x="517" y="1425"/>
                    <a:pt x="529" y="1432"/>
                    <a:pt x="543" y="1432"/>
                  </a:cubicBezTo>
                  <a:cubicBezTo>
                    <a:pt x="567" y="1432"/>
                    <a:pt x="597" y="1411"/>
                    <a:pt x="578" y="1353"/>
                  </a:cubicBezTo>
                  <a:cubicBezTo>
                    <a:pt x="426" y="958"/>
                    <a:pt x="243" y="502"/>
                    <a:pt x="91" y="46"/>
                  </a:cubicBezTo>
                  <a:cubicBezTo>
                    <a:pt x="91" y="16"/>
                    <a:pt x="68" y="1"/>
                    <a:pt x="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4"/>
            <p:cNvSpPr/>
            <p:nvPr/>
          </p:nvSpPr>
          <p:spPr>
            <a:xfrm>
              <a:off x="915375" y="4698350"/>
              <a:ext cx="43825" cy="32800"/>
            </a:xfrm>
            <a:custGeom>
              <a:avLst/>
              <a:gdLst/>
              <a:ahLst/>
              <a:cxnLst/>
              <a:rect l="l" t="t" r="r" b="b"/>
              <a:pathLst>
                <a:path w="1753" h="1312" extrusionOk="0">
                  <a:moveTo>
                    <a:pt x="1745" y="0"/>
                  </a:moveTo>
                  <a:cubicBezTo>
                    <a:pt x="1742" y="0"/>
                    <a:pt x="1735" y="4"/>
                    <a:pt x="1725" y="14"/>
                  </a:cubicBezTo>
                  <a:cubicBezTo>
                    <a:pt x="1745" y="14"/>
                    <a:pt x="1752" y="0"/>
                    <a:pt x="1745" y="0"/>
                  </a:cubicBezTo>
                  <a:close/>
                  <a:moveTo>
                    <a:pt x="1725" y="14"/>
                  </a:moveTo>
                  <a:lnTo>
                    <a:pt x="1725" y="14"/>
                  </a:lnTo>
                  <a:cubicBezTo>
                    <a:pt x="1148" y="440"/>
                    <a:pt x="600" y="835"/>
                    <a:pt x="23" y="1260"/>
                  </a:cubicBezTo>
                  <a:cubicBezTo>
                    <a:pt x="0" y="1260"/>
                    <a:pt x="12" y="1311"/>
                    <a:pt x="44" y="1311"/>
                  </a:cubicBezTo>
                  <a:cubicBezTo>
                    <a:pt x="55" y="1311"/>
                    <a:pt x="69" y="1306"/>
                    <a:pt x="84" y="1291"/>
                  </a:cubicBezTo>
                  <a:cubicBezTo>
                    <a:pt x="661" y="895"/>
                    <a:pt x="1208" y="470"/>
                    <a:pt x="1725" y="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4"/>
            <p:cNvSpPr/>
            <p:nvPr/>
          </p:nvSpPr>
          <p:spPr>
            <a:xfrm>
              <a:off x="875125" y="4791400"/>
              <a:ext cx="84900" cy="48975"/>
            </a:xfrm>
            <a:custGeom>
              <a:avLst/>
              <a:gdLst/>
              <a:ahLst/>
              <a:cxnLst/>
              <a:rect l="l" t="t" r="r" b="b"/>
              <a:pathLst>
                <a:path w="3396" h="1959" extrusionOk="0">
                  <a:moveTo>
                    <a:pt x="3335" y="0"/>
                  </a:moveTo>
                  <a:cubicBezTo>
                    <a:pt x="2059" y="304"/>
                    <a:pt x="934" y="1003"/>
                    <a:pt x="22" y="1915"/>
                  </a:cubicBezTo>
                  <a:cubicBezTo>
                    <a:pt x="1" y="1937"/>
                    <a:pt x="25" y="1958"/>
                    <a:pt x="41" y="1958"/>
                  </a:cubicBezTo>
                  <a:cubicBezTo>
                    <a:pt x="47" y="1958"/>
                    <a:pt x="52" y="1954"/>
                    <a:pt x="52" y="1946"/>
                  </a:cubicBezTo>
                  <a:cubicBezTo>
                    <a:pt x="995" y="1034"/>
                    <a:pt x="2059" y="456"/>
                    <a:pt x="3305" y="61"/>
                  </a:cubicBezTo>
                  <a:cubicBezTo>
                    <a:pt x="3396" y="61"/>
                    <a:pt x="3396" y="0"/>
                    <a:pt x="3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4"/>
            <p:cNvSpPr/>
            <p:nvPr/>
          </p:nvSpPr>
          <p:spPr>
            <a:xfrm>
              <a:off x="880375" y="4877250"/>
              <a:ext cx="36350" cy="16975"/>
            </a:xfrm>
            <a:custGeom>
              <a:avLst/>
              <a:gdLst/>
              <a:ahLst/>
              <a:cxnLst/>
              <a:rect l="l" t="t" r="r" b="b"/>
              <a:pathLst>
                <a:path w="1454" h="679" extrusionOk="0">
                  <a:moveTo>
                    <a:pt x="1362" y="1"/>
                  </a:moveTo>
                  <a:cubicBezTo>
                    <a:pt x="906" y="214"/>
                    <a:pt x="450" y="426"/>
                    <a:pt x="25" y="639"/>
                  </a:cubicBezTo>
                  <a:cubicBezTo>
                    <a:pt x="0" y="639"/>
                    <a:pt x="15" y="678"/>
                    <a:pt x="53" y="678"/>
                  </a:cubicBezTo>
                  <a:cubicBezTo>
                    <a:pt x="62" y="678"/>
                    <a:pt x="73" y="676"/>
                    <a:pt x="86" y="670"/>
                  </a:cubicBezTo>
                  <a:cubicBezTo>
                    <a:pt x="541" y="487"/>
                    <a:pt x="997" y="275"/>
                    <a:pt x="1423" y="62"/>
                  </a:cubicBezTo>
                  <a:cubicBezTo>
                    <a:pt x="1453" y="62"/>
                    <a:pt x="1393" y="1"/>
                    <a:pt x="1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4"/>
            <p:cNvSpPr/>
            <p:nvPr/>
          </p:nvSpPr>
          <p:spPr>
            <a:xfrm>
              <a:off x="824425" y="4931825"/>
              <a:ext cx="74725" cy="46175"/>
            </a:xfrm>
            <a:custGeom>
              <a:avLst/>
              <a:gdLst/>
              <a:ahLst/>
              <a:cxnLst/>
              <a:rect l="l" t="t" r="r" b="b"/>
              <a:pathLst>
                <a:path w="2989" h="1847" extrusionOk="0">
                  <a:moveTo>
                    <a:pt x="2896" y="0"/>
                  </a:moveTo>
                  <a:cubicBezTo>
                    <a:pt x="2888" y="0"/>
                    <a:pt x="2879" y="2"/>
                    <a:pt x="2871" y="6"/>
                  </a:cubicBezTo>
                  <a:cubicBezTo>
                    <a:pt x="1928" y="584"/>
                    <a:pt x="986" y="1161"/>
                    <a:pt x="74" y="1739"/>
                  </a:cubicBezTo>
                  <a:cubicBezTo>
                    <a:pt x="1" y="1763"/>
                    <a:pt x="46" y="1847"/>
                    <a:pt x="98" y="1847"/>
                  </a:cubicBezTo>
                  <a:cubicBezTo>
                    <a:pt x="110" y="1847"/>
                    <a:pt x="123" y="1842"/>
                    <a:pt x="135" y="1830"/>
                  </a:cubicBezTo>
                  <a:cubicBezTo>
                    <a:pt x="1077" y="1283"/>
                    <a:pt x="2050" y="706"/>
                    <a:pt x="2962" y="98"/>
                  </a:cubicBezTo>
                  <a:cubicBezTo>
                    <a:pt x="2988" y="71"/>
                    <a:pt x="2947" y="0"/>
                    <a:pt x="2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4"/>
            <p:cNvSpPr/>
            <p:nvPr/>
          </p:nvSpPr>
          <p:spPr>
            <a:xfrm>
              <a:off x="808025" y="5032275"/>
              <a:ext cx="53225" cy="31950"/>
            </a:xfrm>
            <a:custGeom>
              <a:avLst/>
              <a:gdLst/>
              <a:ahLst/>
              <a:cxnLst/>
              <a:rect l="l" t="t" r="r" b="b"/>
              <a:pathLst>
                <a:path w="2129" h="1278" extrusionOk="0">
                  <a:moveTo>
                    <a:pt x="2098" y="1"/>
                  </a:moveTo>
                  <a:cubicBezTo>
                    <a:pt x="1338" y="305"/>
                    <a:pt x="639" y="761"/>
                    <a:pt x="1" y="1247"/>
                  </a:cubicBezTo>
                  <a:cubicBezTo>
                    <a:pt x="1" y="1247"/>
                    <a:pt x="1" y="1277"/>
                    <a:pt x="31" y="1277"/>
                  </a:cubicBezTo>
                  <a:cubicBezTo>
                    <a:pt x="700" y="791"/>
                    <a:pt x="1399" y="396"/>
                    <a:pt x="2128" y="61"/>
                  </a:cubicBezTo>
                  <a:cubicBezTo>
                    <a:pt x="2128" y="31"/>
                    <a:pt x="2098" y="1"/>
                    <a:pt x="2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4"/>
            <p:cNvSpPr/>
            <p:nvPr/>
          </p:nvSpPr>
          <p:spPr>
            <a:xfrm>
              <a:off x="787725" y="5120425"/>
              <a:ext cx="84175" cy="66200"/>
            </a:xfrm>
            <a:custGeom>
              <a:avLst/>
              <a:gdLst/>
              <a:ahLst/>
              <a:cxnLst/>
              <a:rect l="l" t="t" r="r" b="b"/>
              <a:pathLst>
                <a:path w="3367" h="2648" extrusionOk="0">
                  <a:moveTo>
                    <a:pt x="3275" y="1"/>
                  </a:moveTo>
                  <a:cubicBezTo>
                    <a:pt x="2059" y="669"/>
                    <a:pt x="965" y="1551"/>
                    <a:pt x="22" y="2554"/>
                  </a:cubicBezTo>
                  <a:cubicBezTo>
                    <a:pt x="0" y="2576"/>
                    <a:pt x="27" y="2648"/>
                    <a:pt x="55" y="2648"/>
                  </a:cubicBezTo>
                  <a:cubicBezTo>
                    <a:pt x="65" y="2648"/>
                    <a:pt x="75" y="2639"/>
                    <a:pt x="83" y="2615"/>
                  </a:cubicBezTo>
                  <a:cubicBezTo>
                    <a:pt x="1056" y="1611"/>
                    <a:pt x="2150" y="791"/>
                    <a:pt x="3305" y="61"/>
                  </a:cubicBezTo>
                  <a:cubicBezTo>
                    <a:pt x="3366" y="31"/>
                    <a:pt x="3305" y="1"/>
                    <a:pt x="3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4"/>
            <p:cNvSpPr/>
            <p:nvPr/>
          </p:nvSpPr>
          <p:spPr>
            <a:xfrm>
              <a:off x="780675" y="5221600"/>
              <a:ext cx="34225" cy="23475"/>
            </a:xfrm>
            <a:custGeom>
              <a:avLst/>
              <a:gdLst/>
              <a:ahLst/>
              <a:cxnLst/>
              <a:rect l="l" t="t" r="r" b="b"/>
              <a:pathLst>
                <a:path w="1369" h="939" extrusionOk="0">
                  <a:moveTo>
                    <a:pt x="1325" y="1"/>
                  </a:moveTo>
                  <a:cubicBezTo>
                    <a:pt x="1312" y="1"/>
                    <a:pt x="1296" y="8"/>
                    <a:pt x="1277" y="27"/>
                  </a:cubicBezTo>
                  <a:cubicBezTo>
                    <a:pt x="943" y="391"/>
                    <a:pt x="517" y="665"/>
                    <a:pt x="61" y="817"/>
                  </a:cubicBezTo>
                  <a:cubicBezTo>
                    <a:pt x="1" y="847"/>
                    <a:pt x="31" y="938"/>
                    <a:pt x="122" y="938"/>
                  </a:cubicBezTo>
                  <a:cubicBezTo>
                    <a:pt x="608" y="786"/>
                    <a:pt x="1034" y="482"/>
                    <a:pt x="1368" y="57"/>
                  </a:cubicBezTo>
                  <a:cubicBezTo>
                    <a:pt x="1368" y="36"/>
                    <a:pt x="1354" y="1"/>
                    <a:pt x="1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4"/>
            <p:cNvSpPr/>
            <p:nvPr/>
          </p:nvSpPr>
          <p:spPr>
            <a:xfrm>
              <a:off x="769500" y="5262525"/>
              <a:ext cx="97825" cy="71000"/>
            </a:xfrm>
            <a:custGeom>
              <a:avLst/>
              <a:gdLst/>
              <a:ahLst/>
              <a:cxnLst/>
              <a:rect l="l" t="t" r="r" b="b"/>
              <a:pathLst>
                <a:path w="3913" h="2840" extrusionOk="0">
                  <a:moveTo>
                    <a:pt x="3821" y="1"/>
                  </a:moveTo>
                  <a:cubicBezTo>
                    <a:pt x="2332" y="548"/>
                    <a:pt x="964" y="1490"/>
                    <a:pt x="22" y="2797"/>
                  </a:cubicBezTo>
                  <a:cubicBezTo>
                    <a:pt x="0" y="2818"/>
                    <a:pt x="25" y="2840"/>
                    <a:pt x="62" y="2840"/>
                  </a:cubicBezTo>
                  <a:cubicBezTo>
                    <a:pt x="78" y="2840"/>
                    <a:pt x="95" y="2836"/>
                    <a:pt x="113" y="2827"/>
                  </a:cubicBezTo>
                  <a:cubicBezTo>
                    <a:pt x="1207" y="1642"/>
                    <a:pt x="2393" y="730"/>
                    <a:pt x="3913" y="92"/>
                  </a:cubicBezTo>
                  <a:cubicBezTo>
                    <a:pt x="3913" y="92"/>
                    <a:pt x="3852" y="1"/>
                    <a:pt x="3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4"/>
            <p:cNvSpPr/>
            <p:nvPr/>
          </p:nvSpPr>
          <p:spPr>
            <a:xfrm>
              <a:off x="749525" y="5442125"/>
              <a:ext cx="39775" cy="32425"/>
            </a:xfrm>
            <a:custGeom>
              <a:avLst/>
              <a:gdLst/>
              <a:ahLst/>
              <a:cxnLst/>
              <a:rect l="l" t="t" r="r" b="b"/>
              <a:pathLst>
                <a:path w="1591" h="1297" extrusionOk="0">
                  <a:moveTo>
                    <a:pt x="1556" y="0"/>
                  </a:moveTo>
                  <a:cubicBezTo>
                    <a:pt x="1547" y="0"/>
                    <a:pt x="1534" y="6"/>
                    <a:pt x="1520" y="20"/>
                  </a:cubicBezTo>
                  <a:cubicBezTo>
                    <a:pt x="851" y="233"/>
                    <a:pt x="335" y="659"/>
                    <a:pt x="0" y="1266"/>
                  </a:cubicBezTo>
                  <a:cubicBezTo>
                    <a:pt x="0" y="1297"/>
                    <a:pt x="31" y="1297"/>
                    <a:pt x="31" y="1297"/>
                  </a:cubicBezTo>
                  <a:cubicBezTo>
                    <a:pt x="395" y="780"/>
                    <a:pt x="912" y="385"/>
                    <a:pt x="1520" y="111"/>
                  </a:cubicBezTo>
                  <a:cubicBezTo>
                    <a:pt x="1590" y="65"/>
                    <a:pt x="1588" y="0"/>
                    <a:pt x="1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4"/>
            <p:cNvSpPr/>
            <p:nvPr/>
          </p:nvSpPr>
          <p:spPr>
            <a:xfrm>
              <a:off x="748450" y="5521225"/>
              <a:ext cx="43500" cy="27475"/>
            </a:xfrm>
            <a:custGeom>
              <a:avLst/>
              <a:gdLst/>
              <a:ahLst/>
              <a:cxnLst/>
              <a:rect l="l" t="t" r="r" b="b"/>
              <a:pathLst>
                <a:path w="1740" h="1099" extrusionOk="0">
                  <a:moveTo>
                    <a:pt x="1669" y="1"/>
                  </a:moveTo>
                  <a:cubicBezTo>
                    <a:pt x="1656" y="1"/>
                    <a:pt x="1641" y="6"/>
                    <a:pt x="1624" y="17"/>
                  </a:cubicBezTo>
                  <a:cubicBezTo>
                    <a:pt x="1138" y="413"/>
                    <a:pt x="651" y="716"/>
                    <a:pt x="74" y="990"/>
                  </a:cubicBezTo>
                  <a:cubicBezTo>
                    <a:pt x="0" y="1015"/>
                    <a:pt x="45" y="1098"/>
                    <a:pt x="97" y="1098"/>
                  </a:cubicBezTo>
                  <a:cubicBezTo>
                    <a:pt x="110" y="1098"/>
                    <a:pt x="123" y="1093"/>
                    <a:pt x="134" y="1081"/>
                  </a:cubicBezTo>
                  <a:cubicBezTo>
                    <a:pt x="712" y="838"/>
                    <a:pt x="1259" y="534"/>
                    <a:pt x="1715" y="139"/>
                  </a:cubicBezTo>
                  <a:cubicBezTo>
                    <a:pt x="1740" y="90"/>
                    <a:pt x="1724" y="1"/>
                    <a:pt x="1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4470;p64"/>
          <p:cNvSpPr txBox="1"/>
          <p:nvPr/>
        </p:nvSpPr>
        <p:spPr>
          <a:xfrm flipH="1">
            <a:off x="142844" y="3429006"/>
            <a:ext cx="3786214"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dk2"/>
              </a:solidFill>
              <a:latin typeface="Assistant"/>
              <a:ea typeface="Assistant"/>
              <a:cs typeface="Assistant"/>
              <a:sym typeface="Assistant"/>
            </a:endParaRPr>
          </a:p>
        </p:txBody>
      </p:sp>
      <p:sp>
        <p:nvSpPr>
          <p:cNvPr id="171" name="Google Shape;4470;p64"/>
          <p:cNvSpPr txBox="1"/>
          <p:nvPr/>
        </p:nvSpPr>
        <p:spPr>
          <a:xfrm flipH="1">
            <a:off x="642850" y="2071684"/>
            <a:ext cx="2143200" cy="57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Font typeface="Arial" pitchFamily="34" charset="0"/>
              <a:buChar char="•"/>
            </a:pPr>
            <a:r>
              <a:rPr lang="fr-FR" dirty="0" smtClean="0">
                <a:solidFill>
                  <a:schemeClr val="dk2"/>
                </a:solidFill>
                <a:latin typeface="Assistant"/>
                <a:ea typeface="Assistant"/>
                <a:cs typeface="Assistant"/>
                <a:sym typeface="Assistant"/>
              </a:rPr>
              <a:t>Population </a:t>
            </a:r>
          </a:p>
          <a:p>
            <a:pPr marL="0" lvl="0" indent="0" rtl="0">
              <a:spcBef>
                <a:spcPts val="0"/>
              </a:spcBef>
              <a:spcAft>
                <a:spcPts val="0"/>
              </a:spcAft>
              <a:buFont typeface="Arial" pitchFamily="34" charset="0"/>
              <a:buChar char="•"/>
            </a:pPr>
            <a:r>
              <a:rPr lang="fr-FR" dirty="0" smtClean="0">
                <a:solidFill>
                  <a:schemeClr val="dk2"/>
                </a:solidFill>
                <a:latin typeface="Assistant"/>
                <a:ea typeface="Assistant"/>
                <a:cs typeface="Assistant"/>
                <a:sym typeface="Assistant"/>
              </a:rPr>
              <a:t>Dimension</a:t>
            </a:r>
          </a:p>
          <a:p>
            <a:pPr marL="0" lvl="0" indent="0" rtl="0">
              <a:spcBef>
                <a:spcPts val="0"/>
              </a:spcBef>
              <a:spcAft>
                <a:spcPts val="0"/>
              </a:spcAft>
              <a:buFont typeface="Arial" pitchFamily="34" charset="0"/>
              <a:buChar char="•"/>
            </a:pPr>
            <a:r>
              <a:rPr lang="fr-FR" dirty="0" err="1" smtClean="0">
                <a:solidFill>
                  <a:schemeClr val="dk2"/>
                </a:solidFill>
                <a:latin typeface="Assistant"/>
                <a:ea typeface="Assistant"/>
                <a:cs typeface="Assistant"/>
                <a:sym typeface="Assistant"/>
              </a:rPr>
              <a:t>Bounds</a:t>
            </a:r>
            <a:r>
              <a:rPr lang="fr-FR" dirty="0">
                <a:solidFill>
                  <a:schemeClr val="dk2"/>
                </a:solidFill>
                <a:latin typeface="Assistant"/>
                <a:ea typeface="Assistant"/>
                <a:cs typeface="Assistant"/>
                <a:sym typeface="Assistant"/>
              </a:rPr>
              <a:t> </a:t>
            </a:r>
            <a:r>
              <a:rPr lang="fr-FR" dirty="0" smtClean="0">
                <a:solidFill>
                  <a:schemeClr val="dk2"/>
                </a:solidFill>
                <a:latin typeface="Assistant"/>
                <a:ea typeface="Assistant"/>
                <a:cs typeface="Assistant"/>
                <a:sym typeface="Assistant"/>
              </a:rPr>
              <a:t>…ex</a:t>
            </a:r>
          </a:p>
        </p:txBody>
      </p:sp>
      <p:sp>
        <p:nvSpPr>
          <p:cNvPr id="172" name="Google Shape;4470;p64"/>
          <p:cNvSpPr txBox="1"/>
          <p:nvPr/>
        </p:nvSpPr>
        <p:spPr>
          <a:xfrm flipH="1">
            <a:off x="3643306" y="1785932"/>
            <a:ext cx="2500330" cy="571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dirty="0" smtClean="0">
                <a:solidFill>
                  <a:schemeClr val="dk2"/>
                </a:solidFill>
                <a:latin typeface="Assistant"/>
                <a:ea typeface="Assistant"/>
                <a:cs typeface="Assistant"/>
                <a:sym typeface="Assistant"/>
              </a:rPr>
              <a:t>Forte pression : recherche locale précise</a:t>
            </a:r>
          </a:p>
          <a:p>
            <a:r>
              <a:rPr lang="fr-FR" dirty="0" smtClean="0">
                <a:solidFill>
                  <a:schemeClr val="dk2"/>
                </a:solidFill>
                <a:latin typeface="Assistant"/>
                <a:ea typeface="Assistant"/>
                <a:cs typeface="Assistant"/>
                <a:sym typeface="Assistant"/>
              </a:rPr>
              <a:t>Faible pression : exploration large</a:t>
            </a:r>
          </a:p>
          <a:p>
            <a:pPr marL="0" lvl="0" indent="0" rtl="0">
              <a:spcBef>
                <a:spcPts val="0"/>
              </a:spcBef>
              <a:spcAft>
                <a:spcPts val="0"/>
              </a:spcAft>
              <a:buNone/>
            </a:pPr>
            <a:endParaRPr lang="fr-FR" dirty="0" smtClean="0">
              <a:solidFill>
                <a:schemeClr val="dk2"/>
              </a:solidFill>
              <a:latin typeface="Assistant"/>
              <a:ea typeface="Assistant"/>
              <a:cs typeface="Assistant"/>
              <a:sym typeface="Assistan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5"/>
        <p:cNvGrpSpPr/>
        <p:nvPr/>
      </p:nvGrpSpPr>
      <p:grpSpPr>
        <a:xfrm>
          <a:off x="0" y="0"/>
          <a:ext cx="0" cy="0"/>
          <a:chOff x="0" y="0"/>
          <a:chExt cx="0" cy="0"/>
        </a:xfrm>
      </p:grpSpPr>
      <p:sp>
        <p:nvSpPr>
          <p:cNvPr id="4467" name="Google Shape;4467;p64"/>
          <p:cNvSpPr txBox="1"/>
          <p:nvPr/>
        </p:nvSpPr>
        <p:spPr>
          <a:xfrm flipH="1">
            <a:off x="1357290" y="1714494"/>
            <a:ext cx="2143200"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dirty="0" smtClean="0">
                <a:solidFill>
                  <a:schemeClr val="accent2"/>
                </a:solidFill>
                <a:latin typeface="Abril Fatface"/>
                <a:ea typeface="Abril Fatface"/>
                <a:cs typeface="Abril Fatface"/>
                <a:sym typeface="Abril Fatface"/>
              </a:rPr>
              <a:t>Mise a jour optimum</a:t>
            </a:r>
            <a:endParaRPr sz="2200">
              <a:solidFill>
                <a:schemeClr val="accent2"/>
              </a:solidFill>
              <a:latin typeface="Abril Fatface"/>
              <a:ea typeface="Abril Fatface"/>
              <a:cs typeface="Abril Fatface"/>
              <a:sym typeface="Abril Fatface"/>
            </a:endParaRPr>
          </a:p>
        </p:txBody>
      </p:sp>
      <p:sp>
        <p:nvSpPr>
          <p:cNvPr id="4468" name="Google Shape;4468;p64"/>
          <p:cNvSpPr txBox="1"/>
          <p:nvPr/>
        </p:nvSpPr>
        <p:spPr>
          <a:xfrm flipH="1">
            <a:off x="1285852" y="1257400"/>
            <a:ext cx="21432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solidFill>
                  <a:schemeClr val="dk2"/>
                </a:solidFill>
                <a:latin typeface="Assistant"/>
                <a:ea typeface="Assistant"/>
                <a:cs typeface="Assistant"/>
                <a:sym typeface="Assistant"/>
              </a:rPr>
              <a:t>Vers la meilleur zone</a:t>
            </a:r>
            <a:endParaRPr>
              <a:solidFill>
                <a:schemeClr val="dk2"/>
              </a:solidFill>
              <a:latin typeface="Assistant"/>
              <a:ea typeface="Assistant"/>
              <a:cs typeface="Assistant"/>
              <a:sym typeface="Assistant"/>
            </a:endParaRPr>
          </a:p>
        </p:txBody>
      </p:sp>
      <p:sp>
        <p:nvSpPr>
          <p:cNvPr id="4469" name="Google Shape;4469;p64"/>
          <p:cNvSpPr txBox="1"/>
          <p:nvPr/>
        </p:nvSpPr>
        <p:spPr>
          <a:xfrm flipH="1">
            <a:off x="2930049" y="3030208"/>
            <a:ext cx="2378156" cy="3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200" dirty="0" smtClean="0">
                <a:solidFill>
                  <a:schemeClr val="accent2"/>
                </a:solidFill>
                <a:latin typeface="Abril Fatface"/>
                <a:ea typeface="Abril Fatface"/>
                <a:cs typeface="Abril Fatface"/>
                <a:sym typeface="Abril Fatface"/>
              </a:rPr>
              <a:t>Retour solution finale</a:t>
            </a:r>
            <a:endParaRPr sz="2200">
              <a:solidFill>
                <a:schemeClr val="accent2"/>
              </a:solidFill>
              <a:latin typeface="Abril Fatface"/>
              <a:ea typeface="Abril Fatface"/>
              <a:cs typeface="Abril Fatface"/>
              <a:sym typeface="Abril Fatface"/>
            </a:endParaRPr>
          </a:p>
        </p:txBody>
      </p:sp>
      <p:sp>
        <p:nvSpPr>
          <p:cNvPr id="4475" name="Google Shape;4475;p64"/>
          <p:cNvSpPr txBox="1"/>
          <p:nvPr/>
        </p:nvSpPr>
        <p:spPr>
          <a:xfrm>
            <a:off x="2123911" y="2565176"/>
            <a:ext cx="734700" cy="447600"/>
          </a:xfrm>
          <a:prstGeom prst="rect">
            <a:avLst/>
          </a:prstGeom>
          <a:solidFill>
            <a:srgbClr val="85A1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F8EFD8"/>
                </a:solidFill>
                <a:latin typeface="Abril Fatface"/>
                <a:ea typeface="Abril Fatface"/>
                <a:cs typeface="Abril Fatface"/>
                <a:sym typeface="Abril Fatface"/>
              </a:rPr>
              <a:t>2.5</a:t>
            </a:r>
            <a:endParaRPr sz="3000">
              <a:solidFill>
                <a:srgbClr val="F8EFD8"/>
              </a:solidFill>
              <a:latin typeface="Abril Fatface"/>
              <a:ea typeface="Abril Fatface"/>
              <a:cs typeface="Abril Fatface"/>
              <a:sym typeface="Abril Fatface"/>
            </a:endParaRPr>
          </a:p>
        </p:txBody>
      </p:sp>
      <p:sp>
        <p:nvSpPr>
          <p:cNvPr id="4477" name="Google Shape;4477;p64"/>
          <p:cNvSpPr txBox="1"/>
          <p:nvPr/>
        </p:nvSpPr>
        <p:spPr>
          <a:xfrm>
            <a:off x="3883758" y="2440891"/>
            <a:ext cx="734700" cy="447600"/>
          </a:xfrm>
          <a:prstGeom prst="rect">
            <a:avLst/>
          </a:prstGeom>
          <a:solidFill>
            <a:srgbClr val="85A1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rgbClr val="F8EFD8"/>
                </a:solidFill>
                <a:latin typeface="Abril Fatface"/>
                <a:ea typeface="Abril Fatface"/>
                <a:cs typeface="Abril Fatface"/>
                <a:sym typeface="Abril Fatface"/>
              </a:rPr>
              <a:t>3</a:t>
            </a:r>
            <a:endParaRPr sz="3000">
              <a:solidFill>
                <a:srgbClr val="F8EFD8"/>
              </a:solidFill>
              <a:latin typeface="Abril Fatface"/>
              <a:ea typeface="Abril Fatface"/>
              <a:cs typeface="Abril Fatface"/>
              <a:sym typeface="Abril Fatface"/>
            </a:endParaRPr>
          </a:p>
        </p:txBody>
      </p:sp>
      <p:cxnSp>
        <p:nvCxnSpPr>
          <p:cNvPr id="4479" name="Google Shape;4479;p64"/>
          <p:cNvCxnSpPr>
            <a:stCxn id="4475" idx="3"/>
            <a:endCxn id="4477" idx="0"/>
          </p:cNvCxnSpPr>
          <p:nvPr/>
        </p:nvCxnSpPr>
        <p:spPr>
          <a:xfrm flipV="1">
            <a:off x="2858611" y="2440891"/>
            <a:ext cx="1392497" cy="348085"/>
          </a:xfrm>
          <a:prstGeom prst="curvedConnector4">
            <a:avLst>
              <a:gd name="adj1" fmla="val 36810"/>
              <a:gd name="adj2" fmla="val 165674"/>
            </a:avLst>
          </a:prstGeom>
          <a:noFill/>
          <a:ln w="9525" cap="flat" cmpd="sng">
            <a:solidFill>
              <a:schemeClr val="accent1"/>
            </a:solidFill>
            <a:prstDash val="solid"/>
            <a:round/>
            <a:headEnd type="none" w="med" len="med"/>
            <a:tailEnd type="none" w="med" len="med"/>
          </a:ln>
        </p:spPr>
      </p:cxnSp>
      <p:cxnSp>
        <p:nvCxnSpPr>
          <p:cNvPr id="4480" name="Google Shape;4480;p64"/>
          <p:cNvCxnSpPr>
            <a:stCxn id="4477" idx="3"/>
          </p:cNvCxnSpPr>
          <p:nvPr/>
        </p:nvCxnSpPr>
        <p:spPr>
          <a:xfrm>
            <a:off x="4618458" y="2664691"/>
            <a:ext cx="1026300" cy="223800"/>
          </a:xfrm>
          <a:prstGeom prst="curvedConnector4">
            <a:avLst>
              <a:gd name="adj1" fmla="val 32100"/>
              <a:gd name="adj2" fmla="val 206399"/>
            </a:avLst>
          </a:prstGeom>
          <a:noFill/>
          <a:ln w="9525" cap="flat" cmpd="sng">
            <a:solidFill>
              <a:schemeClr val="accent1"/>
            </a:solidFill>
            <a:prstDash val="solid"/>
            <a:round/>
            <a:headEnd type="none" w="med" len="med"/>
            <a:tailEnd type="none" w="med" len="med"/>
          </a:ln>
        </p:spPr>
      </p:cxnSp>
      <p:grpSp>
        <p:nvGrpSpPr>
          <p:cNvPr id="2" name="Google Shape;4482;p64"/>
          <p:cNvGrpSpPr/>
          <p:nvPr/>
        </p:nvGrpSpPr>
        <p:grpSpPr>
          <a:xfrm rot="-317459">
            <a:off x="4024967" y="1708283"/>
            <a:ext cx="387927" cy="518208"/>
            <a:chOff x="-36775" y="4330975"/>
            <a:chExt cx="662450" cy="884925"/>
          </a:xfrm>
        </p:grpSpPr>
        <p:sp>
          <p:nvSpPr>
            <p:cNvPr id="4483" name="Google Shape;4483;p64"/>
            <p:cNvSpPr/>
            <p:nvPr/>
          </p:nvSpPr>
          <p:spPr>
            <a:xfrm>
              <a:off x="-36775" y="4330975"/>
              <a:ext cx="662450" cy="884925"/>
            </a:xfrm>
            <a:custGeom>
              <a:avLst/>
              <a:gdLst/>
              <a:ahLst/>
              <a:cxnLst/>
              <a:rect l="l" t="t" r="r" b="b"/>
              <a:pathLst>
                <a:path w="26498" h="35397" extrusionOk="0">
                  <a:moveTo>
                    <a:pt x="24461" y="2855"/>
                  </a:moveTo>
                  <a:cubicBezTo>
                    <a:pt x="24461" y="2855"/>
                    <a:pt x="24461" y="2855"/>
                    <a:pt x="24461" y="2855"/>
                  </a:cubicBezTo>
                  <a:lnTo>
                    <a:pt x="24461" y="2855"/>
                  </a:lnTo>
                  <a:cubicBezTo>
                    <a:pt x="24461" y="2855"/>
                    <a:pt x="24461" y="2855"/>
                    <a:pt x="24461" y="2855"/>
                  </a:cubicBezTo>
                  <a:cubicBezTo>
                    <a:pt x="24461" y="2855"/>
                    <a:pt x="24461" y="2855"/>
                    <a:pt x="24461" y="2855"/>
                  </a:cubicBezTo>
                  <a:close/>
                  <a:moveTo>
                    <a:pt x="25768" y="788"/>
                  </a:moveTo>
                  <a:lnTo>
                    <a:pt x="25768" y="788"/>
                  </a:lnTo>
                  <a:cubicBezTo>
                    <a:pt x="25859" y="2520"/>
                    <a:pt x="25252" y="6320"/>
                    <a:pt x="24978" y="7475"/>
                  </a:cubicBezTo>
                  <a:cubicBezTo>
                    <a:pt x="24644" y="9086"/>
                    <a:pt x="24218" y="10666"/>
                    <a:pt x="23701" y="12247"/>
                  </a:cubicBezTo>
                  <a:cubicBezTo>
                    <a:pt x="22546" y="15621"/>
                    <a:pt x="20905" y="18812"/>
                    <a:pt x="18717" y="21578"/>
                  </a:cubicBezTo>
                  <a:cubicBezTo>
                    <a:pt x="16528" y="24314"/>
                    <a:pt x="13884" y="26381"/>
                    <a:pt x="10753" y="27961"/>
                  </a:cubicBezTo>
                  <a:cubicBezTo>
                    <a:pt x="8321" y="29177"/>
                    <a:pt x="5890" y="30241"/>
                    <a:pt x="4005" y="32186"/>
                  </a:cubicBezTo>
                  <a:cubicBezTo>
                    <a:pt x="5677" y="26533"/>
                    <a:pt x="8412" y="21122"/>
                    <a:pt x="12151" y="16502"/>
                  </a:cubicBezTo>
                  <a:cubicBezTo>
                    <a:pt x="14279" y="13828"/>
                    <a:pt x="16771" y="11639"/>
                    <a:pt x="19294" y="9359"/>
                  </a:cubicBezTo>
                  <a:cubicBezTo>
                    <a:pt x="20198" y="8562"/>
                    <a:pt x="21300" y="7212"/>
                    <a:pt x="22253" y="5948"/>
                  </a:cubicBezTo>
                  <a:lnTo>
                    <a:pt x="22253" y="5948"/>
                  </a:lnTo>
                  <a:cubicBezTo>
                    <a:pt x="18886" y="9980"/>
                    <a:pt x="14425" y="13030"/>
                    <a:pt x="11118" y="17171"/>
                  </a:cubicBezTo>
                  <a:cubicBezTo>
                    <a:pt x="7075" y="22308"/>
                    <a:pt x="4187" y="28205"/>
                    <a:pt x="2607" y="34588"/>
                  </a:cubicBezTo>
                  <a:cubicBezTo>
                    <a:pt x="2243" y="34720"/>
                    <a:pt x="1898" y="34798"/>
                    <a:pt x="1546" y="34798"/>
                  </a:cubicBezTo>
                  <a:cubicBezTo>
                    <a:pt x="1250" y="34798"/>
                    <a:pt x="950" y="34743"/>
                    <a:pt x="631" y="34618"/>
                  </a:cubicBezTo>
                  <a:cubicBezTo>
                    <a:pt x="1269" y="33129"/>
                    <a:pt x="1908" y="31609"/>
                    <a:pt x="2607" y="30120"/>
                  </a:cubicBezTo>
                  <a:cubicBezTo>
                    <a:pt x="2637" y="30089"/>
                    <a:pt x="2668" y="30059"/>
                    <a:pt x="2668" y="29968"/>
                  </a:cubicBezTo>
                  <a:cubicBezTo>
                    <a:pt x="4795" y="25378"/>
                    <a:pt x="7257" y="20970"/>
                    <a:pt x="10388" y="16958"/>
                  </a:cubicBezTo>
                  <a:cubicBezTo>
                    <a:pt x="14339" y="11870"/>
                    <a:pt x="19851" y="8462"/>
                    <a:pt x="23966" y="3571"/>
                  </a:cubicBezTo>
                  <a:lnTo>
                    <a:pt x="23966" y="3571"/>
                  </a:lnTo>
                  <a:cubicBezTo>
                    <a:pt x="23562" y="4154"/>
                    <a:pt x="22947" y="5028"/>
                    <a:pt x="22253" y="5948"/>
                  </a:cubicBezTo>
                  <a:lnTo>
                    <a:pt x="22253" y="5948"/>
                  </a:lnTo>
                  <a:cubicBezTo>
                    <a:pt x="22940" y="5126"/>
                    <a:pt x="23581" y="4263"/>
                    <a:pt x="24157" y="3341"/>
                  </a:cubicBezTo>
                  <a:lnTo>
                    <a:pt x="24157" y="3341"/>
                  </a:lnTo>
                  <a:cubicBezTo>
                    <a:pt x="24094" y="3418"/>
                    <a:pt x="24030" y="3494"/>
                    <a:pt x="23966" y="3571"/>
                  </a:cubicBezTo>
                  <a:lnTo>
                    <a:pt x="23966" y="3571"/>
                  </a:lnTo>
                  <a:cubicBezTo>
                    <a:pt x="24271" y="3130"/>
                    <a:pt x="24455" y="2856"/>
                    <a:pt x="24461" y="2855"/>
                  </a:cubicBezTo>
                  <a:lnTo>
                    <a:pt x="24461" y="2855"/>
                  </a:lnTo>
                  <a:cubicBezTo>
                    <a:pt x="24431" y="2824"/>
                    <a:pt x="24408" y="2809"/>
                    <a:pt x="24393" y="2809"/>
                  </a:cubicBezTo>
                  <a:cubicBezTo>
                    <a:pt x="24378" y="2809"/>
                    <a:pt x="24370" y="2824"/>
                    <a:pt x="24370" y="2855"/>
                  </a:cubicBezTo>
                  <a:cubicBezTo>
                    <a:pt x="19841" y="7931"/>
                    <a:pt x="14066" y="11639"/>
                    <a:pt x="9841" y="17049"/>
                  </a:cubicBezTo>
                  <a:cubicBezTo>
                    <a:pt x="7014" y="20758"/>
                    <a:pt x="4643" y="24800"/>
                    <a:pt x="2637" y="28995"/>
                  </a:cubicBezTo>
                  <a:cubicBezTo>
                    <a:pt x="2364" y="22156"/>
                    <a:pt x="2972" y="15894"/>
                    <a:pt x="8443" y="11031"/>
                  </a:cubicBezTo>
                  <a:cubicBezTo>
                    <a:pt x="11178" y="8599"/>
                    <a:pt x="14431" y="6867"/>
                    <a:pt x="17653" y="5256"/>
                  </a:cubicBezTo>
                  <a:cubicBezTo>
                    <a:pt x="19142" y="4496"/>
                    <a:pt x="20601" y="3767"/>
                    <a:pt x="22090" y="2976"/>
                  </a:cubicBezTo>
                  <a:cubicBezTo>
                    <a:pt x="22820" y="2581"/>
                    <a:pt x="24188" y="2004"/>
                    <a:pt x="25768" y="788"/>
                  </a:cubicBezTo>
                  <a:close/>
                  <a:moveTo>
                    <a:pt x="26245" y="1"/>
                  </a:moveTo>
                  <a:cubicBezTo>
                    <a:pt x="26216" y="1"/>
                    <a:pt x="26189" y="9"/>
                    <a:pt x="26163" y="28"/>
                  </a:cubicBezTo>
                  <a:cubicBezTo>
                    <a:pt x="20024" y="4223"/>
                    <a:pt x="12485" y="6381"/>
                    <a:pt x="7166" y="11791"/>
                  </a:cubicBezTo>
                  <a:cubicBezTo>
                    <a:pt x="2242" y="16745"/>
                    <a:pt x="1847" y="23189"/>
                    <a:pt x="2303" y="29785"/>
                  </a:cubicBezTo>
                  <a:cubicBezTo>
                    <a:pt x="1543" y="31427"/>
                    <a:pt x="631" y="33007"/>
                    <a:pt x="114" y="34709"/>
                  </a:cubicBezTo>
                  <a:cubicBezTo>
                    <a:pt x="0" y="35149"/>
                    <a:pt x="880" y="35396"/>
                    <a:pt x="1745" y="35396"/>
                  </a:cubicBezTo>
                  <a:cubicBezTo>
                    <a:pt x="2496" y="35396"/>
                    <a:pt x="3235" y="35210"/>
                    <a:pt x="3306" y="34800"/>
                  </a:cubicBezTo>
                  <a:cubicBezTo>
                    <a:pt x="3427" y="34101"/>
                    <a:pt x="3671" y="33433"/>
                    <a:pt x="3853" y="32764"/>
                  </a:cubicBezTo>
                  <a:cubicBezTo>
                    <a:pt x="6649" y="30089"/>
                    <a:pt x="10358" y="29025"/>
                    <a:pt x="13580" y="26989"/>
                  </a:cubicBezTo>
                  <a:cubicBezTo>
                    <a:pt x="16133" y="25347"/>
                    <a:pt x="18291" y="23189"/>
                    <a:pt x="20024" y="20758"/>
                  </a:cubicBezTo>
                  <a:cubicBezTo>
                    <a:pt x="24340" y="14770"/>
                    <a:pt x="25859" y="7444"/>
                    <a:pt x="26498" y="271"/>
                  </a:cubicBezTo>
                  <a:cubicBezTo>
                    <a:pt x="26474" y="126"/>
                    <a:pt x="26354" y="1"/>
                    <a:pt x="26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4"/>
            <p:cNvSpPr/>
            <p:nvPr/>
          </p:nvSpPr>
          <p:spPr>
            <a:xfrm>
              <a:off x="52100" y="4785325"/>
              <a:ext cx="364600" cy="347775"/>
            </a:xfrm>
            <a:custGeom>
              <a:avLst/>
              <a:gdLst/>
              <a:ahLst/>
              <a:cxnLst/>
              <a:rect l="l" t="t" r="r" b="b"/>
              <a:pathLst>
                <a:path w="14584" h="13911" extrusionOk="0">
                  <a:moveTo>
                    <a:pt x="14493" y="0"/>
                  </a:moveTo>
                  <a:cubicBezTo>
                    <a:pt x="8900" y="3496"/>
                    <a:pt x="3581" y="7964"/>
                    <a:pt x="85" y="13617"/>
                  </a:cubicBezTo>
                  <a:cubicBezTo>
                    <a:pt x="1" y="13786"/>
                    <a:pt x="121" y="13911"/>
                    <a:pt x="243" y="13911"/>
                  </a:cubicBezTo>
                  <a:cubicBezTo>
                    <a:pt x="297" y="13911"/>
                    <a:pt x="352" y="13886"/>
                    <a:pt x="389" y="13830"/>
                  </a:cubicBezTo>
                  <a:cubicBezTo>
                    <a:pt x="4401" y="8389"/>
                    <a:pt x="8748" y="3648"/>
                    <a:pt x="14554" y="61"/>
                  </a:cubicBezTo>
                  <a:cubicBezTo>
                    <a:pt x="14584" y="30"/>
                    <a:pt x="14554" y="0"/>
                    <a:pt x="14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4"/>
            <p:cNvSpPr/>
            <p:nvPr/>
          </p:nvSpPr>
          <p:spPr>
            <a:xfrm>
              <a:off x="173050" y="4660475"/>
              <a:ext cx="273900" cy="216475"/>
            </a:xfrm>
            <a:custGeom>
              <a:avLst/>
              <a:gdLst/>
              <a:ahLst/>
              <a:cxnLst/>
              <a:rect l="l" t="t" r="r" b="b"/>
              <a:pathLst>
                <a:path w="10956" h="8659" extrusionOk="0">
                  <a:moveTo>
                    <a:pt x="10903" y="1"/>
                  </a:moveTo>
                  <a:cubicBezTo>
                    <a:pt x="10894" y="1"/>
                    <a:pt x="10883" y="3"/>
                    <a:pt x="10871" y="9"/>
                  </a:cubicBezTo>
                  <a:cubicBezTo>
                    <a:pt x="6737" y="2137"/>
                    <a:pt x="3150" y="4994"/>
                    <a:pt x="50" y="8520"/>
                  </a:cubicBezTo>
                  <a:cubicBezTo>
                    <a:pt x="1" y="8569"/>
                    <a:pt x="51" y="8658"/>
                    <a:pt x="120" y="8658"/>
                  </a:cubicBezTo>
                  <a:cubicBezTo>
                    <a:pt x="137" y="8658"/>
                    <a:pt x="154" y="8653"/>
                    <a:pt x="171" y="8642"/>
                  </a:cubicBezTo>
                  <a:cubicBezTo>
                    <a:pt x="3241" y="5146"/>
                    <a:pt x="6828" y="2289"/>
                    <a:pt x="10931" y="40"/>
                  </a:cubicBezTo>
                  <a:cubicBezTo>
                    <a:pt x="10956" y="40"/>
                    <a:pt x="10941" y="1"/>
                    <a:pt x="10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4"/>
            <p:cNvSpPr/>
            <p:nvPr/>
          </p:nvSpPr>
          <p:spPr>
            <a:xfrm>
              <a:off x="433150" y="4546700"/>
              <a:ext cx="80825" cy="30775"/>
            </a:xfrm>
            <a:custGeom>
              <a:avLst/>
              <a:gdLst/>
              <a:ahLst/>
              <a:cxnLst/>
              <a:rect l="l" t="t" r="r" b="b"/>
              <a:pathLst>
                <a:path w="3233" h="1231" extrusionOk="0">
                  <a:moveTo>
                    <a:pt x="3172" y="1"/>
                  </a:moveTo>
                  <a:cubicBezTo>
                    <a:pt x="2078" y="274"/>
                    <a:pt x="983" y="639"/>
                    <a:pt x="41" y="1217"/>
                  </a:cubicBezTo>
                  <a:cubicBezTo>
                    <a:pt x="1044" y="791"/>
                    <a:pt x="2078" y="335"/>
                    <a:pt x="3172" y="31"/>
                  </a:cubicBezTo>
                  <a:cubicBezTo>
                    <a:pt x="3233" y="31"/>
                    <a:pt x="3172" y="1"/>
                    <a:pt x="3172" y="1"/>
                  </a:cubicBezTo>
                  <a:close/>
                  <a:moveTo>
                    <a:pt x="41" y="1217"/>
                  </a:moveTo>
                  <a:cubicBezTo>
                    <a:pt x="1" y="1217"/>
                    <a:pt x="14" y="1230"/>
                    <a:pt x="28" y="1230"/>
                  </a:cubicBezTo>
                  <a:cubicBezTo>
                    <a:pt x="34" y="1230"/>
                    <a:pt x="41" y="1227"/>
                    <a:pt x="41" y="1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4"/>
            <p:cNvSpPr/>
            <p:nvPr/>
          </p:nvSpPr>
          <p:spPr>
            <a:xfrm>
              <a:off x="400925" y="4440575"/>
              <a:ext cx="58925" cy="132275"/>
            </a:xfrm>
            <a:custGeom>
              <a:avLst/>
              <a:gdLst/>
              <a:ahLst/>
              <a:cxnLst/>
              <a:rect l="l" t="t" r="r" b="b"/>
              <a:pathLst>
                <a:path w="2357" h="5291" extrusionOk="0">
                  <a:moveTo>
                    <a:pt x="2324" y="1"/>
                  </a:moveTo>
                  <a:cubicBezTo>
                    <a:pt x="2308" y="1"/>
                    <a:pt x="2285" y="8"/>
                    <a:pt x="2272" y="21"/>
                  </a:cubicBezTo>
                  <a:cubicBezTo>
                    <a:pt x="1573" y="1784"/>
                    <a:pt x="874" y="3486"/>
                    <a:pt x="23" y="5188"/>
                  </a:cubicBezTo>
                  <a:cubicBezTo>
                    <a:pt x="0" y="5257"/>
                    <a:pt x="63" y="5291"/>
                    <a:pt x="96" y="5291"/>
                  </a:cubicBezTo>
                  <a:cubicBezTo>
                    <a:pt x="107" y="5291"/>
                    <a:pt x="114" y="5287"/>
                    <a:pt x="114" y="5279"/>
                  </a:cubicBezTo>
                  <a:cubicBezTo>
                    <a:pt x="935" y="3547"/>
                    <a:pt x="1664" y="1845"/>
                    <a:pt x="2303" y="51"/>
                  </a:cubicBezTo>
                  <a:cubicBezTo>
                    <a:pt x="2356" y="16"/>
                    <a:pt x="2347" y="1"/>
                    <a:pt x="2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4"/>
            <p:cNvSpPr/>
            <p:nvPr/>
          </p:nvSpPr>
          <p:spPr>
            <a:xfrm>
              <a:off x="278650" y="4543600"/>
              <a:ext cx="37750" cy="145900"/>
            </a:xfrm>
            <a:custGeom>
              <a:avLst/>
              <a:gdLst/>
              <a:ahLst/>
              <a:cxnLst/>
              <a:rect l="l" t="t" r="r" b="b"/>
              <a:pathLst>
                <a:path w="1510" h="5836" extrusionOk="0">
                  <a:moveTo>
                    <a:pt x="1420" y="1"/>
                  </a:moveTo>
                  <a:cubicBezTo>
                    <a:pt x="1401" y="1"/>
                    <a:pt x="1388" y="10"/>
                    <a:pt x="1388" y="34"/>
                  </a:cubicBezTo>
                  <a:cubicBezTo>
                    <a:pt x="902" y="1949"/>
                    <a:pt x="446" y="3803"/>
                    <a:pt x="20" y="5687"/>
                  </a:cubicBezTo>
                  <a:cubicBezTo>
                    <a:pt x="0" y="5768"/>
                    <a:pt x="74" y="5836"/>
                    <a:pt x="135" y="5836"/>
                  </a:cubicBezTo>
                  <a:cubicBezTo>
                    <a:pt x="166" y="5836"/>
                    <a:pt x="193" y="5819"/>
                    <a:pt x="203" y="5778"/>
                  </a:cubicBezTo>
                  <a:cubicBezTo>
                    <a:pt x="659" y="3864"/>
                    <a:pt x="1115" y="1979"/>
                    <a:pt x="1510" y="64"/>
                  </a:cubicBezTo>
                  <a:cubicBezTo>
                    <a:pt x="1491" y="27"/>
                    <a:pt x="1449" y="1"/>
                    <a:pt x="1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4"/>
            <p:cNvSpPr/>
            <p:nvPr/>
          </p:nvSpPr>
          <p:spPr>
            <a:xfrm>
              <a:off x="90225" y="4646825"/>
              <a:ext cx="70400" cy="299425"/>
            </a:xfrm>
            <a:custGeom>
              <a:avLst/>
              <a:gdLst/>
              <a:ahLst/>
              <a:cxnLst/>
              <a:rect l="l" t="t" r="r" b="b"/>
              <a:pathLst>
                <a:path w="2816" h="11977" extrusionOk="0">
                  <a:moveTo>
                    <a:pt x="2724" y="0"/>
                  </a:moveTo>
                  <a:cubicBezTo>
                    <a:pt x="2679" y="0"/>
                    <a:pt x="2633" y="23"/>
                    <a:pt x="2633" y="69"/>
                  </a:cubicBezTo>
                  <a:cubicBezTo>
                    <a:pt x="2572" y="4081"/>
                    <a:pt x="1661" y="8184"/>
                    <a:pt x="19" y="11862"/>
                  </a:cubicBezTo>
                  <a:cubicBezTo>
                    <a:pt x="1" y="11936"/>
                    <a:pt x="49" y="11976"/>
                    <a:pt x="104" y="11976"/>
                  </a:cubicBezTo>
                  <a:cubicBezTo>
                    <a:pt x="139" y="11976"/>
                    <a:pt x="178" y="11959"/>
                    <a:pt x="202" y="11923"/>
                  </a:cubicBezTo>
                  <a:cubicBezTo>
                    <a:pt x="1934" y="8033"/>
                    <a:pt x="2724" y="4263"/>
                    <a:pt x="2816" y="69"/>
                  </a:cubicBezTo>
                  <a:cubicBezTo>
                    <a:pt x="2816" y="23"/>
                    <a:pt x="2770"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4"/>
            <p:cNvSpPr/>
            <p:nvPr/>
          </p:nvSpPr>
          <p:spPr>
            <a:xfrm>
              <a:off x="28375" y="4789500"/>
              <a:ext cx="52475" cy="252225"/>
            </a:xfrm>
            <a:custGeom>
              <a:avLst/>
              <a:gdLst/>
              <a:ahLst/>
              <a:cxnLst/>
              <a:rect l="l" t="t" r="r" b="b"/>
              <a:pathLst>
                <a:path w="2099" h="10089" extrusionOk="0">
                  <a:moveTo>
                    <a:pt x="2071" y="0"/>
                  </a:moveTo>
                  <a:cubicBezTo>
                    <a:pt x="2052" y="0"/>
                    <a:pt x="2022" y="15"/>
                    <a:pt x="2007" y="46"/>
                  </a:cubicBezTo>
                  <a:cubicBezTo>
                    <a:pt x="1612" y="3481"/>
                    <a:pt x="1217" y="6763"/>
                    <a:pt x="1" y="10046"/>
                  </a:cubicBezTo>
                  <a:cubicBezTo>
                    <a:pt x="1" y="10067"/>
                    <a:pt x="16" y="10089"/>
                    <a:pt x="36" y="10089"/>
                  </a:cubicBezTo>
                  <a:cubicBezTo>
                    <a:pt x="44" y="10089"/>
                    <a:pt x="53" y="10085"/>
                    <a:pt x="62" y="10076"/>
                  </a:cubicBezTo>
                  <a:cubicBezTo>
                    <a:pt x="1551" y="6976"/>
                    <a:pt x="1855" y="3481"/>
                    <a:pt x="2068" y="46"/>
                  </a:cubicBezTo>
                  <a:cubicBezTo>
                    <a:pt x="2098" y="15"/>
                    <a:pt x="2090" y="0"/>
                    <a:pt x="2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4"/>
            <p:cNvSpPr/>
            <p:nvPr/>
          </p:nvSpPr>
          <p:spPr>
            <a:xfrm>
              <a:off x="113725" y="4865550"/>
              <a:ext cx="135600" cy="131700"/>
            </a:xfrm>
            <a:custGeom>
              <a:avLst/>
              <a:gdLst/>
              <a:ahLst/>
              <a:cxnLst/>
              <a:rect l="l" t="t" r="r" b="b"/>
              <a:pathLst>
                <a:path w="5424" h="5268" extrusionOk="0">
                  <a:moveTo>
                    <a:pt x="5386" y="0"/>
                  </a:moveTo>
                  <a:cubicBezTo>
                    <a:pt x="5374" y="0"/>
                    <a:pt x="5359" y="4"/>
                    <a:pt x="5341" y="13"/>
                  </a:cubicBezTo>
                  <a:cubicBezTo>
                    <a:pt x="3365" y="1563"/>
                    <a:pt x="1511" y="3265"/>
                    <a:pt x="22" y="5211"/>
                  </a:cubicBezTo>
                  <a:cubicBezTo>
                    <a:pt x="1" y="5232"/>
                    <a:pt x="37" y="5267"/>
                    <a:pt x="72" y="5267"/>
                  </a:cubicBezTo>
                  <a:cubicBezTo>
                    <a:pt x="88" y="5267"/>
                    <a:pt x="103" y="5260"/>
                    <a:pt x="113" y="5241"/>
                  </a:cubicBezTo>
                  <a:cubicBezTo>
                    <a:pt x="1784" y="3387"/>
                    <a:pt x="3456" y="1654"/>
                    <a:pt x="5402" y="43"/>
                  </a:cubicBezTo>
                  <a:cubicBezTo>
                    <a:pt x="5423" y="22"/>
                    <a:pt x="5414" y="0"/>
                    <a:pt x="5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4"/>
            <p:cNvSpPr/>
            <p:nvPr/>
          </p:nvSpPr>
          <p:spPr>
            <a:xfrm>
              <a:off x="299125" y="4859775"/>
              <a:ext cx="102400" cy="86225"/>
            </a:xfrm>
            <a:custGeom>
              <a:avLst/>
              <a:gdLst/>
              <a:ahLst/>
              <a:cxnLst/>
              <a:rect l="l" t="t" r="r" b="b"/>
              <a:pathLst>
                <a:path w="4096" h="3449" extrusionOk="0">
                  <a:moveTo>
                    <a:pt x="4034" y="1"/>
                  </a:moveTo>
                  <a:cubicBezTo>
                    <a:pt x="2697" y="1125"/>
                    <a:pt x="1329" y="2250"/>
                    <a:pt x="22" y="3405"/>
                  </a:cubicBezTo>
                  <a:cubicBezTo>
                    <a:pt x="1" y="3427"/>
                    <a:pt x="9" y="3448"/>
                    <a:pt x="38" y="3448"/>
                  </a:cubicBezTo>
                  <a:cubicBezTo>
                    <a:pt x="50" y="3448"/>
                    <a:pt x="65" y="3444"/>
                    <a:pt x="83" y="3436"/>
                  </a:cubicBezTo>
                  <a:cubicBezTo>
                    <a:pt x="1390" y="2341"/>
                    <a:pt x="2727" y="1186"/>
                    <a:pt x="4065" y="62"/>
                  </a:cubicBezTo>
                  <a:cubicBezTo>
                    <a:pt x="4095" y="62"/>
                    <a:pt x="4065" y="1"/>
                    <a:pt x="4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4"/>
            <p:cNvSpPr/>
            <p:nvPr/>
          </p:nvSpPr>
          <p:spPr>
            <a:xfrm>
              <a:off x="343125" y="4677200"/>
              <a:ext cx="143975" cy="102275"/>
            </a:xfrm>
            <a:custGeom>
              <a:avLst/>
              <a:gdLst/>
              <a:ahLst/>
              <a:cxnLst/>
              <a:rect l="l" t="t" r="r" b="b"/>
              <a:pathLst>
                <a:path w="5759" h="4091" extrusionOk="0">
                  <a:moveTo>
                    <a:pt x="5697" y="1"/>
                  </a:moveTo>
                  <a:cubicBezTo>
                    <a:pt x="5691" y="1"/>
                    <a:pt x="5684" y="3"/>
                    <a:pt x="5679" y="9"/>
                  </a:cubicBezTo>
                  <a:cubicBezTo>
                    <a:pt x="3824" y="1377"/>
                    <a:pt x="1910" y="2714"/>
                    <a:pt x="25" y="4021"/>
                  </a:cubicBezTo>
                  <a:cubicBezTo>
                    <a:pt x="0" y="4046"/>
                    <a:pt x="16" y="4090"/>
                    <a:pt x="38" y="4090"/>
                  </a:cubicBezTo>
                  <a:cubicBezTo>
                    <a:pt x="44" y="4090"/>
                    <a:pt x="50" y="4088"/>
                    <a:pt x="55" y="4082"/>
                  </a:cubicBezTo>
                  <a:cubicBezTo>
                    <a:pt x="1970" y="2745"/>
                    <a:pt x="3855" y="1438"/>
                    <a:pt x="5709" y="100"/>
                  </a:cubicBezTo>
                  <a:cubicBezTo>
                    <a:pt x="5759" y="50"/>
                    <a:pt x="5727" y="1"/>
                    <a:pt x="5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4"/>
            <p:cNvSpPr/>
            <p:nvPr/>
          </p:nvSpPr>
          <p:spPr>
            <a:xfrm>
              <a:off x="392475" y="4597475"/>
              <a:ext cx="92600" cy="51225"/>
            </a:xfrm>
            <a:custGeom>
              <a:avLst/>
              <a:gdLst/>
              <a:ahLst/>
              <a:cxnLst/>
              <a:rect l="l" t="t" r="r" b="b"/>
              <a:pathLst>
                <a:path w="3704" h="2049" extrusionOk="0">
                  <a:moveTo>
                    <a:pt x="3685" y="0"/>
                  </a:moveTo>
                  <a:cubicBezTo>
                    <a:pt x="3682" y="0"/>
                    <a:pt x="3679" y="2"/>
                    <a:pt x="3674" y="6"/>
                  </a:cubicBezTo>
                  <a:cubicBezTo>
                    <a:pt x="2337" y="432"/>
                    <a:pt x="1121" y="1131"/>
                    <a:pt x="27" y="1952"/>
                  </a:cubicBezTo>
                  <a:cubicBezTo>
                    <a:pt x="1" y="1978"/>
                    <a:pt x="19" y="2049"/>
                    <a:pt x="64" y="2049"/>
                  </a:cubicBezTo>
                  <a:cubicBezTo>
                    <a:pt x="71" y="2049"/>
                    <a:pt x="79" y="2047"/>
                    <a:pt x="88" y="2043"/>
                  </a:cubicBezTo>
                  <a:cubicBezTo>
                    <a:pt x="1151" y="1161"/>
                    <a:pt x="2367" y="523"/>
                    <a:pt x="3674" y="67"/>
                  </a:cubicBezTo>
                  <a:cubicBezTo>
                    <a:pt x="3700" y="67"/>
                    <a:pt x="3704" y="0"/>
                    <a:pt x="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4"/>
            <p:cNvSpPr/>
            <p:nvPr/>
          </p:nvSpPr>
          <p:spPr>
            <a:xfrm>
              <a:off x="340375" y="4485575"/>
              <a:ext cx="40625" cy="76975"/>
            </a:xfrm>
            <a:custGeom>
              <a:avLst/>
              <a:gdLst/>
              <a:ahLst/>
              <a:cxnLst/>
              <a:rect l="l" t="t" r="r" b="b"/>
              <a:pathLst>
                <a:path w="1625" h="3079" extrusionOk="0">
                  <a:moveTo>
                    <a:pt x="1521" y="1"/>
                  </a:moveTo>
                  <a:cubicBezTo>
                    <a:pt x="1510" y="1"/>
                    <a:pt x="1503" y="4"/>
                    <a:pt x="1503" y="14"/>
                  </a:cubicBezTo>
                  <a:cubicBezTo>
                    <a:pt x="1199" y="1078"/>
                    <a:pt x="713" y="2051"/>
                    <a:pt x="44" y="2963"/>
                  </a:cubicBezTo>
                  <a:cubicBezTo>
                    <a:pt x="0" y="3028"/>
                    <a:pt x="67" y="3078"/>
                    <a:pt x="130" y="3078"/>
                  </a:cubicBezTo>
                  <a:cubicBezTo>
                    <a:pt x="155" y="3078"/>
                    <a:pt x="179" y="3071"/>
                    <a:pt x="196" y="3054"/>
                  </a:cubicBezTo>
                  <a:cubicBezTo>
                    <a:pt x="834" y="2142"/>
                    <a:pt x="1351" y="1108"/>
                    <a:pt x="1624" y="14"/>
                  </a:cubicBezTo>
                  <a:cubicBezTo>
                    <a:pt x="1584" y="14"/>
                    <a:pt x="1543" y="1"/>
                    <a:pt x="1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4"/>
            <p:cNvSpPr/>
            <p:nvPr/>
          </p:nvSpPr>
          <p:spPr>
            <a:xfrm>
              <a:off x="198875" y="4589450"/>
              <a:ext cx="40025" cy="173875"/>
            </a:xfrm>
            <a:custGeom>
              <a:avLst/>
              <a:gdLst/>
              <a:ahLst/>
              <a:cxnLst/>
              <a:rect l="l" t="t" r="r" b="b"/>
              <a:pathLst>
                <a:path w="1601" h="6955" extrusionOk="0">
                  <a:moveTo>
                    <a:pt x="1540" y="1"/>
                  </a:moveTo>
                  <a:cubicBezTo>
                    <a:pt x="1509" y="1"/>
                    <a:pt x="1479" y="8"/>
                    <a:pt x="1479" y="23"/>
                  </a:cubicBezTo>
                  <a:cubicBezTo>
                    <a:pt x="1266" y="2394"/>
                    <a:pt x="719" y="4644"/>
                    <a:pt x="20" y="6862"/>
                  </a:cubicBezTo>
                  <a:cubicBezTo>
                    <a:pt x="0" y="6921"/>
                    <a:pt x="31" y="6955"/>
                    <a:pt x="64" y="6955"/>
                  </a:cubicBezTo>
                  <a:cubicBezTo>
                    <a:pt x="82" y="6955"/>
                    <a:pt x="100" y="6945"/>
                    <a:pt x="111" y="6923"/>
                  </a:cubicBezTo>
                  <a:cubicBezTo>
                    <a:pt x="962" y="4704"/>
                    <a:pt x="1418" y="2394"/>
                    <a:pt x="1600" y="23"/>
                  </a:cubicBezTo>
                  <a:cubicBezTo>
                    <a:pt x="1600" y="8"/>
                    <a:pt x="1570" y="1"/>
                    <a:pt x="15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4"/>
            <p:cNvSpPr/>
            <p:nvPr/>
          </p:nvSpPr>
          <p:spPr>
            <a:xfrm>
              <a:off x="101325" y="4737400"/>
              <a:ext cx="12950" cy="53325"/>
            </a:xfrm>
            <a:custGeom>
              <a:avLst/>
              <a:gdLst/>
              <a:ahLst/>
              <a:cxnLst/>
              <a:rect l="l" t="t" r="r" b="b"/>
              <a:pathLst>
                <a:path w="518" h="2133" extrusionOk="0">
                  <a:moveTo>
                    <a:pt x="436" y="1"/>
                  </a:moveTo>
                  <a:cubicBezTo>
                    <a:pt x="412" y="1"/>
                    <a:pt x="387" y="11"/>
                    <a:pt x="366" y="33"/>
                  </a:cubicBezTo>
                  <a:cubicBezTo>
                    <a:pt x="214" y="732"/>
                    <a:pt x="122" y="1370"/>
                    <a:pt x="1" y="2069"/>
                  </a:cubicBezTo>
                  <a:cubicBezTo>
                    <a:pt x="1" y="2107"/>
                    <a:pt x="24" y="2133"/>
                    <a:pt x="56" y="2133"/>
                  </a:cubicBezTo>
                  <a:cubicBezTo>
                    <a:pt x="76" y="2133"/>
                    <a:pt x="99" y="2123"/>
                    <a:pt x="122" y="2099"/>
                  </a:cubicBezTo>
                  <a:cubicBezTo>
                    <a:pt x="274" y="1461"/>
                    <a:pt x="426" y="762"/>
                    <a:pt x="518" y="93"/>
                  </a:cubicBezTo>
                  <a:cubicBezTo>
                    <a:pt x="518" y="34"/>
                    <a:pt x="479" y="1"/>
                    <a:pt x="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4"/>
            <p:cNvSpPr/>
            <p:nvPr/>
          </p:nvSpPr>
          <p:spPr>
            <a:xfrm>
              <a:off x="29425" y="4850275"/>
              <a:ext cx="19125" cy="62025"/>
            </a:xfrm>
            <a:custGeom>
              <a:avLst/>
              <a:gdLst/>
              <a:ahLst/>
              <a:cxnLst/>
              <a:rect l="l" t="t" r="r" b="b"/>
              <a:pathLst>
                <a:path w="765" h="2481" extrusionOk="0">
                  <a:moveTo>
                    <a:pt x="700" y="1"/>
                  </a:moveTo>
                  <a:cubicBezTo>
                    <a:pt x="665" y="1"/>
                    <a:pt x="627" y="16"/>
                    <a:pt x="627" y="46"/>
                  </a:cubicBezTo>
                  <a:cubicBezTo>
                    <a:pt x="506" y="837"/>
                    <a:pt x="324" y="1657"/>
                    <a:pt x="20" y="2417"/>
                  </a:cubicBezTo>
                  <a:cubicBezTo>
                    <a:pt x="1" y="2455"/>
                    <a:pt x="40" y="2481"/>
                    <a:pt x="80" y="2481"/>
                  </a:cubicBezTo>
                  <a:cubicBezTo>
                    <a:pt x="105" y="2481"/>
                    <a:pt x="130" y="2471"/>
                    <a:pt x="141" y="2448"/>
                  </a:cubicBezTo>
                  <a:cubicBezTo>
                    <a:pt x="476" y="1688"/>
                    <a:pt x="658" y="898"/>
                    <a:pt x="749" y="46"/>
                  </a:cubicBezTo>
                  <a:cubicBezTo>
                    <a:pt x="764" y="16"/>
                    <a:pt x="734"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4"/>
            <p:cNvSpPr/>
            <p:nvPr/>
          </p:nvSpPr>
          <p:spPr>
            <a:xfrm>
              <a:off x="89500" y="4835400"/>
              <a:ext cx="12800" cy="25775"/>
            </a:xfrm>
            <a:custGeom>
              <a:avLst/>
              <a:gdLst/>
              <a:ahLst/>
              <a:cxnLst/>
              <a:rect l="l" t="t" r="r" b="b"/>
              <a:pathLst>
                <a:path w="512" h="1031" extrusionOk="0">
                  <a:moveTo>
                    <a:pt x="401" y="0"/>
                  </a:moveTo>
                  <a:cubicBezTo>
                    <a:pt x="367" y="0"/>
                    <a:pt x="333" y="10"/>
                    <a:pt x="322" y="34"/>
                  </a:cubicBezTo>
                  <a:cubicBezTo>
                    <a:pt x="200" y="338"/>
                    <a:pt x="139" y="641"/>
                    <a:pt x="18" y="945"/>
                  </a:cubicBezTo>
                  <a:cubicBezTo>
                    <a:pt x="0" y="998"/>
                    <a:pt x="24" y="1031"/>
                    <a:pt x="58" y="1031"/>
                  </a:cubicBezTo>
                  <a:cubicBezTo>
                    <a:pt x="83" y="1031"/>
                    <a:pt x="114" y="1014"/>
                    <a:pt x="139" y="976"/>
                  </a:cubicBezTo>
                  <a:lnTo>
                    <a:pt x="474" y="64"/>
                  </a:lnTo>
                  <a:cubicBezTo>
                    <a:pt x="511" y="26"/>
                    <a:pt x="456"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4545;p64"/>
          <p:cNvGrpSpPr/>
          <p:nvPr/>
        </p:nvGrpSpPr>
        <p:grpSpPr>
          <a:xfrm rot="-8452519">
            <a:off x="8615" y="2634414"/>
            <a:ext cx="894231" cy="672873"/>
            <a:chOff x="-8100" y="2445600"/>
            <a:chExt cx="1043975" cy="785550"/>
          </a:xfrm>
        </p:grpSpPr>
        <p:sp>
          <p:nvSpPr>
            <p:cNvPr id="4546" name="Google Shape;4546;p64"/>
            <p:cNvSpPr/>
            <p:nvPr/>
          </p:nvSpPr>
          <p:spPr>
            <a:xfrm>
              <a:off x="-8100" y="2445600"/>
              <a:ext cx="1043975" cy="785550"/>
            </a:xfrm>
            <a:custGeom>
              <a:avLst/>
              <a:gdLst/>
              <a:ahLst/>
              <a:cxnLst/>
              <a:rect l="l" t="t" r="r" b="b"/>
              <a:pathLst>
                <a:path w="41759" h="31422" extrusionOk="0">
                  <a:moveTo>
                    <a:pt x="16754" y="713"/>
                  </a:moveTo>
                  <a:cubicBezTo>
                    <a:pt x="17347" y="713"/>
                    <a:pt x="20227" y="3510"/>
                    <a:pt x="20518" y="3801"/>
                  </a:cubicBezTo>
                  <a:cubicBezTo>
                    <a:pt x="22098" y="5290"/>
                    <a:pt x="23375" y="6992"/>
                    <a:pt x="24074" y="9029"/>
                  </a:cubicBezTo>
                  <a:cubicBezTo>
                    <a:pt x="24834" y="11369"/>
                    <a:pt x="24682" y="13953"/>
                    <a:pt x="23193" y="15959"/>
                  </a:cubicBezTo>
                  <a:cubicBezTo>
                    <a:pt x="22311" y="17175"/>
                    <a:pt x="21095" y="18086"/>
                    <a:pt x="19971" y="19059"/>
                  </a:cubicBezTo>
                  <a:cubicBezTo>
                    <a:pt x="21369" y="15260"/>
                    <a:pt x="21521" y="10518"/>
                    <a:pt x="19728" y="7205"/>
                  </a:cubicBezTo>
                  <a:cubicBezTo>
                    <a:pt x="19719" y="7188"/>
                    <a:pt x="19701" y="7180"/>
                    <a:pt x="19680" y="7180"/>
                  </a:cubicBezTo>
                  <a:cubicBezTo>
                    <a:pt x="19627" y="7180"/>
                    <a:pt x="19554" y="7230"/>
                    <a:pt x="19576" y="7296"/>
                  </a:cubicBezTo>
                  <a:cubicBezTo>
                    <a:pt x="21278" y="11065"/>
                    <a:pt x="20731" y="14925"/>
                    <a:pt x="19454" y="18573"/>
                  </a:cubicBezTo>
                  <a:cubicBezTo>
                    <a:pt x="17995" y="15381"/>
                    <a:pt x="15898" y="11825"/>
                    <a:pt x="15624" y="8329"/>
                  </a:cubicBezTo>
                  <a:cubicBezTo>
                    <a:pt x="15503" y="6719"/>
                    <a:pt x="15928" y="5320"/>
                    <a:pt x="16354" y="3801"/>
                  </a:cubicBezTo>
                  <a:cubicBezTo>
                    <a:pt x="16384" y="3711"/>
                    <a:pt x="16709" y="755"/>
                    <a:pt x="16689" y="730"/>
                  </a:cubicBezTo>
                  <a:lnTo>
                    <a:pt x="16689" y="730"/>
                  </a:lnTo>
                  <a:cubicBezTo>
                    <a:pt x="16706" y="719"/>
                    <a:pt x="16728" y="713"/>
                    <a:pt x="16754" y="713"/>
                  </a:cubicBezTo>
                  <a:close/>
                  <a:moveTo>
                    <a:pt x="22250" y="21156"/>
                  </a:moveTo>
                  <a:lnTo>
                    <a:pt x="22250" y="21156"/>
                  </a:lnTo>
                  <a:cubicBezTo>
                    <a:pt x="16385" y="23384"/>
                    <a:pt x="11306" y="27122"/>
                    <a:pt x="5240" y="27122"/>
                  </a:cubicBezTo>
                  <a:cubicBezTo>
                    <a:pt x="3856" y="27122"/>
                    <a:pt x="2421" y="26927"/>
                    <a:pt x="913" y="26476"/>
                  </a:cubicBezTo>
                  <a:lnTo>
                    <a:pt x="882" y="26476"/>
                  </a:lnTo>
                  <a:cubicBezTo>
                    <a:pt x="882" y="26476"/>
                    <a:pt x="1065" y="25959"/>
                    <a:pt x="1217" y="25746"/>
                  </a:cubicBezTo>
                  <a:cubicBezTo>
                    <a:pt x="1338" y="25594"/>
                    <a:pt x="1490" y="25533"/>
                    <a:pt x="1551" y="25381"/>
                  </a:cubicBezTo>
                  <a:cubicBezTo>
                    <a:pt x="3086" y="26110"/>
                    <a:pt x="4669" y="26410"/>
                    <a:pt x="6258" y="26410"/>
                  </a:cubicBezTo>
                  <a:cubicBezTo>
                    <a:pt x="9043" y="26410"/>
                    <a:pt x="11845" y="25490"/>
                    <a:pt x="14439" y="24348"/>
                  </a:cubicBezTo>
                  <a:cubicBezTo>
                    <a:pt x="17114" y="23163"/>
                    <a:pt x="19606" y="21916"/>
                    <a:pt x="22250" y="21156"/>
                  </a:cubicBezTo>
                  <a:close/>
                  <a:moveTo>
                    <a:pt x="31733" y="16625"/>
                  </a:moveTo>
                  <a:cubicBezTo>
                    <a:pt x="33190" y="16625"/>
                    <a:pt x="34636" y="17040"/>
                    <a:pt x="36020" y="18086"/>
                  </a:cubicBezTo>
                  <a:cubicBezTo>
                    <a:pt x="39363" y="20579"/>
                    <a:pt x="38816" y="25047"/>
                    <a:pt x="39971" y="28634"/>
                  </a:cubicBezTo>
                  <a:cubicBezTo>
                    <a:pt x="40184" y="29181"/>
                    <a:pt x="40397" y="29698"/>
                    <a:pt x="40670" y="30245"/>
                  </a:cubicBezTo>
                  <a:cubicBezTo>
                    <a:pt x="40366" y="30002"/>
                    <a:pt x="40093" y="29789"/>
                    <a:pt x="39758" y="29606"/>
                  </a:cubicBezTo>
                  <a:cubicBezTo>
                    <a:pt x="38391" y="28725"/>
                    <a:pt x="36871" y="28087"/>
                    <a:pt x="35260" y="27691"/>
                  </a:cubicBezTo>
                  <a:cubicBezTo>
                    <a:pt x="32950" y="27114"/>
                    <a:pt x="30609" y="26932"/>
                    <a:pt x="28421" y="25898"/>
                  </a:cubicBezTo>
                  <a:cubicBezTo>
                    <a:pt x="26293" y="24834"/>
                    <a:pt x="24530" y="23254"/>
                    <a:pt x="22767" y="21612"/>
                  </a:cubicBezTo>
                  <a:cubicBezTo>
                    <a:pt x="24315" y="21032"/>
                    <a:pt x="25913" y="20627"/>
                    <a:pt x="27562" y="20627"/>
                  </a:cubicBezTo>
                  <a:cubicBezTo>
                    <a:pt x="27726" y="20627"/>
                    <a:pt x="27891" y="20631"/>
                    <a:pt x="28056" y="20640"/>
                  </a:cubicBezTo>
                  <a:cubicBezTo>
                    <a:pt x="32190" y="20822"/>
                    <a:pt x="35412" y="23618"/>
                    <a:pt x="37631" y="26962"/>
                  </a:cubicBezTo>
                  <a:cubicBezTo>
                    <a:pt x="37640" y="26981"/>
                    <a:pt x="37650" y="26988"/>
                    <a:pt x="37657" y="26988"/>
                  </a:cubicBezTo>
                  <a:cubicBezTo>
                    <a:pt x="37674" y="26988"/>
                    <a:pt x="37682" y="26953"/>
                    <a:pt x="37661" y="26932"/>
                  </a:cubicBezTo>
                  <a:cubicBezTo>
                    <a:pt x="36080" y="24196"/>
                    <a:pt x="33983" y="22190"/>
                    <a:pt x="31521" y="21126"/>
                  </a:cubicBezTo>
                  <a:cubicBezTo>
                    <a:pt x="30050" y="20261"/>
                    <a:pt x="28443" y="19922"/>
                    <a:pt x="26806" y="19922"/>
                  </a:cubicBezTo>
                  <a:cubicBezTo>
                    <a:pt x="24992" y="19922"/>
                    <a:pt x="23141" y="20338"/>
                    <a:pt x="21399" y="20913"/>
                  </a:cubicBezTo>
                  <a:cubicBezTo>
                    <a:pt x="21643" y="20792"/>
                    <a:pt x="21946" y="20670"/>
                    <a:pt x="21977" y="20640"/>
                  </a:cubicBezTo>
                  <a:cubicBezTo>
                    <a:pt x="24852" y="18894"/>
                    <a:pt x="28323" y="16625"/>
                    <a:pt x="31733" y="16625"/>
                  </a:cubicBezTo>
                  <a:close/>
                  <a:moveTo>
                    <a:pt x="16342" y="0"/>
                  </a:moveTo>
                  <a:cubicBezTo>
                    <a:pt x="16268" y="0"/>
                    <a:pt x="16180" y="122"/>
                    <a:pt x="16202" y="275"/>
                  </a:cubicBezTo>
                  <a:cubicBezTo>
                    <a:pt x="16718" y="2159"/>
                    <a:pt x="15898" y="3801"/>
                    <a:pt x="15472" y="5594"/>
                  </a:cubicBezTo>
                  <a:cubicBezTo>
                    <a:pt x="15138" y="6992"/>
                    <a:pt x="15168" y="8360"/>
                    <a:pt x="15472" y="9758"/>
                  </a:cubicBezTo>
                  <a:cubicBezTo>
                    <a:pt x="16141" y="13071"/>
                    <a:pt x="17873" y="16172"/>
                    <a:pt x="19241" y="19211"/>
                  </a:cubicBezTo>
                  <a:cubicBezTo>
                    <a:pt x="18846" y="20245"/>
                    <a:pt x="18451" y="21248"/>
                    <a:pt x="17995" y="22220"/>
                  </a:cubicBezTo>
                  <a:lnTo>
                    <a:pt x="17995" y="22251"/>
                  </a:lnTo>
                  <a:cubicBezTo>
                    <a:pt x="14274" y="23946"/>
                    <a:pt x="10378" y="25960"/>
                    <a:pt x="6376" y="25960"/>
                  </a:cubicBezTo>
                  <a:cubicBezTo>
                    <a:pt x="4853" y="25960"/>
                    <a:pt x="3314" y="25668"/>
                    <a:pt x="1764" y="24956"/>
                  </a:cubicBezTo>
                  <a:cubicBezTo>
                    <a:pt x="1760" y="24955"/>
                    <a:pt x="1756" y="24955"/>
                    <a:pt x="1751" y="24955"/>
                  </a:cubicBezTo>
                  <a:cubicBezTo>
                    <a:pt x="1569" y="24955"/>
                    <a:pt x="296" y="25477"/>
                    <a:pt x="1" y="26719"/>
                  </a:cubicBezTo>
                  <a:cubicBezTo>
                    <a:pt x="1024" y="27073"/>
                    <a:pt x="2377" y="27564"/>
                    <a:pt x="4457" y="27564"/>
                  </a:cubicBezTo>
                  <a:cubicBezTo>
                    <a:pt x="7194" y="27564"/>
                    <a:pt x="11191" y="26714"/>
                    <a:pt x="17357" y="23588"/>
                  </a:cubicBezTo>
                  <a:cubicBezTo>
                    <a:pt x="18968" y="22798"/>
                    <a:pt x="20518" y="22463"/>
                    <a:pt x="22281" y="21764"/>
                  </a:cubicBezTo>
                  <a:cubicBezTo>
                    <a:pt x="24591" y="23922"/>
                    <a:pt x="27023" y="26020"/>
                    <a:pt x="30062" y="26962"/>
                  </a:cubicBezTo>
                  <a:cubicBezTo>
                    <a:pt x="34196" y="28269"/>
                    <a:pt x="37904" y="28391"/>
                    <a:pt x="41339" y="31369"/>
                  </a:cubicBezTo>
                  <a:cubicBezTo>
                    <a:pt x="41390" y="31406"/>
                    <a:pt x="41443" y="31421"/>
                    <a:pt x="41491" y="31421"/>
                  </a:cubicBezTo>
                  <a:cubicBezTo>
                    <a:pt x="41645" y="31421"/>
                    <a:pt x="41759" y="31265"/>
                    <a:pt x="41643" y="31126"/>
                  </a:cubicBezTo>
                  <a:cubicBezTo>
                    <a:pt x="38725" y="27175"/>
                    <a:pt x="40457" y="20822"/>
                    <a:pt x="36172" y="17691"/>
                  </a:cubicBezTo>
                  <a:cubicBezTo>
                    <a:pt x="34826" y="16711"/>
                    <a:pt x="33279" y="16306"/>
                    <a:pt x="31673" y="16306"/>
                  </a:cubicBezTo>
                  <a:cubicBezTo>
                    <a:pt x="27801" y="16306"/>
                    <a:pt x="23582" y="18663"/>
                    <a:pt x="21004" y="21004"/>
                  </a:cubicBezTo>
                  <a:cubicBezTo>
                    <a:pt x="20184" y="21308"/>
                    <a:pt x="19393" y="21612"/>
                    <a:pt x="18633" y="21947"/>
                  </a:cubicBezTo>
                  <a:cubicBezTo>
                    <a:pt x="18542" y="22007"/>
                    <a:pt x="18481" y="22038"/>
                    <a:pt x="18421" y="22038"/>
                  </a:cubicBezTo>
                  <a:cubicBezTo>
                    <a:pt x="18937" y="21308"/>
                    <a:pt x="19332" y="20518"/>
                    <a:pt x="19697" y="19637"/>
                  </a:cubicBezTo>
                  <a:cubicBezTo>
                    <a:pt x="22676" y="17083"/>
                    <a:pt x="25472" y="14713"/>
                    <a:pt x="24652" y="10305"/>
                  </a:cubicBezTo>
                  <a:cubicBezTo>
                    <a:pt x="23861" y="5685"/>
                    <a:pt x="19940" y="2646"/>
                    <a:pt x="16414" y="62"/>
                  </a:cubicBezTo>
                  <a:cubicBezTo>
                    <a:pt x="16397" y="19"/>
                    <a:pt x="16371" y="0"/>
                    <a:pt x="16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4"/>
            <p:cNvSpPr/>
            <p:nvPr/>
          </p:nvSpPr>
          <p:spPr>
            <a:xfrm>
              <a:off x="708900" y="2952150"/>
              <a:ext cx="141700" cy="108250"/>
            </a:xfrm>
            <a:custGeom>
              <a:avLst/>
              <a:gdLst/>
              <a:ahLst/>
              <a:cxnLst/>
              <a:rect l="l" t="t" r="r" b="b"/>
              <a:pathLst>
                <a:path w="5668" h="4330" extrusionOk="0">
                  <a:moveTo>
                    <a:pt x="110" y="1"/>
                  </a:moveTo>
                  <a:cubicBezTo>
                    <a:pt x="9" y="1"/>
                    <a:pt x="1" y="147"/>
                    <a:pt x="106" y="226"/>
                  </a:cubicBezTo>
                  <a:cubicBezTo>
                    <a:pt x="2416" y="925"/>
                    <a:pt x="4270" y="2293"/>
                    <a:pt x="5638" y="4329"/>
                  </a:cubicBezTo>
                  <a:lnTo>
                    <a:pt x="5668" y="4329"/>
                  </a:lnTo>
                  <a:cubicBezTo>
                    <a:pt x="4391" y="2232"/>
                    <a:pt x="2507" y="742"/>
                    <a:pt x="166" y="13"/>
                  </a:cubicBezTo>
                  <a:cubicBezTo>
                    <a:pt x="145" y="5"/>
                    <a:pt x="127"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4"/>
            <p:cNvSpPr/>
            <p:nvPr/>
          </p:nvSpPr>
          <p:spPr>
            <a:xfrm>
              <a:off x="590600" y="2957475"/>
              <a:ext cx="183800" cy="140350"/>
            </a:xfrm>
            <a:custGeom>
              <a:avLst/>
              <a:gdLst/>
              <a:ahLst/>
              <a:cxnLst/>
              <a:rect l="l" t="t" r="r" b="b"/>
              <a:pathLst>
                <a:path w="7352" h="5614" extrusionOk="0">
                  <a:moveTo>
                    <a:pt x="400" y="0"/>
                  </a:moveTo>
                  <a:cubicBezTo>
                    <a:pt x="126" y="0"/>
                    <a:pt x="0" y="359"/>
                    <a:pt x="248" y="469"/>
                  </a:cubicBezTo>
                  <a:cubicBezTo>
                    <a:pt x="3075" y="1593"/>
                    <a:pt x="5324" y="3235"/>
                    <a:pt x="7208" y="5575"/>
                  </a:cubicBezTo>
                  <a:cubicBezTo>
                    <a:pt x="7227" y="5603"/>
                    <a:pt x="7248" y="5614"/>
                    <a:pt x="7268" y="5614"/>
                  </a:cubicBezTo>
                  <a:cubicBezTo>
                    <a:pt x="7313" y="5614"/>
                    <a:pt x="7351" y="5557"/>
                    <a:pt x="7330" y="5514"/>
                  </a:cubicBezTo>
                  <a:cubicBezTo>
                    <a:pt x="5719" y="2991"/>
                    <a:pt x="3287" y="1016"/>
                    <a:pt x="491" y="13"/>
                  </a:cubicBezTo>
                  <a:cubicBezTo>
                    <a:pt x="459" y="4"/>
                    <a:pt x="428" y="0"/>
                    <a:pt x="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4"/>
            <p:cNvSpPr/>
            <p:nvPr/>
          </p:nvSpPr>
          <p:spPr>
            <a:xfrm>
              <a:off x="669975" y="2887750"/>
              <a:ext cx="155325" cy="67075"/>
            </a:xfrm>
            <a:custGeom>
              <a:avLst/>
              <a:gdLst/>
              <a:ahLst/>
              <a:cxnLst/>
              <a:rect l="l" t="t" r="r" b="b"/>
              <a:pathLst>
                <a:path w="6213" h="2683" extrusionOk="0">
                  <a:moveTo>
                    <a:pt x="6090" y="1"/>
                  </a:moveTo>
                  <a:cubicBezTo>
                    <a:pt x="6083" y="1"/>
                    <a:pt x="6076" y="2"/>
                    <a:pt x="6070" y="5"/>
                  </a:cubicBezTo>
                  <a:cubicBezTo>
                    <a:pt x="5097" y="583"/>
                    <a:pt x="4125" y="1100"/>
                    <a:pt x="3061" y="1525"/>
                  </a:cubicBezTo>
                  <a:cubicBezTo>
                    <a:pt x="2118" y="1920"/>
                    <a:pt x="1115" y="2072"/>
                    <a:pt x="173" y="2376"/>
                  </a:cubicBezTo>
                  <a:cubicBezTo>
                    <a:pt x="0" y="2434"/>
                    <a:pt x="19" y="2682"/>
                    <a:pt x="176" y="2682"/>
                  </a:cubicBezTo>
                  <a:cubicBezTo>
                    <a:pt x="185" y="2682"/>
                    <a:pt x="194" y="2682"/>
                    <a:pt x="204" y="2680"/>
                  </a:cubicBezTo>
                  <a:cubicBezTo>
                    <a:pt x="2270" y="2528"/>
                    <a:pt x="4459" y="1343"/>
                    <a:pt x="6131" y="157"/>
                  </a:cubicBezTo>
                  <a:cubicBezTo>
                    <a:pt x="6212" y="103"/>
                    <a:pt x="6148" y="1"/>
                    <a:pt x="6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4"/>
            <p:cNvSpPr/>
            <p:nvPr/>
          </p:nvSpPr>
          <p:spPr>
            <a:xfrm>
              <a:off x="808025" y="2993500"/>
              <a:ext cx="99575" cy="19775"/>
            </a:xfrm>
            <a:custGeom>
              <a:avLst/>
              <a:gdLst/>
              <a:ahLst/>
              <a:cxnLst/>
              <a:rect l="l" t="t" r="r" b="b"/>
              <a:pathLst>
                <a:path w="3983" h="791" extrusionOk="0">
                  <a:moveTo>
                    <a:pt x="122" y="0"/>
                  </a:moveTo>
                  <a:cubicBezTo>
                    <a:pt x="31" y="0"/>
                    <a:pt x="1" y="91"/>
                    <a:pt x="92" y="122"/>
                  </a:cubicBezTo>
                  <a:cubicBezTo>
                    <a:pt x="1338" y="547"/>
                    <a:pt x="2706" y="669"/>
                    <a:pt x="3983" y="791"/>
                  </a:cubicBezTo>
                  <a:cubicBezTo>
                    <a:pt x="2676" y="608"/>
                    <a:pt x="1399" y="274"/>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4"/>
            <p:cNvSpPr/>
            <p:nvPr/>
          </p:nvSpPr>
          <p:spPr>
            <a:xfrm>
              <a:off x="482750" y="2737850"/>
              <a:ext cx="89750" cy="177600"/>
            </a:xfrm>
            <a:custGeom>
              <a:avLst/>
              <a:gdLst/>
              <a:ahLst/>
              <a:cxnLst/>
              <a:rect l="l" t="t" r="r" b="b"/>
              <a:pathLst>
                <a:path w="3590" h="7104" extrusionOk="0">
                  <a:moveTo>
                    <a:pt x="3544" y="1"/>
                  </a:moveTo>
                  <a:cubicBezTo>
                    <a:pt x="3531" y="1"/>
                    <a:pt x="3516" y="4"/>
                    <a:pt x="3498" y="13"/>
                  </a:cubicBezTo>
                  <a:cubicBezTo>
                    <a:pt x="2343" y="2263"/>
                    <a:pt x="1188" y="4573"/>
                    <a:pt x="63" y="6883"/>
                  </a:cubicBezTo>
                  <a:cubicBezTo>
                    <a:pt x="1" y="7007"/>
                    <a:pt x="109" y="7104"/>
                    <a:pt x="213" y="7104"/>
                  </a:cubicBezTo>
                  <a:cubicBezTo>
                    <a:pt x="261" y="7104"/>
                    <a:pt x="308" y="7083"/>
                    <a:pt x="337" y="7035"/>
                  </a:cubicBezTo>
                  <a:cubicBezTo>
                    <a:pt x="1461" y="4725"/>
                    <a:pt x="2556" y="2415"/>
                    <a:pt x="3589" y="44"/>
                  </a:cubicBezTo>
                  <a:cubicBezTo>
                    <a:pt x="3589" y="22"/>
                    <a:pt x="3574" y="1"/>
                    <a:pt x="35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4"/>
            <p:cNvSpPr/>
            <p:nvPr/>
          </p:nvSpPr>
          <p:spPr>
            <a:xfrm>
              <a:off x="508175" y="2642875"/>
              <a:ext cx="30875" cy="100575"/>
            </a:xfrm>
            <a:custGeom>
              <a:avLst/>
              <a:gdLst/>
              <a:ahLst/>
              <a:cxnLst/>
              <a:rect l="l" t="t" r="r" b="b"/>
              <a:pathLst>
                <a:path w="1235" h="4023" extrusionOk="0">
                  <a:moveTo>
                    <a:pt x="1200" y="0"/>
                  </a:moveTo>
                  <a:cubicBezTo>
                    <a:pt x="1192" y="0"/>
                    <a:pt x="1183" y="4"/>
                    <a:pt x="1174" y="13"/>
                  </a:cubicBezTo>
                  <a:cubicBezTo>
                    <a:pt x="748" y="1290"/>
                    <a:pt x="384" y="2597"/>
                    <a:pt x="19" y="3873"/>
                  </a:cubicBezTo>
                  <a:cubicBezTo>
                    <a:pt x="1" y="3964"/>
                    <a:pt x="80" y="4022"/>
                    <a:pt x="153" y="4022"/>
                  </a:cubicBezTo>
                  <a:cubicBezTo>
                    <a:pt x="203" y="4022"/>
                    <a:pt x="250" y="3995"/>
                    <a:pt x="262" y="3934"/>
                  </a:cubicBezTo>
                  <a:cubicBezTo>
                    <a:pt x="627" y="2627"/>
                    <a:pt x="992" y="1350"/>
                    <a:pt x="1235" y="43"/>
                  </a:cubicBezTo>
                  <a:cubicBezTo>
                    <a:pt x="1235" y="22"/>
                    <a:pt x="1220" y="0"/>
                    <a:pt x="1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4"/>
            <p:cNvSpPr/>
            <p:nvPr/>
          </p:nvSpPr>
          <p:spPr>
            <a:xfrm>
              <a:off x="397075" y="2594350"/>
              <a:ext cx="118050" cy="226975"/>
            </a:xfrm>
            <a:custGeom>
              <a:avLst/>
              <a:gdLst/>
              <a:ahLst/>
              <a:cxnLst/>
              <a:rect l="l" t="t" r="r" b="b"/>
              <a:pathLst>
                <a:path w="4722" h="9079" extrusionOk="0">
                  <a:moveTo>
                    <a:pt x="106" y="1"/>
                  </a:moveTo>
                  <a:cubicBezTo>
                    <a:pt x="78" y="1"/>
                    <a:pt x="0" y="55"/>
                    <a:pt x="25" y="130"/>
                  </a:cubicBezTo>
                  <a:cubicBezTo>
                    <a:pt x="1849" y="2896"/>
                    <a:pt x="3916" y="5601"/>
                    <a:pt x="4402" y="8945"/>
                  </a:cubicBezTo>
                  <a:cubicBezTo>
                    <a:pt x="4417" y="9033"/>
                    <a:pt x="4495" y="9078"/>
                    <a:pt x="4568" y="9078"/>
                  </a:cubicBezTo>
                  <a:cubicBezTo>
                    <a:pt x="4647" y="9078"/>
                    <a:pt x="4722" y="9025"/>
                    <a:pt x="4706" y="8915"/>
                  </a:cubicBezTo>
                  <a:cubicBezTo>
                    <a:pt x="4280" y="5449"/>
                    <a:pt x="2335" y="2592"/>
                    <a:pt x="116" y="9"/>
                  </a:cubicBezTo>
                  <a:cubicBezTo>
                    <a:pt x="116" y="3"/>
                    <a:pt x="112"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4"/>
            <p:cNvSpPr/>
            <p:nvPr/>
          </p:nvSpPr>
          <p:spPr>
            <a:xfrm>
              <a:off x="440900" y="2746650"/>
              <a:ext cx="61125" cy="118875"/>
            </a:xfrm>
            <a:custGeom>
              <a:avLst/>
              <a:gdLst/>
              <a:ahLst/>
              <a:cxnLst/>
              <a:rect l="l" t="t" r="r" b="b"/>
              <a:pathLst>
                <a:path w="2445" h="4755" extrusionOk="0">
                  <a:moveTo>
                    <a:pt x="84" y="1"/>
                  </a:moveTo>
                  <a:cubicBezTo>
                    <a:pt x="43" y="1"/>
                    <a:pt x="1" y="44"/>
                    <a:pt x="65" y="87"/>
                  </a:cubicBezTo>
                  <a:cubicBezTo>
                    <a:pt x="1038" y="1485"/>
                    <a:pt x="1737" y="3005"/>
                    <a:pt x="2193" y="4677"/>
                  </a:cubicBezTo>
                  <a:cubicBezTo>
                    <a:pt x="2204" y="4732"/>
                    <a:pt x="2243" y="4755"/>
                    <a:pt x="2285" y="4755"/>
                  </a:cubicBezTo>
                  <a:cubicBezTo>
                    <a:pt x="2360" y="4755"/>
                    <a:pt x="2445" y="4683"/>
                    <a:pt x="2406" y="4585"/>
                  </a:cubicBezTo>
                  <a:cubicBezTo>
                    <a:pt x="2041" y="2914"/>
                    <a:pt x="1251" y="1364"/>
                    <a:pt x="126" y="26"/>
                  </a:cubicBezTo>
                  <a:cubicBezTo>
                    <a:pt x="117" y="8"/>
                    <a:pt x="101" y="1"/>
                    <a:pt x="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4"/>
            <p:cNvSpPr/>
            <p:nvPr/>
          </p:nvSpPr>
          <p:spPr>
            <a:xfrm>
              <a:off x="621325" y="3004575"/>
              <a:ext cx="87175" cy="76325"/>
            </a:xfrm>
            <a:custGeom>
              <a:avLst/>
              <a:gdLst/>
              <a:ahLst/>
              <a:cxnLst/>
              <a:rect l="l" t="t" r="r" b="b"/>
              <a:pathLst>
                <a:path w="3487" h="3053" extrusionOk="0">
                  <a:moveTo>
                    <a:pt x="27" y="1"/>
                  </a:moveTo>
                  <a:cubicBezTo>
                    <a:pt x="9" y="1"/>
                    <a:pt x="0" y="22"/>
                    <a:pt x="22" y="44"/>
                  </a:cubicBezTo>
                  <a:cubicBezTo>
                    <a:pt x="1268" y="956"/>
                    <a:pt x="2423" y="1867"/>
                    <a:pt x="3457" y="3053"/>
                  </a:cubicBezTo>
                  <a:lnTo>
                    <a:pt x="3487" y="3053"/>
                  </a:lnTo>
                  <a:cubicBezTo>
                    <a:pt x="2484" y="1867"/>
                    <a:pt x="1390" y="804"/>
                    <a:pt x="52" y="13"/>
                  </a:cubicBezTo>
                  <a:cubicBezTo>
                    <a:pt x="43" y="4"/>
                    <a:pt x="34" y="1"/>
                    <a:pt x="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4"/>
            <p:cNvSpPr/>
            <p:nvPr/>
          </p:nvSpPr>
          <p:spPr>
            <a:xfrm>
              <a:off x="747475" y="2996975"/>
              <a:ext cx="113025" cy="129075"/>
            </a:xfrm>
            <a:custGeom>
              <a:avLst/>
              <a:gdLst/>
              <a:ahLst/>
              <a:cxnLst/>
              <a:rect l="l" t="t" r="r" b="b"/>
              <a:pathLst>
                <a:path w="4521" h="5163" extrusionOk="0">
                  <a:moveTo>
                    <a:pt x="48" y="1"/>
                  </a:moveTo>
                  <a:cubicBezTo>
                    <a:pt x="9" y="1"/>
                    <a:pt x="0" y="22"/>
                    <a:pt x="22" y="44"/>
                  </a:cubicBezTo>
                  <a:cubicBezTo>
                    <a:pt x="1967" y="1351"/>
                    <a:pt x="3456" y="3022"/>
                    <a:pt x="4429" y="5150"/>
                  </a:cubicBezTo>
                  <a:cubicBezTo>
                    <a:pt x="4429" y="5158"/>
                    <a:pt x="4435" y="5162"/>
                    <a:pt x="4445" y="5162"/>
                  </a:cubicBezTo>
                  <a:cubicBezTo>
                    <a:pt x="4471" y="5162"/>
                    <a:pt x="4520" y="5134"/>
                    <a:pt x="4520" y="5089"/>
                  </a:cubicBezTo>
                  <a:cubicBezTo>
                    <a:pt x="3517" y="2962"/>
                    <a:pt x="2088" y="1229"/>
                    <a:pt x="113" y="13"/>
                  </a:cubicBezTo>
                  <a:cubicBezTo>
                    <a:pt x="86" y="4"/>
                    <a:pt x="65"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4"/>
            <p:cNvSpPr/>
            <p:nvPr/>
          </p:nvSpPr>
          <p:spPr>
            <a:xfrm>
              <a:off x="735225" y="3015325"/>
              <a:ext cx="36650" cy="36600"/>
            </a:xfrm>
            <a:custGeom>
              <a:avLst/>
              <a:gdLst/>
              <a:ahLst/>
              <a:cxnLst/>
              <a:rect l="l" t="t" r="r" b="b"/>
              <a:pathLst>
                <a:path w="1466" h="1464" extrusionOk="0">
                  <a:moveTo>
                    <a:pt x="71" y="0"/>
                  </a:moveTo>
                  <a:cubicBezTo>
                    <a:pt x="16" y="0"/>
                    <a:pt x="1" y="45"/>
                    <a:pt x="25" y="70"/>
                  </a:cubicBezTo>
                  <a:lnTo>
                    <a:pt x="1393" y="1437"/>
                  </a:lnTo>
                  <a:cubicBezTo>
                    <a:pt x="1402" y="1456"/>
                    <a:pt x="1415" y="1463"/>
                    <a:pt x="1426" y="1463"/>
                  </a:cubicBezTo>
                  <a:cubicBezTo>
                    <a:pt x="1449" y="1463"/>
                    <a:pt x="1465" y="1428"/>
                    <a:pt x="1423" y="1407"/>
                  </a:cubicBezTo>
                  <a:cubicBezTo>
                    <a:pt x="967" y="951"/>
                    <a:pt x="572" y="465"/>
                    <a:pt x="116" y="9"/>
                  </a:cubicBezTo>
                  <a:cubicBezTo>
                    <a:pt x="99" y="3"/>
                    <a:pt x="84" y="0"/>
                    <a:pt x="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4"/>
            <p:cNvSpPr/>
            <p:nvPr/>
          </p:nvSpPr>
          <p:spPr>
            <a:xfrm>
              <a:off x="882600" y="3024500"/>
              <a:ext cx="55400" cy="43500"/>
            </a:xfrm>
            <a:custGeom>
              <a:avLst/>
              <a:gdLst/>
              <a:ahLst/>
              <a:cxnLst/>
              <a:rect l="l" t="t" r="r" b="b"/>
              <a:pathLst>
                <a:path w="2216" h="1740" extrusionOk="0">
                  <a:moveTo>
                    <a:pt x="45" y="0"/>
                  </a:moveTo>
                  <a:cubicBezTo>
                    <a:pt x="20" y="0"/>
                    <a:pt x="1" y="72"/>
                    <a:pt x="27" y="98"/>
                  </a:cubicBezTo>
                  <a:cubicBezTo>
                    <a:pt x="756" y="675"/>
                    <a:pt x="1516" y="1192"/>
                    <a:pt x="2215" y="1739"/>
                  </a:cubicBezTo>
                  <a:lnTo>
                    <a:pt x="57" y="7"/>
                  </a:lnTo>
                  <a:cubicBezTo>
                    <a:pt x="53" y="2"/>
                    <a:pt x="49" y="0"/>
                    <a:pt x="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4"/>
            <p:cNvSpPr/>
            <p:nvPr/>
          </p:nvSpPr>
          <p:spPr>
            <a:xfrm>
              <a:off x="808025" y="2963100"/>
              <a:ext cx="113250" cy="19975"/>
            </a:xfrm>
            <a:custGeom>
              <a:avLst/>
              <a:gdLst/>
              <a:ahLst/>
              <a:cxnLst/>
              <a:rect l="l" t="t" r="r" b="b"/>
              <a:pathLst>
                <a:path w="4530" h="799" extrusionOk="0">
                  <a:moveTo>
                    <a:pt x="4499" y="0"/>
                  </a:moveTo>
                  <a:cubicBezTo>
                    <a:pt x="3010" y="456"/>
                    <a:pt x="1551" y="608"/>
                    <a:pt x="31" y="700"/>
                  </a:cubicBezTo>
                  <a:cubicBezTo>
                    <a:pt x="1" y="730"/>
                    <a:pt x="1" y="791"/>
                    <a:pt x="31" y="791"/>
                  </a:cubicBezTo>
                  <a:cubicBezTo>
                    <a:pt x="160" y="796"/>
                    <a:pt x="289" y="798"/>
                    <a:pt x="418" y="798"/>
                  </a:cubicBezTo>
                  <a:cubicBezTo>
                    <a:pt x="1808" y="798"/>
                    <a:pt x="3192" y="504"/>
                    <a:pt x="4499" y="31"/>
                  </a:cubicBezTo>
                  <a:cubicBezTo>
                    <a:pt x="4530" y="31"/>
                    <a:pt x="4499" y="0"/>
                    <a:pt x="4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4"/>
            <p:cNvSpPr/>
            <p:nvPr/>
          </p:nvSpPr>
          <p:spPr>
            <a:xfrm>
              <a:off x="811825" y="2916750"/>
              <a:ext cx="70700" cy="26625"/>
            </a:xfrm>
            <a:custGeom>
              <a:avLst/>
              <a:gdLst/>
              <a:ahLst/>
              <a:cxnLst/>
              <a:rect l="l" t="t" r="r" b="b"/>
              <a:pathLst>
                <a:path w="2828" h="1065" extrusionOk="0">
                  <a:moveTo>
                    <a:pt x="2736" y="0"/>
                  </a:moveTo>
                  <a:cubicBezTo>
                    <a:pt x="1916" y="487"/>
                    <a:pt x="1034" y="760"/>
                    <a:pt x="92" y="912"/>
                  </a:cubicBezTo>
                  <a:cubicBezTo>
                    <a:pt x="1" y="973"/>
                    <a:pt x="1" y="1064"/>
                    <a:pt x="92" y="1064"/>
                  </a:cubicBezTo>
                  <a:cubicBezTo>
                    <a:pt x="1065" y="973"/>
                    <a:pt x="1976" y="608"/>
                    <a:pt x="2767" y="61"/>
                  </a:cubicBezTo>
                  <a:cubicBezTo>
                    <a:pt x="2828" y="31"/>
                    <a:pt x="2767" y="0"/>
                    <a:pt x="2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4"/>
            <p:cNvSpPr/>
            <p:nvPr/>
          </p:nvSpPr>
          <p:spPr>
            <a:xfrm>
              <a:off x="630225" y="2892675"/>
              <a:ext cx="135675" cy="62100"/>
            </a:xfrm>
            <a:custGeom>
              <a:avLst/>
              <a:gdLst/>
              <a:ahLst/>
              <a:cxnLst/>
              <a:rect l="l" t="t" r="r" b="b"/>
              <a:pathLst>
                <a:path w="5427" h="2484" extrusionOk="0">
                  <a:moveTo>
                    <a:pt x="5348" y="1"/>
                  </a:moveTo>
                  <a:cubicBezTo>
                    <a:pt x="5331" y="1"/>
                    <a:pt x="5311" y="6"/>
                    <a:pt x="5289" y="21"/>
                  </a:cubicBezTo>
                  <a:cubicBezTo>
                    <a:pt x="3526" y="872"/>
                    <a:pt x="1794" y="1632"/>
                    <a:pt x="0" y="2392"/>
                  </a:cubicBezTo>
                  <a:cubicBezTo>
                    <a:pt x="0" y="2422"/>
                    <a:pt x="0" y="2483"/>
                    <a:pt x="61" y="2483"/>
                  </a:cubicBezTo>
                  <a:cubicBezTo>
                    <a:pt x="1915" y="1875"/>
                    <a:pt x="3648" y="1024"/>
                    <a:pt x="5380" y="82"/>
                  </a:cubicBezTo>
                  <a:cubicBezTo>
                    <a:pt x="5426" y="59"/>
                    <a:pt x="5402" y="1"/>
                    <a:pt x="5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4"/>
            <p:cNvSpPr/>
            <p:nvPr/>
          </p:nvSpPr>
          <p:spPr>
            <a:xfrm>
              <a:off x="599250" y="2902000"/>
              <a:ext cx="64975" cy="39600"/>
            </a:xfrm>
            <a:custGeom>
              <a:avLst/>
              <a:gdLst/>
              <a:ahLst/>
              <a:cxnLst/>
              <a:rect l="l" t="t" r="r" b="b"/>
              <a:pathLst>
                <a:path w="2599" h="1584" extrusionOk="0">
                  <a:moveTo>
                    <a:pt x="2571" y="0"/>
                  </a:moveTo>
                  <a:cubicBezTo>
                    <a:pt x="2564" y="0"/>
                    <a:pt x="2555" y="4"/>
                    <a:pt x="2546" y="13"/>
                  </a:cubicBezTo>
                  <a:cubicBezTo>
                    <a:pt x="1756" y="590"/>
                    <a:pt x="905" y="1077"/>
                    <a:pt x="23" y="1502"/>
                  </a:cubicBezTo>
                  <a:cubicBezTo>
                    <a:pt x="0" y="1525"/>
                    <a:pt x="12" y="1583"/>
                    <a:pt x="46" y="1583"/>
                  </a:cubicBezTo>
                  <a:cubicBezTo>
                    <a:pt x="57" y="1583"/>
                    <a:pt x="70" y="1578"/>
                    <a:pt x="84" y="1563"/>
                  </a:cubicBezTo>
                  <a:cubicBezTo>
                    <a:pt x="935" y="1168"/>
                    <a:pt x="1786" y="651"/>
                    <a:pt x="2577" y="43"/>
                  </a:cubicBezTo>
                  <a:cubicBezTo>
                    <a:pt x="2598" y="22"/>
                    <a:pt x="2589" y="0"/>
                    <a:pt x="25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4"/>
            <p:cNvSpPr/>
            <p:nvPr/>
          </p:nvSpPr>
          <p:spPr>
            <a:xfrm>
              <a:off x="501225" y="2806575"/>
              <a:ext cx="93300" cy="86925"/>
            </a:xfrm>
            <a:custGeom>
              <a:avLst/>
              <a:gdLst/>
              <a:ahLst/>
              <a:cxnLst/>
              <a:rect l="l" t="t" r="r" b="b"/>
              <a:pathLst>
                <a:path w="3732" h="3477" extrusionOk="0">
                  <a:moveTo>
                    <a:pt x="3701" y="0"/>
                  </a:moveTo>
                  <a:cubicBezTo>
                    <a:pt x="2425" y="1094"/>
                    <a:pt x="1209" y="2249"/>
                    <a:pt x="23" y="3374"/>
                  </a:cubicBezTo>
                  <a:cubicBezTo>
                    <a:pt x="1" y="3442"/>
                    <a:pt x="46" y="3476"/>
                    <a:pt x="83" y="3476"/>
                  </a:cubicBezTo>
                  <a:cubicBezTo>
                    <a:pt x="95" y="3476"/>
                    <a:pt x="107" y="3473"/>
                    <a:pt x="114" y="3465"/>
                  </a:cubicBezTo>
                  <a:cubicBezTo>
                    <a:pt x="1361" y="2340"/>
                    <a:pt x="2546" y="1216"/>
                    <a:pt x="3732" y="30"/>
                  </a:cubicBezTo>
                  <a:cubicBezTo>
                    <a:pt x="3732" y="30"/>
                    <a:pt x="3732" y="0"/>
                    <a:pt x="3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4"/>
            <p:cNvSpPr/>
            <p:nvPr/>
          </p:nvSpPr>
          <p:spPr>
            <a:xfrm>
              <a:off x="530300" y="2666425"/>
              <a:ext cx="51625" cy="66525"/>
            </a:xfrm>
            <a:custGeom>
              <a:avLst/>
              <a:gdLst/>
              <a:ahLst/>
              <a:cxnLst/>
              <a:rect l="l" t="t" r="r" b="b"/>
              <a:pathLst>
                <a:path w="2065" h="2661" extrusionOk="0">
                  <a:moveTo>
                    <a:pt x="2008" y="1"/>
                  </a:moveTo>
                  <a:cubicBezTo>
                    <a:pt x="1999" y="1"/>
                    <a:pt x="1991" y="4"/>
                    <a:pt x="1991" y="13"/>
                  </a:cubicBezTo>
                  <a:cubicBezTo>
                    <a:pt x="1322" y="864"/>
                    <a:pt x="654" y="1685"/>
                    <a:pt x="46" y="2536"/>
                  </a:cubicBezTo>
                  <a:cubicBezTo>
                    <a:pt x="1" y="2581"/>
                    <a:pt x="73" y="2660"/>
                    <a:pt x="126" y="2660"/>
                  </a:cubicBezTo>
                  <a:cubicBezTo>
                    <a:pt x="144" y="2660"/>
                    <a:pt x="160" y="2651"/>
                    <a:pt x="167" y="2627"/>
                  </a:cubicBezTo>
                  <a:cubicBezTo>
                    <a:pt x="806" y="1807"/>
                    <a:pt x="1414" y="925"/>
                    <a:pt x="2021" y="44"/>
                  </a:cubicBezTo>
                  <a:cubicBezTo>
                    <a:pt x="2064" y="22"/>
                    <a:pt x="2031" y="1"/>
                    <a:pt x="2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4"/>
            <p:cNvSpPr/>
            <p:nvPr/>
          </p:nvSpPr>
          <p:spPr>
            <a:xfrm>
              <a:off x="504075" y="2572975"/>
              <a:ext cx="12175" cy="67275"/>
            </a:xfrm>
            <a:custGeom>
              <a:avLst/>
              <a:gdLst/>
              <a:ahLst/>
              <a:cxnLst/>
              <a:rect l="l" t="t" r="r" b="b"/>
              <a:pathLst>
                <a:path w="487" h="2691" extrusionOk="0">
                  <a:moveTo>
                    <a:pt x="452" y="1"/>
                  </a:moveTo>
                  <a:cubicBezTo>
                    <a:pt x="438" y="1"/>
                    <a:pt x="426" y="16"/>
                    <a:pt x="426" y="43"/>
                  </a:cubicBezTo>
                  <a:cubicBezTo>
                    <a:pt x="274" y="864"/>
                    <a:pt x="92" y="1745"/>
                    <a:pt x="0" y="2627"/>
                  </a:cubicBezTo>
                  <a:cubicBezTo>
                    <a:pt x="0" y="2664"/>
                    <a:pt x="47" y="2690"/>
                    <a:pt x="82" y="2690"/>
                  </a:cubicBezTo>
                  <a:cubicBezTo>
                    <a:pt x="104" y="2690"/>
                    <a:pt x="122" y="2680"/>
                    <a:pt x="122" y="2657"/>
                  </a:cubicBezTo>
                  <a:cubicBezTo>
                    <a:pt x="304" y="1806"/>
                    <a:pt x="396" y="955"/>
                    <a:pt x="487" y="73"/>
                  </a:cubicBezTo>
                  <a:cubicBezTo>
                    <a:pt x="487" y="23"/>
                    <a:pt x="468"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4"/>
            <p:cNvSpPr/>
            <p:nvPr/>
          </p:nvSpPr>
          <p:spPr>
            <a:xfrm>
              <a:off x="406625" y="2558025"/>
              <a:ext cx="89125" cy="140575"/>
            </a:xfrm>
            <a:custGeom>
              <a:avLst/>
              <a:gdLst/>
              <a:ahLst/>
              <a:cxnLst/>
              <a:rect l="l" t="t" r="r" b="b"/>
              <a:pathLst>
                <a:path w="3565" h="5623" extrusionOk="0">
                  <a:moveTo>
                    <a:pt x="93" y="0"/>
                  </a:moveTo>
                  <a:cubicBezTo>
                    <a:pt x="51" y="0"/>
                    <a:pt x="1" y="79"/>
                    <a:pt x="69" y="124"/>
                  </a:cubicBezTo>
                  <a:cubicBezTo>
                    <a:pt x="1588" y="1766"/>
                    <a:pt x="2774" y="3529"/>
                    <a:pt x="3534" y="5595"/>
                  </a:cubicBezTo>
                  <a:cubicBezTo>
                    <a:pt x="3534" y="5616"/>
                    <a:pt x="3537" y="5622"/>
                    <a:pt x="3542" y="5622"/>
                  </a:cubicBezTo>
                  <a:cubicBezTo>
                    <a:pt x="3551" y="5622"/>
                    <a:pt x="3564" y="5595"/>
                    <a:pt x="3564" y="5595"/>
                  </a:cubicBezTo>
                  <a:cubicBezTo>
                    <a:pt x="2865" y="3529"/>
                    <a:pt x="1771" y="1553"/>
                    <a:pt x="129" y="33"/>
                  </a:cubicBezTo>
                  <a:cubicBezTo>
                    <a:pt x="122" y="10"/>
                    <a:pt x="108" y="0"/>
                    <a:pt x="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4"/>
            <p:cNvSpPr/>
            <p:nvPr/>
          </p:nvSpPr>
          <p:spPr>
            <a:xfrm>
              <a:off x="441900" y="2555600"/>
              <a:ext cx="30275" cy="40400"/>
            </a:xfrm>
            <a:custGeom>
              <a:avLst/>
              <a:gdLst/>
              <a:ahLst/>
              <a:cxnLst/>
              <a:rect l="l" t="t" r="r" b="b"/>
              <a:pathLst>
                <a:path w="1211" h="1616" extrusionOk="0">
                  <a:moveTo>
                    <a:pt x="99" y="0"/>
                  </a:moveTo>
                  <a:cubicBezTo>
                    <a:pt x="36" y="0"/>
                    <a:pt x="1" y="45"/>
                    <a:pt x="25" y="69"/>
                  </a:cubicBezTo>
                  <a:cubicBezTo>
                    <a:pt x="451" y="525"/>
                    <a:pt x="785" y="1042"/>
                    <a:pt x="1089" y="1589"/>
                  </a:cubicBezTo>
                  <a:cubicBezTo>
                    <a:pt x="1099" y="1608"/>
                    <a:pt x="1114" y="1615"/>
                    <a:pt x="1131" y="1615"/>
                  </a:cubicBezTo>
                  <a:cubicBezTo>
                    <a:pt x="1167" y="1615"/>
                    <a:pt x="1211" y="1580"/>
                    <a:pt x="1211" y="1559"/>
                  </a:cubicBezTo>
                  <a:cubicBezTo>
                    <a:pt x="937" y="981"/>
                    <a:pt x="603" y="464"/>
                    <a:pt x="147" y="8"/>
                  </a:cubicBezTo>
                  <a:cubicBezTo>
                    <a:pt x="130" y="3"/>
                    <a:pt x="11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4"/>
            <p:cNvSpPr/>
            <p:nvPr/>
          </p:nvSpPr>
          <p:spPr>
            <a:xfrm>
              <a:off x="378925" y="2634175"/>
              <a:ext cx="90775" cy="111150"/>
            </a:xfrm>
            <a:custGeom>
              <a:avLst/>
              <a:gdLst/>
              <a:ahLst/>
              <a:cxnLst/>
              <a:rect l="l" t="t" r="r" b="b"/>
              <a:pathLst>
                <a:path w="3631" h="4446" extrusionOk="0">
                  <a:moveTo>
                    <a:pt x="62" y="1"/>
                  </a:moveTo>
                  <a:cubicBezTo>
                    <a:pt x="38" y="1"/>
                    <a:pt x="1" y="36"/>
                    <a:pt x="22" y="57"/>
                  </a:cubicBezTo>
                  <a:cubicBezTo>
                    <a:pt x="1359" y="1394"/>
                    <a:pt x="2575" y="2793"/>
                    <a:pt x="3578" y="4434"/>
                  </a:cubicBezTo>
                  <a:cubicBezTo>
                    <a:pt x="3586" y="4442"/>
                    <a:pt x="3594" y="4446"/>
                    <a:pt x="3601" y="4446"/>
                  </a:cubicBezTo>
                  <a:cubicBezTo>
                    <a:pt x="3620" y="4446"/>
                    <a:pt x="3631" y="4418"/>
                    <a:pt x="3608" y="4373"/>
                  </a:cubicBezTo>
                  <a:cubicBezTo>
                    <a:pt x="2605" y="2793"/>
                    <a:pt x="1481" y="1273"/>
                    <a:pt x="82" y="27"/>
                  </a:cubicBezTo>
                  <a:cubicBezTo>
                    <a:pt x="82" y="8"/>
                    <a:pt x="74"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4"/>
            <p:cNvSpPr/>
            <p:nvPr/>
          </p:nvSpPr>
          <p:spPr>
            <a:xfrm>
              <a:off x="425425" y="2780450"/>
              <a:ext cx="23550" cy="33600"/>
            </a:xfrm>
            <a:custGeom>
              <a:avLst/>
              <a:gdLst/>
              <a:ahLst/>
              <a:cxnLst/>
              <a:rect l="l" t="t" r="r" b="b"/>
              <a:pathLst>
                <a:path w="942" h="1344" extrusionOk="0">
                  <a:moveTo>
                    <a:pt x="76" y="0"/>
                  </a:moveTo>
                  <a:cubicBezTo>
                    <a:pt x="40" y="0"/>
                    <a:pt x="1" y="34"/>
                    <a:pt x="46" y="103"/>
                  </a:cubicBezTo>
                  <a:cubicBezTo>
                    <a:pt x="289" y="498"/>
                    <a:pt x="532" y="893"/>
                    <a:pt x="806" y="1319"/>
                  </a:cubicBezTo>
                  <a:cubicBezTo>
                    <a:pt x="815" y="1336"/>
                    <a:pt x="830" y="1343"/>
                    <a:pt x="847" y="1343"/>
                  </a:cubicBezTo>
                  <a:cubicBezTo>
                    <a:pt x="890" y="1343"/>
                    <a:pt x="941" y="1293"/>
                    <a:pt x="897" y="1227"/>
                  </a:cubicBezTo>
                  <a:cubicBezTo>
                    <a:pt x="654" y="802"/>
                    <a:pt x="380" y="437"/>
                    <a:pt x="107" y="12"/>
                  </a:cubicBezTo>
                  <a:cubicBezTo>
                    <a:pt x="99" y="4"/>
                    <a:pt x="88"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74" name="Google Shape;4574;p64"/>
          <p:cNvCxnSpPr/>
          <p:nvPr/>
        </p:nvCxnSpPr>
        <p:spPr>
          <a:xfrm rot="10800000" flipH="1">
            <a:off x="3224895" y="2469291"/>
            <a:ext cx="1026300" cy="223800"/>
          </a:xfrm>
          <a:prstGeom prst="curvedConnector4">
            <a:avLst>
              <a:gd name="adj1" fmla="val 32100"/>
              <a:gd name="adj2" fmla="val 206401"/>
            </a:avLst>
          </a:prstGeom>
          <a:noFill/>
          <a:ln w="9525" cap="flat" cmpd="sng">
            <a:solidFill>
              <a:schemeClr val="accent1"/>
            </a:solidFill>
            <a:prstDash val="solid"/>
            <a:round/>
            <a:headEnd type="none" w="med" len="med"/>
            <a:tailEnd type="none" w="med" len="med"/>
          </a:ln>
        </p:spPr>
      </p:cxnSp>
      <p:cxnSp>
        <p:nvCxnSpPr>
          <p:cNvPr id="4575" name="Google Shape;4575;p64"/>
          <p:cNvCxnSpPr>
            <a:stCxn id="4475" idx="1"/>
          </p:cNvCxnSpPr>
          <p:nvPr/>
        </p:nvCxnSpPr>
        <p:spPr>
          <a:xfrm flipH="1">
            <a:off x="717211" y="2788976"/>
            <a:ext cx="1406700" cy="3873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4577" name="Google Shape;4577;p64"/>
          <p:cNvCxnSpPr/>
          <p:nvPr/>
        </p:nvCxnSpPr>
        <p:spPr>
          <a:xfrm flipH="1">
            <a:off x="10752" y="2987708"/>
            <a:ext cx="1406700" cy="387300"/>
          </a:xfrm>
          <a:prstGeom prst="curvedConnector3">
            <a:avLst>
              <a:gd name="adj1" fmla="val 50000"/>
            </a:avLst>
          </a:prstGeom>
          <a:noFill/>
          <a:ln w="9525" cap="flat" cmpd="sng">
            <a:solidFill>
              <a:schemeClr val="accent1"/>
            </a:solidFill>
            <a:prstDash val="solid"/>
            <a:round/>
            <a:headEnd type="none" w="med" len="med"/>
            <a:tailEnd type="none" w="med" len="med"/>
          </a:ln>
        </p:spPr>
      </p:cxnSp>
      <p:cxnSp>
        <p:nvCxnSpPr>
          <p:cNvPr id="4599" name="Google Shape;4599;p64"/>
          <p:cNvCxnSpPr/>
          <p:nvPr/>
        </p:nvCxnSpPr>
        <p:spPr>
          <a:xfrm>
            <a:off x="4616795" y="2642916"/>
            <a:ext cx="1026300" cy="223800"/>
          </a:xfrm>
          <a:prstGeom prst="curvedConnector4">
            <a:avLst>
              <a:gd name="adj1" fmla="val 32100"/>
              <a:gd name="adj2" fmla="val 206399"/>
            </a:avLst>
          </a:prstGeom>
          <a:noFill/>
          <a:ln w="9525" cap="flat" cmpd="sng">
            <a:solidFill>
              <a:schemeClr val="accent1"/>
            </a:solidFill>
            <a:prstDash val="solid"/>
            <a:round/>
            <a:headEnd type="none" w="med" len="med"/>
            <a:tailEnd type="none" w="med" len="med"/>
          </a:ln>
        </p:spPr>
      </p:cxnSp>
      <p:grpSp>
        <p:nvGrpSpPr>
          <p:cNvPr id="4" name="Google Shape;4500;p64"/>
          <p:cNvGrpSpPr/>
          <p:nvPr/>
        </p:nvGrpSpPr>
        <p:grpSpPr>
          <a:xfrm rot="5810566">
            <a:off x="5597262" y="2849311"/>
            <a:ext cx="733006" cy="844825"/>
            <a:chOff x="1051950" y="4003000"/>
            <a:chExt cx="973625" cy="1122150"/>
          </a:xfrm>
        </p:grpSpPr>
        <p:sp>
          <p:nvSpPr>
            <p:cNvPr id="170" name="Google Shape;4501;p64"/>
            <p:cNvSpPr/>
            <p:nvPr/>
          </p:nvSpPr>
          <p:spPr>
            <a:xfrm>
              <a:off x="1051950" y="4003000"/>
              <a:ext cx="973625" cy="1122150"/>
            </a:xfrm>
            <a:custGeom>
              <a:avLst/>
              <a:gdLst/>
              <a:ahLst/>
              <a:cxnLst/>
              <a:rect l="l" t="t" r="r" b="b"/>
              <a:pathLst>
                <a:path w="38945" h="44886" extrusionOk="0">
                  <a:moveTo>
                    <a:pt x="27181" y="968"/>
                  </a:moveTo>
                  <a:cubicBezTo>
                    <a:pt x="27224" y="968"/>
                    <a:pt x="27273" y="975"/>
                    <a:pt x="27327" y="989"/>
                  </a:cubicBezTo>
                  <a:cubicBezTo>
                    <a:pt x="27630" y="1445"/>
                    <a:pt x="27904" y="1901"/>
                    <a:pt x="28178" y="2356"/>
                  </a:cubicBezTo>
                  <a:cubicBezTo>
                    <a:pt x="28694" y="3268"/>
                    <a:pt x="29241" y="4241"/>
                    <a:pt x="29637" y="5214"/>
                  </a:cubicBezTo>
                  <a:cubicBezTo>
                    <a:pt x="30488" y="7068"/>
                    <a:pt x="31065" y="9104"/>
                    <a:pt x="31126" y="11141"/>
                  </a:cubicBezTo>
                  <a:cubicBezTo>
                    <a:pt x="31369" y="15822"/>
                    <a:pt x="28968" y="20837"/>
                    <a:pt x="24135" y="21901"/>
                  </a:cubicBezTo>
                  <a:cubicBezTo>
                    <a:pt x="26536" y="17767"/>
                    <a:pt x="27934" y="13056"/>
                    <a:pt x="28026" y="8192"/>
                  </a:cubicBezTo>
                  <a:cubicBezTo>
                    <a:pt x="28026" y="8162"/>
                    <a:pt x="28003" y="8147"/>
                    <a:pt x="27980" y="8147"/>
                  </a:cubicBezTo>
                  <a:cubicBezTo>
                    <a:pt x="27957" y="8147"/>
                    <a:pt x="27934" y="8162"/>
                    <a:pt x="27934" y="8192"/>
                  </a:cubicBezTo>
                  <a:cubicBezTo>
                    <a:pt x="27661" y="12995"/>
                    <a:pt x="26232" y="17676"/>
                    <a:pt x="23770" y="21749"/>
                  </a:cubicBezTo>
                  <a:cubicBezTo>
                    <a:pt x="23922" y="18314"/>
                    <a:pt x="22494" y="14971"/>
                    <a:pt x="22950" y="11536"/>
                  </a:cubicBezTo>
                  <a:cubicBezTo>
                    <a:pt x="23405" y="8040"/>
                    <a:pt x="25472" y="4849"/>
                    <a:pt x="26962" y="1688"/>
                  </a:cubicBezTo>
                  <a:cubicBezTo>
                    <a:pt x="26858" y="1196"/>
                    <a:pt x="26931" y="968"/>
                    <a:pt x="27181" y="968"/>
                  </a:cubicBezTo>
                  <a:close/>
                  <a:moveTo>
                    <a:pt x="13983" y="12630"/>
                  </a:moveTo>
                  <a:cubicBezTo>
                    <a:pt x="13952" y="12630"/>
                    <a:pt x="13952" y="15396"/>
                    <a:pt x="13952" y="15670"/>
                  </a:cubicBezTo>
                  <a:cubicBezTo>
                    <a:pt x="13922" y="17493"/>
                    <a:pt x="13861" y="19317"/>
                    <a:pt x="13527" y="21111"/>
                  </a:cubicBezTo>
                  <a:cubicBezTo>
                    <a:pt x="12585" y="26004"/>
                    <a:pt x="8876" y="28892"/>
                    <a:pt x="5016" y="31597"/>
                  </a:cubicBezTo>
                  <a:cubicBezTo>
                    <a:pt x="4986" y="30077"/>
                    <a:pt x="4955" y="28618"/>
                    <a:pt x="5259" y="27190"/>
                  </a:cubicBezTo>
                  <a:cubicBezTo>
                    <a:pt x="5989" y="23421"/>
                    <a:pt x="8025" y="20351"/>
                    <a:pt x="10761" y="17767"/>
                  </a:cubicBezTo>
                  <a:cubicBezTo>
                    <a:pt x="10786" y="17717"/>
                    <a:pt x="10770" y="17668"/>
                    <a:pt x="10747" y="17668"/>
                  </a:cubicBezTo>
                  <a:cubicBezTo>
                    <a:pt x="10742" y="17668"/>
                    <a:pt x="10736" y="17670"/>
                    <a:pt x="10730" y="17676"/>
                  </a:cubicBezTo>
                  <a:cubicBezTo>
                    <a:pt x="8025" y="19621"/>
                    <a:pt x="6080" y="22478"/>
                    <a:pt x="5138" y="25670"/>
                  </a:cubicBezTo>
                  <a:cubicBezTo>
                    <a:pt x="4560" y="27646"/>
                    <a:pt x="4560" y="29561"/>
                    <a:pt x="4560" y="31536"/>
                  </a:cubicBezTo>
                  <a:cubicBezTo>
                    <a:pt x="3284" y="30229"/>
                    <a:pt x="2037" y="28709"/>
                    <a:pt x="1642" y="26886"/>
                  </a:cubicBezTo>
                  <a:cubicBezTo>
                    <a:pt x="1186" y="24697"/>
                    <a:pt x="2189" y="22509"/>
                    <a:pt x="3587" y="20898"/>
                  </a:cubicBezTo>
                  <a:cubicBezTo>
                    <a:pt x="6171" y="17949"/>
                    <a:pt x="10062" y="16734"/>
                    <a:pt x="12828" y="13968"/>
                  </a:cubicBezTo>
                  <a:cubicBezTo>
                    <a:pt x="12919" y="13846"/>
                    <a:pt x="13831" y="12630"/>
                    <a:pt x="13983" y="12630"/>
                  </a:cubicBezTo>
                  <a:close/>
                  <a:moveTo>
                    <a:pt x="14895" y="31475"/>
                  </a:moveTo>
                  <a:lnTo>
                    <a:pt x="14895" y="31475"/>
                  </a:lnTo>
                  <a:cubicBezTo>
                    <a:pt x="13952" y="32205"/>
                    <a:pt x="12980" y="32843"/>
                    <a:pt x="11916" y="33451"/>
                  </a:cubicBezTo>
                  <a:cubicBezTo>
                    <a:pt x="7964" y="35731"/>
                    <a:pt x="2980" y="37859"/>
                    <a:pt x="1581" y="42691"/>
                  </a:cubicBezTo>
                  <a:lnTo>
                    <a:pt x="1460" y="42691"/>
                  </a:lnTo>
                  <a:cubicBezTo>
                    <a:pt x="1308" y="42752"/>
                    <a:pt x="1156" y="42843"/>
                    <a:pt x="1004" y="42874"/>
                  </a:cubicBezTo>
                  <a:cubicBezTo>
                    <a:pt x="928" y="42889"/>
                    <a:pt x="844" y="42897"/>
                    <a:pt x="761" y="42897"/>
                  </a:cubicBezTo>
                  <a:cubicBezTo>
                    <a:pt x="677" y="42897"/>
                    <a:pt x="594" y="42889"/>
                    <a:pt x="518" y="42874"/>
                  </a:cubicBezTo>
                  <a:cubicBezTo>
                    <a:pt x="457" y="42874"/>
                    <a:pt x="426" y="42874"/>
                    <a:pt x="396" y="42904"/>
                  </a:cubicBezTo>
                  <a:cubicBezTo>
                    <a:pt x="1429" y="40290"/>
                    <a:pt x="2828" y="38071"/>
                    <a:pt x="5107" y="36460"/>
                  </a:cubicBezTo>
                  <a:cubicBezTo>
                    <a:pt x="7053" y="35032"/>
                    <a:pt x="9332" y="34272"/>
                    <a:pt x="11490" y="33330"/>
                  </a:cubicBezTo>
                  <a:cubicBezTo>
                    <a:pt x="12676" y="32813"/>
                    <a:pt x="13831" y="32205"/>
                    <a:pt x="14895" y="31475"/>
                  </a:cubicBezTo>
                  <a:close/>
                  <a:moveTo>
                    <a:pt x="38239" y="30685"/>
                  </a:moveTo>
                  <a:lnTo>
                    <a:pt x="38239" y="30685"/>
                  </a:lnTo>
                  <a:cubicBezTo>
                    <a:pt x="38147" y="30776"/>
                    <a:pt x="37600" y="31871"/>
                    <a:pt x="37509" y="31962"/>
                  </a:cubicBezTo>
                  <a:cubicBezTo>
                    <a:pt x="36749" y="33512"/>
                    <a:pt x="35959" y="35062"/>
                    <a:pt x="35017" y="36521"/>
                  </a:cubicBezTo>
                  <a:cubicBezTo>
                    <a:pt x="33254" y="39166"/>
                    <a:pt x="31065" y="41263"/>
                    <a:pt x="28208" y="42661"/>
                  </a:cubicBezTo>
                  <a:cubicBezTo>
                    <a:pt x="26539" y="43522"/>
                    <a:pt x="24744" y="44172"/>
                    <a:pt x="22959" y="44172"/>
                  </a:cubicBezTo>
                  <a:cubicBezTo>
                    <a:pt x="21719" y="44172"/>
                    <a:pt x="20485" y="43859"/>
                    <a:pt x="19302" y="43087"/>
                  </a:cubicBezTo>
                  <a:cubicBezTo>
                    <a:pt x="16901" y="41536"/>
                    <a:pt x="16658" y="39378"/>
                    <a:pt x="15655" y="37099"/>
                  </a:cubicBezTo>
                  <a:lnTo>
                    <a:pt x="15655" y="37099"/>
                  </a:lnTo>
                  <a:cubicBezTo>
                    <a:pt x="17568" y="37609"/>
                    <a:pt x="19482" y="38098"/>
                    <a:pt x="21485" y="38098"/>
                  </a:cubicBezTo>
                  <a:cubicBezTo>
                    <a:pt x="21869" y="38098"/>
                    <a:pt x="22255" y="38080"/>
                    <a:pt x="22646" y="38041"/>
                  </a:cubicBezTo>
                  <a:cubicBezTo>
                    <a:pt x="26840" y="37676"/>
                    <a:pt x="30944" y="35700"/>
                    <a:pt x="34318" y="33299"/>
                  </a:cubicBezTo>
                  <a:cubicBezTo>
                    <a:pt x="34399" y="33272"/>
                    <a:pt x="34335" y="33173"/>
                    <a:pt x="34278" y="33173"/>
                  </a:cubicBezTo>
                  <a:cubicBezTo>
                    <a:pt x="34270" y="33173"/>
                    <a:pt x="34263" y="33174"/>
                    <a:pt x="34257" y="33178"/>
                  </a:cubicBezTo>
                  <a:cubicBezTo>
                    <a:pt x="30305" y="35153"/>
                    <a:pt x="26415" y="37372"/>
                    <a:pt x="21855" y="37524"/>
                  </a:cubicBezTo>
                  <a:cubicBezTo>
                    <a:pt x="21751" y="37527"/>
                    <a:pt x="21646" y="37528"/>
                    <a:pt x="21542" y="37528"/>
                  </a:cubicBezTo>
                  <a:cubicBezTo>
                    <a:pt x="19405" y="37528"/>
                    <a:pt x="17349" y="36950"/>
                    <a:pt x="15320" y="36400"/>
                  </a:cubicBezTo>
                  <a:cubicBezTo>
                    <a:pt x="15320" y="36400"/>
                    <a:pt x="15320" y="36369"/>
                    <a:pt x="15290" y="36369"/>
                  </a:cubicBezTo>
                  <a:lnTo>
                    <a:pt x="15168" y="36248"/>
                  </a:lnTo>
                  <a:cubicBezTo>
                    <a:pt x="18633" y="35457"/>
                    <a:pt x="21339" y="32114"/>
                    <a:pt x="24925" y="31536"/>
                  </a:cubicBezTo>
                  <a:cubicBezTo>
                    <a:pt x="25464" y="31454"/>
                    <a:pt x="26004" y="31421"/>
                    <a:pt x="26543" y="31421"/>
                  </a:cubicBezTo>
                  <a:cubicBezTo>
                    <a:pt x="28405" y="31421"/>
                    <a:pt x="30267" y="31814"/>
                    <a:pt x="32129" y="31931"/>
                  </a:cubicBezTo>
                  <a:cubicBezTo>
                    <a:pt x="32387" y="31947"/>
                    <a:pt x="32639" y="31955"/>
                    <a:pt x="32886" y="31955"/>
                  </a:cubicBezTo>
                  <a:cubicBezTo>
                    <a:pt x="34561" y="31955"/>
                    <a:pt x="36015" y="31606"/>
                    <a:pt x="37631" y="31050"/>
                  </a:cubicBezTo>
                  <a:cubicBezTo>
                    <a:pt x="37661" y="31050"/>
                    <a:pt x="38147" y="30716"/>
                    <a:pt x="38239" y="30685"/>
                  </a:cubicBezTo>
                  <a:close/>
                  <a:moveTo>
                    <a:pt x="27026" y="0"/>
                  </a:moveTo>
                  <a:cubicBezTo>
                    <a:pt x="26930" y="0"/>
                    <a:pt x="26840" y="80"/>
                    <a:pt x="26840" y="198"/>
                  </a:cubicBezTo>
                  <a:cubicBezTo>
                    <a:pt x="26293" y="4150"/>
                    <a:pt x="23223" y="7159"/>
                    <a:pt x="22615" y="11110"/>
                  </a:cubicBezTo>
                  <a:cubicBezTo>
                    <a:pt x="22007" y="14849"/>
                    <a:pt x="23466" y="18527"/>
                    <a:pt x="23466" y="22266"/>
                  </a:cubicBezTo>
                  <a:cubicBezTo>
                    <a:pt x="21825" y="24849"/>
                    <a:pt x="19819" y="27159"/>
                    <a:pt x="17387" y="29105"/>
                  </a:cubicBezTo>
                  <a:cubicBezTo>
                    <a:pt x="13618" y="32144"/>
                    <a:pt x="8512" y="33542"/>
                    <a:pt x="4773" y="36369"/>
                  </a:cubicBezTo>
                  <a:cubicBezTo>
                    <a:pt x="5077" y="35123"/>
                    <a:pt x="5077" y="33846"/>
                    <a:pt x="5077" y="32570"/>
                  </a:cubicBezTo>
                  <a:lnTo>
                    <a:pt x="5107" y="32570"/>
                  </a:lnTo>
                  <a:cubicBezTo>
                    <a:pt x="5320" y="32327"/>
                    <a:pt x="5563" y="32083"/>
                    <a:pt x="5776" y="31840"/>
                  </a:cubicBezTo>
                  <a:cubicBezTo>
                    <a:pt x="5928" y="31658"/>
                    <a:pt x="6141" y="31506"/>
                    <a:pt x="6262" y="31323"/>
                  </a:cubicBezTo>
                  <a:cubicBezTo>
                    <a:pt x="9241" y="29257"/>
                    <a:pt x="12159" y="26886"/>
                    <a:pt x="13405" y="23421"/>
                  </a:cubicBezTo>
                  <a:cubicBezTo>
                    <a:pt x="14743" y="19804"/>
                    <a:pt x="14408" y="15670"/>
                    <a:pt x="14408" y="11901"/>
                  </a:cubicBezTo>
                  <a:cubicBezTo>
                    <a:pt x="14408" y="11777"/>
                    <a:pt x="14296" y="11666"/>
                    <a:pt x="14195" y="11666"/>
                  </a:cubicBezTo>
                  <a:cubicBezTo>
                    <a:pt x="14148" y="11666"/>
                    <a:pt x="14103" y="11691"/>
                    <a:pt x="14074" y="11749"/>
                  </a:cubicBezTo>
                  <a:cubicBezTo>
                    <a:pt x="11065" y="16490"/>
                    <a:pt x="4591" y="17645"/>
                    <a:pt x="1916" y="22691"/>
                  </a:cubicBezTo>
                  <a:cubicBezTo>
                    <a:pt x="1" y="26308"/>
                    <a:pt x="1764" y="29682"/>
                    <a:pt x="4591" y="32083"/>
                  </a:cubicBezTo>
                  <a:cubicBezTo>
                    <a:pt x="4591" y="33573"/>
                    <a:pt x="4591" y="35032"/>
                    <a:pt x="4287" y="36552"/>
                  </a:cubicBezTo>
                  <a:cubicBezTo>
                    <a:pt x="4287" y="36643"/>
                    <a:pt x="4287" y="36703"/>
                    <a:pt x="4378" y="36764"/>
                  </a:cubicBezTo>
                  <a:cubicBezTo>
                    <a:pt x="2463" y="38284"/>
                    <a:pt x="943" y="40169"/>
                    <a:pt x="153" y="42904"/>
                  </a:cubicBezTo>
                  <a:cubicBezTo>
                    <a:pt x="128" y="43005"/>
                    <a:pt x="207" y="43064"/>
                    <a:pt x="269" y="43064"/>
                  </a:cubicBezTo>
                  <a:cubicBezTo>
                    <a:pt x="282" y="43064"/>
                    <a:pt x="294" y="43061"/>
                    <a:pt x="305" y="43056"/>
                  </a:cubicBezTo>
                  <a:lnTo>
                    <a:pt x="305" y="43056"/>
                  </a:lnTo>
                  <a:cubicBezTo>
                    <a:pt x="274" y="43147"/>
                    <a:pt x="305" y="43239"/>
                    <a:pt x="426" y="43239"/>
                  </a:cubicBezTo>
                  <a:cubicBezTo>
                    <a:pt x="522" y="43262"/>
                    <a:pt x="627" y="43274"/>
                    <a:pt x="737" y="43274"/>
                  </a:cubicBezTo>
                  <a:cubicBezTo>
                    <a:pt x="1047" y="43274"/>
                    <a:pt x="1387" y="43183"/>
                    <a:pt x="1612" y="43026"/>
                  </a:cubicBezTo>
                  <a:cubicBezTo>
                    <a:pt x="1642" y="42965"/>
                    <a:pt x="1642" y="42935"/>
                    <a:pt x="1642" y="42935"/>
                  </a:cubicBezTo>
                  <a:cubicBezTo>
                    <a:pt x="1660" y="42952"/>
                    <a:pt x="1680" y="42960"/>
                    <a:pt x="1701" y="42960"/>
                  </a:cubicBezTo>
                  <a:cubicBezTo>
                    <a:pt x="1751" y="42960"/>
                    <a:pt x="1803" y="42917"/>
                    <a:pt x="1825" y="42874"/>
                  </a:cubicBezTo>
                  <a:cubicBezTo>
                    <a:pt x="3223" y="39439"/>
                    <a:pt x="5867" y="37463"/>
                    <a:pt x="8755" y="35731"/>
                  </a:cubicBezTo>
                  <a:cubicBezTo>
                    <a:pt x="8785" y="35761"/>
                    <a:pt x="8816" y="35792"/>
                    <a:pt x="8907" y="35792"/>
                  </a:cubicBezTo>
                  <a:cubicBezTo>
                    <a:pt x="10183" y="35852"/>
                    <a:pt x="11490" y="36065"/>
                    <a:pt x="12737" y="36369"/>
                  </a:cubicBezTo>
                  <a:cubicBezTo>
                    <a:pt x="12737" y="36400"/>
                    <a:pt x="12767" y="36400"/>
                    <a:pt x="12797" y="36430"/>
                  </a:cubicBezTo>
                  <a:cubicBezTo>
                    <a:pt x="12919" y="36430"/>
                    <a:pt x="13041" y="36491"/>
                    <a:pt x="13162" y="36491"/>
                  </a:cubicBezTo>
                  <a:cubicBezTo>
                    <a:pt x="13800" y="36643"/>
                    <a:pt x="14439" y="36825"/>
                    <a:pt x="15077" y="37007"/>
                  </a:cubicBezTo>
                  <a:cubicBezTo>
                    <a:pt x="16263" y="39530"/>
                    <a:pt x="16414" y="41962"/>
                    <a:pt x="18998" y="43664"/>
                  </a:cubicBezTo>
                  <a:cubicBezTo>
                    <a:pt x="20280" y="44492"/>
                    <a:pt x="21689" y="44885"/>
                    <a:pt x="23135" y="44885"/>
                  </a:cubicBezTo>
                  <a:cubicBezTo>
                    <a:pt x="23918" y="44885"/>
                    <a:pt x="24712" y="44770"/>
                    <a:pt x="25503" y="44546"/>
                  </a:cubicBezTo>
                  <a:cubicBezTo>
                    <a:pt x="32585" y="42327"/>
                    <a:pt x="35959" y="36460"/>
                    <a:pt x="38877" y="30138"/>
                  </a:cubicBezTo>
                  <a:cubicBezTo>
                    <a:pt x="38944" y="30003"/>
                    <a:pt x="38829" y="29869"/>
                    <a:pt x="38703" y="29869"/>
                  </a:cubicBezTo>
                  <a:cubicBezTo>
                    <a:pt x="38659" y="29869"/>
                    <a:pt x="38613" y="29886"/>
                    <a:pt x="38573" y="29925"/>
                  </a:cubicBezTo>
                  <a:cubicBezTo>
                    <a:pt x="37005" y="31190"/>
                    <a:pt x="35276" y="31540"/>
                    <a:pt x="33480" y="31540"/>
                  </a:cubicBezTo>
                  <a:cubicBezTo>
                    <a:pt x="31250" y="31540"/>
                    <a:pt x="28917" y="31000"/>
                    <a:pt x="26659" y="31000"/>
                  </a:cubicBezTo>
                  <a:cubicBezTo>
                    <a:pt x="26189" y="31000"/>
                    <a:pt x="25722" y="31024"/>
                    <a:pt x="25260" y="31080"/>
                  </a:cubicBezTo>
                  <a:cubicBezTo>
                    <a:pt x="21065" y="31627"/>
                    <a:pt x="18269" y="35548"/>
                    <a:pt x="14165" y="36096"/>
                  </a:cubicBezTo>
                  <a:cubicBezTo>
                    <a:pt x="12585" y="35670"/>
                    <a:pt x="10974" y="35336"/>
                    <a:pt x="9302" y="35305"/>
                  </a:cubicBezTo>
                  <a:cubicBezTo>
                    <a:pt x="11186" y="34211"/>
                    <a:pt x="13162" y="33178"/>
                    <a:pt x="14925" y="31871"/>
                  </a:cubicBezTo>
                  <a:cubicBezTo>
                    <a:pt x="17448" y="30108"/>
                    <a:pt x="19697" y="27980"/>
                    <a:pt x="21582" y="25548"/>
                  </a:cubicBezTo>
                  <a:cubicBezTo>
                    <a:pt x="22311" y="24636"/>
                    <a:pt x="22980" y="23694"/>
                    <a:pt x="23649" y="22691"/>
                  </a:cubicBezTo>
                  <a:lnTo>
                    <a:pt x="23649" y="22661"/>
                  </a:lnTo>
                  <a:lnTo>
                    <a:pt x="23983" y="22083"/>
                  </a:lnTo>
                  <a:cubicBezTo>
                    <a:pt x="27934" y="21171"/>
                    <a:pt x="30640" y="18132"/>
                    <a:pt x="31369" y="14089"/>
                  </a:cubicBezTo>
                  <a:cubicBezTo>
                    <a:pt x="32220" y="9044"/>
                    <a:pt x="29880" y="4180"/>
                    <a:pt x="27175" y="77"/>
                  </a:cubicBezTo>
                  <a:cubicBezTo>
                    <a:pt x="27132" y="23"/>
                    <a:pt x="27078" y="0"/>
                    <a:pt x="2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502;p64"/>
            <p:cNvSpPr/>
            <p:nvPr/>
          </p:nvSpPr>
          <p:spPr>
            <a:xfrm>
              <a:off x="1099825" y="4379975"/>
              <a:ext cx="259700" cy="423150"/>
            </a:xfrm>
            <a:custGeom>
              <a:avLst/>
              <a:gdLst/>
              <a:ahLst/>
              <a:cxnLst/>
              <a:rect l="l" t="t" r="r" b="b"/>
              <a:pathLst>
                <a:path w="10388" h="16926" extrusionOk="0">
                  <a:moveTo>
                    <a:pt x="10231" y="1"/>
                  </a:moveTo>
                  <a:cubicBezTo>
                    <a:pt x="10222" y="1"/>
                    <a:pt x="10214" y="4"/>
                    <a:pt x="10214" y="13"/>
                  </a:cubicBezTo>
                  <a:cubicBezTo>
                    <a:pt x="8724" y="1959"/>
                    <a:pt x="6536" y="2779"/>
                    <a:pt x="4742" y="4329"/>
                  </a:cubicBezTo>
                  <a:cubicBezTo>
                    <a:pt x="3618" y="5332"/>
                    <a:pt x="2706" y="6579"/>
                    <a:pt x="2007" y="7916"/>
                  </a:cubicBezTo>
                  <a:cubicBezTo>
                    <a:pt x="1399" y="9132"/>
                    <a:pt x="913" y="10561"/>
                    <a:pt x="913" y="11989"/>
                  </a:cubicBezTo>
                  <a:cubicBezTo>
                    <a:pt x="913" y="13813"/>
                    <a:pt x="2128" y="14664"/>
                    <a:pt x="2584" y="16305"/>
                  </a:cubicBezTo>
                  <a:cubicBezTo>
                    <a:pt x="1247" y="14968"/>
                    <a:pt x="305" y="13752"/>
                    <a:pt x="335" y="11716"/>
                  </a:cubicBezTo>
                  <a:cubicBezTo>
                    <a:pt x="365" y="10165"/>
                    <a:pt x="791" y="8646"/>
                    <a:pt x="1429" y="7187"/>
                  </a:cubicBezTo>
                  <a:cubicBezTo>
                    <a:pt x="1429" y="7156"/>
                    <a:pt x="1399" y="7156"/>
                    <a:pt x="1399" y="7156"/>
                  </a:cubicBezTo>
                  <a:cubicBezTo>
                    <a:pt x="517" y="8828"/>
                    <a:pt x="1" y="10712"/>
                    <a:pt x="122" y="12627"/>
                  </a:cubicBezTo>
                  <a:cubicBezTo>
                    <a:pt x="213" y="14421"/>
                    <a:pt x="1521" y="15667"/>
                    <a:pt x="2736" y="16852"/>
                  </a:cubicBezTo>
                  <a:cubicBezTo>
                    <a:pt x="2767" y="16883"/>
                    <a:pt x="2797" y="16883"/>
                    <a:pt x="2858" y="16883"/>
                  </a:cubicBezTo>
                  <a:cubicBezTo>
                    <a:pt x="2885" y="16910"/>
                    <a:pt x="2931" y="16925"/>
                    <a:pt x="2981" y="16925"/>
                  </a:cubicBezTo>
                  <a:cubicBezTo>
                    <a:pt x="3043" y="16925"/>
                    <a:pt x="3112" y="16903"/>
                    <a:pt x="3162" y="16852"/>
                  </a:cubicBezTo>
                  <a:cubicBezTo>
                    <a:pt x="3314" y="16640"/>
                    <a:pt x="3496" y="16457"/>
                    <a:pt x="3648" y="16275"/>
                  </a:cubicBezTo>
                  <a:cubicBezTo>
                    <a:pt x="6505" y="14117"/>
                    <a:pt x="8724" y="11351"/>
                    <a:pt x="10366" y="8098"/>
                  </a:cubicBezTo>
                  <a:cubicBezTo>
                    <a:pt x="10387" y="8077"/>
                    <a:pt x="10363" y="8055"/>
                    <a:pt x="10336" y="8055"/>
                  </a:cubicBezTo>
                  <a:cubicBezTo>
                    <a:pt x="10325" y="8055"/>
                    <a:pt x="10314" y="8059"/>
                    <a:pt x="10305" y="8068"/>
                  </a:cubicBezTo>
                  <a:cubicBezTo>
                    <a:pt x="8815" y="10773"/>
                    <a:pt x="6961" y="13114"/>
                    <a:pt x="4682" y="15150"/>
                  </a:cubicBezTo>
                  <a:cubicBezTo>
                    <a:pt x="7600" y="11442"/>
                    <a:pt x="10062" y="7339"/>
                    <a:pt x="10244" y="2475"/>
                  </a:cubicBezTo>
                  <a:cubicBezTo>
                    <a:pt x="10244" y="2445"/>
                    <a:pt x="10221" y="2430"/>
                    <a:pt x="10198" y="2430"/>
                  </a:cubicBezTo>
                  <a:cubicBezTo>
                    <a:pt x="10176" y="2430"/>
                    <a:pt x="10153" y="2445"/>
                    <a:pt x="10153" y="2475"/>
                  </a:cubicBezTo>
                  <a:cubicBezTo>
                    <a:pt x="9758" y="8007"/>
                    <a:pt x="6414" y="12141"/>
                    <a:pt x="3162" y="16275"/>
                  </a:cubicBezTo>
                  <a:cubicBezTo>
                    <a:pt x="4894" y="13205"/>
                    <a:pt x="6232" y="10013"/>
                    <a:pt x="7205" y="6579"/>
                  </a:cubicBezTo>
                  <a:cubicBezTo>
                    <a:pt x="7205" y="6557"/>
                    <a:pt x="7174" y="6536"/>
                    <a:pt x="7156" y="6536"/>
                  </a:cubicBezTo>
                  <a:cubicBezTo>
                    <a:pt x="7149" y="6536"/>
                    <a:pt x="7144" y="6539"/>
                    <a:pt x="7144" y="6548"/>
                  </a:cubicBezTo>
                  <a:cubicBezTo>
                    <a:pt x="6080" y="9861"/>
                    <a:pt x="4621" y="12962"/>
                    <a:pt x="2919" y="15971"/>
                  </a:cubicBezTo>
                  <a:cubicBezTo>
                    <a:pt x="2615" y="15181"/>
                    <a:pt x="2037" y="14573"/>
                    <a:pt x="1703" y="13722"/>
                  </a:cubicBezTo>
                  <a:cubicBezTo>
                    <a:pt x="791" y="11594"/>
                    <a:pt x="1885" y="8919"/>
                    <a:pt x="3010" y="7095"/>
                  </a:cubicBezTo>
                  <a:cubicBezTo>
                    <a:pt x="4834" y="3995"/>
                    <a:pt x="8177" y="2779"/>
                    <a:pt x="10244" y="44"/>
                  </a:cubicBezTo>
                  <a:cubicBezTo>
                    <a:pt x="10287" y="22"/>
                    <a:pt x="10254" y="1"/>
                    <a:pt x="10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503;p64"/>
            <p:cNvSpPr/>
            <p:nvPr/>
          </p:nvSpPr>
          <p:spPr>
            <a:xfrm>
              <a:off x="1635550" y="4090650"/>
              <a:ext cx="163400" cy="466775"/>
            </a:xfrm>
            <a:custGeom>
              <a:avLst/>
              <a:gdLst/>
              <a:ahLst/>
              <a:cxnLst/>
              <a:rect l="l" t="t" r="r" b="b"/>
              <a:pathLst>
                <a:path w="6536" h="18671" extrusionOk="0">
                  <a:moveTo>
                    <a:pt x="3744" y="1"/>
                  </a:moveTo>
                  <a:cubicBezTo>
                    <a:pt x="3725" y="1"/>
                    <a:pt x="3709" y="10"/>
                    <a:pt x="3709" y="36"/>
                  </a:cubicBezTo>
                  <a:cubicBezTo>
                    <a:pt x="3375" y="3258"/>
                    <a:pt x="1642" y="6115"/>
                    <a:pt x="1095" y="9307"/>
                  </a:cubicBezTo>
                  <a:cubicBezTo>
                    <a:pt x="609" y="12194"/>
                    <a:pt x="1520" y="14960"/>
                    <a:pt x="882" y="17817"/>
                  </a:cubicBezTo>
                  <a:cubicBezTo>
                    <a:pt x="639" y="14626"/>
                    <a:pt x="153" y="11465"/>
                    <a:pt x="122" y="8243"/>
                  </a:cubicBezTo>
                  <a:cubicBezTo>
                    <a:pt x="122" y="8228"/>
                    <a:pt x="107" y="8220"/>
                    <a:pt x="92" y="8220"/>
                  </a:cubicBezTo>
                  <a:cubicBezTo>
                    <a:pt x="77" y="8220"/>
                    <a:pt x="61" y="8228"/>
                    <a:pt x="61" y="8243"/>
                  </a:cubicBezTo>
                  <a:cubicBezTo>
                    <a:pt x="31" y="11525"/>
                    <a:pt x="1" y="14960"/>
                    <a:pt x="669" y="18152"/>
                  </a:cubicBezTo>
                  <a:cubicBezTo>
                    <a:pt x="669" y="18243"/>
                    <a:pt x="761" y="18243"/>
                    <a:pt x="791" y="18243"/>
                  </a:cubicBezTo>
                  <a:cubicBezTo>
                    <a:pt x="761" y="18304"/>
                    <a:pt x="761" y="18395"/>
                    <a:pt x="730" y="18456"/>
                  </a:cubicBezTo>
                  <a:cubicBezTo>
                    <a:pt x="687" y="18563"/>
                    <a:pt x="796" y="18671"/>
                    <a:pt x="885" y="18671"/>
                  </a:cubicBezTo>
                  <a:cubicBezTo>
                    <a:pt x="922" y="18671"/>
                    <a:pt x="956" y="18652"/>
                    <a:pt x="973" y="18608"/>
                  </a:cubicBezTo>
                  <a:cubicBezTo>
                    <a:pt x="1034" y="18577"/>
                    <a:pt x="1034" y="18547"/>
                    <a:pt x="1065" y="18516"/>
                  </a:cubicBezTo>
                  <a:cubicBezTo>
                    <a:pt x="1095" y="18456"/>
                    <a:pt x="1125" y="18456"/>
                    <a:pt x="1186" y="18425"/>
                  </a:cubicBezTo>
                  <a:cubicBezTo>
                    <a:pt x="3435" y="17149"/>
                    <a:pt x="5198" y="15021"/>
                    <a:pt x="6353" y="12620"/>
                  </a:cubicBezTo>
                  <a:cubicBezTo>
                    <a:pt x="6374" y="12599"/>
                    <a:pt x="6337" y="12563"/>
                    <a:pt x="6303" y="12563"/>
                  </a:cubicBezTo>
                  <a:cubicBezTo>
                    <a:pt x="6287" y="12563"/>
                    <a:pt x="6272" y="12570"/>
                    <a:pt x="6262" y="12589"/>
                  </a:cubicBezTo>
                  <a:cubicBezTo>
                    <a:pt x="5350" y="14443"/>
                    <a:pt x="4104" y="15872"/>
                    <a:pt x="2554" y="17149"/>
                  </a:cubicBezTo>
                  <a:cubicBezTo>
                    <a:pt x="5624" y="13957"/>
                    <a:pt x="6353" y="9459"/>
                    <a:pt x="6536" y="5051"/>
                  </a:cubicBezTo>
                  <a:cubicBezTo>
                    <a:pt x="6536" y="4986"/>
                    <a:pt x="6492" y="4956"/>
                    <a:pt x="6452" y="4956"/>
                  </a:cubicBezTo>
                  <a:cubicBezTo>
                    <a:pt x="6417" y="4956"/>
                    <a:pt x="6384" y="4978"/>
                    <a:pt x="6384" y="5021"/>
                  </a:cubicBezTo>
                  <a:cubicBezTo>
                    <a:pt x="6110" y="9763"/>
                    <a:pt x="5198" y="14626"/>
                    <a:pt x="1399" y="17787"/>
                  </a:cubicBezTo>
                  <a:cubicBezTo>
                    <a:pt x="3314" y="14960"/>
                    <a:pt x="4530" y="11890"/>
                    <a:pt x="4894" y="8486"/>
                  </a:cubicBezTo>
                  <a:lnTo>
                    <a:pt x="4894" y="8486"/>
                  </a:lnTo>
                  <a:cubicBezTo>
                    <a:pt x="4438" y="11617"/>
                    <a:pt x="3344" y="14565"/>
                    <a:pt x="1520" y="17149"/>
                  </a:cubicBezTo>
                  <a:cubicBezTo>
                    <a:pt x="1581" y="16845"/>
                    <a:pt x="1642" y="16541"/>
                    <a:pt x="1672" y="16176"/>
                  </a:cubicBezTo>
                  <a:cubicBezTo>
                    <a:pt x="1672" y="16176"/>
                    <a:pt x="1703" y="16176"/>
                    <a:pt x="1703" y="16146"/>
                  </a:cubicBezTo>
                  <a:cubicBezTo>
                    <a:pt x="2341" y="14261"/>
                    <a:pt x="2524" y="12285"/>
                    <a:pt x="2432" y="10310"/>
                  </a:cubicBezTo>
                  <a:cubicBezTo>
                    <a:pt x="2432" y="10279"/>
                    <a:pt x="2425" y="10264"/>
                    <a:pt x="2417" y="10264"/>
                  </a:cubicBezTo>
                  <a:cubicBezTo>
                    <a:pt x="2410" y="10264"/>
                    <a:pt x="2402" y="10279"/>
                    <a:pt x="2402" y="10310"/>
                  </a:cubicBezTo>
                  <a:cubicBezTo>
                    <a:pt x="2432" y="12042"/>
                    <a:pt x="2159" y="13714"/>
                    <a:pt x="1703" y="15355"/>
                  </a:cubicBezTo>
                  <a:cubicBezTo>
                    <a:pt x="1703" y="13714"/>
                    <a:pt x="1338" y="12042"/>
                    <a:pt x="1429" y="10462"/>
                  </a:cubicBezTo>
                  <a:cubicBezTo>
                    <a:pt x="1672" y="6875"/>
                    <a:pt x="3618" y="3653"/>
                    <a:pt x="3800" y="36"/>
                  </a:cubicBezTo>
                  <a:cubicBezTo>
                    <a:pt x="3800" y="18"/>
                    <a:pt x="3770" y="1"/>
                    <a:pt x="3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504;p64"/>
            <p:cNvSpPr/>
            <p:nvPr/>
          </p:nvSpPr>
          <p:spPr>
            <a:xfrm>
              <a:off x="1722450" y="4015100"/>
              <a:ext cx="33950" cy="102800"/>
            </a:xfrm>
            <a:custGeom>
              <a:avLst/>
              <a:gdLst/>
              <a:ahLst/>
              <a:cxnLst/>
              <a:rect l="l" t="t" r="r" b="b"/>
              <a:pathLst>
                <a:path w="1358" h="4112" extrusionOk="0">
                  <a:moveTo>
                    <a:pt x="201" y="0"/>
                  </a:moveTo>
                  <a:cubicBezTo>
                    <a:pt x="98" y="0"/>
                    <a:pt x="0" y="61"/>
                    <a:pt x="20" y="201"/>
                  </a:cubicBezTo>
                  <a:cubicBezTo>
                    <a:pt x="81" y="809"/>
                    <a:pt x="476" y="1386"/>
                    <a:pt x="689" y="1964"/>
                  </a:cubicBezTo>
                  <a:cubicBezTo>
                    <a:pt x="962" y="2632"/>
                    <a:pt x="1084" y="3362"/>
                    <a:pt x="1236" y="4091"/>
                  </a:cubicBezTo>
                  <a:cubicBezTo>
                    <a:pt x="1236" y="4104"/>
                    <a:pt x="1257" y="4111"/>
                    <a:pt x="1281" y="4111"/>
                  </a:cubicBezTo>
                  <a:cubicBezTo>
                    <a:pt x="1316" y="4111"/>
                    <a:pt x="1358" y="4097"/>
                    <a:pt x="1358" y="4061"/>
                  </a:cubicBezTo>
                  <a:cubicBezTo>
                    <a:pt x="1358" y="3331"/>
                    <a:pt x="1266" y="2602"/>
                    <a:pt x="1114" y="1933"/>
                  </a:cubicBezTo>
                  <a:cubicBezTo>
                    <a:pt x="962" y="1325"/>
                    <a:pt x="810" y="505"/>
                    <a:pt x="355" y="49"/>
                  </a:cubicBezTo>
                  <a:cubicBezTo>
                    <a:pt x="313" y="17"/>
                    <a:pt x="256" y="0"/>
                    <a:pt x="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505;p64"/>
            <p:cNvSpPr/>
            <p:nvPr/>
          </p:nvSpPr>
          <p:spPr>
            <a:xfrm>
              <a:off x="1417725" y="4817125"/>
              <a:ext cx="410100" cy="116825"/>
            </a:xfrm>
            <a:custGeom>
              <a:avLst/>
              <a:gdLst/>
              <a:ahLst/>
              <a:cxnLst/>
              <a:rect l="l" t="t" r="r" b="b"/>
              <a:pathLst>
                <a:path w="16404" h="4673" extrusionOk="0">
                  <a:moveTo>
                    <a:pt x="14752" y="0"/>
                  </a:moveTo>
                  <a:cubicBezTo>
                    <a:pt x="13028" y="0"/>
                    <a:pt x="11339" y="243"/>
                    <a:pt x="9686" y="825"/>
                  </a:cubicBezTo>
                  <a:cubicBezTo>
                    <a:pt x="6858" y="1832"/>
                    <a:pt x="4444" y="3641"/>
                    <a:pt x="1442" y="3641"/>
                  </a:cubicBezTo>
                  <a:cubicBezTo>
                    <a:pt x="1088" y="3641"/>
                    <a:pt x="726" y="3615"/>
                    <a:pt x="355" y="3561"/>
                  </a:cubicBezTo>
                  <a:cubicBezTo>
                    <a:pt x="345" y="3560"/>
                    <a:pt x="336" y="3560"/>
                    <a:pt x="326" y="3560"/>
                  </a:cubicBezTo>
                  <a:cubicBezTo>
                    <a:pt x="47" y="3560"/>
                    <a:pt x="1" y="3987"/>
                    <a:pt x="324" y="4017"/>
                  </a:cubicBezTo>
                  <a:cubicBezTo>
                    <a:pt x="537" y="4078"/>
                    <a:pt x="720" y="4078"/>
                    <a:pt x="963" y="4108"/>
                  </a:cubicBezTo>
                  <a:cubicBezTo>
                    <a:pt x="963" y="4169"/>
                    <a:pt x="993" y="4230"/>
                    <a:pt x="1115" y="4260"/>
                  </a:cubicBezTo>
                  <a:cubicBezTo>
                    <a:pt x="2172" y="4547"/>
                    <a:pt x="3269" y="4672"/>
                    <a:pt x="4379" y="4672"/>
                  </a:cubicBezTo>
                  <a:cubicBezTo>
                    <a:pt x="7385" y="4672"/>
                    <a:pt x="10487" y="3751"/>
                    <a:pt x="13151" y="2619"/>
                  </a:cubicBezTo>
                  <a:cubicBezTo>
                    <a:pt x="13175" y="2596"/>
                    <a:pt x="13180" y="2537"/>
                    <a:pt x="13155" y="2537"/>
                  </a:cubicBezTo>
                  <a:cubicBezTo>
                    <a:pt x="13147" y="2537"/>
                    <a:pt x="13136" y="2543"/>
                    <a:pt x="13121" y="2558"/>
                  </a:cubicBezTo>
                  <a:cubicBezTo>
                    <a:pt x="10524" y="3440"/>
                    <a:pt x="7413" y="4223"/>
                    <a:pt x="4474" y="4223"/>
                  </a:cubicBezTo>
                  <a:cubicBezTo>
                    <a:pt x="3767" y="4223"/>
                    <a:pt x="3069" y="4178"/>
                    <a:pt x="2391" y="4078"/>
                  </a:cubicBezTo>
                  <a:cubicBezTo>
                    <a:pt x="4002" y="3895"/>
                    <a:pt x="5492" y="3227"/>
                    <a:pt x="6951" y="2528"/>
                  </a:cubicBezTo>
                  <a:cubicBezTo>
                    <a:pt x="9855" y="1105"/>
                    <a:pt x="12648" y="181"/>
                    <a:pt x="15887" y="181"/>
                  </a:cubicBezTo>
                  <a:cubicBezTo>
                    <a:pt x="16038" y="181"/>
                    <a:pt x="16190" y="183"/>
                    <a:pt x="16343" y="187"/>
                  </a:cubicBezTo>
                  <a:cubicBezTo>
                    <a:pt x="16404" y="187"/>
                    <a:pt x="16404" y="65"/>
                    <a:pt x="16343" y="65"/>
                  </a:cubicBezTo>
                  <a:cubicBezTo>
                    <a:pt x="15810" y="23"/>
                    <a:pt x="15279" y="0"/>
                    <a:pt x="14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506;p64"/>
            <p:cNvSpPr/>
            <p:nvPr/>
          </p:nvSpPr>
          <p:spPr>
            <a:xfrm>
              <a:off x="1431400" y="4925400"/>
              <a:ext cx="427350" cy="152250"/>
            </a:xfrm>
            <a:custGeom>
              <a:avLst/>
              <a:gdLst/>
              <a:ahLst/>
              <a:cxnLst/>
              <a:rect l="l" t="t" r="r" b="b"/>
              <a:pathLst>
                <a:path w="17094" h="6090" extrusionOk="0">
                  <a:moveTo>
                    <a:pt x="338" y="1"/>
                  </a:moveTo>
                  <a:cubicBezTo>
                    <a:pt x="147" y="1"/>
                    <a:pt x="0" y="268"/>
                    <a:pt x="173" y="415"/>
                  </a:cubicBezTo>
                  <a:lnTo>
                    <a:pt x="477" y="719"/>
                  </a:lnTo>
                  <a:cubicBezTo>
                    <a:pt x="385" y="719"/>
                    <a:pt x="294" y="841"/>
                    <a:pt x="385" y="963"/>
                  </a:cubicBezTo>
                  <a:cubicBezTo>
                    <a:pt x="1851" y="3451"/>
                    <a:pt x="5176" y="6089"/>
                    <a:pt x="8282" y="6089"/>
                  </a:cubicBezTo>
                  <a:cubicBezTo>
                    <a:pt x="8591" y="6089"/>
                    <a:pt x="8898" y="6063"/>
                    <a:pt x="9200" y="6008"/>
                  </a:cubicBezTo>
                  <a:cubicBezTo>
                    <a:pt x="9322" y="6008"/>
                    <a:pt x="9291" y="5826"/>
                    <a:pt x="9200" y="5826"/>
                  </a:cubicBezTo>
                  <a:cubicBezTo>
                    <a:pt x="8991" y="5854"/>
                    <a:pt x="8780" y="5868"/>
                    <a:pt x="8566" y="5868"/>
                  </a:cubicBezTo>
                  <a:cubicBezTo>
                    <a:pt x="5613" y="5868"/>
                    <a:pt x="2307" y="3230"/>
                    <a:pt x="720" y="963"/>
                  </a:cubicBezTo>
                  <a:lnTo>
                    <a:pt x="720" y="963"/>
                  </a:lnTo>
                  <a:cubicBezTo>
                    <a:pt x="3034" y="3018"/>
                    <a:pt x="5906" y="4006"/>
                    <a:pt x="8803" y="4006"/>
                  </a:cubicBezTo>
                  <a:cubicBezTo>
                    <a:pt x="11689" y="4006"/>
                    <a:pt x="14600" y="3026"/>
                    <a:pt x="17012" y="1145"/>
                  </a:cubicBezTo>
                  <a:cubicBezTo>
                    <a:pt x="17093" y="1118"/>
                    <a:pt x="17030" y="1018"/>
                    <a:pt x="16972" y="1018"/>
                  </a:cubicBezTo>
                  <a:cubicBezTo>
                    <a:pt x="16965" y="1018"/>
                    <a:pt x="16958" y="1020"/>
                    <a:pt x="16951" y="1023"/>
                  </a:cubicBezTo>
                  <a:cubicBezTo>
                    <a:pt x="14607" y="2703"/>
                    <a:pt x="12039" y="3490"/>
                    <a:pt x="9485" y="3490"/>
                  </a:cubicBezTo>
                  <a:cubicBezTo>
                    <a:pt x="6310" y="3490"/>
                    <a:pt x="3155" y="2274"/>
                    <a:pt x="477" y="51"/>
                  </a:cubicBezTo>
                  <a:cubicBezTo>
                    <a:pt x="430" y="16"/>
                    <a:pt x="38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507;p64"/>
            <p:cNvSpPr/>
            <p:nvPr/>
          </p:nvSpPr>
          <p:spPr>
            <a:xfrm>
              <a:off x="1608200" y="4906475"/>
              <a:ext cx="252000" cy="71125"/>
            </a:xfrm>
            <a:custGeom>
              <a:avLst/>
              <a:gdLst/>
              <a:ahLst/>
              <a:cxnLst/>
              <a:rect l="l" t="t" r="r" b="b"/>
              <a:pathLst>
                <a:path w="10080" h="2845" extrusionOk="0">
                  <a:moveTo>
                    <a:pt x="10016" y="1"/>
                  </a:moveTo>
                  <a:cubicBezTo>
                    <a:pt x="10004" y="1"/>
                    <a:pt x="9988" y="6"/>
                    <a:pt x="9970" y="17"/>
                  </a:cubicBezTo>
                  <a:cubicBezTo>
                    <a:pt x="6809" y="1598"/>
                    <a:pt x="3557" y="2540"/>
                    <a:pt x="31" y="2783"/>
                  </a:cubicBezTo>
                  <a:cubicBezTo>
                    <a:pt x="0" y="2783"/>
                    <a:pt x="0" y="2844"/>
                    <a:pt x="31" y="2844"/>
                  </a:cubicBezTo>
                  <a:cubicBezTo>
                    <a:pt x="3526" y="2783"/>
                    <a:pt x="6991" y="1872"/>
                    <a:pt x="10031" y="109"/>
                  </a:cubicBezTo>
                  <a:cubicBezTo>
                    <a:pt x="10080" y="84"/>
                    <a:pt x="10070" y="1"/>
                    <a:pt x="10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508;p64"/>
            <p:cNvSpPr/>
            <p:nvPr/>
          </p:nvSpPr>
          <p:spPr>
            <a:xfrm>
              <a:off x="1681150" y="4836225"/>
              <a:ext cx="149725" cy="29650"/>
            </a:xfrm>
            <a:custGeom>
              <a:avLst/>
              <a:gdLst/>
              <a:ahLst/>
              <a:cxnLst/>
              <a:rect l="l" t="t" r="r" b="b"/>
              <a:pathLst>
                <a:path w="5989" h="1186" extrusionOk="0">
                  <a:moveTo>
                    <a:pt x="5928" y="1"/>
                  </a:moveTo>
                  <a:cubicBezTo>
                    <a:pt x="3891" y="31"/>
                    <a:pt x="1946" y="457"/>
                    <a:pt x="31" y="1156"/>
                  </a:cubicBezTo>
                  <a:cubicBezTo>
                    <a:pt x="0" y="1156"/>
                    <a:pt x="31" y="1186"/>
                    <a:pt x="31" y="1186"/>
                  </a:cubicBezTo>
                  <a:cubicBezTo>
                    <a:pt x="1946" y="548"/>
                    <a:pt x="3891" y="183"/>
                    <a:pt x="5928" y="122"/>
                  </a:cubicBezTo>
                  <a:cubicBezTo>
                    <a:pt x="5988" y="92"/>
                    <a:pt x="5988" y="1"/>
                    <a:pt x="5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509;p64"/>
            <p:cNvSpPr/>
            <p:nvPr/>
          </p:nvSpPr>
          <p:spPr>
            <a:xfrm>
              <a:off x="1765500" y="5003100"/>
              <a:ext cx="81950" cy="31475"/>
            </a:xfrm>
            <a:custGeom>
              <a:avLst/>
              <a:gdLst/>
              <a:ahLst/>
              <a:cxnLst/>
              <a:rect l="l" t="t" r="r" b="b"/>
              <a:pathLst>
                <a:path w="3278" h="1259" extrusionOk="0">
                  <a:moveTo>
                    <a:pt x="3260" y="0"/>
                  </a:moveTo>
                  <a:cubicBezTo>
                    <a:pt x="3253" y="0"/>
                    <a:pt x="3240" y="4"/>
                    <a:pt x="3222" y="13"/>
                  </a:cubicBezTo>
                  <a:cubicBezTo>
                    <a:pt x="2158" y="408"/>
                    <a:pt x="1095" y="803"/>
                    <a:pt x="31" y="1228"/>
                  </a:cubicBezTo>
                  <a:cubicBezTo>
                    <a:pt x="0" y="1228"/>
                    <a:pt x="31" y="1259"/>
                    <a:pt x="31" y="1259"/>
                  </a:cubicBezTo>
                  <a:cubicBezTo>
                    <a:pt x="1095" y="864"/>
                    <a:pt x="2158" y="469"/>
                    <a:pt x="3222" y="43"/>
                  </a:cubicBezTo>
                  <a:cubicBezTo>
                    <a:pt x="3265" y="22"/>
                    <a:pt x="3278" y="0"/>
                    <a:pt x="3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482;p64"/>
          <p:cNvGrpSpPr/>
          <p:nvPr/>
        </p:nvGrpSpPr>
        <p:grpSpPr>
          <a:xfrm rot="-317459">
            <a:off x="5595199" y="2374219"/>
            <a:ext cx="387927" cy="518208"/>
            <a:chOff x="-36775" y="4330975"/>
            <a:chExt cx="662450" cy="884925"/>
          </a:xfrm>
        </p:grpSpPr>
        <p:sp>
          <p:nvSpPr>
            <p:cNvPr id="180" name="Google Shape;4483;p64"/>
            <p:cNvSpPr/>
            <p:nvPr/>
          </p:nvSpPr>
          <p:spPr>
            <a:xfrm>
              <a:off x="-36775" y="4330975"/>
              <a:ext cx="662450" cy="884925"/>
            </a:xfrm>
            <a:custGeom>
              <a:avLst/>
              <a:gdLst/>
              <a:ahLst/>
              <a:cxnLst/>
              <a:rect l="l" t="t" r="r" b="b"/>
              <a:pathLst>
                <a:path w="26498" h="35397" extrusionOk="0">
                  <a:moveTo>
                    <a:pt x="24461" y="2855"/>
                  </a:moveTo>
                  <a:cubicBezTo>
                    <a:pt x="24461" y="2855"/>
                    <a:pt x="24461" y="2855"/>
                    <a:pt x="24461" y="2855"/>
                  </a:cubicBezTo>
                  <a:lnTo>
                    <a:pt x="24461" y="2855"/>
                  </a:lnTo>
                  <a:cubicBezTo>
                    <a:pt x="24461" y="2855"/>
                    <a:pt x="24461" y="2855"/>
                    <a:pt x="24461" y="2855"/>
                  </a:cubicBezTo>
                  <a:cubicBezTo>
                    <a:pt x="24461" y="2855"/>
                    <a:pt x="24461" y="2855"/>
                    <a:pt x="24461" y="2855"/>
                  </a:cubicBezTo>
                  <a:close/>
                  <a:moveTo>
                    <a:pt x="25768" y="788"/>
                  </a:moveTo>
                  <a:lnTo>
                    <a:pt x="25768" y="788"/>
                  </a:lnTo>
                  <a:cubicBezTo>
                    <a:pt x="25859" y="2520"/>
                    <a:pt x="25252" y="6320"/>
                    <a:pt x="24978" y="7475"/>
                  </a:cubicBezTo>
                  <a:cubicBezTo>
                    <a:pt x="24644" y="9086"/>
                    <a:pt x="24218" y="10666"/>
                    <a:pt x="23701" y="12247"/>
                  </a:cubicBezTo>
                  <a:cubicBezTo>
                    <a:pt x="22546" y="15621"/>
                    <a:pt x="20905" y="18812"/>
                    <a:pt x="18717" y="21578"/>
                  </a:cubicBezTo>
                  <a:cubicBezTo>
                    <a:pt x="16528" y="24314"/>
                    <a:pt x="13884" y="26381"/>
                    <a:pt x="10753" y="27961"/>
                  </a:cubicBezTo>
                  <a:cubicBezTo>
                    <a:pt x="8321" y="29177"/>
                    <a:pt x="5890" y="30241"/>
                    <a:pt x="4005" y="32186"/>
                  </a:cubicBezTo>
                  <a:cubicBezTo>
                    <a:pt x="5677" y="26533"/>
                    <a:pt x="8412" y="21122"/>
                    <a:pt x="12151" y="16502"/>
                  </a:cubicBezTo>
                  <a:cubicBezTo>
                    <a:pt x="14279" y="13828"/>
                    <a:pt x="16771" y="11639"/>
                    <a:pt x="19294" y="9359"/>
                  </a:cubicBezTo>
                  <a:cubicBezTo>
                    <a:pt x="20198" y="8562"/>
                    <a:pt x="21300" y="7212"/>
                    <a:pt x="22253" y="5948"/>
                  </a:cubicBezTo>
                  <a:lnTo>
                    <a:pt x="22253" y="5948"/>
                  </a:lnTo>
                  <a:cubicBezTo>
                    <a:pt x="18886" y="9980"/>
                    <a:pt x="14425" y="13030"/>
                    <a:pt x="11118" y="17171"/>
                  </a:cubicBezTo>
                  <a:cubicBezTo>
                    <a:pt x="7075" y="22308"/>
                    <a:pt x="4187" y="28205"/>
                    <a:pt x="2607" y="34588"/>
                  </a:cubicBezTo>
                  <a:cubicBezTo>
                    <a:pt x="2243" y="34720"/>
                    <a:pt x="1898" y="34798"/>
                    <a:pt x="1546" y="34798"/>
                  </a:cubicBezTo>
                  <a:cubicBezTo>
                    <a:pt x="1250" y="34798"/>
                    <a:pt x="950" y="34743"/>
                    <a:pt x="631" y="34618"/>
                  </a:cubicBezTo>
                  <a:cubicBezTo>
                    <a:pt x="1269" y="33129"/>
                    <a:pt x="1908" y="31609"/>
                    <a:pt x="2607" y="30120"/>
                  </a:cubicBezTo>
                  <a:cubicBezTo>
                    <a:pt x="2637" y="30089"/>
                    <a:pt x="2668" y="30059"/>
                    <a:pt x="2668" y="29968"/>
                  </a:cubicBezTo>
                  <a:cubicBezTo>
                    <a:pt x="4795" y="25378"/>
                    <a:pt x="7257" y="20970"/>
                    <a:pt x="10388" y="16958"/>
                  </a:cubicBezTo>
                  <a:cubicBezTo>
                    <a:pt x="14339" y="11870"/>
                    <a:pt x="19851" y="8462"/>
                    <a:pt x="23966" y="3571"/>
                  </a:cubicBezTo>
                  <a:lnTo>
                    <a:pt x="23966" y="3571"/>
                  </a:lnTo>
                  <a:cubicBezTo>
                    <a:pt x="23562" y="4154"/>
                    <a:pt x="22947" y="5028"/>
                    <a:pt x="22253" y="5948"/>
                  </a:cubicBezTo>
                  <a:lnTo>
                    <a:pt x="22253" y="5948"/>
                  </a:lnTo>
                  <a:cubicBezTo>
                    <a:pt x="22940" y="5126"/>
                    <a:pt x="23581" y="4263"/>
                    <a:pt x="24157" y="3341"/>
                  </a:cubicBezTo>
                  <a:lnTo>
                    <a:pt x="24157" y="3341"/>
                  </a:lnTo>
                  <a:cubicBezTo>
                    <a:pt x="24094" y="3418"/>
                    <a:pt x="24030" y="3494"/>
                    <a:pt x="23966" y="3571"/>
                  </a:cubicBezTo>
                  <a:lnTo>
                    <a:pt x="23966" y="3571"/>
                  </a:lnTo>
                  <a:cubicBezTo>
                    <a:pt x="24271" y="3130"/>
                    <a:pt x="24455" y="2856"/>
                    <a:pt x="24461" y="2855"/>
                  </a:cubicBezTo>
                  <a:lnTo>
                    <a:pt x="24461" y="2855"/>
                  </a:lnTo>
                  <a:cubicBezTo>
                    <a:pt x="24431" y="2824"/>
                    <a:pt x="24408" y="2809"/>
                    <a:pt x="24393" y="2809"/>
                  </a:cubicBezTo>
                  <a:cubicBezTo>
                    <a:pt x="24378" y="2809"/>
                    <a:pt x="24370" y="2824"/>
                    <a:pt x="24370" y="2855"/>
                  </a:cubicBezTo>
                  <a:cubicBezTo>
                    <a:pt x="19841" y="7931"/>
                    <a:pt x="14066" y="11639"/>
                    <a:pt x="9841" y="17049"/>
                  </a:cubicBezTo>
                  <a:cubicBezTo>
                    <a:pt x="7014" y="20758"/>
                    <a:pt x="4643" y="24800"/>
                    <a:pt x="2637" y="28995"/>
                  </a:cubicBezTo>
                  <a:cubicBezTo>
                    <a:pt x="2364" y="22156"/>
                    <a:pt x="2972" y="15894"/>
                    <a:pt x="8443" y="11031"/>
                  </a:cubicBezTo>
                  <a:cubicBezTo>
                    <a:pt x="11178" y="8599"/>
                    <a:pt x="14431" y="6867"/>
                    <a:pt x="17653" y="5256"/>
                  </a:cubicBezTo>
                  <a:cubicBezTo>
                    <a:pt x="19142" y="4496"/>
                    <a:pt x="20601" y="3767"/>
                    <a:pt x="22090" y="2976"/>
                  </a:cubicBezTo>
                  <a:cubicBezTo>
                    <a:pt x="22820" y="2581"/>
                    <a:pt x="24188" y="2004"/>
                    <a:pt x="25768" y="788"/>
                  </a:cubicBezTo>
                  <a:close/>
                  <a:moveTo>
                    <a:pt x="26245" y="1"/>
                  </a:moveTo>
                  <a:cubicBezTo>
                    <a:pt x="26216" y="1"/>
                    <a:pt x="26189" y="9"/>
                    <a:pt x="26163" y="28"/>
                  </a:cubicBezTo>
                  <a:cubicBezTo>
                    <a:pt x="20024" y="4223"/>
                    <a:pt x="12485" y="6381"/>
                    <a:pt x="7166" y="11791"/>
                  </a:cubicBezTo>
                  <a:cubicBezTo>
                    <a:pt x="2242" y="16745"/>
                    <a:pt x="1847" y="23189"/>
                    <a:pt x="2303" y="29785"/>
                  </a:cubicBezTo>
                  <a:cubicBezTo>
                    <a:pt x="1543" y="31427"/>
                    <a:pt x="631" y="33007"/>
                    <a:pt x="114" y="34709"/>
                  </a:cubicBezTo>
                  <a:cubicBezTo>
                    <a:pt x="0" y="35149"/>
                    <a:pt x="880" y="35396"/>
                    <a:pt x="1745" y="35396"/>
                  </a:cubicBezTo>
                  <a:cubicBezTo>
                    <a:pt x="2496" y="35396"/>
                    <a:pt x="3235" y="35210"/>
                    <a:pt x="3306" y="34800"/>
                  </a:cubicBezTo>
                  <a:cubicBezTo>
                    <a:pt x="3427" y="34101"/>
                    <a:pt x="3671" y="33433"/>
                    <a:pt x="3853" y="32764"/>
                  </a:cubicBezTo>
                  <a:cubicBezTo>
                    <a:pt x="6649" y="30089"/>
                    <a:pt x="10358" y="29025"/>
                    <a:pt x="13580" y="26989"/>
                  </a:cubicBezTo>
                  <a:cubicBezTo>
                    <a:pt x="16133" y="25347"/>
                    <a:pt x="18291" y="23189"/>
                    <a:pt x="20024" y="20758"/>
                  </a:cubicBezTo>
                  <a:cubicBezTo>
                    <a:pt x="24340" y="14770"/>
                    <a:pt x="25859" y="7444"/>
                    <a:pt x="26498" y="271"/>
                  </a:cubicBezTo>
                  <a:cubicBezTo>
                    <a:pt x="26474" y="126"/>
                    <a:pt x="26354" y="1"/>
                    <a:pt x="26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484;p64"/>
            <p:cNvSpPr/>
            <p:nvPr/>
          </p:nvSpPr>
          <p:spPr>
            <a:xfrm>
              <a:off x="52100" y="4785325"/>
              <a:ext cx="364600" cy="347775"/>
            </a:xfrm>
            <a:custGeom>
              <a:avLst/>
              <a:gdLst/>
              <a:ahLst/>
              <a:cxnLst/>
              <a:rect l="l" t="t" r="r" b="b"/>
              <a:pathLst>
                <a:path w="14584" h="13911" extrusionOk="0">
                  <a:moveTo>
                    <a:pt x="14493" y="0"/>
                  </a:moveTo>
                  <a:cubicBezTo>
                    <a:pt x="8900" y="3496"/>
                    <a:pt x="3581" y="7964"/>
                    <a:pt x="85" y="13617"/>
                  </a:cubicBezTo>
                  <a:cubicBezTo>
                    <a:pt x="1" y="13786"/>
                    <a:pt x="121" y="13911"/>
                    <a:pt x="243" y="13911"/>
                  </a:cubicBezTo>
                  <a:cubicBezTo>
                    <a:pt x="297" y="13911"/>
                    <a:pt x="352" y="13886"/>
                    <a:pt x="389" y="13830"/>
                  </a:cubicBezTo>
                  <a:cubicBezTo>
                    <a:pt x="4401" y="8389"/>
                    <a:pt x="8748" y="3648"/>
                    <a:pt x="14554" y="61"/>
                  </a:cubicBezTo>
                  <a:cubicBezTo>
                    <a:pt x="14584" y="30"/>
                    <a:pt x="14554" y="0"/>
                    <a:pt x="14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485;p64"/>
            <p:cNvSpPr/>
            <p:nvPr/>
          </p:nvSpPr>
          <p:spPr>
            <a:xfrm>
              <a:off x="173050" y="4660475"/>
              <a:ext cx="273900" cy="216475"/>
            </a:xfrm>
            <a:custGeom>
              <a:avLst/>
              <a:gdLst/>
              <a:ahLst/>
              <a:cxnLst/>
              <a:rect l="l" t="t" r="r" b="b"/>
              <a:pathLst>
                <a:path w="10956" h="8659" extrusionOk="0">
                  <a:moveTo>
                    <a:pt x="10903" y="1"/>
                  </a:moveTo>
                  <a:cubicBezTo>
                    <a:pt x="10894" y="1"/>
                    <a:pt x="10883" y="3"/>
                    <a:pt x="10871" y="9"/>
                  </a:cubicBezTo>
                  <a:cubicBezTo>
                    <a:pt x="6737" y="2137"/>
                    <a:pt x="3150" y="4994"/>
                    <a:pt x="50" y="8520"/>
                  </a:cubicBezTo>
                  <a:cubicBezTo>
                    <a:pt x="1" y="8569"/>
                    <a:pt x="51" y="8658"/>
                    <a:pt x="120" y="8658"/>
                  </a:cubicBezTo>
                  <a:cubicBezTo>
                    <a:pt x="137" y="8658"/>
                    <a:pt x="154" y="8653"/>
                    <a:pt x="171" y="8642"/>
                  </a:cubicBezTo>
                  <a:cubicBezTo>
                    <a:pt x="3241" y="5146"/>
                    <a:pt x="6828" y="2289"/>
                    <a:pt x="10931" y="40"/>
                  </a:cubicBezTo>
                  <a:cubicBezTo>
                    <a:pt x="10956" y="40"/>
                    <a:pt x="10941" y="1"/>
                    <a:pt x="109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486;p64"/>
            <p:cNvSpPr/>
            <p:nvPr/>
          </p:nvSpPr>
          <p:spPr>
            <a:xfrm>
              <a:off x="433150" y="4546700"/>
              <a:ext cx="80825" cy="30775"/>
            </a:xfrm>
            <a:custGeom>
              <a:avLst/>
              <a:gdLst/>
              <a:ahLst/>
              <a:cxnLst/>
              <a:rect l="l" t="t" r="r" b="b"/>
              <a:pathLst>
                <a:path w="3233" h="1231" extrusionOk="0">
                  <a:moveTo>
                    <a:pt x="3172" y="1"/>
                  </a:moveTo>
                  <a:cubicBezTo>
                    <a:pt x="2078" y="274"/>
                    <a:pt x="983" y="639"/>
                    <a:pt x="41" y="1217"/>
                  </a:cubicBezTo>
                  <a:cubicBezTo>
                    <a:pt x="1044" y="791"/>
                    <a:pt x="2078" y="335"/>
                    <a:pt x="3172" y="31"/>
                  </a:cubicBezTo>
                  <a:cubicBezTo>
                    <a:pt x="3233" y="31"/>
                    <a:pt x="3172" y="1"/>
                    <a:pt x="3172" y="1"/>
                  </a:cubicBezTo>
                  <a:close/>
                  <a:moveTo>
                    <a:pt x="41" y="1217"/>
                  </a:moveTo>
                  <a:cubicBezTo>
                    <a:pt x="1" y="1217"/>
                    <a:pt x="14" y="1230"/>
                    <a:pt x="28" y="1230"/>
                  </a:cubicBezTo>
                  <a:cubicBezTo>
                    <a:pt x="34" y="1230"/>
                    <a:pt x="41" y="1227"/>
                    <a:pt x="41" y="12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487;p64"/>
            <p:cNvSpPr/>
            <p:nvPr/>
          </p:nvSpPr>
          <p:spPr>
            <a:xfrm>
              <a:off x="400925" y="4440575"/>
              <a:ext cx="58925" cy="132275"/>
            </a:xfrm>
            <a:custGeom>
              <a:avLst/>
              <a:gdLst/>
              <a:ahLst/>
              <a:cxnLst/>
              <a:rect l="l" t="t" r="r" b="b"/>
              <a:pathLst>
                <a:path w="2357" h="5291" extrusionOk="0">
                  <a:moveTo>
                    <a:pt x="2324" y="1"/>
                  </a:moveTo>
                  <a:cubicBezTo>
                    <a:pt x="2308" y="1"/>
                    <a:pt x="2285" y="8"/>
                    <a:pt x="2272" y="21"/>
                  </a:cubicBezTo>
                  <a:cubicBezTo>
                    <a:pt x="1573" y="1784"/>
                    <a:pt x="874" y="3486"/>
                    <a:pt x="23" y="5188"/>
                  </a:cubicBezTo>
                  <a:cubicBezTo>
                    <a:pt x="0" y="5257"/>
                    <a:pt x="63" y="5291"/>
                    <a:pt x="96" y="5291"/>
                  </a:cubicBezTo>
                  <a:cubicBezTo>
                    <a:pt x="107" y="5291"/>
                    <a:pt x="114" y="5287"/>
                    <a:pt x="114" y="5279"/>
                  </a:cubicBezTo>
                  <a:cubicBezTo>
                    <a:pt x="935" y="3547"/>
                    <a:pt x="1664" y="1845"/>
                    <a:pt x="2303" y="51"/>
                  </a:cubicBezTo>
                  <a:cubicBezTo>
                    <a:pt x="2356" y="16"/>
                    <a:pt x="2347" y="1"/>
                    <a:pt x="23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488;p64"/>
            <p:cNvSpPr/>
            <p:nvPr/>
          </p:nvSpPr>
          <p:spPr>
            <a:xfrm>
              <a:off x="278650" y="4543600"/>
              <a:ext cx="37750" cy="145900"/>
            </a:xfrm>
            <a:custGeom>
              <a:avLst/>
              <a:gdLst/>
              <a:ahLst/>
              <a:cxnLst/>
              <a:rect l="l" t="t" r="r" b="b"/>
              <a:pathLst>
                <a:path w="1510" h="5836" extrusionOk="0">
                  <a:moveTo>
                    <a:pt x="1420" y="1"/>
                  </a:moveTo>
                  <a:cubicBezTo>
                    <a:pt x="1401" y="1"/>
                    <a:pt x="1388" y="10"/>
                    <a:pt x="1388" y="34"/>
                  </a:cubicBezTo>
                  <a:cubicBezTo>
                    <a:pt x="902" y="1949"/>
                    <a:pt x="446" y="3803"/>
                    <a:pt x="20" y="5687"/>
                  </a:cubicBezTo>
                  <a:cubicBezTo>
                    <a:pt x="0" y="5768"/>
                    <a:pt x="74" y="5836"/>
                    <a:pt x="135" y="5836"/>
                  </a:cubicBezTo>
                  <a:cubicBezTo>
                    <a:pt x="166" y="5836"/>
                    <a:pt x="193" y="5819"/>
                    <a:pt x="203" y="5778"/>
                  </a:cubicBezTo>
                  <a:cubicBezTo>
                    <a:pt x="659" y="3864"/>
                    <a:pt x="1115" y="1979"/>
                    <a:pt x="1510" y="64"/>
                  </a:cubicBezTo>
                  <a:cubicBezTo>
                    <a:pt x="1491" y="27"/>
                    <a:pt x="1449" y="1"/>
                    <a:pt x="1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489;p64"/>
            <p:cNvSpPr/>
            <p:nvPr/>
          </p:nvSpPr>
          <p:spPr>
            <a:xfrm>
              <a:off x="90225" y="4646825"/>
              <a:ext cx="70400" cy="299425"/>
            </a:xfrm>
            <a:custGeom>
              <a:avLst/>
              <a:gdLst/>
              <a:ahLst/>
              <a:cxnLst/>
              <a:rect l="l" t="t" r="r" b="b"/>
              <a:pathLst>
                <a:path w="2816" h="11977" extrusionOk="0">
                  <a:moveTo>
                    <a:pt x="2724" y="0"/>
                  </a:moveTo>
                  <a:cubicBezTo>
                    <a:pt x="2679" y="0"/>
                    <a:pt x="2633" y="23"/>
                    <a:pt x="2633" y="69"/>
                  </a:cubicBezTo>
                  <a:cubicBezTo>
                    <a:pt x="2572" y="4081"/>
                    <a:pt x="1661" y="8184"/>
                    <a:pt x="19" y="11862"/>
                  </a:cubicBezTo>
                  <a:cubicBezTo>
                    <a:pt x="1" y="11936"/>
                    <a:pt x="49" y="11976"/>
                    <a:pt x="104" y="11976"/>
                  </a:cubicBezTo>
                  <a:cubicBezTo>
                    <a:pt x="139" y="11976"/>
                    <a:pt x="178" y="11959"/>
                    <a:pt x="202" y="11923"/>
                  </a:cubicBezTo>
                  <a:cubicBezTo>
                    <a:pt x="1934" y="8033"/>
                    <a:pt x="2724" y="4263"/>
                    <a:pt x="2816" y="69"/>
                  </a:cubicBezTo>
                  <a:cubicBezTo>
                    <a:pt x="2816" y="23"/>
                    <a:pt x="2770" y="0"/>
                    <a:pt x="2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490;p64"/>
            <p:cNvSpPr/>
            <p:nvPr/>
          </p:nvSpPr>
          <p:spPr>
            <a:xfrm>
              <a:off x="28375" y="4789500"/>
              <a:ext cx="52475" cy="252225"/>
            </a:xfrm>
            <a:custGeom>
              <a:avLst/>
              <a:gdLst/>
              <a:ahLst/>
              <a:cxnLst/>
              <a:rect l="l" t="t" r="r" b="b"/>
              <a:pathLst>
                <a:path w="2099" h="10089" extrusionOk="0">
                  <a:moveTo>
                    <a:pt x="2071" y="0"/>
                  </a:moveTo>
                  <a:cubicBezTo>
                    <a:pt x="2052" y="0"/>
                    <a:pt x="2022" y="15"/>
                    <a:pt x="2007" y="46"/>
                  </a:cubicBezTo>
                  <a:cubicBezTo>
                    <a:pt x="1612" y="3481"/>
                    <a:pt x="1217" y="6763"/>
                    <a:pt x="1" y="10046"/>
                  </a:cubicBezTo>
                  <a:cubicBezTo>
                    <a:pt x="1" y="10067"/>
                    <a:pt x="16" y="10089"/>
                    <a:pt x="36" y="10089"/>
                  </a:cubicBezTo>
                  <a:cubicBezTo>
                    <a:pt x="44" y="10089"/>
                    <a:pt x="53" y="10085"/>
                    <a:pt x="62" y="10076"/>
                  </a:cubicBezTo>
                  <a:cubicBezTo>
                    <a:pt x="1551" y="6976"/>
                    <a:pt x="1855" y="3481"/>
                    <a:pt x="2068" y="46"/>
                  </a:cubicBezTo>
                  <a:cubicBezTo>
                    <a:pt x="2098" y="15"/>
                    <a:pt x="2090" y="0"/>
                    <a:pt x="2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491;p64"/>
            <p:cNvSpPr/>
            <p:nvPr/>
          </p:nvSpPr>
          <p:spPr>
            <a:xfrm>
              <a:off x="113725" y="4865550"/>
              <a:ext cx="135600" cy="131700"/>
            </a:xfrm>
            <a:custGeom>
              <a:avLst/>
              <a:gdLst/>
              <a:ahLst/>
              <a:cxnLst/>
              <a:rect l="l" t="t" r="r" b="b"/>
              <a:pathLst>
                <a:path w="5424" h="5268" extrusionOk="0">
                  <a:moveTo>
                    <a:pt x="5386" y="0"/>
                  </a:moveTo>
                  <a:cubicBezTo>
                    <a:pt x="5374" y="0"/>
                    <a:pt x="5359" y="4"/>
                    <a:pt x="5341" y="13"/>
                  </a:cubicBezTo>
                  <a:cubicBezTo>
                    <a:pt x="3365" y="1563"/>
                    <a:pt x="1511" y="3265"/>
                    <a:pt x="22" y="5211"/>
                  </a:cubicBezTo>
                  <a:cubicBezTo>
                    <a:pt x="1" y="5232"/>
                    <a:pt x="37" y="5267"/>
                    <a:pt x="72" y="5267"/>
                  </a:cubicBezTo>
                  <a:cubicBezTo>
                    <a:pt x="88" y="5267"/>
                    <a:pt x="103" y="5260"/>
                    <a:pt x="113" y="5241"/>
                  </a:cubicBezTo>
                  <a:cubicBezTo>
                    <a:pt x="1784" y="3387"/>
                    <a:pt x="3456" y="1654"/>
                    <a:pt x="5402" y="43"/>
                  </a:cubicBezTo>
                  <a:cubicBezTo>
                    <a:pt x="5423" y="22"/>
                    <a:pt x="5414" y="0"/>
                    <a:pt x="5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492;p64"/>
            <p:cNvSpPr/>
            <p:nvPr/>
          </p:nvSpPr>
          <p:spPr>
            <a:xfrm>
              <a:off x="299125" y="4859775"/>
              <a:ext cx="102400" cy="86225"/>
            </a:xfrm>
            <a:custGeom>
              <a:avLst/>
              <a:gdLst/>
              <a:ahLst/>
              <a:cxnLst/>
              <a:rect l="l" t="t" r="r" b="b"/>
              <a:pathLst>
                <a:path w="4096" h="3449" extrusionOk="0">
                  <a:moveTo>
                    <a:pt x="4034" y="1"/>
                  </a:moveTo>
                  <a:cubicBezTo>
                    <a:pt x="2697" y="1125"/>
                    <a:pt x="1329" y="2250"/>
                    <a:pt x="22" y="3405"/>
                  </a:cubicBezTo>
                  <a:cubicBezTo>
                    <a:pt x="1" y="3427"/>
                    <a:pt x="9" y="3448"/>
                    <a:pt x="38" y="3448"/>
                  </a:cubicBezTo>
                  <a:cubicBezTo>
                    <a:pt x="50" y="3448"/>
                    <a:pt x="65" y="3444"/>
                    <a:pt x="83" y="3436"/>
                  </a:cubicBezTo>
                  <a:cubicBezTo>
                    <a:pt x="1390" y="2341"/>
                    <a:pt x="2727" y="1186"/>
                    <a:pt x="4065" y="62"/>
                  </a:cubicBezTo>
                  <a:cubicBezTo>
                    <a:pt x="4095" y="62"/>
                    <a:pt x="4065" y="1"/>
                    <a:pt x="4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493;p64"/>
            <p:cNvSpPr/>
            <p:nvPr/>
          </p:nvSpPr>
          <p:spPr>
            <a:xfrm>
              <a:off x="343125" y="4677200"/>
              <a:ext cx="143975" cy="102275"/>
            </a:xfrm>
            <a:custGeom>
              <a:avLst/>
              <a:gdLst/>
              <a:ahLst/>
              <a:cxnLst/>
              <a:rect l="l" t="t" r="r" b="b"/>
              <a:pathLst>
                <a:path w="5759" h="4091" extrusionOk="0">
                  <a:moveTo>
                    <a:pt x="5697" y="1"/>
                  </a:moveTo>
                  <a:cubicBezTo>
                    <a:pt x="5691" y="1"/>
                    <a:pt x="5684" y="3"/>
                    <a:pt x="5679" y="9"/>
                  </a:cubicBezTo>
                  <a:cubicBezTo>
                    <a:pt x="3824" y="1377"/>
                    <a:pt x="1910" y="2714"/>
                    <a:pt x="25" y="4021"/>
                  </a:cubicBezTo>
                  <a:cubicBezTo>
                    <a:pt x="0" y="4046"/>
                    <a:pt x="16" y="4090"/>
                    <a:pt x="38" y="4090"/>
                  </a:cubicBezTo>
                  <a:cubicBezTo>
                    <a:pt x="44" y="4090"/>
                    <a:pt x="50" y="4088"/>
                    <a:pt x="55" y="4082"/>
                  </a:cubicBezTo>
                  <a:cubicBezTo>
                    <a:pt x="1970" y="2745"/>
                    <a:pt x="3855" y="1438"/>
                    <a:pt x="5709" y="100"/>
                  </a:cubicBezTo>
                  <a:cubicBezTo>
                    <a:pt x="5759" y="50"/>
                    <a:pt x="5727" y="1"/>
                    <a:pt x="5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494;p64"/>
            <p:cNvSpPr/>
            <p:nvPr/>
          </p:nvSpPr>
          <p:spPr>
            <a:xfrm>
              <a:off x="392475" y="4597475"/>
              <a:ext cx="92600" cy="51225"/>
            </a:xfrm>
            <a:custGeom>
              <a:avLst/>
              <a:gdLst/>
              <a:ahLst/>
              <a:cxnLst/>
              <a:rect l="l" t="t" r="r" b="b"/>
              <a:pathLst>
                <a:path w="3704" h="2049" extrusionOk="0">
                  <a:moveTo>
                    <a:pt x="3685" y="0"/>
                  </a:moveTo>
                  <a:cubicBezTo>
                    <a:pt x="3682" y="0"/>
                    <a:pt x="3679" y="2"/>
                    <a:pt x="3674" y="6"/>
                  </a:cubicBezTo>
                  <a:cubicBezTo>
                    <a:pt x="2337" y="432"/>
                    <a:pt x="1121" y="1131"/>
                    <a:pt x="27" y="1952"/>
                  </a:cubicBezTo>
                  <a:cubicBezTo>
                    <a:pt x="1" y="1978"/>
                    <a:pt x="19" y="2049"/>
                    <a:pt x="64" y="2049"/>
                  </a:cubicBezTo>
                  <a:cubicBezTo>
                    <a:pt x="71" y="2049"/>
                    <a:pt x="79" y="2047"/>
                    <a:pt x="88" y="2043"/>
                  </a:cubicBezTo>
                  <a:cubicBezTo>
                    <a:pt x="1151" y="1161"/>
                    <a:pt x="2367" y="523"/>
                    <a:pt x="3674" y="67"/>
                  </a:cubicBezTo>
                  <a:cubicBezTo>
                    <a:pt x="3700" y="67"/>
                    <a:pt x="3704" y="0"/>
                    <a:pt x="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495;p64"/>
            <p:cNvSpPr/>
            <p:nvPr/>
          </p:nvSpPr>
          <p:spPr>
            <a:xfrm>
              <a:off x="340375" y="4485575"/>
              <a:ext cx="40625" cy="76975"/>
            </a:xfrm>
            <a:custGeom>
              <a:avLst/>
              <a:gdLst/>
              <a:ahLst/>
              <a:cxnLst/>
              <a:rect l="l" t="t" r="r" b="b"/>
              <a:pathLst>
                <a:path w="1625" h="3079" extrusionOk="0">
                  <a:moveTo>
                    <a:pt x="1521" y="1"/>
                  </a:moveTo>
                  <a:cubicBezTo>
                    <a:pt x="1510" y="1"/>
                    <a:pt x="1503" y="4"/>
                    <a:pt x="1503" y="14"/>
                  </a:cubicBezTo>
                  <a:cubicBezTo>
                    <a:pt x="1199" y="1078"/>
                    <a:pt x="713" y="2051"/>
                    <a:pt x="44" y="2963"/>
                  </a:cubicBezTo>
                  <a:cubicBezTo>
                    <a:pt x="0" y="3028"/>
                    <a:pt x="67" y="3078"/>
                    <a:pt x="130" y="3078"/>
                  </a:cubicBezTo>
                  <a:cubicBezTo>
                    <a:pt x="155" y="3078"/>
                    <a:pt x="179" y="3071"/>
                    <a:pt x="196" y="3054"/>
                  </a:cubicBezTo>
                  <a:cubicBezTo>
                    <a:pt x="834" y="2142"/>
                    <a:pt x="1351" y="1108"/>
                    <a:pt x="1624" y="14"/>
                  </a:cubicBezTo>
                  <a:cubicBezTo>
                    <a:pt x="1584" y="14"/>
                    <a:pt x="1543" y="1"/>
                    <a:pt x="1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496;p64"/>
            <p:cNvSpPr/>
            <p:nvPr/>
          </p:nvSpPr>
          <p:spPr>
            <a:xfrm>
              <a:off x="198875" y="4589450"/>
              <a:ext cx="40025" cy="173875"/>
            </a:xfrm>
            <a:custGeom>
              <a:avLst/>
              <a:gdLst/>
              <a:ahLst/>
              <a:cxnLst/>
              <a:rect l="l" t="t" r="r" b="b"/>
              <a:pathLst>
                <a:path w="1601" h="6955" extrusionOk="0">
                  <a:moveTo>
                    <a:pt x="1540" y="1"/>
                  </a:moveTo>
                  <a:cubicBezTo>
                    <a:pt x="1509" y="1"/>
                    <a:pt x="1479" y="8"/>
                    <a:pt x="1479" y="23"/>
                  </a:cubicBezTo>
                  <a:cubicBezTo>
                    <a:pt x="1266" y="2394"/>
                    <a:pt x="719" y="4644"/>
                    <a:pt x="20" y="6862"/>
                  </a:cubicBezTo>
                  <a:cubicBezTo>
                    <a:pt x="0" y="6921"/>
                    <a:pt x="31" y="6955"/>
                    <a:pt x="64" y="6955"/>
                  </a:cubicBezTo>
                  <a:cubicBezTo>
                    <a:pt x="82" y="6955"/>
                    <a:pt x="100" y="6945"/>
                    <a:pt x="111" y="6923"/>
                  </a:cubicBezTo>
                  <a:cubicBezTo>
                    <a:pt x="962" y="4704"/>
                    <a:pt x="1418" y="2394"/>
                    <a:pt x="1600" y="23"/>
                  </a:cubicBezTo>
                  <a:cubicBezTo>
                    <a:pt x="1600" y="8"/>
                    <a:pt x="1570" y="1"/>
                    <a:pt x="15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497;p64"/>
            <p:cNvSpPr/>
            <p:nvPr/>
          </p:nvSpPr>
          <p:spPr>
            <a:xfrm>
              <a:off x="101325" y="4737400"/>
              <a:ext cx="12950" cy="53325"/>
            </a:xfrm>
            <a:custGeom>
              <a:avLst/>
              <a:gdLst/>
              <a:ahLst/>
              <a:cxnLst/>
              <a:rect l="l" t="t" r="r" b="b"/>
              <a:pathLst>
                <a:path w="518" h="2133" extrusionOk="0">
                  <a:moveTo>
                    <a:pt x="436" y="1"/>
                  </a:moveTo>
                  <a:cubicBezTo>
                    <a:pt x="412" y="1"/>
                    <a:pt x="387" y="11"/>
                    <a:pt x="366" y="33"/>
                  </a:cubicBezTo>
                  <a:cubicBezTo>
                    <a:pt x="214" y="732"/>
                    <a:pt x="122" y="1370"/>
                    <a:pt x="1" y="2069"/>
                  </a:cubicBezTo>
                  <a:cubicBezTo>
                    <a:pt x="1" y="2107"/>
                    <a:pt x="24" y="2133"/>
                    <a:pt x="56" y="2133"/>
                  </a:cubicBezTo>
                  <a:cubicBezTo>
                    <a:pt x="76" y="2133"/>
                    <a:pt x="99" y="2123"/>
                    <a:pt x="122" y="2099"/>
                  </a:cubicBezTo>
                  <a:cubicBezTo>
                    <a:pt x="274" y="1461"/>
                    <a:pt x="426" y="762"/>
                    <a:pt x="518" y="93"/>
                  </a:cubicBezTo>
                  <a:cubicBezTo>
                    <a:pt x="518" y="34"/>
                    <a:pt x="479" y="1"/>
                    <a:pt x="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498;p64"/>
            <p:cNvSpPr/>
            <p:nvPr/>
          </p:nvSpPr>
          <p:spPr>
            <a:xfrm>
              <a:off x="29425" y="4850275"/>
              <a:ext cx="19125" cy="62025"/>
            </a:xfrm>
            <a:custGeom>
              <a:avLst/>
              <a:gdLst/>
              <a:ahLst/>
              <a:cxnLst/>
              <a:rect l="l" t="t" r="r" b="b"/>
              <a:pathLst>
                <a:path w="765" h="2481" extrusionOk="0">
                  <a:moveTo>
                    <a:pt x="700" y="1"/>
                  </a:moveTo>
                  <a:cubicBezTo>
                    <a:pt x="665" y="1"/>
                    <a:pt x="627" y="16"/>
                    <a:pt x="627" y="46"/>
                  </a:cubicBezTo>
                  <a:cubicBezTo>
                    <a:pt x="506" y="837"/>
                    <a:pt x="324" y="1657"/>
                    <a:pt x="20" y="2417"/>
                  </a:cubicBezTo>
                  <a:cubicBezTo>
                    <a:pt x="1" y="2455"/>
                    <a:pt x="40" y="2481"/>
                    <a:pt x="80" y="2481"/>
                  </a:cubicBezTo>
                  <a:cubicBezTo>
                    <a:pt x="105" y="2481"/>
                    <a:pt x="130" y="2471"/>
                    <a:pt x="141" y="2448"/>
                  </a:cubicBezTo>
                  <a:cubicBezTo>
                    <a:pt x="476" y="1688"/>
                    <a:pt x="658" y="898"/>
                    <a:pt x="749" y="46"/>
                  </a:cubicBezTo>
                  <a:cubicBezTo>
                    <a:pt x="764" y="16"/>
                    <a:pt x="734" y="1"/>
                    <a:pt x="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499;p64"/>
            <p:cNvSpPr/>
            <p:nvPr/>
          </p:nvSpPr>
          <p:spPr>
            <a:xfrm>
              <a:off x="89500" y="4835400"/>
              <a:ext cx="12800" cy="25775"/>
            </a:xfrm>
            <a:custGeom>
              <a:avLst/>
              <a:gdLst/>
              <a:ahLst/>
              <a:cxnLst/>
              <a:rect l="l" t="t" r="r" b="b"/>
              <a:pathLst>
                <a:path w="512" h="1031" extrusionOk="0">
                  <a:moveTo>
                    <a:pt x="401" y="0"/>
                  </a:moveTo>
                  <a:cubicBezTo>
                    <a:pt x="367" y="0"/>
                    <a:pt x="333" y="10"/>
                    <a:pt x="322" y="34"/>
                  </a:cubicBezTo>
                  <a:cubicBezTo>
                    <a:pt x="200" y="338"/>
                    <a:pt x="139" y="641"/>
                    <a:pt x="18" y="945"/>
                  </a:cubicBezTo>
                  <a:cubicBezTo>
                    <a:pt x="0" y="998"/>
                    <a:pt x="24" y="1031"/>
                    <a:pt x="58" y="1031"/>
                  </a:cubicBezTo>
                  <a:cubicBezTo>
                    <a:pt x="83" y="1031"/>
                    <a:pt x="114" y="1014"/>
                    <a:pt x="139" y="976"/>
                  </a:cubicBezTo>
                  <a:lnTo>
                    <a:pt x="474" y="64"/>
                  </a:lnTo>
                  <a:cubicBezTo>
                    <a:pt x="511" y="26"/>
                    <a:pt x="456" y="0"/>
                    <a:pt x="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4468;p64"/>
          <p:cNvSpPr txBox="1"/>
          <p:nvPr/>
        </p:nvSpPr>
        <p:spPr>
          <a:xfrm flipH="1">
            <a:off x="3000304" y="3785900"/>
            <a:ext cx="2143200" cy="57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solidFill>
                  <a:schemeClr val="dk2"/>
                </a:solidFill>
                <a:latin typeface="Assistant"/>
                <a:ea typeface="Assistant"/>
                <a:cs typeface="Assistant"/>
                <a:sym typeface="Assistant"/>
              </a:rPr>
              <a:t>Par une condition d’</a:t>
            </a:r>
            <a:r>
              <a:rPr lang="fr-FR" dirty="0" err="1" smtClean="0">
                <a:solidFill>
                  <a:schemeClr val="dk2"/>
                </a:solidFill>
                <a:latin typeface="Assistant"/>
                <a:ea typeface="Assistant"/>
                <a:cs typeface="Assistant"/>
                <a:sym typeface="Assistant"/>
              </a:rPr>
              <a:t>arret</a:t>
            </a:r>
            <a:endParaRPr lang="fr-FR" dirty="0">
              <a:solidFill>
                <a:schemeClr val="dk2"/>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0"/>
        <p:cNvGrpSpPr/>
        <p:nvPr/>
      </p:nvGrpSpPr>
      <p:grpSpPr>
        <a:xfrm>
          <a:off x="0" y="0"/>
          <a:ext cx="0" cy="0"/>
          <a:chOff x="0" y="0"/>
          <a:chExt cx="0" cy="0"/>
        </a:xfrm>
      </p:grpSpPr>
      <p:sp>
        <p:nvSpPr>
          <p:cNvPr id="4052" name="Google Shape;4052;p55"/>
          <p:cNvSpPr txBox="1">
            <a:spLocks noGrp="1"/>
          </p:cNvSpPr>
          <p:nvPr>
            <p:ph type="title"/>
          </p:nvPr>
        </p:nvSpPr>
        <p:spPr>
          <a:xfrm>
            <a:off x="1434380" y="357172"/>
            <a:ext cx="5780826" cy="1116000"/>
          </a:xfrm>
          <a:prstGeom prst="rect">
            <a:avLst/>
          </a:prstGeom>
        </p:spPr>
        <p:txBody>
          <a:bodyPr spcFirstLastPara="1" wrap="square" lIns="91425" tIns="91425" rIns="91425" bIns="91425" anchor="b" anchorCtr="0">
            <a:noAutofit/>
          </a:bodyPr>
          <a:lstStyle/>
          <a:p>
            <a:r>
              <a:rPr lang="fr-FR" dirty="0" smtClean="0"/>
              <a:t>Exemple Réel / Théorique + Code Python</a:t>
            </a:r>
            <a:endParaRPr/>
          </a:p>
        </p:txBody>
      </p:sp>
      <p:sp>
        <p:nvSpPr>
          <p:cNvPr id="4053" name="Google Shape;4053;p55"/>
          <p:cNvSpPr txBox="1">
            <a:spLocks noGrp="1"/>
          </p:cNvSpPr>
          <p:nvPr>
            <p:ph type="subTitle" idx="1"/>
          </p:nvPr>
        </p:nvSpPr>
        <p:spPr>
          <a:xfrm>
            <a:off x="428596" y="1500180"/>
            <a:ext cx="5352198" cy="1326900"/>
          </a:xfrm>
          <a:prstGeom prst="rect">
            <a:avLst/>
          </a:prstGeom>
        </p:spPr>
        <p:txBody>
          <a:bodyPr spcFirstLastPara="1" wrap="square" lIns="91425" tIns="91425" rIns="91425" bIns="91425" anchor="t" anchorCtr="0">
            <a:noAutofit/>
          </a:bodyPr>
          <a:lstStyle/>
          <a:p>
            <a:pPr algn="ctr"/>
            <a:r>
              <a:rPr lang="fr-FR" sz="2000" b="1" dirty="0" smtClean="0"/>
              <a:t>Contexte :</a:t>
            </a:r>
            <a:endParaRPr lang="fr-FR" b="1" dirty="0" smtClean="0"/>
          </a:p>
          <a:p>
            <a:pPr algn="ctr"/>
            <a:r>
              <a:rPr lang="fr-FR" dirty="0" smtClean="0"/>
              <a:t>Une agence spatiale doit déployer une constellation de 3 satellites en orbite autour de la Terre pour assurer une surveillance globale.</a:t>
            </a:r>
          </a:p>
          <a:p>
            <a:pPr algn="ctr"/>
            <a:endParaRPr lang="fr-FR" dirty="0" smtClean="0"/>
          </a:p>
          <a:p>
            <a:pPr algn="ctr"/>
            <a:r>
              <a:rPr lang="fr-FR" sz="2000" b="1" dirty="0" smtClean="0"/>
              <a:t>Objectif Principal :</a:t>
            </a:r>
            <a:endParaRPr lang="fr-FR" b="1" dirty="0" smtClean="0"/>
          </a:p>
          <a:p>
            <a:pPr algn="ctr"/>
            <a:r>
              <a:rPr lang="fr-FR" b="1" dirty="0" smtClean="0"/>
              <a:t>Positionner </a:t>
            </a:r>
            <a:r>
              <a:rPr lang="fr-FR" b="1" dirty="0" err="1" smtClean="0"/>
              <a:t>optimalement</a:t>
            </a:r>
            <a:r>
              <a:rPr lang="fr-FR" b="1" dirty="0" smtClean="0"/>
              <a:t> les 3 satellites</a:t>
            </a:r>
            <a:r>
              <a:rPr lang="fr-FR" dirty="0" smtClean="0"/>
              <a:t> pour qu'ils puissent </a:t>
            </a:r>
            <a:r>
              <a:rPr lang="fr-FR" b="1" dirty="0" smtClean="0"/>
              <a:t>observer simultanément 5 points stratégiques</a:t>
            </a:r>
            <a:r>
              <a:rPr lang="fr-FR" dirty="0" smtClean="0"/>
              <a:t> sur la surface terrestre.</a:t>
            </a:r>
          </a:p>
          <a:p>
            <a:pPr algn="ctr"/>
            <a:endParaRPr/>
          </a:p>
        </p:txBody>
      </p:sp>
      <p:grpSp>
        <p:nvGrpSpPr>
          <p:cNvPr id="2" name="Google Shape;4054;p55"/>
          <p:cNvGrpSpPr/>
          <p:nvPr/>
        </p:nvGrpSpPr>
        <p:grpSpPr>
          <a:xfrm rot="10800000">
            <a:off x="6936656" y="-192200"/>
            <a:ext cx="2067525" cy="1845058"/>
            <a:chOff x="2256375" y="3191075"/>
            <a:chExt cx="1822250" cy="1626175"/>
          </a:xfrm>
        </p:grpSpPr>
        <p:sp>
          <p:nvSpPr>
            <p:cNvPr id="4055" name="Google Shape;4055;p55"/>
            <p:cNvSpPr/>
            <p:nvPr/>
          </p:nvSpPr>
          <p:spPr>
            <a:xfrm>
              <a:off x="2787075" y="4248825"/>
              <a:ext cx="277100" cy="411725"/>
            </a:xfrm>
            <a:custGeom>
              <a:avLst/>
              <a:gdLst/>
              <a:ahLst/>
              <a:cxnLst/>
              <a:rect l="l" t="t" r="r" b="b"/>
              <a:pathLst>
                <a:path w="11084" h="16469" extrusionOk="0">
                  <a:moveTo>
                    <a:pt x="10445" y="1"/>
                  </a:moveTo>
                  <a:lnTo>
                    <a:pt x="10445" y="1"/>
                  </a:lnTo>
                  <a:cubicBezTo>
                    <a:pt x="6762" y="1670"/>
                    <a:pt x="1" y="16469"/>
                    <a:pt x="3829" y="16469"/>
                  </a:cubicBezTo>
                  <a:cubicBezTo>
                    <a:pt x="4045" y="16469"/>
                    <a:pt x="4294" y="16422"/>
                    <a:pt x="4579" y="16323"/>
                  </a:cubicBezTo>
                  <a:cubicBezTo>
                    <a:pt x="5916" y="15867"/>
                    <a:pt x="5521" y="13892"/>
                    <a:pt x="5460" y="13162"/>
                  </a:cubicBezTo>
                  <a:cubicBezTo>
                    <a:pt x="4944" y="7053"/>
                    <a:pt x="11084" y="2068"/>
                    <a:pt x="10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5"/>
            <p:cNvSpPr/>
            <p:nvPr/>
          </p:nvSpPr>
          <p:spPr>
            <a:xfrm>
              <a:off x="2256375" y="3888650"/>
              <a:ext cx="759925" cy="346075"/>
            </a:xfrm>
            <a:custGeom>
              <a:avLst/>
              <a:gdLst/>
              <a:ahLst/>
              <a:cxnLst/>
              <a:rect l="l" t="t" r="r" b="b"/>
              <a:pathLst>
                <a:path w="30397" h="13843" extrusionOk="0">
                  <a:moveTo>
                    <a:pt x="1" y="0"/>
                  </a:moveTo>
                  <a:lnTo>
                    <a:pt x="1" y="0"/>
                  </a:lnTo>
                  <a:cubicBezTo>
                    <a:pt x="2250" y="4195"/>
                    <a:pt x="5624" y="7842"/>
                    <a:pt x="9849" y="10031"/>
                  </a:cubicBezTo>
                  <a:cubicBezTo>
                    <a:pt x="12524" y="11429"/>
                    <a:pt x="15503" y="12189"/>
                    <a:pt x="18482" y="12706"/>
                  </a:cubicBezTo>
                  <a:cubicBezTo>
                    <a:pt x="20457" y="13101"/>
                    <a:pt x="22433" y="13374"/>
                    <a:pt x="24530" y="13526"/>
                  </a:cubicBezTo>
                  <a:cubicBezTo>
                    <a:pt x="26268" y="13684"/>
                    <a:pt x="27868" y="13842"/>
                    <a:pt x="29549" y="13842"/>
                  </a:cubicBezTo>
                  <a:cubicBezTo>
                    <a:pt x="29809" y="13842"/>
                    <a:pt x="30071" y="13838"/>
                    <a:pt x="30336" y="13830"/>
                  </a:cubicBezTo>
                  <a:cubicBezTo>
                    <a:pt x="30397" y="13830"/>
                    <a:pt x="28056" y="12098"/>
                    <a:pt x="27661" y="11946"/>
                  </a:cubicBezTo>
                  <a:cubicBezTo>
                    <a:pt x="26506" y="11551"/>
                    <a:pt x="25229" y="11307"/>
                    <a:pt x="24014" y="11004"/>
                  </a:cubicBezTo>
                  <a:cubicBezTo>
                    <a:pt x="21734" y="10426"/>
                    <a:pt x="19424" y="10061"/>
                    <a:pt x="17144" y="9484"/>
                  </a:cubicBezTo>
                  <a:cubicBezTo>
                    <a:pt x="10731" y="7903"/>
                    <a:pt x="4773" y="45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5"/>
            <p:cNvSpPr/>
            <p:nvPr/>
          </p:nvSpPr>
          <p:spPr>
            <a:xfrm>
              <a:off x="3081625" y="4267075"/>
              <a:ext cx="550200" cy="550175"/>
            </a:xfrm>
            <a:custGeom>
              <a:avLst/>
              <a:gdLst/>
              <a:ahLst/>
              <a:cxnLst/>
              <a:rect l="l" t="t" r="r" b="b"/>
              <a:pathLst>
                <a:path w="22008" h="22007" extrusionOk="0">
                  <a:moveTo>
                    <a:pt x="1" y="0"/>
                  </a:moveTo>
                  <a:cubicBezTo>
                    <a:pt x="1" y="2584"/>
                    <a:pt x="1794" y="5168"/>
                    <a:pt x="2980" y="7417"/>
                  </a:cubicBezTo>
                  <a:cubicBezTo>
                    <a:pt x="4317" y="9970"/>
                    <a:pt x="5867" y="12402"/>
                    <a:pt x="7782" y="14560"/>
                  </a:cubicBezTo>
                  <a:cubicBezTo>
                    <a:pt x="11430" y="18663"/>
                    <a:pt x="16506" y="21733"/>
                    <a:pt x="22007" y="22007"/>
                  </a:cubicBezTo>
                  <a:cubicBezTo>
                    <a:pt x="15259" y="18967"/>
                    <a:pt x="9484" y="13739"/>
                    <a:pt x="5746" y="7295"/>
                  </a:cubicBezTo>
                  <a:cubicBezTo>
                    <a:pt x="4773" y="5563"/>
                    <a:pt x="3891" y="3739"/>
                    <a:pt x="2676" y="2128"/>
                  </a:cubicBezTo>
                  <a:cubicBezTo>
                    <a:pt x="2068" y="1338"/>
                    <a:pt x="1095" y="213"/>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5"/>
            <p:cNvSpPr/>
            <p:nvPr/>
          </p:nvSpPr>
          <p:spPr>
            <a:xfrm>
              <a:off x="2402275" y="3666750"/>
              <a:ext cx="642900" cy="544125"/>
            </a:xfrm>
            <a:custGeom>
              <a:avLst/>
              <a:gdLst/>
              <a:ahLst/>
              <a:cxnLst/>
              <a:rect l="l" t="t" r="r" b="b"/>
              <a:pathLst>
                <a:path w="25716" h="21765" extrusionOk="0">
                  <a:moveTo>
                    <a:pt x="1" y="1"/>
                  </a:moveTo>
                  <a:cubicBezTo>
                    <a:pt x="791" y="3770"/>
                    <a:pt x="2372" y="7326"/>
                    <a:pt x="4803" y="10305"/>
                  </a:cubicBezTo>
                  <a:cubicBezTo>
                    <a:pt x="6232" y="11977"/>
                    <a:pt x="7813" y="13405"/>
                    <a:pt x="9636" y="14591"/>
                  </a:cubicBezTo>
                  <a:cubicBezTo>
                    <a:pt x="12190" y="16232"/>
                    <a:pt x="15016" y="17326"/>
                    <a:pt x="17813" y="18329"/>
                  </a:cubicBezTo>
                  <a:cubicBezTo>
                    <a:pt x="19211" y="18876"/>
                    <a:pt x="20670" y="19424"/>
                    <a:pt x="22038" y="20031"/>
                  </a:cubicBezTo>
                  <a:cubicBezTo>
                    <a:pt x="23162" y="20518"/>
                    <a:pt x="24530" y="21673"/>
                    <a:pt x="25716" y="21764"/>
                  </a:cubicBezTo>
                  <a:cubicBezTo>
                    <a:pt x="23740" y="18360"/>
                    <a:pt x="19789" y="15533"/>
                    <a:pt x="16323" y="13770"/>
                  </a:cubicBezTo>
                  <a:cubicBezTo>
                    <a:pt x="14378" y="12767"/>
                    <a:pt x="12342" y="12007"/>
                    <a:pt x="10427" y="10943"/>
                  </a:cubicBezTo>
                  <a:cubicBezTo>
                    <a:pt x="5989" y="8481"/>
                    <a:pt x="2493" y="443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5"/>
            <p:cNvSpPr/>
            <p:nvPr/>
          </p:nvSpPr>
          <p:spPr>
            <a:xfrm>
              <a:off x="3092275" y="4238575"/>
              <a:ext cx="705200" cy="381750"/>
            </a:xfrm>
            <a:custGeom>
              <a:avLst/>
              <a:gdLst/>
              <a:ahLst/>
              <a:cxnLst/>
              <a:rect l="l" t="t" r="r" b="b"/>
              <a:pathLst>
                <a:path w="28208" h="15270" extrusionOk="0">
                  <a:moveTo>
                    <a:pt x="908" y="0"/>
                  </a:moveTo>
                  <a:cubicBezTo>
                    <a:pt x="575" y="0"/>
                    <a:pt x="267" y="88"/>
                    <a:pt x="0" y="289"/>
                  </a:cubicBezTo>
                  <a:cubicBezTo>
                    <a:pt x="1581" y="988"/>
                    <a:pt x="2250" y="2630"/>
                    <a:pt x="3283" y="3937"/>
                  </a:cubicBezTo>
                  <a:cubicBezTo>
                    <a:pt x="4529" y="5456"/>
                    <a:pt x="5867" y="6885"/>
                    <a:pt x="7174" y="8374"/>
                  </a:cubicBezTo>
                  <a:cubicBezTo>
                    <a:pt x="11212" y="12767"/>
                    <a:pt x="17176" y="15269"/>
                    <a:pt x="23129" y="15269"/>
                  </a:cubicBezTo>
                  <a:cubicBezTo>
                    <a:pt x="24838" y="15269"/>
                    <a:pt x="26546" y="15063"/>
                    <a:pt x="28207" y="14636"/>
                  </a:cubicBezTo>
                  <a:cubicBezTo>
                    <a:pt x="20031" y="13390"/>
                    <a:pt x="12858" y="8648"/>
                    <a:pt x="6383" y="3481"/>
                  </a:cubicBezTo>
                  <a:cubicBezTo>
                    <a:pt x="5355" y="2632"/>
                    <a:pt x="2739" y="0"/>
                    <a:pt x="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5"/>
            <p:cNvSpPr/>
            <p:nvPr/>
          </p:nvSpPr>
          <p:spPr>
            <a:xfrm>
              <a:off x="2520825" y="3491975"/>
              <a:ext cx="543350" cy="695325"/>
            </a:xfrm>
            <a:custGeom>
              <a:avLst/>
              <a:gdLst/>
              <a:ahLst/>
              <a:cxnLst/>
              <a:rect l="l" t="t" r="r" b="b"/>
              <a:pathLst>
                <a:path w="21734" h="27813" extrusionOk="0">
                  <a:moveTo>
                    <a:pt x="487" y="1"/>
                  </a:moveTo>
                  <a:lnTo>
                    <a:pt x="487" y="1"/>
                  </a:lnTo>
                  <a:cubicBezTo>
                    <a:pt x="1" y="5958"/>
                    <a:pt x="2615" y="12098"/>
                    <a:pt x="7265" y="15898"/>
                  </a:cubicBezTo>
                  <a:cubicBezTo>
                    <a:pt x="9727" y="17904"/>
                    <a:pt x="12645" y="19241"/>
                    <a:pt x="15320" y="21035"/>
                  </a:cubicBezTo>
                  <a:cubicBezTo>
                    <a:pt x="18147" y="22889"/>
                    <a:pt x="19576" y="25351"/>
                    <a:pt x="21734" y="27813"/>
                  </a:cubicBezTo>
                  <a:cubicBezTo>
                    <a:pt x="21642" y="26323"/>
                    <a:pt x="21126" y="25381"/>
                    <a:pt x="20335" y="24135"/>
                  </a:cubicBezTo>
                  <a:cubicBezTo>
                    <a:pt x="17813" y="20305"/>
                    <a:pt x="15199" y="16414"/>
                    <a:pt x="11551" y="13618"/>
                  </a:cubicBezTo>
                  <a:cubicBezTo>
                    <a:pt x="9940" y="12372"/>
                    <a:pt x="8116" y="11338"/>
                    <a:pt x="6566" y="10031"/>
                  </a:cubicBezTo>
                  <a:cubicBezTo>
                    <a:pt x="3496" y="7478"/>
                    <a:pt x="1338" y="3891"/>
                    <a:pt x="4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5"/>
            <p:cNvSpPr/>
            <p:nvPr/>
          </p:nvSpPr>
          <p:spPr>
            <a:xfrm>
              <a:off x="3192575" y="4230950"/>
              <a:ext cx="773600" cy="203650"/>
            </a:xfrm>
            <a:custGeom>
              <a:avLst/>
              <a:gdLst/>
              <a:ahLst/>
              <a:cxnLst/>
              <a:rect l="l" t="t" r="r" b="b"/>
              <a:pathLst>
                <a:path w="30944" h="8146" extrusionOk="0">
                  <a:moveTo>
                    <a:pt x="1638" y="1"/>
                  </a:moveTo>
                  <a:cubicBezTo>
                    <a:pt x="980" y="1"/>
                    <a:pt x="406" y="90"/>
                    <a:pt x="0" y="321"/>
                  </a:cubicBezTo>
                  <a:cubicBezTo>
                    <a:pt x="639" y="2266"/>
                    <a:pt x="4286" y="3573"/>
                    <a:pt x="5988" y="4394"/>
                  </a:cubicBezTo>
                  <a:cubicBezTo>
                    <a:pt x="8542" y="5609"/>
                    <a:pt x="11247" y="6521"/>
                    <a:pt x="14013" y="7160"/>
                  </a:cubicBezTo>
                  <a:cubicBezTo>
                    <a:pt x="16882" y="7810"/>
                    <a:pt x="19851" y="8145"/>
                    <a:pt x="22824" y="8145"/>
                  </a:cubicBezTo>
                  <a:cubicBezTo>
                    <a:pt x="25551" y="8145"/>
                    <a:pt x="28282" y="7863"/>
                    <a:pt x="30943" y="7281"/>
                  </a:cubicBezTo>
                  <a:lnTo>
                    <a:pt x="30943" y="7281"/>
                  </a:lnTo>
                  <a:cubicBezTo>
                    <a:pt x="30856" y="7299"/>
                    <a:pt x="30760" y="7307"/>
                    <a:pt x="30657" y="7307"/>
                  </a:cubicBezTo>
                  <a:cubicBezTo>
                    <a:pt x="29680" y="7307"/>
                    <a:pt x="28060" y="6589"/>
                    <a:pt x="27235" y="6369"/>
                  </a:cubicBezTo>
                  <a:cubicBezTo>
                    <a:pt x="25898" y="6005"/>
                    <a:pt x="24560" y="5640"/>
                    <a:pt x="23253" y="5245"/>
                  </a:cubicBezTo>
                  <a:cubicBezTo>
                    <a:pt x="20578" y="4485"/>
                    <a:pt x="17964" y="3664"/>
                    <a:pt x="15290" y="2904"/>
                  </a:cubicBezTo>
                  <a:cubicBezTo>
                    <a:pt x="12676" y="2144"/>
                    <a:pt x="10031" y="1445"/>
                    <a:pt x="7326" y="959"/>
                  </a:cubicBezTo>
                  <a:cubicBezTo>
                    <a:pt x="6024" y="712"/>
                    <a:pt x="3495" y="1"/>
                    <a:pt x="1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5"/>
            <p:cNvSpPr/>
            <p:nvPr/>
          </p:nvSpPr>
          <p:spPr>
            <a:xfrm>
              <a:off x="2688000" y="3321000"/>
              <a:ext cx="316900" cy="686200"/>
            </a:xfrm>
            <a:custGeom>
              <a:avLst/>
              <a:gdLst/>
              <a:ahLst/>
              <a:cxnLst/>
              <a:rect l="l" t="t" r="r" b="b"/>
              <a:pathLst>
                <a:path w="12676" h="27448" extrusionOk="0">
                  <a:moveTo>
                    <a:pt x="1460" y="1"/>
                  </a:moveTo>
                  <a:cubicBezTo>
                    <a:pt x="1" y="3344"/>
                    <a:pt x="487" y="7265"/>
                    <a:pt x="1885" y="10639"/>
                  </a:cubicBezTo>
                  <a:cubicBezTo>
                    <a:pt x="3344" y="13983"/>
                    <a:pt x="5563" y="16931"/>
                    <a:pt x="7782" y="19849"/>
                  </a:cubicBezTo>
                  <a:cubicBezTo>
                    <a:pt x="9606" y="22281"/>
                    <a:pt x="10913" y="25077"/>
                    <a:pt x="12676" y="27448"/>
                  </a:cubicBezTo>
                  <a:cubicBezTo>
                    <a:pt x="11885" y="21703"/>
                    <a:pt x="9636" y="15472"/>
                    <a:pt x="6536" y="10578"/>
                  </a:cubicBezTo>
                  <a:cubicBezTo>
                    <a:pt x="4408" y="7235"/>
                    <a:pt x="1521" y="3952"/>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5"/>
            <p:cNvSpPr/>
            <p:nvPr/>
          </p:nvSpPr>
          <p:spPr>
            <a:xfrm>
              <a:off x="2872650" y="3255650"/>
              <a:ext cx="246250" cy="936975"/>
            </a:xfrm>
            <a:custGeom>
              <a:avLst/>
              <a:gdLst/>
              <a:ahLst/>
              <a:cxnLst/>
              <a:rect l="l" t="t" r="r" b="b"/>
              <a:pathLst>
                <a:path w="9850" h="37479" extrusionOk="0">
                  <a:moveTo>
                    <a:pt x="1004" y="1"/>
                  </a:moveTo>
                  <a:cubicBezTo>
                    <a:pt x="1" y="2706"/>
                    <a:pt x="214" y="5654"/>
                    <a:pt x="974" y="8420"/>
                  </a:cubicBezTo>
                  <a:cubicBezTo>
                    <a:pt x="1733" y="11217"/>
                    <a:pt x="2949" y="13800"/>
                    <a:pt x="4013" y="16445"/>
                  </a:cubicBezTo>
                  <a:cubicBezTo>
                    <a:pt x="5411" y="19910"/>
                    <a:pt x="6475" y="23497"/>
                    <a:pt x="7265" y="27083"/>
                  </a:cubicBezTo>
                  <a:cubicBezTo>
                    <a:pt x="7995" y="30579"/>
                    <a:pt x="7965" y="33983"/>
                    <a:pt x="8451" y="37479"/>
                  </a:cubicBezTo>
                  <a:cubicBezTo>
                    <a:pt x="9849" y="33983"/>
                    <a:pt x="9302" y="29150"/>
                    <a:pt x="9059" y="25472"/>
                  </a:cubicBezTo>
                  <a:cubicBezTo>
                    <a:pt x="8481" y="16536"/>
                    <a:pt x="4743" y="8116"/>
                    <a:pt x="1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5"/>
            <p:cNvSpPr/>
            <p:nvPr/>
          </p:nvSpPr>
          <p:spPr>
            <a:xfrm>
              <a:off x="3140900" y="4152500"/>
              <a:ext cx="902775" cy="145625"/>
            </a:xfrm>
            <a:custGeom>
              <a:avLst/>
              <a:gdLst/>
              <a:ahLst/>
              <a:cxnLst/>
              <a:rect l="l" t="t" r="r" b="b"/>
              <a:pathLst>
                <a:path w="36111" h="5825" extrusionOk="0">
                  <a:moveTo>
                    <a:pt x="17652" y="0"/>
                  </a:moveTo>
                  <a:cubicBezTo>
                    <a:pt x="14833" y="0"/>
                    <a:pt x="12007" y="252"/>
                    <a:pt x="9180" y="541"/>
                  </a:cubicBezTo>
                  <a:cubicBezTo>
                    <a:pt x="7508" y="693"/>
                    <a:pt x="5837" y="723"/>
                    <a:pt x="4165" y="936"/>
                  </a:cubicBezTo>
                  <a:cubicBezTo>
                    <a:pt x="2736" y="1149"/>
                    <a:pt x="1186" y="905"/>
                    <a:pt x="1" y="1969"/>
                  </a:cubicBezTo>
                  <a:cubicBezTo>
                    <a:pt x="163" y="2114"/>
                    <a:pt x="358" y="2151"/>
                    <a:pt x="566" y="2151"/>
                  </a:cubicBezTo>
                  <a:cubicBezTo>
                    <a:pt x="708" y="2151"/>
                    <a:pt x="856" y="2134"/>
                    <a:pt x="1004" y="2121"/>
                  </a:cubicBezTo>
                  <a:cubicBezTo>
                    <a:pt x="2295" y="1922"/>
                    <a:pt x="3604" y="1827"/>
                    <a:pt x="4917" y="1827"/>
                  </a:cubicBezTo>
                  <a:cubicBezTo>
                    <a:pt x="6603" y="1827"/>
                    <a:pt x="8296" y="1983"/>
                    <a:pt x="9970" y="2273"/>
                  </a:cubicBezTo>
                  <a:cubicBezTo>
                    <a:pt x="12402" y="2729"/>
                    <a:pt x="14743" y="3611"/>
                    <a:pt x="17144" y="4279"/>
                  </a:cubicBezTo>
                  <a:cubicBezTo>
                    <a:pt x="20305" y="5161"/>
                    <a:pt x="23557" y="5708"/>
                    <a:pt x="26840" y="5799"/>
                  </a:cubicBezTo>
                  <a:cubicBezTo>
                    <a:pt x="27266" y="5815"/>
                    <a:pt x="27693" y="5825"/>
                    <a:pt x="28120" y="5825"/>
                  </a:cubicBezTo>
                  <a:cubicBezTo>
                    <a:pt x="30898" y="5825"/>
                    <a:pt x="33687" y="5436"/>
                    <a:pt x="36111" y="4067"/>
                  </a:cubicBezTo>
                  <a:cubicBezTo>
                    <a:pt x="31673" y="2456"/>
                    <a:pt x="27235" y="875"/>
                    <a:pt x="22554" y="298"/>
                  </a:cubicBezTo>
                  <a:cubicBezTo>
                    <a:pt x="20924" y="85"/>
                    <a:pt x="19289" y="0"/>
                    <a:pt x="17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5"/>
            <p:cNvSpPr/>
            <p:nvPr/>
          </p:nvSpPr>
          <p:spPr>
            <a:xfrm>
              <a:off x="3076300" y="3227550"/>
              <a:ext cx="126175" cy="936300"/>
            </a:xfrm>
            <a:custGeom>
              <a:avLst/>
              <a:gdLst/>
              <a:ahLst/>
              <a:cxnLst/>
              <a:rect l="l" t="t" r="r" b="b"/>
              <a:pathLst>
                <a:path w="5047" h="37452" extrusionOk="0">
                  <a:moveTo>
                    <a:pt x="2858" y="0"/>
                  </a:moveTo>
                  <a:lnTo>
                    <a:pt x="2858" y="0"/>
                  </a:lnTo>
                  <a:cubicBezTo>
                    <a:pt x="426" y="3283"/>
                    <a:pt x="1" y="7629"/>
                    <a:pt x="426" y="11702"/>
                  </a:cubicBezTo>
                  <a:cubicBezTo>
                    <a:pt x="852" y="15745"/>
                    <a:pt x="1946" y="19696"/>
                    <a:pt x="2281" y="23769"/>
                  </a:cubicBezTo>
                  <a:cubicBezTo>
                    <a:pt x="2554" y="26991"/>
                    <a:pt x="2281" y="30244"/>
                    <a:pt x="1855" y="33374"/>
                  </a:cubicBezTo>
                  <a:cubicBezTo>
                    <a:pt x="1794" y="34043"/>
                    <a:pt x="943" y="37326"/>
                    <a:pt x="1673" y="37448"/>
                  </a:cubicBezTo>
                  <a:cubicBezTo>
                    <a:pt x="1686" y="37450"/>
                    <a:pt x="1699" y="37451"/>
                    <a:pt x="1712" y="37451"/>
                  </a:cubicBezTo>
                  <a:cubicBezTo>
                    <a:pt x="2342" y="37451"/>
                    <a:pt x="3074" y="34640"/>
                    <a:pt x="3223" y="34104"/>
                  </a:cubicBezTo>
                  <a:cubicBezTo>
                    <a:pt x="4986" y="28572"/>
                    <a:pt x="5047" y="22584"/>
                    <a:pt x="4226" y="16900"/>
                  </a:cubicBezTo>
                  <a:cubicBezTo>
                    <a:pt x="3436" y="11277"/>
                    <a:pt x="1794" y="5563"/>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5"/>
            <p:cNvSpPr/>
            <p:nvPr/>
          </p:nvSpPr>
          <p:spPr>
            <a:xfrm>
              <a:off x="3156100" y="4047125"/>
              <a:ext cx="922525" cy="115125"/>
            </a:xfrm>
            <a:custGeom>
              <a:avLst/>
              <a:gdLst/>
              <a:ahLst/>
              <a:cxnLst/>
              <a:rect l="l" t="t" r="r" b="b"/>
              <a:pathLst>
                <a:path w="36901" h="4605" extrusionOk="0">
                  <a:moveTo>
                    <a:pt x="23577" y="0"/>
                  </a:moveTo>
                  <a:cubicBezTo>
                    <a:pt x="18716" y="0"/>
                    <a:pt x="13832" y="882"/>
                    <a:pt x="8998" y="1747"/>
                  </a:cubicBezTo>
                  <a:cubicBezTo>
                    <a:pt x="6262" y="2233"/>
                    <a:pt x="2128" y="2628"/>
                    <a:pt x="1" y="4543"/>
                  </a:cubicBezTo>
                  <a:cubicBezTo>
                    <a:pt x="187" y="4586"/>
                    <a:pt x="384" y="4604"/>
                    <a:pt x="589" y="4604"/>
                  </a:cubicBezTo>
                  <a:cubicBezTo>
                    <a:pt x="1386" y="4604"/>
                    <a:pt x="2290" y="4330"/>
                    <a:pt x="3040" y="4209"/>
                  </a:cubicBezTo>
                  <a:cubicBezTo>
                    <a:pt x="5046" y="3905"/>
                    <a:pt x="7113" y="3783"/>
                    <a:pt x="9150" y="3631"/>
                  </a:cubicBezTo>
                  <a:cubicBezTo>
                    <a:pt x="12674" y="3411"/>
                    <a:pt x="16231" y="3254"/>
                    <a:pt x="19785" y="3254"/>
                  </a:cubicBezTo>
                  <a:cubicBezTo>
                    <a:pt x="21134" y="3254"/>
                    <a:pt x="22484" y="3277"/>
                    <a:pt x="23831" y="3327"/>
                  </a:cubicBezTo>
                  <a:cubicBezTo>
                    <a:pt x="25268" y="3396"/>
                    <a:pt x="26755" y="3483"/>
                    <a:pt x="28233" y="3483"/>
                  </a:cubicBezTo>
                  <a:cubicBezTo>
                    <a:pt x="31350" y="3483"/>
                    <a:pt x="34426" y="3094"/>
                    <a:pt x="36901" y="1321"/>
                  </a:cubicBezTo>
                  <a:lnTo>
                    <a:pt x="36901" y="1321"/>
                  </a:lnTo>
                  <a:cubicBezTo>
                    <a:pt x="36475" y="1369"/>
                    <a:pt x="36050" y="1391"/>
                    <a:pt x="35626" y="1391"/>
                  </a:cubicBezTo>
                  <a:cubicBezTo>
                    <a:pt x="33385" y="1391"/>
                    <a:pt x="31166" y="792"/>
                    <a:pt x="28968" y="409"/>
                  </a:cubicBezTo>
                  <a:cubicBezTo>
                    <a:pt x="27176" y="121"/>
                    <a:pt x="25378" y="0"/>
                    <a:pt x="23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5"/>
            <p:cNvSpPr/>
            <p:nvPr/>
          </p:nvSpPr>
          <p:spPr>
            <a:xfrm>
              <a:off x="3181350" y="3191075"/>
              <a:ext cx="228575" cy="911875"/>
            </a:xfrm>
            <a:custGeom>
              <a:avLst/>
              <a:gdLst/>
              <a:ahLst/>
              <a:cxnLst/>
              <a:rect l="l" t="t" r="r" b="b"/>
              <a:pathLst>
                <a:path w="9143" h="36475" extrusionOk="0">
                  <a:moveTo>
                    <a:pt x="9143" y="0"/>
                  </a:moveTo>
                  <a:lnTo>
                    <a:pt x="9143" y="0"/>
                  </a:lnTo>
                  <a:cubicBezTo>
                    <a:pt x="5951" y="2797"/>
                    <a:pt x="4188" y="6991"/>
                    <a:pt x="3367" y="11155"/>
                  </a:cubicBezTo>
                  <a:cubicBezTo>
                    <a:pt x="2516" y="15380"/>
                    <a:pt x="2516" y="19696"/>
                    <a:pt x="2273" y="23952"/>
                  </a:cubicBezTo>
                  <a:cubicBezTo>
                    <a:pt x="2091" y="26536"/>
                    <a:pt x="1848" y="29058"/>
                    <a:pt x="1331" y="31551"/>
                  </a:cubicBezTo>
                  <a:cubicBezTo>
                    <a:pt x="968" y="33156"/>
                    <a:pt x="1" y="34791"/>
                    <a:pt x="144" y="36456"/>
                  </a:cubicBezTo>
                  <a:lnTo>
                    <a:pt x="144" y="36456"/>
                  </a:lnTo>
                  <a:cubicBezTo>
                    <a:pt x="166" y="36224"/>
                    <a:pt x="1459" y="35132"/>
                    <a:pt x="1665" y="34955"/>
                  </a:cubicBezTo>
                  <a:cubicBezTo>
                    <a:pt x="3276" y="33253"/>
                    <a:pt x="4036" y="31338"/>
                    <a:pt x="4766" y="29119"/>
                  </a:cubicBezTo>
                  <a:cubicBezTo>
                    <a:pt x="5708" y="26019"/>
                    <a:pt x="6225" y="22797"/>
                    <a:pt x="6559" y="19605"/>
                  </a:cubicBezTo>
                  <a:cubicBezTo>
                    <a:pt x="7228" y="13040"/>
                    <a:pt x="7137" y="6322"/>
                    <a:pt x="9143" y="0"/>
                  </a:cubicBezTo>
                  <a:close/>
                  <a:moveTo>
                    <a:pt x="144" y="36456"/>
                  </a:moveTo>
                  <a:lnTo>
                    <a:pt x="144" y="36456"/>
                  </a:lnTo>
                  <a:cubicBezTo>
                    <a:pt x="143" y="36463"/>
                    <a:pt x="144" y="36469"/>
                    <a:pt x="146" y="36475"/>
                  </a:cubicBezTo>
                  <a:cubicBezTo>
                    <a:pt x="145" y="36469"/>
                    <a:pt x="144" y="36462"/>
                    <a:pt x="144" y="364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5"/>
            <p:cNvSpPr/>
            <p:nvPr/>
          </p:nvSpPr>
          <p:spPr>
            <a:xfrm>
              <a:off x="3240450" y="3841525"/>
              <a:ext cx="789550" cy="249275"/>
            </a:xfrm>
            <a:custGeom>
              <a:avLst/>
              <a:gdLst/>
              <a:ahLst/>
              <a:cxnLst/>
              <a:rect l="l" t="t" r="r" b="b"/>
              <a:pathLst>
                <a:path w="31582" h="9971" extrusionOk="0">
                  <a:moveTo>
                    <a:pt x="31582" y="1"/>
                  </a:moveTo>
                  <a:lnTo>
                    <a:pt x="31582" y="1"/>
                  </a:lnTo>
                  <a:cubicBezTo>
                    <a:pt x="26809" y="2858"/>
                    <a:pt x="20973" y="3132"/>
                    <a:pt x="15441" y="3739"/>
                  </a:cubicBezTo>
                  <a:cubicBezTo>
                    <a:pt x="12675" y="4043"/>
                    <a:pt x="9879" y="4499"/>
                    <a:pt x="7204" y="5350"/>
                  </a:cubicBezTo>
                  <a:cubicBezTo>
                    <a:pt x="4955" y="6110"/>
                    <a:pt x="912" y="7539"/>
                    <a:pt x="0" y="9971"/>
                  </a:cubicBezTo>
                  <a:cubicBezTo>
                    <a:pt x="3466" y="9515"/>
                    <a:pt x="6900" y="8420"/>
                    <a:pt x="10335" y="7904"/>
                  </a:cubicBezTo>
                  <a:cubicBezTo>
                    <a:pt x="13375" y="7448"/>
                    <a:pt x="16384" y="7113"/>
                    <a:pt x="19423" y="6840"/>
                  </a:cubicBezTo>
                  <a:cubicBezTo>
                    <a:pt x="21885" y="6657"/>
                    <a:pt x="24469" y="6475"/>
                    <a:pt x="26718" y="5381"/>
                  </a:cubicBezTo>
                  <a:cubicBezTo>
                    <a:pt x="28937" y="4256"/>
                    <a:pt x="30700" y="2341"/>
                    <a:pt x="31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5"/>
            <p:cNvSpPr/>
            <p:nvPr/>
          </p:nvSpPr>
          <p:spPr>
            <a:xfrm>
              <a:off x="3295925" y="3261725"/>
              <a:ext cx="411875" cy="743200"/>
            </a:xfrm>
            <a:custGeom>
              <a:avLst/>
              <a:gdLst/>
              <a:ahLst/>
              <a:cxnLst/>
              <a:rect l="l" t="t" r="r" b="b"/>
              <a:pathLst>
                <a:path w="16475" h="29728" extrusionOk="0">
                  <a:moveTo>
                    <a:pt x="16475" y="1"/>
                  </a:moveTo>
                  <a:lnTo>
                    <a:pt x="16475" y="1"/>
                  </a:lnTo>
                  <a:cubicBezTo>
                    <a:pt x="11095" y="2189"/>
                    <a:pt x="7569" y="7478"/>
                    <a:pt x="5350" y="12919"/>
                  </a:cubicBezTo>
                  <a:cubicBezTo>
                    <a:pt x="4408" y="15290"/>
                    <a:pt x="3648" y="17782"/>
                    <a:pt x="2858" y="20244"/>
                  </a:cubicBezTo>
                  <a:cubicBezTo>
                    <a:pt x="1854" y="23466"/>
                    <a:pt x="791" y="26475"/>
                    <a:pt x="0" y="29728"/>
                  </a:cubicBezTo>
                  <a:cubicBezTo>
                    <a:pt x="1216" y="28208"/>
                    <a:pt x="2462" y="26779"/>
                    <a:pt x="3526" y="25168"/>
                  </a:cubicBezTo>
                  <a:cubicBezTo>
                    <a:pt x="4772" y="23284"/>
                    <a:pt x="5836" y="21278"/>
                    <a:pt x="6748" y="19181"/>
                  </a:cubicBezTo>
                  <a:cubicBezTo>
                    <a:pt x="8207" y="15837"/>
                    <a:pt x="9180" y="12342"/>
                    <a:pt x="10517" y="8968"/>
                  </a:cubicBezTo>
                  <a:cubicBezTo>
                    <a:pt x="11855" y="5563"/>
                    <a:pt x="13678" y="2311"/>
                    <a:pt x="164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5"/>
            <p:cNvSpPr/>
            <p:nvPr/>
          </p:nvSpPr>
          <p:spPr>
            <a:xfrm>
              <a:off x="3387100" y="3640150"/>
              <a:ext cx="680900" cy="328300"/>
            </a:xfrm>
            <a:custGeom>
              <a:avLst/>
              <a:gdLst/>
              <a:ahLst/>
              <a:cxnLst/>
              <a:rect l="l" t="t" r="r" b="b"/>
              <a:pathLst>
                <a:path w="27236" h="13132" extrusionOk="0">
                  <a:moveTo>
                    <a:pt x="27235" y="2189"/>
                  </a:moveTo>
                  <a:lnTo>
                    <a:pt x="27235" y="2189"/>
                  </a:lnTo>
                  <a:cubicBezTo>
                    <a:pt x="11703" y="5351"/>
                    <a:pt x="12129" y="1"/>
                    <a:pt x="1" y="13132"/>
                  </a:cubicBezTo>
                  <a:cubicBezTo>
                    <a:pt x="2645" y="11855"/>
                    <a:pt x="8572" y="9089"/>
                    <a:pt x="11521" y="8633"/>
                  </a:cubicBezTo>
                  <a:cubicBezTo>
                    <a:pt x="16749" y="7873"/>
                    <a:pt x="25047" y="8573"/>
                    <a:pt x="27235" y="21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5"/>
            <p:cNvSpPr/>
            <p:nvPr/>
          </p:nvSpPr>
          <p:spPr>
            <a:xfrm>
              <a:off x="3380750" y="3330875"/>
              <a:ext cx="547425" cy="601275"/>
            </a:xfrm>
            <a:custGeom>
              <a:avLst/>
              <a:gdLst/>
              <a:ahLst/>
              <a:cxnLst/>
              <a:rect l="l" t="t" r="r" b="b"/>
              <a:pathLst>
                <a:path w="21897" h="24051" extrusionOk="0">
                  <a:moveTo>
                    <a:pt x="21897" y="1"/>
                  </a:moveTo>
                  <a:cubicBezTo>
                    <a:pt x="16517" y="6050"/>
                    <a:pt x="10741" y="4925"/>
                    <a:pt x="4845" y="15776"/>
                  </a:cubicBezTo>
                  <a:cubicBezTo>
                    <a:pt x="2112" y="20812"/>
                    <a:pt x="1" y="24050"/>
                    <a:pt x="381" y="24050"/>
                  </a:cubicBezTo>
                  <a:cubicBezTo>
                    <a:pt x="673" y="24050"/>
                    <a:pt x="2435" y="22138"/>
                    <a:pt x="6516" y="17661"/>
                  </a:cubicBezTo>
                  <a:cubicBezTo>
                    <a:pt x="13295" y="10244"/>
                    <a:pt x="19374" y="9576"/>
                    <a:pt x="21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 name="Image 27" descr="ChatGPT Image 29 nov. 2025, 02_27_13.png"/>
          <p:cNvPicPr>
            <a:picLocks noChangeAspect="1"/>
          </p:cNvPicPr>
          <p:nvPr/>
        </p:nvPicPr>
        <p:blipFill>
          <a:blip r:embed="rId3"/>
          <a:stretch>
            <a:fillRect/>
          </a:stretch>
        </p:blipFill>
        <p:spPr>
          <a:xfrm>
            <a:off x="5786446" y="2357457"/>
            <a:ext cx="3214678" cy="2143119"/>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51"/>
        <p:cNvGrpSpPr/>
        <p:nvPr/>
      </p:nvGrpSpPr>
      <p:grpSpPr>
        <a:xfrm>
          <a:off x="0" y="0"/>
          <a:ext cx="0" cy="0"/>
          <a:chOff x="0" y="0"/>
          <a:chExt cx="0" cy="0"/>
        </a:xfrm>
      </p:grpSpPr>
      <p:sp>
        <p:nvSpPr>
          <p:cNvPr id="5352" name="Google Shape;5352;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fr-FR" b="1" dirty="0" smtClean="0"/>
              <a:t>Avantages des Approches Tortues</a:t>
            </a:r>
            <a:br>
              <a:rPr lang="fr-FR" b="1" dirty="0" smtClean="0"/>
            </a:br>
            <a:endParaRPr/>
          </a:p>
        </p:txBody>
      </p:sp>
      <p:graphicFrame>
        <p:nvGraphicFramePr>
          <p:cNvPr id="5353" name="Google Shape;5353;p70"/>
          <p:cNvGraphicFramePr/>
          <p:nvPr/>
        </p:nvGraphicFramePr>
        <p:xfrm>
          <a:off x="1278125" y="1438885"/>
          <a:ext cx="6587725" cy="2339375"/>
        </p:xfrm>
        <a:graphic>
          <a:graphicData uri="http://schemas.openxmlformats.org/drawingml/2006/table">
            <a:tbl>
              <a:tblPr>
                <a:noFill/>
              </a:tblPr>
              <a:tblGrid>
                <a:gridCol w="5545150"/>
                <a:gridCol w="1042575"/>
              </a:tblGrid>
              <a:tr h="781250">
                <a:tc gridSpan="2">
                  <a:txBody>
                    <a:bodyPr/>
                    <a:lstStyle/>
                    <a:p>
                      <a:pPr marL="0" lvl="0" indent="0" algn="ctr" rtl="0">
                        <a:spcBef>
                          <a:spcPts val="0"/>
                        </a:spcBef>
                        <a:spcAft>
                          <a:spcPts val="0"/>
                        </a:spcAft>
                        <a:buNone/>
                      </a:pPr>
                      <a:r>
                        <a:rPr lang="en" sz="2200" dirty="0" smtClean="0">
                          <a:solidFill>
                            <a:schemeClr val="accent2"/>
                          </a:solidFill>
                          <a:latin typeface="Abril Fatface"/>
                          <a:ea typeface="Abril Fatface"/>
                          <a:cs typeface="Abril Fatface"/>
                          <a:sym typeface="Abril Fatface"/>
                        </a:rPr>
                        <a:t>Avantages</a:t>
                      </a:r>
                      <a:endParaRPr sz="1700">
                        <a:solidFill>
                          <a:schemeClr val="accent2"/>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hMerge="1">
                  <a:txBody>
                    <a:bodyPr/>
                    <a:lstStyle/>
                    <a:p>
                      <a:endParaRPr lang="fr-FR"/>
                    </a:p>
                  </a:txBody>
                  <a:tcPr/>
                </a:tc>
              </a:tr>
              <a:tr h="519375">
                <a:tc>
                  <a:txBody>
                    <a:bodyPr/>
                    <a:lstStyle/>
                    <a:p>
                      <a:pPr marL="0" lvl="0" indent="0" algn="ctr" rtl="0">
                        <a:spcBef>
                          <a:spcPts val="0"/>
                        </a:spcBef>
                        <a:spcAft>
                          <a:spcPts val="0"/>
                        </a:spcAft>
                        <a:buNone/>
                      </a:pPr>
                      <a:r>
                        <a:rPr lang="en" sz="2200" dirty="0" smtClean="0">
                          <a:solidFill>
                            <a:schemeClr val="lt1"/>
                          </a:solidFill>
                          <a:latin typeface="Abril Fatface"/>
                          <a:ea typeface="Abril Fatface"/>
                          <a:cs typeface="Abril Fatface"/>
                          <a:sym typeface="Abril Fatface"/>
                        </a:rPr>
                        <a:t>Equilibre exploration-exploitation</a:t>
                      </a:r>
                      <a:endParaRPr sz="2200">
                        <a:solidFill>
                          <a:schemeClr val="lt1"/>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dirty="0" smtClean="0">
                          <a:solidFill>
                            <a:schemeClr val="bg2">
                              <a:lumMod val="90000"/>
                              <a:lumOff val="10000"/>
                            </a:schemeClr>
                          </a:solidFill>
                          <a:latin typeface="Georgia"/>
                          <a:ea typeface="Georgia"/>
                          <a:cs typeface="Georgia"/>
                          <a:sym typeface="Georgia"/>
                        </a:rPr>
                        <a:t>✔</a:t>
                      </a:r>
                      <a:endParaRPr lang="en" sz="1400" dirty="0" smtClean="0">
                        <a:solidFill>
                          <a:schemeClr val="bg2">
                            <a:lumMod val="90000"/>
                            <a:lumOff val="10000"/>
                          </a:schemeClr>
                        </a:solidFill>
                        <a:latin typeface="Assistant"/>
                        <a:ea typeface="Assistant"/>
                        <a:cs typeface="Assistant"/>
                        <a:sym typeface="Assistant"/>
                      </a:endParaRPr>
                    </a:p>
                  </a:txBody>
                  <a:tcPr marL="91425" marR="91425" marT="68575" marB="68575" anchor="ctr">
                    <a:lnL w="19050" cap="flat" cmpd="sng">
                      <a:solidFill>
                        <a:schemeClr val="l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r>
              <a:tr h="519375">
                <a:tc>
                  <a:txBody>
                    <a:bodyPr/>
                    <a:lstStyle/>
                    <a:p>
                      <a:pPr marL="0" lvl="0" indent="0" algn="ctr" rtl="0">
                        <a:spcBef>
                          <a:spcPts val="0"/>
                        </a:spcBef>
                        <a:spcAft>
                          <a:spcPts val="0"/>
                        </a:spcAft>
                        <a:buNone/>
                      </a:pPr>
                      <a:r>
                        <a:rPr lang="en" sz="2200" dirty="0" smtClean="0">
                          <a:solidFill>
                            <a:schemeClr val="lt1"/>
                          </a:solidFill>
                          <a:latin typeface="Abril Fatface"/>
                          <a:ea typeface="Abril Fatface"/>
                          <a:cs typeface="Abril Fatface"/>
                          <a:sym typeface="Abril Fatface"/>
                        </a:rPr>
                        <a:t>Robustesse </a:t>
                      </a:r>
                      <a:r>
                        <a:rPr lang="fr-FR" sz="1400" b="0" i="0" u="none" strike="noStrike" cap="none" dirty="0" smtClean="0">
                          <a:solidFill>
                            <a:schemeClr val="bg1"/>
                          </a:solidFill>
                          <a:latin typeface="+mn-lt"/>
                          <a:ea typeface="+mn-ea"/>
                          <a:cs typeface="+mn-cs"/>
                          <a:sym typeface="Arial"/>
                        </a:rPr>
                        <a:t>aux minima locaux</a:t>
                      </a:r>
                      <a:endParaRPr sz="2200">
                        <a:solidFill>
                          <a:schemeClr val="bg1"/>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lang="en" sz="1800" dirty="0" smtClean="0">
                          <a:solidFill>
                            <a:schemeClr val="bg2">
                              <a:lumMod val="90000"/>
                              <a:lumOff val="10000"/>
                            </a:schemeClr>
                          </a:solidFill>
                          <a:latin typeface="Georgia"/>
                          <a:ea typeface="Georgia"/>
                          <a:cs typeface="Georgia"/>
                          <a:sym typeface="Georgia"/>
                        </a:rPr>
                        <a:t>✔</a:t>
                      </a:r>
                      <a:endParaRPr lang="en" sz="1600" dirty="0" smtClean="0">
                        <a:solidFill>
                          <a:schemeClr val="bg2">
                            <a:lumMod val="90000"/>
                            <a:lumOff val="10000"/>
                          </a:schemeClr>
                        </a:solidFill>
                        <a:latin typeface="Assistant"/>
                        <a:ea typeface="Assistant"/>
                        <a:cs typeface="Assistant"/>
                        <a:sym typeface="Assistant"/>
                      </a:endParaRPr>
                    </a:p>
                  </a:txBody>
                  <a:tcPr marL="91425" marR="91425" marT="68575" marB="68575" anchor="ctr">
                    <a:lnL w="19050" cap="flat" cmpd="sng">
                      <a:solidFill>
                        <a:schemeClr val="l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r>
              <a:tr h="519375">
                <a:tc>
                  <a:txBody>
                    <a:bodyPr/>
                    <a:lstStyle/>
                    <a:p>
                      <a:pPr marL="0" lvl="0" indent="0" algn="ctr" rtl="0">
                        <a:spcBef>
                          <a:spcPts val="0"/>
                        </a:spcBef>
                        <a:spcAft>
                          <a:spcPts val="0"/>
                        </a:spcAft>
                        <a:buNone/>
                      </a:pPr>
                      <a:r>
                        <a:rPr lang="en" sz="2200" dirty="0" smtClean="0">
                          <a:solidFill>
                            <a:schemeClr val="lt1"/>
                          </a:solidFill>
                          <a:latin typeface="Abril Fatface"/>
                          <a:ea typeface="Abril Fatface"/>
                          <a:cs typeface="Abril Fatface"/>
                          <a:sym typeface="Abril Fatface"/>
                        </a:rPr>
                        <a:t>Adaptabilité </a:t>
                      </a:r>
                      <a:r>
                        <a:rPr lang="fr-FR" sz="1400" b="0" i="0" u="none" strike="noStrike" cap="none" dirty="0" smtClean="0">
                          <a:solidFill>
                            <a:schemeClr val="bg1"/>
                          </a:solidFill>
                          <a:latin typeface="+mn-lt"/>
                          <a:ea typeface="+mn-ea"/>
                          <a:cs typeface="+mn-cs"/>
                          <a:sym typeface="Arial"/>
                        </a:rPr>
                        <a:t>aux problèmes complexes</a:t>
                      </a:r>
                      <a:endParaRPr sz="2200">
                        <a:solidFill>
                          <a:schemeClr val="bg1"/>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dirty="0" smtClean="0">
                          <a:solidFill>
                            <a:schemeClr val="bg2">
                              <a:lumMod val="90000"/>
                              <a:lumOff val="10000"/>
                            </a:schemeClr>
                          </a:solidFill>
                          <a:latin typeface="Georgia"/>
                          <a:ea typeface="Georgia"/>
                          <a:cs typeface="Georgia"/>
                          <a:sym typeface="Georgia"/>
                        </a:rPr>
                        <a:t>✔</a:t>
                      </a:r>
                      <a:endParaRPr lang="en" sz="1400" dirty="0" smtClean="0">
                        <a:solidFill>
                          <a:schemeClr val="bg2">
                            <a:lumMod val="90000"/>
                            <a:lumOff val="10000"/>
                          </a:schemeClr>
                        </a:solidFill>
                        <a:latin typeface="Assistant"/>
                        <a:ea typeface="Assistant"/>
                        <a:cs typeface="Assistant"/>
                        <a:sym typeface="Assistant"/>
                      </a:endParaRPr>
                    </a:p>
                  </a:txBody>
                  <a:tcPr marL="91425" marR="91425" marT="68575" marB="68575" anchor="ctr">
                    <a:lnL w="19050" cap="flat" cmpd="sng">
                      <a:solidFill>
                        <a:schemeClr val="l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1"/>
        <p:cNvGrpSpPr/>
        <p:nvPr/>
      </p:nvGrpSpPr>
      <p:grpSpPr>
        <a:xfrm>
          <a:off x="0" y="0"/>
          <a:ext cx="0" cy="0"/>
          <a:chOff x="0" y="0"/>
          <a:chExt cx="0" cy="0"/>
        </a:xfrm>
      </p:grpSpPr>
      <p:sp>
        <p:nvSpPr>
          <p:cNvPr id="5352" name="Google Shape;5352;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fr-FR" b="1" dirty="0" err="1" smtClean="0"/>
              <a:t>Inconvéniats</a:t>
            </a:r>
            <a:r>
              <a:rPr lang="fr-FR" b="1" dirty="0" smtClean="0"/>
              <a:t>  des Approches Tortues</a:t>
            </a:r>
            <a:br>
              <a:rPr lang="fr-FR" b="1" dirty="0" smtClean="0"/>
            </a:br>
            <a:endParaRPr/>
          </a:p>
        </p:txBody>
      </p:sp>
      <p:graphicFrame>
        <p:nvGraphicFramePr>
          <p:cNvPr id="5353" name="Google Shape;5353;p70"/>
          <p:cNvGraphicFramePr/>
          <p:nvPr/>
        </p:nvGraphicFramePr>
        <p:xfrm>
          <a:off x="1278125" y="1438885"/>
          <a:ext cx="6587725" cy="2566750"/>
        </p:xfrm>
        <a:graphic>
          <a:graphicData uri="http://schemas.openxmlformats.org/drawingml/2006/table">
            <a:tbl>
              <a:tblPr>
                <a:noFill/>
              </a:tblPr>
              <a:tblGrid>
                <a:gridCol w="5545150"/>
                <a:gridCol w="1042575"/>
              </a:tblGrid>
              <a:tr h="781250">
                <a:tc gridSpan="2">
                  <a:txBody>
                    <a:bodyPr/>
                    <a:lstStyle/>
                    <a:p>
                      <a:pPr marL="0" lvl="0" indent="0" algn="ctr" rtl="0">
                        <a:spcBef>
                          <a:spcPts val="0"/>
                        </a:spcBef>
                        <a:spcAft>
                          <a:spcPts val="0"/>
                        </a:spcAft>
                        <a:buNone/>
                      </a:pPr>
                      <a:r>
                        <a:rPr lang="en" sz="2200" dirty="0" smtClean="0">
                          <a:solidFill>
                            <a:schemeClr val="accent2"/>
                          </a:solidFill>
                          <a:latin typeface="Abril Fatface"/>
                          <a:ea typeface="Abril Fatface"/>
                          <a:cs typeface="Abril Fatface"/>
                          <a:sym typeface="Abril Fatface"/>
                        </a:rPr>
                        <a:t>Inconvéniants</a:t>
                      </a:r>
                      <a:endParaRPr sz="1700">
                        <a:solidFill>
                          <a:schemeClr val="accent2"/>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hMerge="1">
                  <a:txBody>
                    <a:bodyPr/>
                    <a:lstStyle/>
                    <a:p>
                      <a:endParaRPr lang="fr-FR"/>
                    </a:p>
                  </a:txBody>
                  <a:tcPr/>
                </a:tc>
              </a:tr>
              <a:tr h="519375">
                <a:tc>
                  <a:txBody>
                    <a:bodyPr/>
                    <a:lstStyle/>
                    <a:p>
                      <a:pPr marL="0" lvl="0" indent="0" algn="ctr" rtl="0">
                        <a:spcBef>
                          <a:spcPts val="0"/>
                        </a:spcBef>
                        <a:spcAft>
                          <a:spcPts val="0"/>
                        </a:spcAft>
                        <a:buNone/>
                      </a:pPr>
                      <a:r>
                        <a:rPr lang="fr-FR" sz="2000" dirty="0" smtClean="0">
                          <a:solidFill>
                            <a:schemeClr val="bg1"/>
                          </a:solidFill>
                        </a:rPr>
                        <a:t>Convergence parfois lente (mouvement lent naturel)</a:t>
                      </a:r>
                      <a:endParaRPr sz="2000">
                        <a:solidFill>
                          <a:schemeClr val="bg1"/>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400" dirty="0" smtClean="0">
                          <a:solidFill>
                            <a:srgbClr val="FF0000"/>
                          </a:solidFill>
                          <a:latin typeface="Lato"/>
                          <a:ea typeface="Lato"/>
                          <a:cs typeface="Lato"/>
                          <a:sym typeface="Lato"/>
                        </a:rPr>
                        <a:t>✘</a:t>
                      </a:r>
                      <a:endParaRPr lang="en" sz="1200" dirty="0" smtClean="0">
                        <a:solidFill>
                          <a:srgbClr val="FF0000"/>
                        </a:solidFill>
                        <a:latin typeface="Assistant"/>
                        <a:ea typeface="Assistant"/>
                        <a:cs typeface="Assistant"/>
                        <a:sym typeface="Assistant"/>
                      </a:endParaRPr>
                    </a:p>
                  </a:txBody>
                  <a:tcPr marL="91425" marR="91425" marT="68575" marB="68575" anchor="ctr">
                    <a:lnL w="19050" cap="flat" cmpd="sng">
                      <a:solidFill>
                        <a:schemeClr val="l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r>
              <a:tr h="519375">
                <a:tc>
                  <a:txBody>
                    <a:bodyPr/>
                    <a:lstStyle/>
                    <a:p>
                      <a:pPr marL="0" lvl="0" indent="0" algn="ctr" rtl="0">
                        <a:spcBef>
                          <a:spcPts val="0"/>
                        </a:spcBef>
                        <a:spcAft>
                          <a:spcPts val="0"/>
                        </a:spcAft>
                        <a:buNone/>
                      </a:pPr>
                      <a:r>
                        <a:rPr lang="fr-FR" sz="2000" dirty="0" smtClean="0">
                          <a:solidFill>
                            <a:schemeClr val="bg1"/>
                          </a:solidFill>
                        </a:rPr>
                        <a:t>Paramétrage sensible</a:t>
                      </a:r>
                      <a:endParaRPr sz="2000">
                        <a:solidFill>
                          <a:schemeClr val="bg1"/>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lang="en" sz="1600" dirty="0" smtClean="0">
                          <a:solidFill>
                            <a:srgbClr val="FF0000"/>
                          </a:solidFill>
                          <a:latin typeface="Lato"/>
                          <a:ea typeface="Lato"/>
                          <a:cs typeface="Lato"/>
                          <a:sym typeface="Lato"/>
                        </a:rPr>
                        <a:t>✘</a:t>
                      </a:r>
                      <a:endParaRPr lang="en" sz="1400" dirty="0" smtClean="0">
                        <a:solidFill>
                          <a:srgbClr val="FF0000"/>
                        </a:solidFill>
                        <a:latin typeface="Assistant"/>
                        <a:ea typeface="Assistant"/>
                        <a:cs typeface="Assistant"/>
                        <a:sym typeface="Assistant"/>
                      </a:endParaRPr>
                    </a:p>
                  </a:txBody>
                  <a:tcPr marL="91425" marR="91425" marT="68575" marB="68575" anchor="ctr">
                    <a:lnL w="19050" cap="flat" cmpd="sng">
                      <a:solidFill>
                        <a:schemeClr val="l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r>
              <a:tr h="519375">
                <a:tc>
                  <a:txBody>
                    <a:bodyPr/>
                    <a:lstStyle/>
                    <a:p>
                      <a:pPr marL="0" lvl="0" indent="0" algn="ctr" rtl="0">
                        <a:spcBef>
                          <a:spcPts val="0"/>
                        </a:spcBef>
                        <a:spcAft>
                          <a:spcPts val="0"/>
                        </a:spcAft>
                        <a:buNone/>
                      </a:pPr>
                      <a:r>
                        <a:rPr lang="fr-FR" sz="2000" dirty="0" smtClean="0">
                          <a:solidFill>
                            <a:schemeClr val="bg1"/>
                          </a:solidFill>
                        </a:rPr>
                        <a:t>Peu connus, donc moins de retours industriels</a:t>
                      </a:r>
                      <a:endParaRPr sz="2000">
                        <a:solidFill>
                          <a:schemeClr val="bg1"/>
                        </a:solidFill>
                        <a:latin typeface="Abril Fatface"/>
                        <a:ea typeface="Abril Fatface"/>
                        <a:cs typeface="Abril Fatface"/>
                        <a:sym typeface="Abril Fatface"/>
                      </a:endParaRPr>
                    </a:p>
                  </a:txBody>
                  <a:tcPr marL="91425" marR="91425" marT="68575" marB="68575" anchor="ctr">
                    <a:lnL w="19050" cap="flat" cmpd="sng">
                      <a:solidFill>
                        <a:schemeClr val="accen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dirty="0" smtClean="0">
                          <a:solidFill>
                            <a:srgbClr val="FF0000"/>
                          </a:solidFill>
                          <a:latin typeface="Lato"/>
                          <a:ea typeface="Lato"/>
                          <a:cs typeface="Lato"/>
                          <a:sym typeface="Lato"/>
                        </a:rPr>
                        <a:t>✘</a:t>
                      </a:r>
                      <a:endParaRPr lang="en" sz="1400" dirty="0" smtClean="0">
                        <a:solidFill>
                          <a:srgbClr val="FF0000"/>
                        </a:solidFill>
                        <a:latin typeface="Assistant"/>
                        <a:ea typeface="Assistant"/>
                        <a:cs typeface="Assistant"/>
                        <a:sym typeface="Assistant"/>
                      </a:endParaRPr>
                    </a:p>
                  </a:txBody>
                  <a:tcPr marL="91425" marR="91425" marT="68575" marB="68575" anchor="ctr">
                    <a:lnL w="19050" cap="flat" cmpd="sng">
                      <a:solidFill>
                        <a:schemeClr val="l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2"/>
        <p:cNvGrpSpPr/>
        <p:nvPr/>
      </p:nvGrpSpPr>
      <p:grpSpPr>
        <a:xfrm>
          <a:off x="0" y="0"/>
          <a:ext cx="0" cy="0"/>
          <a:chOff x="0" y="0"/>
          <a:chExt cx="0" cy="0"/>
        </a:xfrm>
      </p:grpSpPr>
      <p:sp>
        <p:nvSpPr>
          <p:cNvPr id="4313" name="Google Shape;4313;p62"/>
          <p:cNvSpPr txBox="1">
            <a:spLocks noGrp="1"/>
          </p:cNvSpPr>
          <p:nvPr>
            <p:ph type="title"/>
          </p:nvPr>
        </p:nvSpPr>
        <p:spPr>
          <a:xfrm>
            <a:off x="2357422" y="857238"/>
            <a:ext cx="3756900" cy="13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2"/>
                </a:solidFill>
              </a:rPr>
              <a:t>conclusion</a:t>
            </a:r>
            <a:endParaRPr>
              <a:solidFill>
                <a:schemeClr val="accent2"/>
              </a:solidFill>
            </a:endParaRPr>
          </a:p>
        </p:txBody>
      </p:sp>
      <p:sp>
        <p:nvSpPr>
          <p:cNvPr id="4314" name="Google Shape;4314;p62"/>
          <p:cNvSpPr txBox="1">
            <a:spLocks noGrp="1"/>
          </p:cNvSpPr>
          <p:nvPr>
            <p:ph type="title" idx="2"/>
          </p:nvPr>
        </p:nvSpPr>
        <p:spPr>
          <a:xfrm>
            <a:off x="3571868" y="285734"/>
            <a:ext cx="127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06</a:t>
            </a:r>
            <a:endParaRPr/>
          </a:p>
        </p:txBody>
      </p:sp>
      <p:sp>
        <p:nvSpPr>
          <p:cNvPr id="4315" name="Google Shape;4315;p62"/>
          <p:cNvSpPr txBox="1">
            <a:spLocks noGrp="1"/>
          </p:cNvSpPr>
          <p:nvPr>
            <p:ph type="subTitle" idx="1"/>
          </p:nvPr>
        </p:nvSpPr>
        <p:spPr>
          <a:xfrm>
            <a:off x="1357290" y="2000246"/>
            <a:ext cx="5408502" cy="630000"/>
          </a:xfrm>
          <a:prstGeom prst="rect">
            <a:avLst/>
          </a:prstGeom>
        </p:spPr>
        <p:txBody>
          <a:bodyPr spcFirstLastPara="1" wrap="square" lIns="91425" tIns="91425" rIns="91425" bIns="91425" anchor="t" anchorCtr="0">
            <a:noAutofit/>
          </a:bodyPr>
          <a:lstStyle/>
          <a:p>
            <a:r>
              <a:rPr lang="fr-FR" dirty="0" smtClean="0"/>
              <a:t>TIOA, TNIO et STFA démontrent que la nature continue d'être une source inépuisable d'inspiration pour le développement d'algorithmes intelligents capables de relever les défis computationnels modernes.</a:t>
            </a:r>
          </a:p>
          <a:p>
            <a:r>
              <a:rPr lang="fr-FR" dirty="0" smtClean="0"/>
              <a:t>L'avenir de ces approches semble prometteur, avec un potentiel important pour des applications industrielles et scientifiques concrètes.”</a:t>
            </a:r>
          </a:p>
          <a:p>
            <a:pPr marL="0" lvl="0" indent="0" rtl="0">
              <a:spcBef>
                <a:spcPts val="0"/>
              </a:spcBef>
              <a:spcAft>
                <a:spcPts val="0"/>
              </a:spcAft>
              <a:buNone/>
            </a:pPr>
            <a:endParaRPr/>
          </a:p>
          <a:p>
            <a:pPr marL="0" lvl="0" indent="0" rtl="0">
              <a:spcBef>
                <a:spcPts val="0"/>
              </a:spcBef>
              <a:spcAft>
                <a:spcPts val="0"/>
              </a:spcAft>
              <a:buNone/>
            </a:pPr>
            <a:endParaRPr/>
          </a:p>
        </p:txBody>
      </p:sp>
      <p:pic>
        <p:nvPicPr>
          <p:cNvPr id="4316" name="Google Shape;4316;p62"/>
          <p:cNvPicPr preferRelativeResize="0"/>
          <p:nvPr/>
        </p:nvPicPr>
        <p:blipFill>
          <a:blip r:embed="rId3">
            <a:alphaModFix/>
          </a:blip>
          <a:stretch>
            <a:fillRect/>
          </a:stretch>
        </p:blipFill>
        <p:spPr>
          <a:xfrm rot="-3900010" flipH="1">
            <a:off x="6145024" y="175509"/>
            <a:ext cx="2652326" cy="28228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6"/>
        <p:cNvGrpSpPr/>
        <p:nvPr/>
      </p:nvGrpSpPr>
      <p:grpSpPr>
        <a:xfrm>
          <a:off x="0" y="0"/>
          <a:ext cx="0" cy="0"/>
          <a:chOff x="0" y="0"/>
          <a:chExt cx="0" cy="0"/>
        </a:xfrm>
      </p:grpSpPr>
      <p:pic>
        <p:nvPicPr>
          <p:cNvPr id="4040" name="Google Shape;4040;p53"/>
          <p:cNvPicPr preferRelativeResize="0"/>
          <p:nvPr/>
        </p:nvPicPr>
        <p:blipFill>
          <a:blip r:embed="rId3">
            <a:alphaModFix/>
          </a:blip>
          <a:stretch>
            <a:fillRect/>
          </a:stretch>
        </p:blipFill>
        <p:spPr>
          <a:xfrm>
            <a:off x="-486962" y="1863938"/>
            <a:ext cx="2799612" cy="3025925"/>
          </a:xfrm>
          <a:prstGeom prst="rect">
            <a:avLst/>
          </a:prstGeom>
          <a:noFill/>
          <a:ln>
            <a:noFill/>
          </a:ln>
        </p:spPr>
      </p:pic>
      <p:pic>
        <p:nvPicPr>
          <p:cNvPr id="4041" name="Google Shape;4041;p53"/>
          <p:cNvPicPr preferRelativeResize="0"/>
          <p:nvPr/>
        </p:nvPicPr>
        <p:blipFill>
          <a:blip r:embed="rId3">
            <a:alphaModFix/>
          </a:blip>
          <a:stretch>
            <a:fillRect/>
          </a:stretch>
        </p:blipFill>
        <p:spPr>
          <a:xfrm flipH="1">
            <a:off x="6831338" y="408738"/>
            <a:ext cx="2799612" cy="3025925"/>
          </a:xfrm>
          <a:prstGeom prst="rect">
            <a:avLst/>
          </a:prstGeom>
          <a:noFill/>
          <a:ln>
            <a:noFill/>
          </a:ln>
        </p:spPr>
      </p:pic>
      <p:sp>
        <p:nvSpPr>
          <p:cNvPr id="10" name="Google Shape;5375;p72"/>
          <p:cNvSpPr txBox="1">
            <a:spLocks noGrp="1"/>
          </p:cNvSpPr>
          <p:nvPr>
            <p:ph type="title"/>
          </p:nvPr>
        </p:nvSpPr>
        <p:spPr>
          <a:xfrm>
            <a:off x="2347950" y="1400734"/>
            <a:ext cx="4448100" cy="127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Merci!</a:t>
            </a:r>
            <a:endParaRPr/>
          </a:p>
        </p:txBody>
      </p:sp>
      <p:sp>
        <p:nvSpPr>
          <p:cNvPr id="11" name="Google Shape;5376;p72"/>
          <p:cNvSpPr txBox="1">
            <a:spLocks/>
          </p:cNvSpPr>
          <p:nvPr/>
        </p:nvSpPr>
        <p:spPr>
          <a:xfrm>
            <a:off x="2347900" y="2798934"/>
            <a:ext cx="4448100" cy="10587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1400"/>
              <a:buFont typeface="Assistant"/>
              <a:buNone/>
              <a:tabLst/>
              <a:defRPr/>
            </a:pPr>
            <a:r>
              <a:rPr kumimoji="0" lang="fr-FR" sz="2000" b="0" i="0" u="none" strike="noStrike" kern="0" cap="none" spc="0" normalizeH="0" baseline="0" noProof="0" smtClean="0">
                <a:ln>
                  <a:noFill/>
                </a:ln>
                <a:solidFill>
                  <a:schemeClr val="dk2"/>
                </a:solidFill>
                <a:effectLst/>
                <a:uLnTx/>
                <a:uFillTx/>
                <a:latin typeface="Assistant"/>
                <a:ea typeface="Assistant"/>
                <a:cs typeface="Assistant"/>
                <a:sym typeface="Assistant"/>
              </a:rPr>
              <a:t>Présenté par </a:t>
            </a:r>
            <a:endParaRPr kumimoji="0" lang="fr-FR" sz="2000" b="0" i="0" u="none" strike="noStrike" kern="0" cap="none" spc="0" normalizeH="0" baseline="0" noProof="0" smtClean="0">
              <a:ln>
                <a:noFill/>
              </a:ln>
              <a:solidFill>
                <a:schemeClr val="accent2"/>
              </a:solidFill>
              <a:effectLst/>
              <a:uLnTx/>
              <a:uFillTx/>
              <a:latin typeface="Abril Fatface"/>
              <a:ea typeface="Abril Fatface"/>
              <a:cs typeface="Abril Fatface"/>
              <a:sym typeface="Abril Fatface"/>
            </a:endParaRPr>
          </a:p>
          <a:p>
            <a:pPr marL="0" marR="0" lvl="0" indent="0" algn="ctr" defTabSz="914400" rtl="0" eaLnBrk="1" fontAlgn="auto" latinLnBrk="0" hangingPunct="1">
              <a:lnSpc>
                <a:spcPct val="100000"/>
              </a:lnSpc>
              <a:spcBef>
                <a:spcPts val="0"/>
              </a:spcBef>
              <a:spcAft>
                <a:spcPts val="0"/>
              </a:spcAft>
              <a:buClr>
                <a:schemeClr val="dk2"/>
              </a:buClr>
              <a:buSzPts val="1400"/>
              <a:buFont typeface="Assistant"/>
              <a:buNone/>
              <a:tabLst/>
              <a:defRPr/>
            </a:pPr>
            <a:r>
              <a:rPr kumimoji="0" lang="fr-FR" sz="2000" b="0" i="0" u="none" strike="noStrike" kern="0" cap="none" spc="0" normalizeH="0" baseline="0" noProof="0" smtClean="0">
                <a:ln>
                  <a:noFill/>
                </a:ln>
                <a:solidFill>
                  <a:schemeClr val="accent2"/>
                </a:solidFill>
                <a:effectLst/>
                <a:uLnTx/>
                <a:uFillTx/>
                <a:latin typeface="Abril Fatface"/>
                <a:ea typeface="Abril Fatface"/>
                <a:cs typeface="Abril Fatface"/>
                <a:sym typeface="Abril Fatface"/>
              </a:rPr>
              <a:t>Chafai Hocine             </a:t>
            </a:r>
            <a:r>
              <a:rPr kumimoji="0" lang="fr-FR" sz="1600" b="0" i="0" u="none" strike="noStrike" kern="0" cap="none" spc="0" normalizeH="0" baseline="0" noProof="0" smtClean="0">
                <a:ln>
                  <a:noFill/>
                </a:ln>
                <a:solidFill>
                  <a:schemeClr val="dk2"/>
                </a:solidFill>
                <a:effectLst/>
                <a:uLnTx/>
                <a:uFillTx/>
                <a:latin typeface="Assistant"/>
                <a:ea typeface="Assistant"/>
                <a:cs typeface="Assistant"/>
                <a:sym typeface="Assistant"/>
              </a:rPr>
              <a:t>houcinechafai3@gmail.com</a:t>
            </a:r>
            <a:endParaRPr kumimoji="0" lang="fr-FR" sz="1600" b="0" i="0" u="none" strike="noStrike" kern="0" cap="none" spc="0" normalizeH="0" baseline="0" noProof="0">
              <a:ln>
                <a:noFill/>
              </a:ln>
              <a:solidFill>
                <a:schemeClr val="dk2"/>
              </a:solidFill>
              <a:effectLst/>
              <a:uLnTx/>
              <a:uFillTx/>
              <a:latin typeface="Assistant"/>
              <a:ea typeface="Assistant"/>
              <a:cs typeface="Assistant"/>
              <a:sym typeface="Assista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5"/>
        <p:cNvGrpSpPr/>
        <p:nvPr/>
      </p:nvGrpSpPr>
      <p:grpSpPr>
        <a:xfrm>
          <a:off x="0" y="0"/>
          <a:ext cx="0" cy="0"/>
          <a:chOff x="0" y="0"/>
          <a:chExt cx="0" cy="0"/>
        </a:xfrm>
      </p:grpSpPr>
      <p:sp>
        <p:nvSpPr>
          <p:cNvPr id="2906" name="Google Shape;2906;p40"/>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Table </a:t>
            </a:r>
            <a:r>
              <a:rPr lang="en" dirty="0" smtClean="0"/>
              <a:t>des matieres</a:t>
            </a:r>
            <a:endParaRPr>
              <a:solidFill>
                <a:schemeClr val="accent2"/>
              </a:solidFill>
            </a:endParaRPr>
          </a:p>
        </p:txBody>
      </p:sp>
      <p:sp>
        <p:nvSpPr>
          <p:cNvPr id="2911" name="Google Shape;2911;p40"/>
          <p:cNvSpPr txBox="1">
            <a:spLocks noGrp="1"/>
          </p:cNvSpPr>
          <p:nvPr>
            <p:ph type="title" idx="5"/>
          </p:nvPr>
        </p:nvSpPr>
        <p:spPr>
          <a:xfrm>
            <a:off x="1428728" y="140977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a:p>
        </p:txBody>
      </p:sp>
      <p:sp>
        <p:nvSpPr>
          <p:cNvPr id="2912" name="Google Shape;2912;p40"/>
          <p:cNvSpPr txBox="1">
            <a:spLocks noGrp="1"/>
          </p:cNvSpPr>
          <p:nvPr>
            <p:ph type="title" idx="6"/>
          </p:nvPr>
        </p:nvSpPr>
        <p:spPr>
          <a:xfrm>
            <a:off x="6605785" y="142874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913" name="Google Shape;2913;p40"/>
          <p:cNvSpPr txBox="1">
            <a:spLocks noGrp="1"/>
          </p:cNvSpPr>
          <p:nvPr>
            <p:ph type="title" idx="7"/>
          </p:nvPr>
        </p:nvSpPr>
        <p:spPr>
          <a:xfrm>
            <a:off x="3694424" y="139143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a:p>
        </p:txBody>
      </p:sp>
      <p:sp>
        <p:nvSpPr>
          <p:cNvPr id="2914" name="Google Shape;2914;p40"/>
          <p:cNvSpPr txBox="1">
            <a:spLocks noGrp="1"/>
          </p:cNvSpPr>
          <p:nvPr>
            <p:ph type="title" idx="8"/>
          </p:nvPr>
        </p:nvSpPr>
        <p:spPr>
          <a:xfrm>
            <a:off x="1765598" y="2928940"/>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915" name="Google Shape;2915;p40"/>
          <p:cNvSpPr txBox="1">
            <a:spLocks noGrp="1"/>
          </p:cNvSpPr>
          <p:nvPr>
            <p:ph type="subTitle" idx="9"/>
          </p:nvPr>
        </p:nvSpPr>
        <p:spPr>
          <a:xfrm>
            <a:off x="484678" y="2034374"/>
            <a:ext cx="27300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Introduction</a:t>
            </a:r>
            <a:endParaRPr/>
          </a:p>
        </p:txBody>
      </p:sp>
      <p:sp>
        <p:nvSpPr>
          <p:cNvPr id="2916" name="Google Shape;2916;p40"/>
          <p:cNvSpPr txBox="1">
            <a:spLocks noGrp="1"/>
          </p:cNvSpPr>
          <p:nvPr>
            <p:ph type="subTitle" idx="13"/>
          </p:nvPr>
        </p:nvSpPr>
        <p:spPr>
          <a:xfrm>
            <a:off x="2714612" y="2034374"/>
            <a:ext cx="285752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Pourquoi les tortues</a:t>
            </a:r>
            <a:endParaRPr/>
          </a:p>
        </p:txBody>
      </p:sp>
      <p:sp>
        <p:nvSpPr>
          <p:cNvPr id="2917" name="Google Shape;2917;p40"/>
          <p:cNvSpPr txBox="1">
            <a:spLocks noGrp="1"/>
          </p:cNvSpPr>
          <p:nvPr>
            <p:ph type="subTitle" idx="14"/>
          </p:nvPr>
        </p:nvSpPr>
        <p:spPr>
          <a:xfrm>
            <a:off x="5572132" y="1990313"/>
            <a:ext cx="27300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Algotithme de base</a:t>
            </a:r>
            <a:endParaRPr/>
          </a:p>
        </p:txBody>
      </p:sp>
      <p:sp>
        <p:nvSpPr>
          <p:cNvPr id="2918" name="Google Shape;2918;p40"/>
          <p:cNvSpPr txBox="1">
            <a:spLocks noGrp="1"/>
          </p:cNvSpPr>
          <p:nvPr>
            <p:ph type="subTitle" idx="15"/>
          </p:nvPr>
        </p:nvSpPr>
        <p:spPr>
          <a:xfrm>
            <a:off x="785786" y="3482106"/>
            <a:ext cx="273000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Exemple reel</a:t>
            </a:r>
            <a:endParaRPr/>
          </a:p>
        </p:txBody>
      </p:sp>
      <p:sp>
        <p:nvSpPr>
          <p:cNvPr id="14" name="Google Shape;2913;p40"/>
          <p:cNvSpPr txBox="1">
            <a:spLocks/>
          </p:cNvSpPr>
          <p:nvPr/>
        </p:nvSpPr>
        <p:spPr>
          <a:xfrm>
            <a:off x="4357686" y="2928940"/>
            <a:ext cx="734700" cy="447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000"/>
              <a:buFont typeface="Abril Fatface"/>
              <a:buNone/>
              <a:tabLst/>
              <a:defRPr/>
            </a:pPr>
            <a:r>
              <a:rPr kumimoji="0" lang="en" sz="3000" b="0" i="0" u="none" strike="noStrike" kern="0" cap="none" spc="0" normalizeH="0" baseline="0" noProof="0" dirty="0" smtClean="0">
                <a:ln>
                  <a:noFill/>
                </a:ln>
                <a:solidFill>
                  <a:schemeClr val="lt1"/>
                </a:solidFill>
                <a:effectLst/>
                <a:uLnTx/>
                <a:uFillTx/>
                <a:latin typeface="Abril Fatface"/>
                <a:ea typeface="Abril Fatface"/>
                <a:cs typeface="Abril Fatface"/>
                <a:sym typeface="Abril Fatface"/>
              </a:rPr>
              <a:t>05</a:t>
            </a:r>
            <a:endParaRPr kumimoji="0" lang="en" sz="3000" b="0" i="0" u="none" strike="noStrike" kern="0" cap="none" spc="0" normalizeH="0" baseline="0" noProof="0" dirty="0">
              <a:ln>
                <a:noFill/>
              </a:ln>
              <a:solidFill>
                <a:schemeClr val="lt1"/>
              </a:solidFill>
              <a:effectLst/>
              <a:uLnTx/>
              <a:uFillTx/>
              <a:latin typeface="Abril Fatface"/>
              <a:ea typeface="Abril Fatface"/>
              <a:cs typeface="Abril Fatface"/>
              <a:sym typeface="Abril Fatface"/>
            </a:endParaRPr>
          </a:p>
        </p:txBody>
      </p:sp>
      <p:sp>
        <p:nvSpPr>
          <p:cNvPr id="15" name="Google Shape;2916;p40"/>
          <p:cNvSpPr txBox="1">
            <a:spLocks noGrp="1"/>
          </p:cNvSpPr>
          <p:nvPr>
            <p:ph type="subTitle" idx="13"/>
          </p:nvPr>
        </p:nvSpPr>
        <p:spPr>
          <a:xfrm>
            <a:off x="2857488" y="3482106"/>
            <a:ext cx="4214842" cy="394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Avantages  et inconvéniants</a:t>
            </a:r>
            <a:endParaRPr/>
          </a:p>
        </p:txBody>
      </p:sp>
      <p:sp>
        <p:nvSpPr>
          <p:cNvPr id="19" name="Google Shape;2911;p40"/>
          <p:cNvSpPr txBox="1">
            <a:spLocks/>
          </p:cNvSpPr>
          <p:nvPr/>
        </p:nvSpPr>
        <p:spPr>
          <a:xfrm>
            <a:off x="7480638" y="2928940"/>
            <a:ext cx="734700" cy="447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000"/>
              <a:buFont typeface="Abril Fatface"/>
              <a:buNone/>
              <a:tabLst/>
              <a:defRPr/>
            </a:pPr>
            <a:r>
              <a:rPr kumimoji="0" lang="en" sz="3000" b="0" i="0" u="none" strike="noStrike" kern="0" cap="none" spc="0" normalizeH="0" baseline="0" noProof="0" dirty="0" smtClean="0">
                <a:ln>
                  <a:noFill/>
                </a:ln>
                <a:solidFill>
                  <a:schemeClr val="lt1"/>
                </a:solidFill>
                <a:effectLst/>
                <a:uLnTx/>
                <a:uFillTx/>
                <a:latin typeface="Abril Fatface"/>
                <a:ea typeface="Abril Fatface"/>
                <a:cs typeface="Abril Fatface"/>
                <a:sym typeface="Abril Fatface"/>
              </a:rPr>
              <a:t>06</a:t>
            </a:r>
            <a:endParaRPr kumimoji="0" lang="en" sz="3000" b="0" i="0" u="none" strike="noStrike" kern="0" cap="none" spc="0" normalizeH="0" baseline="0" noProof="0" dirty="0">
              <a:ln>
                <a:noFill/>
              </a:ln>
              <a:solidFill>
                <a:schemeClr val="lt1"/>
              </a:solidFill>
              <a:effectLst/>
              <a:uLnTx/>
              <a:uFillTx/>
              <a:latin typeface="Abril Fatface"/>
              <a:ea typeface="Abril Fatface"/>
              <a:cs typeface="Abril Fatface"/>
              <a:sym typeface="Abril Fatface"/>
            </a:endParaRPr>
          </a:p>
        </p:txBody>
      </p:sp>
      <p:sp>
        <p:nvSpPr>
          <p:cNvPr id="21" name="Google Shape;2916;p40"/>
          <p:cNvSpPr txBox="1">
            <a:spLocks noGrp="1"/>
          </p:cNvSpPr>
          <p:nvPr>
            <p:ph type="subTitle" idx="13"/>
          </p:nvPr>
        </p:nvSpPr>
        <p:spPr>
          <a:xfrm>
            <a:off x="6429388" y="3463134"/>
            <a:ext cx="2857520" cy="39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Conclusion</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5"/>
        <p:cNvGrpSpPr/>
        <p:nvPr/>
      </p:nvGrpSpPr>
      <p:grpSpPr>
        <a:xfrm>
          <a:off x="0" y="0"/>
          <a:ext cx="0" cy="0"/>
          <a:chOff x="0" y="0"/>
          <a:chExt cx="0" cy="0"/>
        </a:xfrm>
      </p:grpSpPr>
      <p:sp>
        <p:nvSpPr>
          <p:cNvPr id="5776" name="Google Shape;5776;p75"/>
          <p:cNvSpPr txBox="1">
            <a:spLocks noGrp="1"/>
          </p:cNvSpPr>
          <p:nvPr>
            <p:ph type="title"/>
          </p:nvPr>
        </p:nvSpPr>
        <p:spPr>
          <a:xfrm>
            <a:off x="720000" y="4406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Resources</a:t>
            </a:r>
            <a:endParaRPr/>
          </a:p>
        </p:txBody>
      </p:sp>
      <p:sp>
        <p:nvSpPr>
          <p:cNvPr id="5777" name="Google Shape;5777;p75"/>
          <p:cNvSpPr txBox="1">
            <a:spLocks noGrp="1"/>
          </p:cNvSpPr>
          <p:nvPr>
            <p:ph type="body" idx="1"/>
          </p:nvPr>
        </p:nvSpPr>
        <p:spPr>
          <a:xfrm>
            <a:off x="500034" y="1142990"/>
            <a:ext cx="3850800" cy="29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smtClean="0">
              <a:solidFill>
                <a:schemeClr val="hlink"/>
              </a:solidFill>
              <a:uFill>
                <a:noFill/>
              </a:uFill>
            </a:endParaRPr>
          </a:p>
          <a:p>
            <a:r>
              <a:rPr lang="fr-FR" b="1" dirty="0" smtClean="0"/>
              <a:t>Zhang, J.</a:t>
            </a:r>
            <a:r>
              <a:rPr lang="fr-FR" dirty="0" smtClean="0"/>
              <a:t> . </a:t>
            </a:r>
            <a:r>
              <a:rPr lang="fr-FR" i="1" dirty="0" err="1" smtClean="0"/>
              <a:t>Turtle</a:t>
            </a:r>
            <a:r>
              <a:rPr lang="fr-FR" i="1" dirty="0" smtClean="0"/>
              <a:t>-</a:t>
            </a:r>
            <a:r>
              <a:rPr lang="fr-FR" i="1" dirty="0" err="1" smtClean="0"/>
              <a:t>Inspired</a:t>
            </a:r>
            <a:r>
              <a:rPr lang="fr-FR" i="1" dirty="0" smtClean="0"/>
              <a:t> </a:t>
            </a:r>
            <a:r>
              <a:rPr lang="fr-FR" i="1" dirty="0" err="1" smtClean="0"/>
              <a:t>Optimization</a:t>
            </a:r>
            <a:r>
              <a:rPr lang="fr-FR" i="1" dirty="0" smtClean="0"/>
              <a:t> </a:t>
            </a:r>
            <a:r>
              <a:rPr lang="fr-FR" i="1" dirty="0" err="1" smtClean="0"/>
              <a:t>Algorithm</a:t>
            </a:r>
            <a:r>
              <a:rPr lang="fr-FR" dirty="0" smtClean="0"/>
              <a:t>. Journal of Bio-</a:t>
            </a:r>
            <a:r>
              <a:rPr lang="fr-FR" dirty="0" err="1" smtClean="0"/>
              <a:t>inspired</a:t>
            </a:r>
            <a:r>
              <a:rPr lang="fr-FR" dirty="0" smtClean="0"/>
              <a:t> Computation.</a:t>
            </a:r>
          </a:p>
          <a:p>
            <a:r>
              <a:rPr lang="fr-FR" b="1" dirty="0" smtClean="0"/>
              <a:t>Zhang, J.</a:t>
            </a:r>
            <a:r>
              <a:rPr lang="fr-FR" dirty="0" smtClean="0"/>
              <a:t> . </a:t>
            </a:r>
            <a:r>
              <a:rPr lang="fr-FR" i="1" dirty="0" err="1" smtClean="0"/>
              <a:t>Turtle</a:t>
            </a:r>
            <a:r>
              <a:rPr lang="fr-FR" i="1" dirty="0" smtClean="0"/>
              <a:t> </a:t>
            </a:r>
            <a:r>
              <a:rPr lang="fr-FR" i="1" dirty="0" err="1" smtClean="0"/>
              <a:t>Nesting</a:t>
            </a:r>
            <a:r>
              <a:rPr lang="fr-FR" i="1" dirty="0" smtClean="0"/>
              <a:t> </a:t>
            </a:r>
            <a:r>
              <a:rPr lang="fr-FR" i="1" dirty="0" err="1" smtClean="0"/>
              <a:t>Inspired</a:t>
            </a:r>
            <a:r>
              <a:rPr lang="fr-FR" i="1" dirty="0" smtClean="0"/>
              <a:t> </a:t>
            </a:r>
            <a:r>
              <a:rPr lang="fr-FR" i="1" dirty="0" err="1" smtClean="0"/>
              <a:t>Optimization</a:t>
            </a:r>
            <a:r>
              <a:rPr lang="fr-FR" i="1" dirty="0" smtClean="0"/>
              <a:t> </a:t>
            </a:r>
            <a:r>
              <a:rPr lang="fr-FR" i="1" dirty="0" err="1" smtClean="0"/>
              <a:t>Algorithm</a:t>
            </a:r>
            <a:r>
              <a:rPr lang="fr-FR" dirty="0" smtClean="0"/>
              <a:t>. IEEE Transactions on </a:t>
            </a:r>
            <a:r>
              <a:rPr lang="fr-FR" dirty="0" err="1" smtClean="0"/>
              <a:t>Evolutionary</a:t>
            </a:r>
            <a:r>
              <a:rPr lang="fr-FR" dirty="0" smtClean="0"/>
              <a:t> Computation.</a:t>
            </a:r>
          </a:p>
          <a:p>
            <a:r>
              <a:rPr lang="fr-FR" b="1" dirty="0" err="1" smtClean="0"/>
              <a:t>Escorcia</a:t>
            </a:r>
            <a:r>
              <a:rPr lang="fr-FR" b="1" dirty="0" smtClean="0"/>
              <a:t>-Gutierrez, J. et al.</a:t>
            </a:r>
            <a:r>
              <a:rPr lang="fr-FR" dirty="0" smtClean="0"/>
              <a:t>. </a:t>
            </a:r>
            <a:r>
              <a:rPr lang="fr-FR" i="1" dirty="0" err="1" smtClean="0"/>
              <a:t>Sea</a:t>
            </a:r>
            <a:r>
              <a:rPr lang="fr-FR" i="1" dirty="0" smtClean="0"/>
              <a:t> </a:t>
            </a:r>
            <a:r>
              <a:rPr lang="fr-FR" i="1" dirty="0" err="1" smtClean="0"/>
              <a:t>Turtle</a:t>
            </a:r>
            <a:r>
              <a:rPr lang="fr-FR" i="1" dirty="0" smtClean="0"/>
              <a:t> </a:t>
            </a:r>
            <a:r>
              <a:rPr lang="fr-FR" i="1" dirty="0" err="1" smtClean="0"/>
              <a:t>Foraging</a:t>
            </a:r>
            <a:r>
              <a:rPr lang="fr-FR" i="1" dirty="0" smtClean="0"/>
              <a:t> </a:t>
            </a:r>
            <a:r>
              <a:rPr lang="fr-FR" i="1" dirty="0" err="1" smtClean="0"/>
              <a:t>Algorithm</a:t>
            </a:r>
            <a:r>
              <a:rPr lang="fr-FR" i="1" dirty="0" smtClean="0"/>
              <a:t> for </a:t>
            </a:r>
            <a:r>
              <a:rPr lang="fr-FR" i="1" dirty="0" err="1" smtClean="0"/>
              <a:t>IoD</a:t>
            </a:r>
            <a:r>
              <a:rPr lang="fr-FR" i="1" dirty="0" smtClean="0"/>
              <a:t> Security</a:t>
            </a:r>
            <a:r>
              <a:rPr lang="fr-FR" dirty="0" smtClean="0"/>
              <a:t>. Computers and </a:t>
            </a:r>
            <a:r>
              <a:rPr lang="fr-FR" dirty="0" err="1" smtClean="0"/>
              <a:t>Electrical</a:t>
            </a:r>
            <a:r>
              <a:rPr lang="fr-FR" dirty="0" smtClean="0"/>
              <a:t> Engineering.</a:t>
            </a:r>
          </a:p>
          <a:p>
            <a:r>
              <a:rPr lang="fr-FR" b="1" dirty="0" smtClean="0"/>
              <a:t>Yang, X.-S.</a:t>
            </a:r>
            <a:r>
              <a:rPr lang="fr-FR" dirty="0" smtClean="0"/>
              <a:t> . </a:t>
            </a:r>
            <a:r>
              <a:rPr lang="fr-FR" i="1" dirty="0" smtClean="0"/>
              <a:t>Nature-</a:t>
            </a:r>
            <a:r>
              <a:rPr lang="fr-FR" i="1" dirty="0" err="1" smtClean="0"/>
              <a:t>Inspired</a:t>
            </a:r>
            <a:r>
              <a:rPr lang="fr-FR" i="1" dirty="0" smtClean="0"/>
              <a:t> </a:t>
            </a:r>
            <a:r>
              <a:rPr lang="fr-FR" i="1" dirty="0" err="1" smtClean="0"/>
              <a:t>Optimization</a:t>
            </a:r>
            <a:r>
              <a:rPr lang="fr-FR" i="1" dirty="0" smtClean="0"/>
              <a:t> </a:t>
            </a:r>
            <a:r>
              <a:rPr lang="fr-FR" i="1" dirty="0" err="1" smtClean="0"/>
              <a:t>Algorithms</a:t>
            </a:r>
            <a:r>
              <a:rPr lang="fr-FR" dirty="0" smtClean="0"/>
              <a:t>. Elsevier.</a:t>
            </a:r>
          </a:p>
          <a:p>
            <a:r>
              <a:rPr lang="fr-FR" b="1" dirty="0" err="1" smtClean="0"/>
              <a:t>Mirjalili</a:t>
            </a:r>
            <a:r>
              <a:rPr lang="fr-FR" b="1" dirty="0" smtClean="0"/>
              <a:t>, S.</a:t>
            </a:r>
            <a:r>
              <a:rPr lang="fr-FR" dirty="0" smtClean="0"/>
              <a:t> </a:t>
            </a:r>
            <a:r>
              <a:rPr lang="fr-FR" i="1" dirty="0" err="1" smtClean="0"/>
              <a:t>Evolutionary</a:t>
            </a:r>
            <a:r>
              <a:rPr lang="fr-FR" i="1" dirty="0" smtClean="0"/>
              <a:t> </a:t>
            </a:r>
            <a:r>
              <a:rPr lang="fr-FR" i="1" dirty="0" err="1" smtClean="0"/>
              <a:t>Algorithms</a:t>
            </a:r>
            <a:r>
              <a:rPr lang="fr-FR" i="1" dirty="0" smtClean="0"/>
              <a:t> and Neural Networks</a:t>
            </a:r>
            <a:r>
              <a:rPr lang="fr-FR" dirty="0" smtClean="0"/>
              <a:t>. Springer.</a:t>
            </a:r>
            <a:endParaRPr>
              <a:solidFill>
                <a:schemeClr val="dk1"/>
              </a:solidFill>
            </a:endParaRPr>
          </a:p>
          <a:p>
            <a:pPr marL="0" lvl="0" indent="0" algn="l" rtl="0">
              <a:spcBef>
                <a:spcPts val="300"/>
              </a:spcBef>
              <a:spcAft>
                <a:spcPts val="0"/>
              </a:spcAft>
              <a:buNone/>
            </a:pPr>
            <a:endParaRPr sz="1100">
              <a:solidFill>
                <a:schemeClr val="dk1"/>
              </a:solidFill>
            </a:endParaRPr>
          </a:p>
          <a:p>
            <a:pPr marL="0" lvl="0" indent="0" algn="l" rtl="0">
              <a:spcBef>
                <a:spcPts val="0"/>
              </a:spcBef>
              <a:spcAft>
                <a:spcPts val="0"/>
              </a:spcAft>
              <a:buNone/>
            </a:pPr>
            <a:endParaRPr/>
          </a:p>
        </p:txBody>
      </p:sp>
      <p:pic>
        <p:nvPicPr>
          <p:cNvPr id="8" name="Google Shape;3029;p45"/>
          <p:cNvPicPr preferRelativeResize="0"/>
          <p:nvPr/>
        </p:nvPicPr>
        <p:blipFill>
          <a:blip r:embed="rId3">
            <a:alphaModFix/>
          </a:blip>
          <a:stretch>
            <a:fillRect/>
          </a:stretch>
        </p:blipFill>
        <p:spPr>
          <a:xfrm>
            <a:off x="4786314" y="1214428"/>
            <a:ext cx="2799612" cy="3025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2"/>
        <p:cNvGrpSpPr/>
        <p:nvPr/>
      </p:nvGrpSpPr>
      <p:grpSpPr>
        <a:xfrm>
          <a:off x="0" y="0"/>
          <a:ext cx="0" cy="0"/>
          <a:chOff x="0" y="0"/>
          <a:chExt cx="0" cy="0"/>
        </a:xfrm>
      </p:grpSpPr>
      <p:sp>
        <p:nvSpPr>
          <p:cNvPr id="2923" name="Google Shape;2923;p41"/>
          <p:cNvSpPr txBox="1">
            <a:spLocks noGrp="1"/>
          </p:cNvSpPr>
          <p:nvPr>
            <p:ph type="title"/>
          </p:nvPr>
        </p:nvSpPr>
        <p:spPr>
          <a:xfrm>
            <a:off x="-357222" y="750244"/>
            <a:ext cx="9501254" cy="217869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smtClean="0"/>
              <a:t>1-Introduction</a:t>
            </a:r>
            <a:endParaRPr sz="7200"/>
          </a:p>
        </p:txBody>
      </p:sp>
      <p:sp>
        <p:nvSpPr>
          <p:cNvPr id="2924" name="Google Shape;2924;p41"/>
          <p:cNvSpPr txBox="1">
            <a:spLocks noGrp="1"/>
          </p:cNvSpPr>
          <p:nvPr>
            <p:ph type="subTitle" idx="1"/>
          </p:nvPr>
        </p:nvSpPr>
        <p:spPr>
          <a:xfrm>
            <a:off x="1714480" y="2714626"/>
            <a:ext cx="6072230" cy="671100"/>
          </a:xfrm>
          <a:prstGeom prst="rect">
            <a:avLst/>
          </a:prstGeom>
        </p:spPr>
        <p:txBody>
          <a:bodyPr spcFirstLastPara="1" wrap="square" lIns="91425" tIns="91425" rIns="91425" bIns="91425" anchor="ctr" anchorCtr="0">
            <a:noAutofit/>
          </a:bodyPr>
          <a:lstStyle/>
          <a:p>
            <a:pPr marL="0" lvl="0" indent="0"/>
            <a:r>
              <a:rPr lang="fr-FR" dirty="0" smtClean="0"/>
              <a:t>Les algorithmes d'optimisation inspirés de la nature représentent un domaine majeur de l'intelligence artificielle. Ils transposent les mécanismes biologiques observés dans la nature en méthodes computationnelles pour résoudre des problèmes complexes.</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8"/>
        <p:cNvGrpSpPr/>
        <p:nvPr/>
      </p:nvGrpSpPr>
      <p:grpSpPr>
        <a:xfrm>
          <a:off x="0" y="0"/>
          <a:ext cx="0" cy="0"/>
          <a:chOff x="0" y="0"/>
          <a:chExt cx="0" cy="0"/>
        </a:xfrm>
      </p:grpSpPr>
      <p:sp>
        <p:nvSpPr>
          <p:cNvPr id="2929" name="Google Shape;2929;p42"/>
          <p:cNvSpPr txBox="1">
            <a:spLocks noGrp="1"/>
          </p:cNvSpPr>
          <p:nvPr>
            <p:ph type="title"/>
          </p:nvPr>
        </p:nvSpPr>
        <p:spPr>
          <a:xfrm>
            <a:off x="720000" y="2182175"/>
            <a:ext cx="3756900" cy="1328700"/>
          </a:xfrm>
          <a:prstGeom prst="rect">
            <a:avLst/>
          </a:prstGeom>
        </p:spPr>
        <p:txBody>
          <a:bodyPr spcFirstLastPara="1" wrap="square" lIns="91425" tIns="91425" rIns="91425" bIns="91425" anchor="ctr" anchorCtr="0">
            <a:noAutofit/>
          </a:bodyPr>
          <a:lstStyle/>
          <a:p>
            <a:pPr lvl="0"/>
            <a:r>
              <a:rPr lang="fr-FR" dirty="0" smtClean="0"/>
              <a:t>Pourquoi les </a:t>
            </a:r>
            <a:r>
              <a:rPr lang="en" dirty="0" smtClean="0">
                <a:solidFill>
                  <a:schemeClr val="accent2"/>
                </a:solidFill>
              </a:rPr>
              <a:t>tortues?</a:t>
            </a:r>
            <a:endParaRPr>
              <a:solidFill>
                <a:schemeClr val="accent2"/>
              </a:solidFill>
            </a:endParaRPr>
          </a:p>
        </p:txBody>
      </p:sp>
      <p:sp>
        <p:nvSpPr>
          <p:cNvPr id="2930" name="Google Shape;2930;p42"/>
          <p:cNvSpPr txBox="1">
            <a:spLocks noGrp="1"/>
          </p:cNvSpPr>
          <p:nvPr>
            <p:ph type="title" idx="2"/>
          </p:nvPr>
        </p:nvSpPr>
        <p:spPr>
          <a:xfrm>
            <a:off x="842801" y="1166045"/>
            <a:ext cx="127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a:p>
        </p:txBody>
      </p:sp>
      <p:grpSp>
        <p:nvGrpSpPr>
          <p:cNvPr id="2932" name="Google Shape;2932;p42"/>
          <p:cNvGrpSpPr/>
          <p:nvPr/>
        </p:nvGrpSpPr>
        <p:grpSpPr>
          <a:xfrm>
            <a:off x="4265531" y="1762675"/>
            <a:ext cx="3921431" cy="2075349"/>
            <a:chOff x="1427025" y="1703750"/>
            <a:chExt cx="4753250" cy="2515575"/>
          </a:xfrm>
        </p:grpSpPr>
        <p:sp>
          <p:nvSpPr>
            <p:cNvPr id="2933" name="Google Shape;2933;p42"/>
            <p:cNvSpPr/>
            <p:nvPr/>
          </p:nvSpPr>
          <p:spPr>
            <a:xfrm>
              <a:off x="5439050" y="2967575"/>
              <a:ext cx="547075" cy="9200"/>
            </a:xfrm>
            <a:custGeom>
              <a:avLst/>
              <a:gdLst/>
              <a:ahLst/>
              <a:cxnLst/>
              <a:rect l="l" t="t" r="r" b="b"/>
              <a:pathLst>
                <a:path w="21883" h="368" extrusionOk="0">
                  <a:moveTo>
                    <a:pt x="768" y="0"/>
                  </a:moveTo>
                  <a:cubicBezTo>
                    <a:pt x="501" y="100"/>
                    <a:pt x="268" y="267"/>
                    <a:pt x="1" y="367"/>
                  </a:cubicBezTo>
                  <a:lnTo>
                    <a:pt x="21883" y="167"/>
                  </a:lnTo>
                  <a:lnTo>
                    <a:pt x="7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1523750" y="2965900"/>
              <a:ext cx="825625" cy="12525"/>
            </a:xfrm>
            <a:custGeom>
              <a:avLst/>
              <a:gdLst/>
              <a:ahLst/>
              <a:cxnLst/>
              <a:rect l="l" t="t" r="r" b="b"/>
              <a:pathLst>
                <a:path w="33025" h="501" extrusionOk="0">
                  <a:moveTo>
                    <a:pt x="32457" y="0"/>
                  </a:moveTo>
                  <a:lnTo>
                    <a:pt x="22317" y="67"/>
                  </a:lnTo>
                  <a:lnTo>
                    <a:pt x="1" y="267"/>
                  </a:lnTo>
                  <a:lnTo>
                    <a:pt x="22317" y="467"/>
                  </a:lnTo>
                  <a:lnTo>
                    <a:pt x="33024" y="501"/>
                  </a:lnTo>
                  <a:cubicBezTo>
                    <a:pt x="32824" y="334"/>
                    <a:pt x="32624" y="167"/>
                    <a:pt x="32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1532100" y="3001750"/>
              <a:ext cx="817275" cy="12550"/>
            </a:xfrm>
            <a:custGeom>
              <a:avLst/>
              <a:gdLst/>
              <a:ahLst/>
              <a:cxnLst/>
              <a:rect l="l" t="t" r="r" b="b"/>
              <a:pathLst>
                <a:path w="32691" h="502" extrusionOk="0">
                  <a:moveTo>
                    <a:pt x="32690" y="1"/>
                  </a:moveTo>
                  <a:lnTo>
                    <a:pt x="22183" y="34"/>
                  </a:lnTo>
                  <a:lnTo>
                    <a:pt x="0" y="234"/>
                  </a:lnTo>
                  <a:lnTo>
                    <a:pt x="22183" y="468"/>
                  </a:lnTo>
                  <a:lnTo>
                    <a:pt x="31556" y="501"/>
                  </a:lnTo>
                  <a:cubicBezTo>
                    <a:pt x="31656" y="401"/>
                    <a:pt x="31723" y="368"/>
                    <a:pt x="31857" y="334"/>
                  </a:cubicBezTo>
                  <a:cubicBezTo>
                    <a:pt x="32157" y="201"/>
                    <a:pt x="32457" y="68"/>
                    <a:pt x="32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5302300" y="3002600"/>
              <a:ext cx="670500" cy="10850"/>
            </a:xfrm>
            <a:custGeom>
              <a:avLst/>
              <a:gdLst/>
              <a:ahLst/>
              <a:cxnLst/>
              <a:rect l="l" t="t" r="r" b="b"/>
              <a:pathLst>
                <a:path w="26820" h="434" extrusionOk="0">
                  <a:moveTo>
                    <a:pt x="2569" y="0"/>
                  </a:moveTo>
                  <a:cubicBezTo>
                    <a:pt x="1901" y="167"/>
                    <a:pt x="1168" y="267"/>
                    <a:pt x="500" y="300"/>
                  </a:cubicBezTo>
                  <a:lnTo>
                    <a:pt x="300" y="300"/>
                  </a:lnTo>
                  <a:cubicBezTo>
                    <a:pt x="234" y="334"/>
                    <a:pt x="134" y="367"/>
                    <a:pt x="0" y="434"/>
                  </a:cubicBezTo>
                  <a:lnTo>
                    <a:pt x="4637" y="367"/>
                  </a:lnTo>
                  <a:lnTo>
                    <a:pt x="26819" y="167"/>
                  </a:lnTo>
                  <a:lnTo>
                    <a:pt x="4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1552125" y="3036775"/>
              <a:ext cx="746375" cy="11700"/>
            </a:xfrm>
            <a:custGeom>
              <a:avLst/>
              <a:gdLst/>
              <a:ahLst/>
              <a:cxnLst/>
              <a:rect l="l" t="t" r="r" b="b"/>
              <a:pathLst>
                <a:path w="29855" h="468" extrusionOk="0">
                  <a:moveTo>
                    <a:pt x="29855" y="1"/>
                  </a:moveTo>
                  <a:lnTo>
                    <a:pt x="22049" y="68"/>
                  </a:lnTo>
                  <a:lnTo>
                    <a:pt x="0" y="234"/>
                  </a:lnTo>
                  <a:lnTo>
                    <a:pt x="22016" y="434"/>
                  </a:lnTo>
                  <a:lnTo>
                    <a:pt x="29188" y="468"/>
                  </a:lnTo>
                  <a:cubicBezTo>
                    <a:pt x="29354" y="434"/>
                    <a:pt x="29488" y="368"/>
                    <a:pt x="29655" y="334"/>
                  </a:cubicBezTo>
                  <a:cubicBezTo>
                    <a:pt x="29688" y="234"/>
                    <a:pt x="29755" y="134"/>
                    <a:pt x="29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5122150" y="3036775"/>
              <a:ext cx="836475" cy="12550"/>
            </a:xfrm>
            <a:custGeom>
              <a:avLst/>
              <a:gdLst/>
              <a:ahLst/>
              <a:cxnLst/>
              <a:rect l="l" t="t" r="r" b="b"/>
              <a:pathLst>
                <a:path w="33459" h="502" extrusionOk="0">
                  <a:moveTo>
                    <a:pt x="4604" y="1"/>
                  </a:moveTo>
                  <a:cubicBezTo>
                    <a:pt x="3746" y="204"/>
                    <a:pt x="2872" y="285"/>
                    <a:pt x="1973" y="285"/>
                  </a:cubicBezTo>
                  <a:cubicBezTo>
                    <a:pt x="1544" y="285"/>
                    <a:pt x="1110" y="267"/>
                    <a:pt x="668" y="234"/>
                  </a:cubicBezTo>
                  <a:cubicBezTo>
                    <a:pt x="435" y="301"/>
                    <a:pt x="201" y="434"/>
                    <a:pt x="1" y="501"/>
                  </a:cubicBezTo>
                  <a:lnTo>
                    <a:pt x="11442" y="468"/>
                  </a:lnTo>
                  <a:lnTo>
                    <a:pt x="33458" y="268"/>
                  </a:lnTo>
                  <a:lnTo>
                    <a:pt x="11442" y="68"/>
                  </a:lnTo>
                  <a:lnTo>
                    <a:pt x="4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1552125" y="3072650"/>
              <a:ext cx="698000" cy="12525"/>
            </a:xfrm>
            <a:custGeom>
              <a:avLst/>
              <a:gdLst/>
              <a:ahLst/>
              <a:cxnLst/>
              <a:rect l="l" t="t" r="r" b="b"/>
              <a:pathLst>
                <a:path w="27920" h="501" extrusionOk="0">
                  <a:moveTo>
                    <a:pt x="27920" y="0"/>
                  </a:moveTo>
                  <a:lnTo>
                    <a:pt x="21982" y="34"/>
                  </a:lnTo>
                  <a:lnTo>
                    <a:pt x="0" y="234"/>
                  </a:lnTo>
                  <a:lnTo>
                    <a:pt x="21982" y="467"/>
                  </a:lnTo>
                  <a:lnTo>
                    <a:pt x="27586" y="501"/>
                  </a:lnTo>
                  <a:cubicBezTo>
                    <a:pt x="27686" y="300"/>
                    <a:pt x="27820" y="134"/>
                    <a:pt x="27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5063775" y="3070150"/>
              <a:ext cx="880675" cy="14200"/>
            </a:xfrm>
            <a:custGeom>
              <a:avLst/>
              <a:gdLst/>
              <a:ahLst/>
              <a:cxnLst/>
              <a:rect l="l" t="t" r="r" b="b"/>
              <a:pathLst>
                <a:path w="35227" h="568" extrusionOk="0">
                  <a:moveTo>
                    <a:pt x="335" y="0"/>
                  </a:moveTo>
                  <a:cubicBezTo>
                    <a:pt x="301" y="0"/>
                    <a:pt x="268" y="67"/>
                    <a:pt x="201" y="67"/>
                  </a:cubicBezTo>
                  <a:cubicBezTo>
                    <a:pt x="134" y="234"/>
                    <a:pt x="68" y="400"/>
                    <a:pt x="1" y="567"/>
                  </a:cubicBezTo>
                  <a:lnTo>
                    <a:pt x="13277" y="467"/>
                  </a:lnTo>
                  <a:lnTo>
                    <a:pt x="35226" y="267"/>
                  </a:lnTo>
                  <a:lnTo>
                    <a:pt x="13277" y="100"/>
                  </a:lnTo>
                  <a:lnTo>
                    <a:pt x="3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1565450" y="3107675"/>
              <a:ext cx="653825" cy="10850"/>
            </a:xfrm>
            <a:custGeom>
              <a:avLst/>
              <a:gdLst/>
              <a:ahLst/>
              <a:cxnLst/>
              <a:rect l="l" t="t" r="r" b="b"/>
              <a:pathLst>
                <a:path w="26153" h="434" extrusionOk="0">
                  <a:moveTo>
                    <a:pt x="26153" y="0"/>
                  </a:moveTo>
                  <a:lnTo>
                    <a:pt x="21816" y="67"/>
                  </a:lnTo>
                  <a:lnTo>
                    <a:pt x="1" y="234"/>
                  </a:lnTo>
                  <a:lnTo>
                    <a:pt x="21850" y="434"/>
                  </a:lnTo>
                  <a:lnTo>
                    <a:pt x="25652" y="434"/>
                  </a:lnTo>
                  <a:cubicBezTo>
                    <a:pt x="25819" y="300"/>
                    <a:pt x="25986" y="134"/>
                    <a:pt x="26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5042100" y="3106000"/>
              <a:ext cx="889825" cy="13375"/>
            </a:xfrm>
            <a:custGeom>
              <a:avLst/>
              <a:gdLst/>
              <a:ahLst/>
              <a:cxnLst/>
              <a:rect l="l" t="t" r="r" b="b"/>
              <a:pathLst>
                <a:path w="35593" h="535" extrusionOk="0">
                  <a:moveTo>
                    <a:pt x="401" y="0"/>
                  </a:moveTo>
                  <a:cubicBezTo>
                    <a:pt x="301" y="201"/>
                    <a:pt x="167" y="367"/>
                    <a:pt x="1" y="534"/>
                  </a:cubicBezTo>
                  <a:lnTo>
                    <a:pt x="13744" y="467"/>
                  </a:lnTo>
                  <a:lnTo>
                    <a:pt x="35593" y="234"/>
                  </a:lnTo>
                  <a:lnTo>
                    <a:pt x="13744" y="67"/>
                  </a:lnTo>
                  <a:lnTo>
                    <a:pt x="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5017925" y="3141025"/>
              <a:ext cx="899000" cy="14200"/>
            </a:xfrm>
            <a:custGeom>
              <a:avLst/>
              <a:gdLst/>
              <a:ahLst/>
              <a:cxnLst/>
              <a:rect l="l" t="t" r="r" b="b"/>
              <a:pathLst>
                <a:path w="35960" h="568" extrusionOk="0">
                  <a:moveTo>
                    <a:pt x="134" y="0"/>
                  </a:moveTo>
                  <a:cubicBezTo>
                    <a:pt x="100" y="167"/>
                    <a:pt x="34" y="367"/>
                    <a:pt x="0" y="568"/>
                  </a:cubicBezTo>
                  <a:lnTo>
                    <a:pt x="14277" y="467"/>
                  </a:lnTo>
                  <a:lnTo>
                    <a:pt x="35959" y="267"/>
                  </a:lnTo>
                  <a:lnTo>
                    <a:pt x="14277" y="101"/>
                  </a:lnTo>
                  <a:lnTo>
                    <a:pt x="1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1578800" y="3143525"/>
              <a:ext cx="610450" cy="10025"/>
            </a:xfrm>
            <a:custGeom>
              <a:avLst/>
              <a:gdLst/>
              <a:ahLst/>
              <a:cxnLst/>
              <a:rect l="l" t="t" r="r" b="b"/>
              <a:pathLst>
                <a:path w="24418" h="401" extrusionOk="0">
                  <a:moveTo>
                    <a:pt x="21683" y="1"/>
                  </a:moveTo>
                  <a:lnTo>
                    <a:pt x="0" y="201"/>
                  </a:lnTo>
                  <a:lnTo>
                    <a:pt x="21683" y="401"/>
                  </a:lnTo>
                  <a:lnTo>
                    <a:pt x="24251" y="401"/>
                  </a:lnTo>
                  <a:cubicBezTo>
                    <a:pt x="24284" y="267"/>
                    <a:pt x="24318" y="134"/>
                    <a:pt x="24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5010425" y="3176875"/>
              <a:ext cx="886475" cy="13375"/>
            </a:xfrm>
            <a:custGeom>
              <a:avLst/>
              <a:gdLst/>
              <a:ahLst/>
              <a:cxnLst/>
              <a:rect l="l" t="t" r="r" b="b"/>
              <a:pathLst>
                <a:path w="35459" h="535" extrusionOk="0">
                  <a:moveTo>
                    <a:pt x="134" y="1"/>
                  </a:moveTo>
                  <a:cubicBezTo>
                    <a:pt x="100" y="168"/>
                    <a:pt x="67" y="368"/>
                    <a:pt x="0" y="535"/>
                  </a:cubicBezTo>
                  <a:lnTo>
                    <a:pt x="13943" y="468"/>
                  </a:lnTo>
                  <a:lnTo>
                    <a:pt x="35459" y="234"/>
                  </a:lnTo>
                  <a:lnTo>
                    <a:pt x="13943" y="68"/>
                  </a:ln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1592975" y="3178550"/>
              <a:ext cx="592950" cy="10875"/>
            </a:xfrm>
            <a:custGeom>
              <a:avLst/>
              <a:gdLst/>
              <a:ahLst/>
              <a:cxnLst/>
              <a:rect l="l" t="t" r="r" b="b"/>
              <a:pathLst>
                <a:path w="23718" h="435" extrusionOk="0">
                  <a:moveTo>
                    <a:pt x="21516" y="1"/>
                  </a:moveTo>
                  <a:lnTo>
                    <a:pt x="1" y="234"/>
                  </a:lnTo>
                  <a:lnTo>
                    <a:pt x="21516" y="434"/>
                  </a:lnTo>
                  <a:lnTo>
                    <a:pt x="23717" y="434"/>
                  </a:lnTo>
                  <a:cubicBezTo>
                    <a:pt x="23684" y="301"/>
                    <a:pt x="23617" y="134"/>
                    <a:pt x="23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1598825" y="3214400"/>
              <a:ext cx="586275" cy="10050"/>
            </a:xfrm>
            <a:custGeom>
              <a:avLst/>
              <a:gdLst/>
              <a:ahLst/>
              <a:cxnLst/>
              <a:rect l="l" t="t" r="r" b="b"/>
              <a:pathLst>
                <a:path w="23451" h="402" extrusionOk="0">
                  <a:moveTo>
                    <a:pt x="21449" y="1"/>
                  </a:moveTo>
                  <a:lnTo>
                    <a:pt x="0" y="201"/>
                  </a:lnTo>
                  <a:lnTo>
                    <a:pt x="21449" y="401"/>
                  </a:lnTo>
                  <a:lnTo>
                    <a:pt x="23450" y="401"/>
                  </a:lnTo>
                  <a:cubicBezTo>
                    <a:pt x="23383" y="301"/>
                    <a:pt x="23450" y="168"/>
                    <a:pt x="23450" y="34"/>
                  </a:cubicBezTo>
                  <a:lnTo>
                    <a:pt x="234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5004575" y="3211900"/>
              <a:ext cx="879825" cy="14200"/>
            </a:xfrm>
            <a:custGeom>
              <a:avLst/>
              <a:gdLst/>
              <a:ahLst/>
              <a:cxnLst/>
              <a:rect l="l" t="t" r="r" b="b"/>
              <a:pathLst>
                <a:path w="35193" h="568" extrusionOk="0">
                  <a:moveTo>
                    <a:pt x="67" y="1"/>
                  </a:moveTo>
                  <a:cubicBezTo>
                    <a:pt x="34" y="168"/>
                    <a:pt x="1" y="401"/>
                    <a:pt x="1" y="568"/>
                  </a:cubicBezTo>
                  <a:lnTo>
                    <a:pt x="13744" y="468"/>
                  </a:lnTo>
                  <a:lnTo>
                    <a:pt x="35192" y="268"/>
                  </a:lnTo>
                  <a:lnTo>
                    <a:pt x="13744" y="101"/>
                  </a:lnTo>
                  <a:lnTo>
                    <a:pt x="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1611325" y="3249425"/>
              <a:ext cx="581275" cy="10875"/>
            </a:xfrm>
            <a:custGeom>
              <a:avLst/>
              <a:gdLst/>
              <a:ahLst/>
              <a:cxnLst/>
              <a:rect l="l" t="t" r="r" b="b"/>
              <a:pathLst>
                <a:path w="23251" h="435" extrusionOk="0">
                  <a:moveTo>
                    <a:pt x="21282" y="1"/>
                  </a:moveTo>
                  <a:lnTo>
                    <a:pt x="0" y="201"/>
                  </a:lnTo>
                  <a:lnTo>
                    <a:pt x="21282" y="435"/>
                  </a:lnTo>
                  <a:lnTo>
                    <a:pt x="23250" y="435"/>
                  </a:lnTo>
                  <a:cubicBezTo>
                    <a:pt x="23217" y="301"/>
                    <a:pt x="23150" y="134"/>
                    <a:pt x="23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4999575" y="3247775"/>
              <a:ext cx="863975" cy="14200"/>
            </a:xfrm>
            <a:custGeom>
              <a:avLst/>
              <a:gdLst/>
              <a:ahLst/>
              <a:cxnLst/>
              <a:rect l="l" t="t" r="r" b="b"/>
              <a:pathLst>
                <a:path w="34559" h="568" extrusionOk="0">
                  <a:moveTo>
                    <a:pt x="34" y="0"/>
                  </a:moveTo>
                  <a:lnTo>
                    <a:pt x="34" y="67"/>
                  </a:lnTo>
                  <a:cubicBezTo>
                    <a:pt x="34" y="167"/>
                    <a:pt x="0" y="234"/>
                    <a:pt x="0" y="334"/>
                  </a:cubicBezTo>
                  <a:lnTo>
                    <a:pt x="0" y="467"/>
                  </a:lnTo>
                  <a:lnTo>
                    <a:pt x="0" y="567"/>
                  </a:lnTo>
                  <a:lnTo>
                    <a:pt x="13277" y="501"/>
                  </a:lnTo>
                  <a:lnTo>
                    <a:pt x="34559" y="300"/>
                  </a:lnTo>
                  <a:lnTo>
                    <a:pt x="13277" y="67"/>
                  </a:lnTo>
                  <a:lnTo>
                    <a:pt x="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4643475" y="3246925"/>
              <a:ext cx="107625" cy="16700"/>
            </a:xfrm>
            <a:custGeom>
              <a:avLst/>
              <a:gdLst/>
              <a:ahLst/>
              <a:cxnLst/>
              <a:rect l="l" t="t" r="r" b="b"/>
              <a:pathLst>
                <a:path w="4305" h="668" extrusionOk="0">
                  <a:moveTo>
                    <a:pt x="1502" y="1"/>
                  </a:moveTo>
                  <a:cubicBezTo>
                    <a:pt x="1402" y="34"/>
                    <a:pt x="1269" y="101"/>
                    <a:pt x="1135" y="168"/>
                  </a:cubicBezTo>
                  <a:lnTo>
                    <a:pt x="1" y="668"/>
                  </a:lnTo>
                  <a:lnTo>
                    <a:pt x="4304" y="668"/>
                  </a:lnTo>
                  <a:cubicBezTo>
                    <a:pt x="4271" y="568"/>
                    <a:pt x="4271" y="501"/>
                    <a:pt x="4237" y="401"/>
                  </a:cubicBezTo>
                  <a:cubicBezTo>
                    <a:pt x="4171" y="268"/>
                    <a:pt x="4171" y="101"/>
                    <a:pt x="4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1633000" y="3285300"/>
              <a:ext cx="578775" cy="10025"/>
            </a:xfrm>
            <a:custGeom>
              <a:avLst/>
              <a:gdLst/>
              <a:ahLst/>
              <a:cxnLst/>
              <a:rect l="l" t="t" r="r" b="b"/>
              <a:pathLst>
                <a:path w="23151" h="401" extrusionOk="0">
                  <a:moveTo>
                    <a:pt x="21116" y="0"/>
                  </a:moveTo>
                  <a:lnTo>
                    <a:pt x="1" y="200"/>
                  </a:lnTo>
                  <a:lnTo>
                    <a:pt x="21116" y="401"/>
                  </a:lnTo>
                  <a:lnTo>
                    <a:pt x="23151" y="401"/>
                  </a:lnTo>
                  <a:cubicBezTo>
                    <a:pt x="23084" y="234"/>
                    <a:pt x="22984" y="134"/>
                    <a:pt x="22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2941450" y="3276950"/>
              <a:ext cx="546225" cy="30050"/>
            </a:xfrm>
            <a:custGeom>
              <a:avLst/>
              <a:gdLst/>
              <a:ahLst/>
              <a:cxnLst/>
              <a:rect l="l" t="t" r="r" b="b"/>
              <a:pathLst>
                <a:path w="21849" h="1202" extrusionOk="0">
                  <a:moveTo>
                    <a:pt x="0" y="1"/>
                  </a:moveTo>
                  <a:cubicBezTo>
                    <a:pt x="200" y="368"/>
                    <a:pt x="334" y="768"/>
                    <a:pt x="334" y="1168"/>
                  </a:cubicBezTo>
                  <a:lnTo>
                    <a:pt x="5637" y="1202"/>
                  </a:lnTo>
                  <a:lnTo>
                    <a:pt x="11675" y="1168"/>
                  </a:lnTo>
                  <a:cubicBezTo>
                    <a:pt x="13676" y="1135"/>
                    <a:pt x="15711" y="1135"/>
                    <a:pt x="17713" y="1068"/>
                  </a:cubicBezTo>
                  <a:lnTo>
                    <a:pt x="21849" y="968"/>
                  </a:lnTo>
                  <a:cubicBezTo>
                    <a:pt x="19647" y="768"/>
                    <a:pt x="17346" y="735"/>
                    <a:pt x="15111" y="634"/>
                  </a:cubicBezTo>
                  <a:cubicBezTo>
                    <a:pt x="13143" y="501"/>
                    <a:pt x="11141" y="501"/>
                    <a:pt x="9173" y="401"/>
                  </a:cubicBezTo>
                  <a:cubicBezTo>
                    <a:pt x="8339" y="368"/>
                    <a:pt x="7439" y="334"/>
                    <a:pt x="6538" y="167"/>
                  </a:cubicBezTo>
                  <a:cubicBezTo>
                    <a:pt x="5730" y="355"/>
                    <a:pt x="4847" y="437"/>
                    <a:pt x="3998" y="437"/>
                  </a:cubicBezTo>
                  <a:cubicBezTo>
                    <a:pt x="3340" y="437"/>
                    <a:pt x="2703" y="388"/>
                    <a:pt x="2135" y="301"/>
                  </a:cubicBezTo>
                  <a:cubicBezTo>
                    <a:pt x="1701" y="234"/>
                    <a:pt x="1301" y="134"/>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4507550" y="3277800"/>
              <a:ext cx="243550" cy="30025"/>
            </a:xfrm>
            <a:custGeom>
              <a:avLst/>
              <a:gdLst/>
              <a:ahLst/>
              <a:cxnLst/>
              <a:rect l="l" t="t" r="r" b="b"/>
              <a:pathLst>
                <a:path w="9742" h="1201" extrusionOk="0">
                  <a:moveTo>
                    <a:pt x="4004" y="0"/>
                  </a:moveTo>
                  <a:cubicBezTo>
                    <a:pt x="2703" y="500"/>
                    <a:pt x="1335" y="967"/>
                    <a:pt x="1" y="1201"/>
                  </a:cubicBezTo>
                  <a:lnTo>
                    <a:pt x="3570" y="1168"/>
                  </a:lnTo>
                  <a:cubicBezTo>
                    <a:pt x="4871" y="1134"/>
                    <a:pt x="6172" y="1134"/>
                    <a:pt x="7439" y="1034"/>
                  </a:cubicBezTo>
                  <a:cubicBezTo>
                    <a:pt x="8207" y="1001"/>
                    <a:pt x="8940" y="1001"/>
                    <a:pt x="9708" y="967"/>
                  </a:cubicBezTo>
                  <a:cubicBezTo>
                    <a:pt x="9708" y="701"/>
                    <a:pt x="9741" y="434"/>
                    <a:pt x="9741" y="167"/>
                  </a:cubicBezTo>
                  <a:lnTo>
                    <a:pt x="9407" y="167"/>
                  </a:lnTo>
                  <a:cubicBezTo>
                    <a:pt x="8740" y="133"/>
                    <a:pt x="8107" y="133"/>
                    <a:pt x="7439" y="100"/>
                  </a:cubicBezTo>
                  <a:cubicBezTo>
                    <a:pt x="6272" y="33"/>
                    <a:pt x="5104" y="0"/>
                    <a:pt x="4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5192200" y="3282800"/>
              <a:ext cx="658850" cy="12525"/>
            </a:xfrm>
            <a:custGeom>
              <a:avLst/>
              <a:gdLst/>
              <a:ahLst/>
              <a:cxnLst/>
              <a:rect l="l" t="t" r="r" b="b"/>
              <a:pathLst>
                <a:path w="26354" h="501" extrusionOk="0">
                  <a:moveTo>
                    <a:pt x="1" y="0"/>
                  </a:moveTo>
                  <a:lnTo>
                    <a:pt x="1" y="0"/>
                  </a:lnTo>
                  <a:cubicBezTo>
                    <a:pt x="68" y="134"/>
                    <a:pt x="168" y="234"/>
                    <a:pt x="234" y="300"/>
                  </a:cubicBezTo>
                  <a:cubicBezTo>
                    <a:pt x="335" y="400"/>
                    <a:pt x="368" y="434"/>
                    <a:pt x="401" y="501"/>
                  </a:cubicBezTo>
                  <a:lnTo>
                    <a:pt x="5238" y="467"/>
                  </a:lnTo>
                  <a:lnTo>
                    <a:pt x="26353" y="267"/>
                  </a:lnTo>
                  <a:lnTo>
                    <a:pt x="5238" y="6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5000400" y="3284450"/>
              <a:ext cx="78425" cy="13375"/>
            </a:xfrm>
            <a:custGeom>
              <a:avLst/>
              <a:gdLst/>
              <a:ahLst/>
              <a:cxnLst/>
              <a:rect l="l" t="t" r="r" b="b"/>
              <a:pathLst>
                <a:path w="3137" h="535" extrusionOk="0">
                  <a:moveTo>
                    <a:pt x="1" y="1"/>
                  </a:moveTo>
                  <a:cubicBezTo>
                    <a:pt x="1" y="134"/>
                    <a:pt x="34" y="368"/>
                    <a:pt x="34" y="535"/>
                  </a:cubicBezTo>
                  <a:lnTo>
                    <a:pt x="2536" y="535"/>
                  </a:lnTo>
                  <a:cubicBezTo>
                    <a:pt x="2736" y="334"/>
                    <a:pt x="2970" y="101"/>
                    <a:pt x="3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1645525" y="3319475"/>
              <a:ext cx="585425" cy="10875"/>
            </a:xfrm>
            <a:custGeom>
              <a:avLst/>
              <a:gdLst/>
              <a:ahLst/>
              <a:cxnLst/>
              <a:rect l="l" t="t" r="r" b="b"/>
              <a:pathLst>
                <a:path w="23417" h="435" extrusionOk="0">
                  <a:moveTo>
                    <a:pt x="20848" y="1"/>
                  </a:moveTo>
                  <a:lnTo>
                    <a:pt x="0" y="201"/>
                  </a:lnTo>
                  <a:lnTo>
                    <a:pt x="20848" y="435"/>
                  </a:lnTo>
                  <a:lnTo>
                    <a:pt x="23417" y="435"/>
                  </a:lnTo>
                  <a:cubicBezTo>
                    <a:pt x="23317" y="301"/>
                    <a:pt x="23250" y="168"/>
                    <a:pt x="23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2949775" y="3310300"/>
              <a:ext cx="728875" cy="30900"/>
            </a:xfrm>
            <a:custGeom>
              <a:avLst/>
              <a:gdLst/>
              <a:ahLst/>
              <a:cxnLst/>
              <a:rect l="l" t="t" r="r" b="b"/>
              <a:pathLst>
                <a:path w="29155" h="1236" extrusionOk="0">
                  <a:moveTo>
                    <a:pt x="101" y="1"/>
                  </a:moveTo>
                  <a:lnTo>
                    <a:pt x="101" y="34"/>
                  </a:lnTo>
                  <a:cubicBezTo>
                    <a:pt x="134" y="468"/>
                    <a:pt x="101" y="835"/>
                    <a:pt x="1" y="1235"/>
                  </a:cubicBezTo>
                  <a:lnTo>
                    <a:pt x="501" y="1235"/>
                  </a:lnTo>
                  <a:lnTo>
                    <a:pt x="5538" y="1202"/>
                  </a:lnTo>
                  <a:cubicBezTo>
                    <a:pt x="7206" y="1168"/>
                    <a:pt x="8940" y="1168"/>
                    <a:pt x="10608" y="1068"/>
                  </a:cubicBezTo>
                  <a:cubicBezTo>
                    <a:pt x="11642" y="1035"/>
                    <a:pt x="12676" y="1002"/>
                    <a:pt x="13677" y="1002"/>
                  </a:cubicBezTo>
                  <a:lnTo>
                    <a:pt x="29155" y="1035"/>
                  </a:lnTo>
                  <a:cubicBezTo>
                    <a:pt x="27987" y="802"/>
                    <a:pt x="26886" y="535"/>
                    <a:pt x="25786" y="268"/>
                  </a:cubicBezTo>
                  <a:cubicBezTo>
                    <a:pt x="25652" y="234"/>
                    <a:pt x="25485" y="234"/>
                    <a:pt x="25352" y="201"/>
                  </a:cubicBezTo>
                  <a:lnTo>
                    <a:pt x="14044" y="234"/>
                  </a:lnTo>
                  <a:lnTo>
                    <a:pt x="10541" y="134"/>
                  </a:lnTo>
                  <a:cubicBezTo>
                    <a:pt x="8874" y="68"/>
                    <a:pt x="7172" y="34"/>
                    <a:pt x="5505" y="34"/>
                  </a:cubicBezTo>
                  <a:lnTo>
                    <a:pt x="4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a:off x="5005400" y="3318650"/>
              <a:ext cx="40900" cy="13375"/>
            </a:xfrm>
            <a:custGeom>
              <a:avLst/>
              <a:gdLst/>
              <a:ahLst/>
              <a:cxnLst/>
              <a:rect l="l" t="t" r="r" b="b"/>
              <a:pathLst>
                <a:path w="1636" h="535" extrusionOk="0">
                  <a:moveTo>
                    <a:pt x="1" y="1"/>
                  </a:moveTo>
                  <a:cubicBezTo>
                    <a:pt x="34" y="167"/>
                    <a:pt x="34" y="367"/>
                    <a:pt x="101" y="534"/>
                  </a:cubicBezTo>
                  <a:lnTo>
                    <a:pt x="1202" y="534"/>
                  </a:lnTo>
                  <a:cubicBezTo>
                    <a:pt x="1335" y="367"/>
                    <a:pt x="1469" y="167"/>
                    <a:pt x="1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4372450" y="3308650"/>
              <a:ext cx="384475" cy="32550"/>
            </a:xfrm>
            <a:custGeom>
              <a:avLst/>
              <a:gdLst/>
              <a:ahLst/>
              <a:cxnLst/>
              <a:rect l="l" t="t" r="r" b="b"/>
              <a:pathLst>
                <a:path w="15379" h="1302" extrusionOk="0">
                  <a:moveTo>
                    <a:pt x="10442" y="0"/>
                  </a:moveTo>
                  <a:lnTo>
                    <a:pt x="7473" y="67"/>
                  </a:lnTo>
                  <a:cubicBezTo>
                    <a:pt x="6472" y="100"/>
                    <a:pt x="5505" y="100"/>
                    <a:pt x="4504" y="134"/>
                  </a:cubicBezTo>
                  <a:cubicBezTo>
                    <a:pt x="3870" y="167"/>
                    <a:pt x="3203" y="234"/>
                    <a:pt x="2603" y="267"/>
                  </a:cubicBezTo>
                  <a:cubicBezTo>
                    <a:pt x="2169" y="401"/>
                    <a:pt x="1702" y="501"/>
                    <a:pt x="1302" y="634"/>
                  </a:cubicBezTo>
                  <a:cubicBezTo>
                    <a:pt x="868" y="734"/>
                    <a:pt x="435" y="901"/>
                    <a:pt x="1" y="1001"/>
                  </a:cubicBezTo>
                  <a:lnTo>
                    <a:pt x="2336" y="1001"/>
                  </a:lnTo>
                  <a:cubicBezTo>
                    <a:pt x="3103" y="1068"/>
                    <a:pt x="3804" y="1101"/>
                    <a:pt x="4537" y="1134"/>
                  </a:cubicBezTo>
                  <a:cubicBezTo>
                    <a:pt x="5538" y="1168"/>
                    <a:pt x="6506" y="1234"/>
                    <a:pt x="7506" y="1268"/>
                  </a:cubicBezTo>
                  <a:lnTo>
                    <a:pt x="10475" y="1301"/>
                  </a:lnTo>
                  <a:lnTo>
                    <a:pt x="13444" y="1268"/>
                  </a:lnTo>
                  <a:cubicBezTo>
                    <a:pt x="14111" y="1234"/>
                    <a:pt x="14745" y="1234"/>
                    <a:pt x="15379" y="1168"/>
                  </a:cubicBezTo>
                  <a:cubicBezTo>
                    <a:pt x="15278" y="968"/>
                    <a:pt x="15178" y="767"/>
                    <a:pt x="15178" y="567"/>
                  </a:cubicBezTo>
                  <a:cubicBezTo>
                    <a:pt x="15145" y="401"/>
                    <a:pt x="15145" y="267"/>
                    <a:pt x="15145" y="100"/>
                  </a:cubicBezTo>
                  <a:cubicBezTo>
                    <a:pt x="14578" y="100"/>
                    <a:pt x="13978" y="67"/>
                    <a:pt x="13410" y="67"/>
                  </a:cubicBezTo>
                  <a:lnTo>
                    <a:pt x="104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5235575" y="3320325"/>
              <a:ext cx="581275" cy="10850"/>
            </a:xfrm>
            <a:custGeom>
              <a:avLst/>
              <a:gdLst/>
              <a:ahLst/>
              <a:cxnLst/>
              <a:rect l="l" t="t" r="r" b="b"/>
              <a:pathLst>
                <a:path w="23251" h="434" extrusionOk="0">
                  <a:moveTo>
                    <a:pt x="1" y="0"/>
                  </a:moveTo>
                  <a:cubicBezTo>
                    <a:pt x="234" y="100"/>
                    <a:pt x="434" y="234"/>
                    <a:pt x="634" y="434"/>
                  </a:cubicBezTo>
                  <a:lnTo>
                    <a:pt x="2402" y="434"/>
                  </a:lnTo>
                  <a:lnTo>
                    <a:pt x="23250" y="234"/>
                  </a:lnTo>
                  <a:lnTo>
                    <a:pt x="2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1659700" y="3355350"/>
              <a:ext cx="596275" cy="10025"/>
            </a:xfrm>
            <a:custGeom>
              <a:avLst/>
              <a:gdLst/>
              <a:ahLst/>
              <a:cxnLst/>
              <a:rect l="l" t="t" r="r" b="b"/>
              <a:pathLst>
                <a:path w="23851" h="401" extrusionOk="0">
                  <a:moveTo>
                    <a:pt x="20748" y="0"/>
                  </a:moveTo>
                  <a:lnTo>
                    <a:pt x="0" y="200"/>
                  </a:lnTo>
                  <a:lnTo>
                    <a:pt x="20748" y="401"/>
                  </a:lnTo>
                  <a:lnTo>
                    <a:pt x="23850" y="401"/>
                  </a:lnTo>
                  <a:cubicBezTo>
                    <a:pt x="23750" y="267"/>
                    <a:pt x="23617" y="134"/>
                    <a:pt x="2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2944775" y="3344500"/>
              <a:ext cx="937350" cy="30050"/>
            </a:xfrm>
            <a:custGeom>
              <a:avLst/>
              <a:gdLst/>
              <a:ahLst/>
              <a:cxnLst/>
              <a:rect l="l" t="t" r="r" b="b"/>
              <a:pathLst>
                <a:path w="37494" h="1202" extrusionOk="0">
                  <a:moveTo>
                    <a:pt x="67" y="1"/>
                  </a:moveTo>
                  <a:cubicBezTo>
                    <a:pt x="34" y="101"/>
                    <a:pt x="34" y="167"/>
                    <a:pt x="0" y="201"/>
                  </a:cubicBezTo>
                  <a:cubicBezTo>
                    <a:pt x="67" y="534"/>
                    <a:pt x="201" y="868"/>
                    <a:pt x="234" y="1201"/>
                  </a:cubicBezTo>
                  <a:lnTo>
                    <a:pt x="2035" y="1201"/>
                  </a:lnTo>
                  <a:cubicBezTo>
                    <a:pt x="3570" y="1168"/>
                    <a:pt x="5071" y="1168"/>
                    <a:pt x="6639" y="1068"/>
                  </a:cubicBezTo>
                  <a:lnTo>
                    <a:pt x="6972" y="1068"/>
                  </a:lnTo>
                  <a:lnTo>
                    <a:pt x="31556" y="1135"/>
                  </a:lnTo>
                  <a:lnTo>
                    <a:pt x="37494" y="1135"/>
                  </a:lnTo>
                  <a:cubicBezTo>
                    <a:pt x="37360" y="1035"/>
                    <a:pt x="37194" y="1001"/>
                    <a:pt x="37060" y="1001"/>
                  </a:cubicBezTo>
                  <a:cubicBezTo>
                    <a:pt x="35426" y="801"/>
                    <a:pt x="33791" y="534"/>
                    <a:pt x="32190" y="234"/>
                  </a:cubicBezTo>
                  <a:lnTo>
                    <a:pt x="31590" y="234"/>
                  </a:lnTo>
                  <a:lnTo>
                    <a:pt x="12209" y="301"/>
                  </a:lnTo>
                  <a:cubicBezTo>
                    <a:pt x="10375" y="201"/>
                    <a:pt x="8507" y="134"/>
                    <a:pt x="6672" y="101"/>
                  </a:cubicBezTo>
                  <a:cubicBezTo>
                    <a:pt x="5137" y="34"/>
                    <a:pt x="3603" y="1"/>
                    <a:pt x="2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2"/>
            <p:cNvSpPr/>
            <p:nvPr/>
          </p:nvSpPr>
          <p:spPr>
            <a:xfrm>
              <a:off x="4038050" y="3367850"/>
              <a:ext cx="37550" cy="2525"/>
            </a:xfrm>
            <a:custGeom>
              <a:avLst/>
              <a:gdLst/>
              <a:ahLst/>
              <a:cxnLst/>
              <a:rect l="l" t="t" r="r" b="b"/>
              <a:pathLst>
                <a:path w="1502" h="101" extrusionOk="0">
                  <a:moveTo>
                    <a:pt x="701" y="1"/>
                  </a:moveTo>
                  <a:cubicBezTo>
                    <a:pt x="468" y="34"/>
                    <a:pt x="234" y="67"/>
                    <a:pt x="1" y="101"/>
                  </a:cubicBezTo>
                  <a:lnTo>
                    <a:pt x="1502" y="101"/>
                  </a:lnTo>
                  <a:cubicBezTo>
                    <a:pt x="1268" y="67"/>
                    <a:pt x="968" y="34"/>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2"/>
            <p:cNvSpPr/>
            <p:nvPr/>
          </p:nvSpPr>
          <p:spPr>
            <a:xfrm>
              <a:off x="4180650" y="3342000"/>
              <a:ext cx="593800" cy="31925"/>
            </a:xfrm>
            <a:custGeom>
              <a:avLst/>
              <a:gdLst/>
              <a:ahLst/>
              <a:cxnLst/>
              <a:rect l="l" t="t" r="r" b="b"/>
              <a:pathLst>
                <a:path w="23752" h="1277" extrusionOk="0">
                  <a:moveTo>
                    <a:pt x="21516" y="1"/>
                  </a:moveTo>
                  <a:cubicBezTo>
                    <a:pt x="19748" y="1"/>
                    <a:pt x="17947" y="67"/>
                    <a:pt x="16146" y="134"/>
                  </a:cubicBezTo>
                  <a:cubicBezTo>
                    <a:pt x="14978" y="201"/>
                    <a:pt x="13844" y="267"/>
                    <a:pt x="12676" y="401"/>
                  </a:cubicBezTo>
                  <a:lnTo>
                    <a:pt x="4404" y="401"/>
                  </a:lnTo>
                  <a:cubicBezTo>
                    <a:pt x="3003" y="668"/>
                    <a:pt x="1502" y="968"/>
                    <a:pt x="1" y="1135"/>
                  </a:cubicBezTo>
                  <a:lnTo>
                    <a:pt x="15478" y="1101"/>
                  </a:lnTo>
                  <a:cubicBezTo>
                    <a:pt x="15745" y="1101"/>
                    <a:pt x="15945" y="1135"/>
                    <a:pt x="16179" y="1135"/>
                  </a:cubicBezTo>
                  <a:cubicBezTo>
                    <a:pt x="17661" y="1217"/>
                    <a:pt x="19143" y="1277"/>
                    <a:pt x="20626" y="1277"/>
                  </a:cubicBezTo>
                  <a:cubicBezTo>
                    <a:pt x="20945" y="1277"/>
                    <a:pt x="21264" y="1274"/>
                    <a:pt x="21583" y="1268"/>
                  </a:cubicBezTo>
                  <a:lnTo>
                    <a:pt x="23751" y="1235"/>
                  </a:lnTo>
                  <a:cubicBezTo>
                    <a:pt x="23451" y="868"/>
                    <a:pt x="23251" y="468"/>
                    <a:pt x="23084" y="67"/>
                  </a:cubicBezTo>
                  <a:lnTo>
                    <a:pt x="2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2"/>
            <p:cNvSpPr/>
            <p:nvPr/>
          </p:nvSpPr>
          <p:spPr>
            <a:xfrm>
              <a:off x="5272275" y="3355350"/>
              <a:ext cx="537900" cy="10025"/>
            </a:xfrm>
            <a:custGeom>
              <a:avLst/>
              <a:gdLst/>
              <a:ahLst/>
              <a:cxnLst/>
              <a:rect l="l" t="t" r="r" b="b"/>
              <a:pathLst>
                <a:path w="21516" h="401" extrusionOk="0">
                  <a:moveTo>
                    <a:pt x="0" y="0"/>
                  </a:moveTo>
                  <a:cubicBezTo>
                    <a:pt x="100" y="134"/>
                    <a:pt x="167" y="267"/>
                    <a:pt x="300" y="401"/>
                  </a:cubicBezTo>
                  <a:lnTo>
                    <a:pt x="767" y="401"/>
                  </a:lnTo>
                  <a:lnTo>
                    <a:pt x="21516" y="200"/>
                  </a:lnTo>
                  <a:lnTo>
                    <a:pt x="7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2"/>
            <p:cNvSpPr/>
            <p:nvPr/>
          </p:nvSpPr>
          <p:spPr>
            <a:xfrm>
              <a:off x="1973250" y="3703925"/>
              <a:ext cx="3591750" cy="20875"/>
            </a:xfrm>
            <a:custGeom>
              <a:avLst/>
              <a:gdLst/>
              <a:ahLst/>
              <a:cxnLst/>
              <a:rect l="l" t="t" r="r" b="b"/>
              <a:pathLst>
                <a:path w="143670" h="835" extrusionOk="0">
                  <a:moveTo>
                    <a:pt x="71852" y="1"/>
                  </a:moveTo>
                  <a:lnTo>
                    <a:pt x="35926" y="101"/>
                  </a:lnTo>
                  <a:lnTo>
                    <a:pt x="17980" y="234"/>
                  </a:lnTo>
                  <a:cubicBezTo>
                    <a:pt x="11976" y="301"/>
                    <a:pt x="6005" y="334"/>
                    <a:pt x="0" y="434"/>
                  </a:cubicBezTo>
                  <a:cubicBezTo>
                    <a:pt x="6005" y="501"/>
                    <a:pt x="11976" y="568"/>
                    <a:pt x="17980" y="634"/>
                  </a:cubicBezTo>
                  <a:lnTo>
                    <a:pt x="35926" y="768"/>
                  </a:lnTo>
                  <a:lnTo>
                    <a:pt x="71852" y="835"/>
                  </a:lnTo>
                  <a:lnTo>
                    <a:pt x="107744" y="768"/>
                  </a:lnTo>
                  <a:lnTo>
                    <a:pt x="125723" y="634"/>
                  </a:lnTo>
                  <a:lnTo>
                    <a:pt x="143670" y="434"/>
                  </a:lnTo>
                  <a:lnTo>
                    <a:pt x="125723" y="234"/>
                  </a:lnTo>
                  <a:lnTo>
                    <a:pt x="107744" y="101"/>
                  </a:lnTo>
                  <a:lnTo>
                    <a:pt x="718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2"/>
            <p:cNvSpPr/>
            <p:nvPr/>
          </p:nvSpPr>
          <p:spPr>
            <a:xfrm>
              <a:off x="2024950" y="3739775"/>
              <a:ext cx="3485850" cy="20875"/>
            </a:xfrm>
            <a:custGeom>
              <a:avLst/>
              <a:gdLst/>
              <a:ahLst/>
              <a:cxnLst/>
              <a:rect l="l" t="t" r="r" b="b"/>
              <a:pathLst>
                <a:path w="139434" h="835" extrusionOk="0">
                  <a:moveTo>
                    <a:pt x="69717" y="1"/>
                  </a:moveTo>
                  <a:lnTo>
                    <a:pt x="34859" y="68"/>
                  </a:lnTo>
                  <a:lnTo>
                    <a:pt x="17446" y="201"/>
                  </a:lnTo>
                  <a:cubicBezTo>
                    <a:pt x="11642" y="301"/>
                    <a:pt x="5805" y="335"/>
                    <a:pt x="1" y="401"/>
                  </a:cubicBezTo>
                  <a:cubicBezTo>
                    <a:pt x="5805" y="501"/>
                    <a:pt x="11642" y="535"/>
                    <a:pt x="17446" y="635"/>
                  </a:cubicBezTo>
                  <a:lnTo>
                    <a:pt x="34859" y="735"/>
                  </a:lnTo>
                  <a:lnTo>
                    <a:pt x="69717" y="835"/>
                  </a:lnTo>
                  <a:lnTo>
                    <a:pt x="104575" y="735"/>
                  </a:lnTo>
                  <a:lnTo>
                    <a:pt x="122021" y="635"/>
                  </a:lnTo>
                  <a:cubicBezTo>
                    <a:pt x="127825" y="535"/>
                    <a:pt x="133663" y="501"/>
                    <a:pt x="139433" y="401"/>
                  </a:cubicBezTo>
                  <a:cubicBezTo>
                    <a:pt x="133663" y="335"/>
                    <a:pt x="127825" y="301"/>
                    <a:pt x="122021" y="201"/>
                  </a:cubicBezTo>
                  <a:lnTo>
                    <a:pt x="104575" y="68"/>
                  </a:lnTo>
                  <a:lnTo>
                    <a:pt x="697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2"/>
            <p:cNvSpPr/>
            <p:nvPr/>
          </p:nvSpPr>
          <p:spPr>
            <a:xfrm>
              <a:off x="2074150" y="3774800"/>
              <a:ext cx="3421625" cy="20875"/>
            </a:xfrm>
            <a:custGeom>
              <a:avLst/>
              <a:gdLst/>
              <a:ahLst/>
              <a:cxnLst/>
              <a:rect l="l" t="t" r="r" b="b"/>
              <a:pathLst>
                <a:path w="136865" h="835" extrusionOk="0">
                  <a:moveTo>
                    <a:pt x="68416" y="1"/>
                  </a:moveTo>
                  <a:lnTo>
                    <a:pt x="34192" y="101"/>
                  </a:lnTo>
                  <a:lnTo>
                    <a:pt x="17113" y="234"/>
                  </a:lnTo>
                  <a:cubicBezTo>
                    <a:pt x="11375" y="301"/>
                    <a:pt x="5671" y="335"/>
                    <a:pt x="1" y="435"/>
                  </a:cubicBezTo>
                  <a:cubicBezTo>
                    <a:pt x="5705" y="501"/>
                    <a:pt x="11442" y="568"/>
                    <a:pt x="17113" y="635"/>
                  </a:cubicBezTo>
                  <a:lnTo>
                    <a:pt x="34192" y="768"/>
                  </a:lnTo>
                  <a:lnTo>
                    <a:pt x="68416" y="835"/>
                  </a:lnTo>
                  <a:lnTo>
                    <a:pt x="102674" y="735"/>
                  </a:lnTo>
                  <a:lnTo>
                    <a:pt x="119753" y="601"/>
                  </a:lnTo>
                  <a:cubicBezTo>
                    <a:pt x="125457" y="501"/>
                    <a:pt x="131194" y="468"/>
                    <a:pt x="136865" y="401"/>
                  </a:cubicBezTo>
                  <a:cubicBezTo>
                    <a:pt x="131128" y="301"/>
                    <a:pt x="125423" y="268"/>
                    <a:pt x="119753" y="168"/>
                  </a:cubicBezTo>
                  <a:lnTo>
                    <a:pt x="102674" y="101"/>
                  </a:lnTo>
                  <a:lnTo>
                    <a:pt x="68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2"/>
            <p:cNvSpPr/>
            <p:nvPr/>
          </p:nvSpPr>
          <p:spPr>
            <a:xfrm>
              <a:off x="2128350" y="3810675"/>
              <a:ext cx="3327400" cy="20875"/>
            </a:xfrm>
            <a:custGeom>
              <a:avLst/>
              <a:gdLst/>
              <a:ahLst/>
              <a:cxnLst/>
              <a:rect l="l" t="t" r="r" b="b"/>
              <a:pathLst>
                <a:path w="133096" h="835" extrusionOk="0">
                  <a:moveTo>
                    <a:pt x="66548" y="0"/>
                  </a:moveTo>
                  <a:lnTo>
                    <a:pt x="33258" y="67"/>
                  </a:lnTo>
                  <a:lnTo>
                    <a:pt x="16646" y="200"/>
                  </a:lnTo>
                  <a:cubicBezTo>
                    <a:pt x="11075" y="301"/>
                    <a:pt x="5538" y="334"/>
                    <a:pt x="1" y="401"/>
                  </a:cubicBezTo>
                  <a:cubicBezTo>
                    <a:pt x="5538" y="501"/>
                    <a:pt x="11075" y="534"/>
                    <a:pt x="16646" y="634"/>
                  </a:cubicBezTo>
                  <a:lnTo>
                    <a:pt x="33258" y="734"/>
                  </a:lnTo>
                  <a:lnTo>
                    <a:pt x="66548" y="834"/>
                  </a:lnTo>
                  <a:cubicBezTo>
                    <a:pt x="77656" y="801"/>
                    <a:pt x="88731" y="801"/>
                    <a:pt x="99839" y="734"/>
                  </a:cubicBezTo>
                  <a:lnTo>
                    <a:pt x="116451" y="634"/>
                  </a:lnTo>
                  <a:cubicBezTo>
                    <a:pt x="122021" y="534"/>
                    <a:pt x="127559" y="501"/>
                    <a:pt x="133096" y="401"/>
                  </a:cubicBezTo>
                  <a:cubicBezTo>
                    <a:pt x="127559" y="334"/>
                    <a:pt x="121988" y="301"/>
                    <a:pt x="116451" y="200"/>
                  </a:cubicBezTo>
                  <a:lnTo>
                    <a:pt x="99839" y="67"/>
                  </a:lnTo>
                  <a:cubicBezTo>
                    <a:pt x="88731" y="0"/>
                    <a:pt x="77656" y="34"/>
                    <a:pt x="66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2"/>
            <p:cNvSpPr/>
            <p:nvPr/>
          </p:nvSpPr>
          <p:spPr>
            <a:xfrm>
              <a:off x="2187575" y="3844850"/>
              <a:ext cx="3227325" cy="20875"/>
            </a:xfrm>
            <a:custGeom>
              <a:avLst/>
              <a:gdLst/>
              <a:ahLst/>
              <a:cxnLst/>
              <a:rect l="l" t="t" r="r" b="b"/>
              <a:pathLst>
                <a:path w="129093" h="835" extrusionOk="0">
                  <a:moveTo>
                    <a:pt x="64546" y="1"/>
                  </a:moveTo>
                  <a:cubicBezTo>
                    <a:pt x="53805" y="34"/>
                    <a:pt x="43031" y="34"/>
                    <a:pt x="32290" y="101"/>
                  </a:cubicBezTo>
                  <a:lnTo>
                    <a:pt x="16145" y="201"/>
                  </a:lnTo>
                  <a:cubicBezTo>
                    <a:pt x="10775" y="301"/>
                    <a:pt x="5371" y="335"/>
                    <a:pt x="0" y="435"/>
                  </a:cubicBezTo>
                  <a:cubicBezTo>
                    <a:pt x="5371" y="501"/>
                    <a:pt x="10775" y="535"/>
                    <a:pt x="16145" y="635"/>
                  </a:cubicBezTo>
                  <a:lnTo>
                    <a:pt x="32290" y="768"/>
                  </a:lnTo>
                  <a:cubicBezTo>
                    <a:pt x="43031" y="835"/>
                    <a:pt x="53805" y="835"/>
                    <a:pt x="64546" y="835"/>
                  </a:cubicBezTo>
                  <a:lnTo>
                    <a:pt x="96836" y="768"/>
                  </a:lnTo>
                  <a:lnTo>
                    <a:pt x="112981" y="635"/>
                  </a:lnTo>
                  <a:cubicBezTo>
                    <a:pt x="118351" y="535"/>
                    <a:pt x="123722" y="501"/>
                    <a:pt x="129092" y="435"/>
                  </a:cubicBezTo>
                  <a:cubicBezTo>
                    <a:pt x="123722" y="335"/>
                    <a:pt x="118351" y="301"/>
                    <a:pt x="112981" y="201"/>
                  </a:cubicBezTo>
                  <a:lnTo>
                    <a:pt x="96836" y="101"/>
                  </a:lnTo>
                  <a:lnTo>
                    <a:pt x="645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2"/>
            <p:cNvSpPr/>
            <p:nvPr/>
          </p:nvSpPr>
          <p:spPr>
            <a:xfrm>
              <a:off x="2256775" y="3880725"/>
              <a:ext cx="3118925" cy="20875"/>
            </a:xfrm>
            <a:custGeom>
              <a:avLst/>
              <a:gdLst/>
              <a:ahLst/>
              <a:cxnLst/>
              <a:rect l="l" t="t" r="r" b="b"/>
              <a:pathLst>
                <a:path w="124757" h="835" extrusionOk="0">
                  <a:moveTo>
                    <a:pt x="62379" y="0"/>
                  </a:moveTo>
                  <a:cubicBezTo>
                    <a:pt x="51971" y="34"/>
                    <a:pt x="41597" y="34"/>
                    <a:pt x="31190" y="67"/>
                  </a:cubicBezTo>
                  <a:lnTo>
                    <a:pt x="15579" y="200"/>
                  </a:lnTo>
                  <a:cubicBezTo>
                    <a:pt x="10375" y="267"/>
                    <a:pt x="5205" y="334"/>
                    <a:pt x="1" y="401"/>
                  </a:cubicBezTo>
                  <a:cubicBezTo>
                    <a:pt x="5205" y="501"/>
                    <a:pt x="10375" y="534"/>
                    <a:pt x="15579" y="601"/>
                  </a:cubicBezTo>
                  <a:lnTo>
                    <a:pt x="31190" y="734"/>
                  </a:lnTo>
                  <a:cubicBezTo>
                    <a:pt x="41564" y="834"/>
                    <a:pt x="51938" y="834"/>
                    <a:pt x="62379" y="834"/>
                  </a:cubicBezTo>
                  <a:cubicBezTo>
                    <a:pt x="72753" y="768"/>
                    <a:pt x="83127" y="768"/>
                    <a:pt x="93568" y="734"/>
                  </a:cubicBezTo>
                  <a:lnTo>
                    <a:pt x="109145" y="601"/>
                  </a:lnTo>
                  <a:cubicBezTo>
                    <a:pt x="114382" y="534"/>
                    <a:pt x="119519" y="501"/>
                    <a:pt x="124757" y="401"/>
                  </a:cubicBezTo>
                  <a:cubicBezTo>
                    <a:pt x="119519" y="334"/>
                    <a:pt x="114382" y="267"/>
                    <a:pt x="109145" y="200"/>
                  </a:cubicBezTo>
                  <a:lnTo>
                    <a:pt x="93568" y="67"/>
                  </a:lnTo>
                  <a:cubicBezTo>
                    <a:pt x="83194" y="0"/>
                    <a:pt x="72786" y="34"/>
                    <a:pt x="62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2"/>
            <p:cNvSpPr/>
            <p:nvPr/>
          </p:nvSpPr>
          <p:spPr>
            <a:xfrm>
              <a:off x="2351025" y="3915750"/>
              <a:ext cx="2975475" cy="20875"/>
            </a:xfrm>
            <a:custGeom>
              <a:avLst/>
              <a:gdLst/>
              <a:ahLst/>
              <a:cxnLst/>
              <a:rect l="l" t="t" r="r" b="b"/>
              <a:pathLst>
                <a:path w="119019" h="835" extrusionOk="0">
                  <a:moveTo>
                    <a:pt x="59509" y="0"/>
                  </a:moveTo>
                  <a:cubicBezTo>
                    <a:pt x="49602" y="34"/>
                    <a:pt x="39695" y="34"/>
                    <a:pt x="29788" y="100"/>
                  </a:cubicBezTo>
                  <a:lnTo>
                    <a:pt x="14911" y="200"/>
                  </a:lnTo>
                  <a:cubicBezTo>
                    <a:pt x="9941" y="301"/>
                    <a:pt x="4970" y="334"/>
                    <a:pt x="0" y="434"/>
                  </a:cubicBezTo>
                  <a:cubicBezTo>
                    <a:pt x="4970" y="501"/>
                    <a:pt x="9941" y="534"/>
                    <a:pt x="14911" y="634"/>
                  </a:cubicBezTo>
                  <a:lnTo>
                    <a:pt x="29788" y="768"/>
                  </a:lnTo>
                  <a:cubicBezTo>
                    <a:pt x="39695" y="834"/>
                    <a:pt x="49602" y="834"/>
                    <a:pt x="59509" y="834"/>
                  </a:cubicBezTo>
                  <a:cubicBezTo>
                    <a:pt x="69450" y="801"/>
                    <a:pt x="79323" y="801"/>
                    <a:pt x="89231" y="768"/>
                  </a:cubicBezTo>
                  <a:lnTo>
                    <a:pt x="104141" y="634"/>
                  </a:lnTo>
                  <a:cubicBezTo>
                    <a:pt x="109078" y="534"/>
                    <a:pt x="114048" y="501"/>
                    <a:pt x="119018" y="434"/>
                  </a:cubicBezTo>
                  <a:cubicBezTo>
                    <a:pt x="114048" y="334"/>
                    <a:pt x="109078" y="301"/>
                    <a:pt x="104141" y="200"/>
                  </a:cubicBezTo>
                  <a:lnTo>
                    <a:pt x="89231" y="100"/>
                  </a:lnTo>
                  <a:cubicBezTo>
                    <a:pt x="79323" y="0"/>
                    <a:pt x="69450" y="0"/>
                    <a:pt x="59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2"/>
            <p:cNvSpPr/>
            <p:nvPr/>
          </p:nvSpPr>
          <p:spPr>
            <a:xfrm>
              <a:off x="2435250" y="3951600"/>
              <a:ext cx="2843725" cy="20875"/>
            </a:xfrm>
            <a:custGeom>
              <a:avLst/>
              <a:gdLst/>
              <a:ahLst/>
              <a:cxnLst/>
              <a:rect l="l" t="t" r="r" b="b"/>
              <a:pathLst>
                <a:path w="113749" h="835" extrusionOk="0">
                  <a:moveTo>
                    <a:pt x="56874" y="1"/>
                  </a:moveTo>
                  <a:cubicBezTo>
                    <a:pt x="47401" y="34"/>
                    <a:pt x="37894" y="34"/>
                    <a:pt x="28421" y="67"/>
                  </a:cubicBezTo>
                  <a:lnTo>
                    <a:pt x="14210" y="201"/>
                  </a:lnTo>
                  <a:cubicBezTo>
                    <a:pt x="9440" y="268"/>
                    <a:pt x="4737" y="334"/>
                    <a:pt x="0" y="401"/>
                  </a:cubicBezTo>
                  <a:cubicBezTo>
                    <a:pt x="4737" y="501"/>
                    <a:pt x="9440" y="534"/>
                    <a:pt x="14210" y="601"/>
                  </a:cubicBezTo>
                  <a:lnTo>
                    <a:pt x="28421" y="735"/>
                  </a:lnTo>
                  <a:cubicBezTo>
                    <a:pt x="37894" y="835"/>
                    <a:pt x="47401" y="835"/>
                    <a:pt x="56874" y="835"/>
                  </a:cubicBezTo>
                  <a:cubicBezTo>
                    <a:pt x="66314" y="768"/>
                    <a:pt x="75821" y="768"/>
                    <a:pt x="85294" y="735"/>
                  </a:cubicBezTo>
                  <a:lnTo>
                    <a:pt x="99505" y="601"/>
                  </a:lnTo>
                  <a:cubicBezTo>
                    <a:pt x="104275" y="534"/>
                    <a:pt x="108978" y="501"/>
                    <a:pt x="113748" y="401"/>
                  </a:cubicBezTo>
                  <a:cubicBezTo>
                    <a:pt x="108978" y="334"/>
                    <a:pt x="104275" y="268"/>
                    <a:pt x="99505" y="201"/>
                  </a:cubicBezTo>
                  <a:lnTo>
                    <a:pt x="85294" y="67"/>
                  </a:lnTo>
                  <a:cubicBezTo>
                    <a:pt x="75821" y="1"/>
                    <a:pt x="66314" y="34"/>
                    <a:pt x="56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2"/>
            <p:cNvSpPr/>
            <p:nvPr/>
          </p:nvSpPr>
          <p:spPr>
            <a:xfrm>
              <a:off x="2521975" y="3986625"/>
              <a:ext cx="2701950" cy="20875"/>
            </a:xfrm>
            <a:custGeom>
              <a:avLst/>
              <a:gdLst/>
              <a:ahLst/>
              <a:cxnLst/>
              <a:rect l="l" t="t" r="r" b="b"/>
              <a:pathLst>
                <a:path w="108078" h="835" extrusionOk="0">
                  <a:moveTo>
                    <a:pt x="54039" y="1"/>
                  </a:moveTo>
                  <a:cubicBezTo>
                    <a:pt x="45066" y="34"/>
                    <a:pt x="36059" y="34"/>
                    <a:pt x="27020" y="101"/>
                  </a:cubicBezTo>
                  <a:lnTo>
                    <a:pt x="13510" y="201"/>
                  </a:lnTo>
                  <a:cubicBezTo>
                    <a:pt x="9007" y="301"/>
                    <a:pt x="4504" y="334"/>
                    <a:pt x="0" y="434"/>
                  </a:cubicBezTo>
                  <a:cubicBezTo>
                    <a:pt x="4504" y="501"/>
                    <a:pt x="9007" y="534"/>
                    <a:pt x="13510" y="634"/>
                  </a:cubicBezTo>
                  <a:lnTo>
                    <a:pt x="27020" y="768"/>
                  </a:lnTo>
                  <a:cubicBezTo>
                    <a:pt x="36026" y="835"/>
                    <a:pt x="45033" y="835"/>
                    <a:pt x="54039" y="835"/>
                  </a:cubicBezTo>
                  <a:cubicBezTo>
                    <a:pt x="63079" y="801"/>
                    <a:pt x="72052" y="801"/>
                    <a:pt x="81092" y="768"/>
                  </a:cubicBezTo>
                  <a:lnTo>
                    <a:pt x="94601" y="634"/>
                  </a:lnTo>
                  <a:cubicBezTo>
                    <a:pt x="99104" y="534"/>
                    <a:pt x="103608" y="501"/>
                    <a:pt x="108078" y="434"/>
                  </a:cubicBezTo>
                  <a:cubicBezTo>
                    <a:pt x="103574" y="334"/>
                    <a:pt x="99071" y="301"/>
                    <a:pt x="94601" y="201"/>
                  </a:cubicBezTo>
                  <a:lnTo>
                    <a:pt x="81092" y="101"/>
                  </a:lnTo>
                  <a:cubicBezTo>
                    <a:pt x="72052" y="1"/>
                    <a:pt x="63079" y="34"/>
                    <a:pt x="54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2"/>
            <p:cNvSpPr/>
            <p:nvPr/>
          </p:nvSpPr>
          <p:spPr>
            <a:xfrm>
              <a:off x="2630375" y="4022500"/>
              <a:ext cx="2527675" cy="20850"/>
            </a:xfrm>
            <a:custGeom>
              <a:avLst/>
              <a:gdLst/>
              <a:ahLst/>
              <a:cxnLst/>
              <a:rect l="l" t="t" r="r" b="b"/>
              <a:pathLst>
                <a:path w="101107" h="834" extrusionOk="0">
                  <a:moveTo>
                    <a:pt x="50537" y="0"/>
                  </a:moveTo>
                  <a:cubicBezTo>
                    <a:pt x="42131" y="33"/>
                    <a:pt x="33692" y="33"/>
                    <a:pt x="25286" y="67"/>
                  </a:cubicBezTo>
                  <a:lnTo>
                    <a:pt x="12643" y="200"/>
                  </a:lnTo>
                  <a:cubicBezTo>
                    <a:pt x="8440" y="267"/>
                    <a:pt x="4237" y="334"/>
                    <a:pt x="1" y="400"/>
                  </a:cubicBezTo>
                  <a:cubicBezTo>
                    <a:pt x="4237" y="500"/>
                    <a:pt x="8440" y="534"/>
                    <a:pt x="12643" y="600"/>
                  </a:cubicBezTo>
                  <a:lnTo>
                    <a:pt x="25286" y="734"/>
                  </a:lnTo>
                  <a:cubicBezTo>
                    <a:pt x="33692" y="834"/>
                    <a:pt x="42131" y="834"/>
                    <a:pt x="50537" y="834"/>
                  </a:cubicBezTo>
                  <a:cubicBezTo>
                    <a:pt x="58976" y="767"/>
                    <a:pt x="67382" y="767"/>
                    <a:pt x="75822" y="734"/>
                  </a:cubicBezTo>
                  <a:lnTo>
                    <a:pt x="88464" y="600"/>
                  </a:lnTo>
                  <a:cubicBezTo>
                    <a:pt x="92667" y="534"/>
                    <a:pt x="96870" y="500"/>
                    <a:pt x="101106" y="400"/>
                  </a:cubicBezTo>
                  <a:cubicBezTo>
                    <a:pt x="96870" y="334"/>
                    <a:pt x="92667" y="267"/>
                    <a:pt x="88464" y="200"/>
                  </a:cubicBezTo>
                  <a:lnTo>
                    <a:pt x="75822" y="67"/>
                  </a:lnTo>
                  <a:cubicBezTo>
                    <a:pt x="67416" y="0"/>
                    <a:pt x="58976" y="0"/>
                    <a:pt x="50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2"/>
            <p:cNvSpPr/>
            <p:nvPr/>
          </p:nvSpPr>
          <p:spPr>
            <a:xfrm>
              <a:off x="2752975" y="4057525"/>
              <a:ext cx="2324175" cy="20850"/>
            </a:xfrm>
            <a:custGeom>
              <a:avLst/>
              <a:gdLst/>
              <a:ahLst/>
              <a:cxnLst/>
              <a:rect l="l" t="t" r="r" b="b"/>
              <a:pathLst>
                <a:path w="92967" h="834" extrusionOk="0">
                  <a:moveTo>
                    <a:pt x="46500" y="0"/>
                  </a:moveTo>
                  <a:cubicBezTo>
                    <a:pt x="38728" y="33"/>
                    <a:pt x="31022" y="33"/>
                    <a:pt x="23250" y="100"/>
                  </a:cubicBezTo>
                  <a:lnTo>
                    <a:pt x="11642" y="200"/>
                  </a:lnTo>
                  <a:cubicBezTo>
                    <a:pt x="7739" y="300"/>
                    <a:pt x="3870" y="334"/>
                    <a:pt x="0" y="434"/>
                  </a:cubicBezTo>
                  <a:cubicBezTo>
                    <a:pt x="3870" y="500"/>
                    <a:pt x="7739" y="534"/>
                    <a:pt x="11642" y="634"/>
                  </a:cubicBezTo>
                  <a:lnTo>
                    <a:pt x="23250" y="767"/>
                  </a:lnTo>
                  <a:cubicBezTo>
                    <a:pt x="31022" y="834"/>
                    <a:pt x="38728" y="834"/>
                    <a:pt x="46500" y="834"/>
                  </a:cubicBezTo>
                  <a:cubicBezTo>
                    <a:pt x="54239" y="801"/>
                    <a:pt x="61945" y="801"/>
                    <a:pt x="69717" y="767"/>
                  </a:cubicBezTo>
                  <a:lnTo>
                    <a:pt x="81358" y="634"/>
                  </a:lnTo>
                  <a:cubicBezTo>
                    <a:pt x="85228" y="534"/>
                    <a:pt x="89097" y="500"/>
                    <a:pt x="92967" y="434"/>
                  </a:cubicBezTo>
                  <a:cubicBezTo>
                    <a:pt x="89097" y="334"/>
                    <a:pt x="85228" y="300"/>
                    <a:pt x="81358" y="200"/>
                  </a:cubicBezTo>
                  <a:lnTo>
                    <a:pt x="69717" y="100"/>
                  </a:lnTo>
                  <a:cubicBezTo>
                    <a:pt x="61945" y="0"/>
                    <a:pt x="54239" y="33"/>
                    <a:pt x="46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2"/>
            <p:cNvSpPr/>
            <p:nvPr/>
          </p:nvSpPr>
          <p:spPr>
            <a:xfrm>
              <a:off x="2883075" y="4093375"/>
              <a:ext cx="2109850" cy="20875"/>
            </a:xfrm>
            <a:custGeom>
              <a:avLst/>
              <a:gdLst/>
              <a:ahLst/>
              <a:cxnLst/>
              <a:rect l="l" t="t" r="r" b="b"/>
              <a:pathLst>
                <a:path w="84394" h="835" extrusionOk="0">
                  <a:moveTo>
                    <a:pt x="42197" y="0"/>
                  </a:moveTo>
                  <a:cubicBezTo>
                    <a:pt x="35158" y="34"/>
                    <a:pt x="28153" y="34"/>
                    <a:pt x="21082" y="67"/>
                  </a:cubicBezTo>
                  <a:lnTo>
                    <a:pt x="10541" y="201"/>
                  </a:lnTo>
                  <a:cubicBezTo>
                    <a:pt x="7038" y="267"/>
                    <a:pt x="3503" y="334"/>
                    <a:pt x="0" y="401"/>
                  </a:cubicBezTo>
                  <a:cubicBezTo>
                    <a:pt x="3503" y="501"/>
                    <a:pt x="7038" y="534"/>
                    <a:pt x="10541" y="601"/>
                  </a:cubicBezTo>
                  <a:lnTo>
                    <a:pt x="21082" y="734"/>
                  </a:lnTo>
                  <a:cubicBezTo>
                    <a:pt x="28153" y="834"/>
                    <a:pt x="35158" y="834"/>
                    <a:pt x="42197" y="834"/>
                  </a:cubicBezTo>
                  <a:cubicBezTo>
                    <a:pt x="49235" y="768"/>
                    <a:pt x="56274" y="768"/>
                    <a:pt x="63312" y="734"/>
                  </a:cubicBezTo>
                  <a:lnTo>
                    <a:pt x="73853" y="601"/>
                  </a:lnTo>
                  <a:cubicBezTo>
                    <a:pt x="77355" y="534"/>
                    <a:pt x="80891" y="501"/>
                    <a:pt x="84394" y="401"/>
                  </a:cubicBezTo>
                  <a:cubicBezTo>
                    <a:pt x="80891" y="334"/>
                    <a:pt x="77355" y="267"/>
                    <a:pt x="73853" y="201"/>
                  </a:cubicBezTo>
                  <a:lnTo>
                    <a:pt x="63312" y="67"/>
                  </a:lnTo>
                  <a:cubicBezTo>
                    <a:pt x="56240" y="0"/>
                    <a:pt x="49235" y="0"/>
                    <a:pt x="42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2"/>
            <p:cNvSpPr/>
            <p:nvPr/>
          </p:nvSpPr>
          <p:spPr>
            <a:xfrm>
              <a:off x="3044850" y="4128400"/>
              <a:ext cx="1859675" cy="20875"/>
            </a:xfrm>
            <a:custGeom>
              <a:avLst/>
              <a:gdLst/>
              <a:ahLst/>
              <a:cxnLst/>
              <a:rect l="l" t="t" r="r" b="b"/>
              <a:pathLst>
                <a:path w="74387" h="835" extrusionOk="0">
                  <a:moveTo>
                    <a:pt x="37194" y="0"/>
                  </a:moveTo>
                  <a:cubicBezTo>
                    <a:pt x="30956" y="34"/>
                    <a:pt x="24785" y="34"/>
                    <a:pt x="18580" y="100"/>
                  </a:cubicBezTo>
                  <a:lnTo>
                    <a:pt x="9274" y="201"/>
                  </a:lnTo>
                  <a:cubicBezTo>
                    <a:pt x="6205" y="301"/>
                    <a:pt x="3069" y="334"/>
                    <a:pt x="0" y="434"/>
                  </a:cubicBezTo>
                  <a:cubicBezTo>
                    <a:pt x="3069" y="501"/>
                    <a:pt x="6205" y="534"/>
                    <a:pt x="9274" y="634"/>
                  </a:cubicBezTo>
                  <a:lnTo>
                    <a:pt x="18580" y="768"/>
                  </a:lnTo>
                  <a:cubicBezTo>
                    <a:pt x="24785" y="834"/>
                    <a:pt x="30956" y="834"/>
                    <a:pt x="37194" y="834"/>
                  </a:cubicBezTo>
                  <a:cubicBezTo>
                    <a:pt x="43398" y="801"/>
                    <a:pt x="49569" y="801"/>
                    <a:pt x="55773" y="768"/>
                  </a:cubicBezTo>
                  <a:lnTo>
                    <a:pt x="65080" y="634"/>
                  </a:lnTo>
                  <a:cubicBezTo>
                    <a:pt x="68182" y="534"/>
                    <a:pt x="71285" y="501"/>
                    <a:pt x="74387" y="434"/>
                  </a:cubicBezTo>
                  <a:cubicBezTo>
                    <a:pt x="71285" y="334"/>
                    <a:pt x="68182" y="301"/>
                    <a:pt x="65080" y="201"/>
                  </a:cubicBezTo>
                  <a:lnTo>
                    <a:pt x="55773" y="100"/>
                  </a:lnTo>
                  <a:cubicBezTo>
                    <a:pt x="49569" y="0"/>
                    <a:pt x="43398" y="0"/>
                    <a:pt x="37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2"/>
            <p:cNvSpPr/>
            <p:nvPr/>
          </p:nvSpPr>
          <p:spPr>
            <a:xfrm>
              <a:off x="3253325" y="4162600"/>
              <a:ext cx="1538625" cy="20850"/>
            </a:xfrm>
            <a:custGeom>
              <a:avLst/>
              <a:gdLst/>
              <a:ahLst/>
              <a:cxnLst/>
              <a:rect l="l" t="t" r="r" b="b"/>
              <a:pathLst>
                <a:path w="61545" h="834" extrusionOk="0">
                  <a:moveTo>
                    <a:pt x="30756" y="0"/>
                  </a:moveTo>
                  <a:cubicBezTo>
                    <a:pt x="25619" y="0"/>
                    <a:pt x="20515" y="67"/>
                    <a:pt x="15378" y="100"/>
                  </a:cubicBezTo>
                  <a:cubicBezTo>
                    <a:pt x="10241" y="133"/>
                    <a:pt x="5138" y="267"/>
                    <a:pt x="1" y="434"/>
                  </a:cubicBezTo>
                  <a:cubicBezTo>
                    <a:pt x="5138" y="600"/>
                    <a:pt x="10241" y="734"/>
                    <a:pt x="15378" y="767"/>
                  </a:cubicBezTo>
                  <a:cubicBezTo>
                    <a:pt x="20515" y="834"/>
                    <a:pt x="25619" y="834"/>
                    <a:pt x="30756" y="834"/>
                  </a:cubicBezTo>
                  <a:cubicBezTo>
                    <a:pt x="35893" y="834"/>
                    <a:pt x="41030" y="801"/>
                    <a:pt x="46134" y="767"/>
                  </a:cubicBezTo>
                  <a:cubicBezTo>
                    <a:pt x="51271" y="734"/>
                    <a:pt x="56408" y="600"/>
                    <a:pt x="61545" y="434"/>
                  </a:cubicBezTo>
                  <a:cubicBezTo>
                    <a:pt x="56408" y="267"/>
                    <a:pt x="51271" y="167"/>
                    <a:pt x="46134" y="100"/>
                  </a:cubicBezTo>
                  <a:cubicBezTo>
                    <a:pt x="41030" y="67"/>
                    <a:pt x="35893" y="0"/>
                    <a:pt x="30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2"/>
            <p:cNvSpPr/>
            <p:nvPr/>
          </p:nvSpPr>
          <p:spPr>
            <a:xfrm>
              <a:off x="3561050" y="4198450"/>
              <a:ext cx="1067450" cy="20875"/>
            </a:xfrm>
            <a:custGeom>
              <a:avLst/>
              <a:gdLst/>
              <a:ahLst/>
              <a:cxnLst/>
              <a:rect l="l" t="t" r="r" b="b"/>
              <a:pathLst>
                <a:path w="42698" h="835" extrusionOk="0">
                  <a:moveTo>
                    <a:pt x="21349" y="0"/>
                  </a:moveTo>
                  <a:cubicBezTo>
                    <a:pt x="17780" y="0"/>
                    <a:pt x="14244" y="34"/>
                    <a:pt x="10675" y="67"/>
                  </a:cubicBezTo>
                  <a:cubicBezTo>
                    <a:pt x="7105" y="134"/>
                    <a:pt x="3570" y="234"/>
                    <a:pt x="0" y="401"/>
                  </a:cubicBezTo>
                  <a:cubicBezTo>
                    <a:pt x="3536" y="567"/>
                    <a:pt x="7072" y="668"/>
                    <a:pt x="10675" y="734"/>
                  </a:cubicBezTo>
                  <a:cubicBezTo>
                    <a:pt x="14211" y="834"/>
                    <a:pt x="17746" y="834"/>
                    <a:pt x="21349" y="834"/>
                  </a:cubicBezTo>
                  <a:cubicBezTo>
                    <a:pt x="24885" y="834"/>
                    <a:pt x="28421" y="768"/>
                    <a:pt x="32023" y="734"/>
                  </a:cubicBezTo>
                  <a:cubicBezTo>
                    <a:pt x="35559" y="701"/>
                    <a:pt x="39095" y="567"/>
                    <a:pt x="42698" y="401"/>
                  </a:cubicBezTo>
                  <a:cubicBezTo>
                    <a:pt x="39128" y="234"/>
                    <a:pt x="35592" y="167"/>
                    <a:pt x="32023" y="67"/>
                  </a:cubicBezTo>
                  <a:cubicBezTo>
                    <a:pt x="28421" y="34"/>
                    <a:pt x="24885" y="0"/>
                    <a:pt x="2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2"/>
            <p:cNvSpPr/>
            <p:nvPr/>
          </p:nvSpPr>
          <p:spPr>
            <a:xfrm>
              <a:off x="1680550" y="3390375"/>
              <a:ext cx="605450" cy="10025"/>
            </a:xfrm>
            <a:custGeom>
              <a:avLst/>
              <a:gdLst/>
              <a:ahLst/>
              <a:cxnLst/>
              <a:rect l="l" t="t" r="r" b="b"/>
              <a:pathLst>
                <a:path w="24218" h="401" extrusionOk="0">
                  <a:moveTo>
                    <a:pt x="20481" y="0"/>
                  </a:moveTo>
                  <a:lnTo>
                    <a:pt x="0" y="200"/>
                  </a:lnTo>
                  <a:lnTo>
                    <a:pt x="20548" y="401"/>
                  </a:lnTo>
                  <a:lnTo>
                    <a:pt x="24217" y="401"/>
                  </a:lnTo>
                  <a:cubicBezTo>
                    <a:pt x="24051" y="300"/>
                    <a:pt x="23917" y="167"/>
                    <a:pt x="23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2"/>
            <p:cNvSpPr/>
            <p:nvPr/>
          </p:nvSpPr>
          <p:spPr>
            <a:xfrm>
              <a:off x="5293950" y="3381200"/>
              <a:ext cx="496225" cy="30875"/>
            </a:xfrm>
            <a:custGeom>
              <a:avLst/>
              <a:gdLst/>
              <a:ahLst/>
              <a:cxnLst/>
              <a:rect l="l" t="t" r="r" b="b"/>
              <a:pathLst>
                <a:path w="19849" h="1235" extrusionOk="0">
                  <a:moveTo>
                    <a:pt x="5238" y="0"/>
                  </a:moveTo>
                  <a:cubicBezTo>
                    <a:pt x="4337" y="0"/>
                    <a:pt x="3436" y="34"/>
                    <a:pt x="2569" y="134"/>
                  </a:cubicBezTo>
                  <a:cubicBezTo>
                    <a:pt x="1969" y="200"/>
                    <a:pt x="1335" y="301"/>
                    <a:pt x="768" y="401"/>
                  </a:cubicBezTo>
                  <a:lnTo>
                    <a:pt x="1" y="401"/>
                  </a:lnTo>
                  <a:cubicBezTo>
                    <a:pt x="67" y="534"/>
                    <a:pt x="134" y="667"/>
                    <a:pt x="167" y="768"/>
                  </a:cubicBezTo>
                  <a:lnTo>
                    <a:pt x="501" y="768"/>
                  </a:lnTo>
                  <a:cubicBezTo>
                    <a:pt x="1168" y="934"/>
                    <a:pt x="1835" y="1034"/>
                    <a:pt x="2569" y="1134"/>
                  </a:cubicBezTo>
                  <a:cubicBezTo>
                    <a:pt x="3436" y="1201"/>
                    <a:pt x="4337" y="1235"/>
                    <a:pt x="5238" y="1235"/>
                  </a:cubicBezTo>
                  <a:cubicBezTo>
                    <a:pt x="6105" y="1235"/>
                    <a:pt x="7006" y="1201"/>
                    <a:pt x="7906" y="1134"/>
                  </a:cubicBezTo>
                  <a:cubicBezTo>
                    <a:pt x="8673" y="1034"/>
                    <a:pt x="9474" y="901"/>
                    <a:pt x="10275" y="701"/>
                  </a:cubicBezTo>
                  <a:lnTo>
                    <a:pt x="19848" y="634"/>
                  </a:lnTo>
                  <a:lnTo>
                    <a:pt x="10141" y="501"/>
                  </a:lnTo>
                  <a:cubicBezTo>
                    <a:pt x="9407" y="334"/>
                    <a:pt x="8640" y="200"/>
                    <a:pt x="7906" y="134"/>
                  </a:cubicBezTo>
                  <a:cubicBezTo>
                    <a:pt x="7006" y="34"/>
                    <a:pt x="6105" y="0"/>
                    <a:pt x="5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2"/>
            <p:cNvSpPr/>
            <p:nvPr/>
          </p:nvSpPr>
          <p:spPr>
            <a:xfrm>
              <a:off x="2954775" y="3382025"/>
              <a:ext cx="1851350" cy="31725"/>
            </a:xfrm>
            <a:custGeom>
              <a:avLst/>
              <a:gdLst/>
              <a:ahLst/>
              <a:cxnLst/>
              <a:rect l="l" t="t" r="r" b="b"/>
              <a:pathLst>
                <a:path w="74054" h="1269" extrusionOk="0">
                  <a:moveTo>
                    <a:pt x="71919" y="1"/>
                  </a:moveTo>
                  <a:cubicBezTo>
                    <a:pt x="71018" y="34"/>
                    <a:pt x="70051" y="34"/>
                    <a:pt x="69150" y="134"/>
                  </a:cubicBezTo>
                  <a:cubicBezTo>
                    <a:pt x="68550" y="167"/>
                    <a:pt x="67949" y="201"/>
                    <a:pt x="67349" y="268"/>
                  </a:cubicBezTo>
                  <a:lnTo>
                    <a:pt x="31223" y="167"/>
                  </a:lnTo>
                  <a:lnTo>
                    <a:pt x="4504" y="268"/>
                  </a:lnTo>
                  <a:cubicBezTo>
                    <a:pt x="3803" y="201"/>
                    <a:pt x="3036" y="201"/>
                    <a:pt x="2336" y="167"/>
                  </a:cubicBezTo>
                  <a:cubicBezTo>
                    <a:pt x="1535" y="134"/>
                    <a:pt x="768" y="134"/>
                    <a:pt x="1" y="101"/>
                  </a:cubicBezTo>
                  <a:lnTo>
                    <a:pt x="1" y="101"/>
                  </a:lnTo>
                  <a:cubicBezTo>
                    <a:pt x="34" y="468"/>
                    <a:pt x="101" y="835"/>
                    <a:pt x="34" y="1202"/>
                  </a:cubicBezTo>
                  <a:cubicBezTo>
                    <a:pt x="801" y="1202"/>
                    <a:pt x="1602" y="1168"/>
                    <a:pt x="2336" y="1135"/>
                  </a:cubicBezTo>
                  <a:cubicBezTo>
                    <a:pt x="3737" y="1101"/>
                    <a:pt x="5138" y="1035"/>
                    <a:pt x="6505" y="968"/>
                  </a:cubicBezTo>
                  <a:lnTo>
                    <a:pt x="31190" y="1001"/>
                  </a:lnTo>
                  <a:lnTo>
                    <a:pt x="66081" y="935"/>
                  </a:lnTo>
                  <a:cubicBezTo>
                    <a:pt x="67082" y="1001"/>
                    <a:pt x="68116" y="1101"/>
                    <a:pt x="69083" y="1135"/>
                  </a:cubicBezTo>
                  <a:cubicBezTo>
                    <a:pt x="70017" y="1168"/>
                    <a:pt x="70985" y="1202"/>
                    <a:pt x="71885" y="1202"/>
                  </a:cubicBezTo>
                  <a:lnTo>
                    <a:pt x="74054" y="1268"/>
                  </a:lnTo>
                  <a:cubicBezTo>
                    <a:pt x="74054" y="1202"/>
                    <a:pt x="74054" y="1168"/>
                    <a:pt x="74020" y="1135"/>
                  </a:cubicBezTo>
                  <a:cubicBezTo>
                    <a:pt x="73853" y="835"/>
                    <a:pt x="73487" y="634"/>
                    <a:pt x="73286" y="334"/>
                  </a:cubicBezTo>
                  <a:cubicBezTo>
                    <a:pt x="73186" y="201"/>
                    <a:pt x="73120" y="134"/>
                    <a:pt x="73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2"/>
            <p:cNvSpPr/>
            <p:nvPr/>
          </p:nvSpPr>
          <p:spPr>
            <a:xfrm>
              <a:off x="1708050" y="3426225"/>
              <a:ext cx="609625" cy="10875"/>
            </a:xfrm>
            <a:custGeom>
              <a:avLst/>
              <a:gdLst/>
              <a:ahLst/>
              <a:cxnLst/>
              <a:rect l="l" t="t" r="r" b="b"/>
              <a:pathLst>
                <a:path w="24385" h="435" extrusionOk="0">
                  <a:moveTo>
                    <a:pt x="20315" y="1"/>
                  </a:moveTo>
                  <a:lnTo>
                    <a:pt x="1" y="201"/>
                  </a:lnTo>
                  <a:lnTo>
                    <a:pt x="20315" y="401"/>
                  </a:lnTo>
                  <a:lnTo>
                    <a:pt x="24385" y="434"/>
                  </a:lnTo>
                  <a:cubicBezTo>
                    <a:pt x="24251" y="267"/>
                    <a:pt x="24085" y="167"/>
                    <a:pt x="23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2"/>
            <p:cNvSpPr/>
            <p:nvPr/>
          </p:nvSpPr>
          <p:spPr>
            <a:xfrm>
              <a:off x="5303950" y="3418725"/>
              <a:ext cx="465375" cy="25050"/>
            </a:xfrm>
            <a:custGeom>
              <a:avLst/>
              <a:gdLst/>
              <a:ahLst/>
              <a:cxnLst/>
              <a:rect l="l" t="t" r="r" b="b"/>
              <a:pathLst>
                <a:path w="18615" h="1002" extrusionOk="0">
                  <a:moveTo>
                    <a:pt x="1" y="0"/>
                  </a:moveTo>
                  <a:cubicBezTo>
                    <a:pt x="68" y="334"/>
                    <a:pt x="134" y="668"/>
                    <a:pt x="201" y="1001"/>
                  </a:cubicBezTo>
                  <a:lnTo>
                    <a:pt x="601" y="1001"/>
                  </a:lnTo>
                  <a:cubicBezTo>
                    <a:pt x="3270" y="901"/>
                    <a:pt x="5905" y="834"/>
                    <a:pt x="8574" y="634"/>
                  </a:cubicBezTo>
                  <a:lnTo>
                    <a:pt x="18614" y="534"/>
                  </a:lnTo>
                  <a:lnTo>
                    <a:pt x="9007" y="401"/>
                  </a:lnTo>
                  <a:cubicBezTo>
                    <a:pt x="6205" y="201"/>
                    <a:pt x="3403" y="67"/>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2"/>
            <p:cNvSpPr/>
            <p:nvPr/>
          </p:nvSpPr>
          <p:spPr>
            <a:xfrm>
              <a:off x="2944775" y="3419550"/>
              <a:ext cx="1872200" cy="24225"/>
            </a:xfrm>
            <a:custGeom>
              <a:avLst/>
              <a:gdLst/>
              <a:ahLst/>
              <a:cxnLst/>
              <a:rect l="l" t="t" r="r" b="b"/>
              <a:pathLst>
                <a:path w="74888" h="969" extrusionOk="0">
                  <a:moveTo>
                    <a:pt x="401" y="1"/>
                  </a:moveTo>
                  <a:cubicBezTo>
                    <a:pt x="334" y="368"/>
                    <a:pt x="201" y="701"/>
                    <a:pt x="0" y="968"/>
                  </a:cubicBezTo>
                  <a:lnTo>
                    <a:pt x="167" y="968"/>
                  </a:lnTo>
                  <a:cubicBezTo>
                    <a:pt x="868" y="901"/>
                    <a:pt x="1535" y="901"/>
                    <a:pt x="2235" y="868"/>
                  </a:cubicBezTo>
                  <a:lnTo>
                    <a:pt x="31823" y="968"/>
                  </a:lnTo>
                  <a:lnTo>
                    <a:pt x="72419" y="868"/>
                  </a:lnTo>
                  <a:lnTo>
                    <a:pt x="72519" y="868"/>
                  </a:lnTo>
                  <a:cubicBezTo>
                    <a:pt x="73286" y="935"/>
                    <a:pt x="74087" y="935"/>
                    <a:pt x="74887" y="968"/>
                  </a:cubicBezTo>
                  <a:cubicBezTo>
                    <a:pt x="74754" y="468"/>
                    <a:pt x="74754" y="301"/>
                    <a:pt x="74620" y="1"/>
                  </a:cubicBezTo>
                  <a:cubicBezTo>
                    <a:pt x="73286" y="34"/>
                    <a:pt x="71918" y="67"/>
                    <a:pt x="70584" y="168"/>
                  </a:cubicBezTo>
                  <a:lnTo>
                    <a:pt x="31756" y="67"/>
                  </a:lnTo>
                  <a:lnTo>
                    <a:pt x="4137" y="168"/>
                  </a:lnTo>
                  <a:cubicBezTo>
                    <a:pt x="2869" y="67"/>
                    <a:pt x="1668" y="34"/>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2"/>
            <p:cNvSpPr/>
            <p:nvPr/>
          </p:nvSpPr>
          <p:spPr>
            <a:xfrm>
              <a:off x="1722225" y="3461250"/>
              <a:ext cx="654675" cy="11700"/>
            </a:xfrm>
            <a:custGeom>
              <a:avLst/>
              <a:gdLst/>
              <a:ahLst/>
              <a:cxnLst/>
              <a:rect l="l" t="t" r="r" b="b"/>
              <a:pathLst>
                <a:path w="26187" h="468" extrusionOk="0">
                  <a:moveTo>
                    <a:pt x="25119" y="1"/>
                  </a:moveTo>
                  <a:lnTo>
                    <a:pt x="20115" y="34"/>
                  </a:lnTo>
                  <a:lnTo>
                    <a:pt x="1" y="201"/>
                  </a:lnTo>
                  <a:lnTo>
                    <a:pt x="20115" y="434"/>
                  </a:lnTo>
                  <a:lnTo>
                    <a:pt x="26186" y="468"/>
                  </a:lnTo>
                  <a:cubicBezTo>
                    <a:pt x="26086" y="434"/>
                    <a:pt x="26019" y="434"/>
                    <a:pt x="25919" y="368"/>
                  </a:cubicBezTo>
                  <a:cubicBezTo>
                    <a:pt x="25686" y="267"/>
                    <a:pt x="25386" y="134"/>
                    <a:pt x="25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2"/>
            <p:cNvSpPr/>
            <p:nvPr/>
          </p:nvSpPr>
          <p:spPr>
            <a:xfrm>
              <a:off x="2912250" y="3457075"/>
              <a:ext cx="1909725" cy="24225"/>
            </a:xfrm>
            <a:custGeom>
              <a:avLst/>
              <a:gdLst/>
              <a:ahLst/>
              <a:cxnLst/>
              <a:rect l="l" t="t" r="r" b="b"/>
              <a:pathLst>
                <a:path w="76389" h="969" extrusionOk="0">
                  <a:moveTo>
                    <a:pt x="32891" y="1"/>
                  </a:moveTo>
                  <a:lnTo>
                    <a:pt x="768" y="101"/>
                  </a:lnTo>
                  <a:cubicBezTo>
                    <a:pt x="601" y="301"/>
                    <a:pt x="367" y="468"/>
                    <a:pt x="167" y="635"/>
                  </a:cubicBezTo>
                  <a:cubicBezTo>
                    <a:pt x="167" y="635"/>
                    <a:pt x="134" y="635"/>
                    <a:pt x="101" y="668"/>
                  </a:cubicBezTo>
                  <a:cubicBezTo>
                    <a:pt x="34" y="801"/>
                    <a:pt x="34" y="868"/>
                    <a:pt x="1" y="968"/>
                  </a:cubicBezTo>
                  <a:cubicBezTo>
                    <a:pt x="801" y="935"/>
                    <a:pt x="1602" y="868"/>
                    <a:pt x="2336" y="801"/>
                  </a:cubicBezTo>
                  <a:lnTo>
                    <a:pt x="32857" y="868"/>
                  </a:lnTo>
                  <a:lnTo>
                    <a:pt x="72853" y="801"/>
                  </a:lnTo>
                  <a:cubicBezTo>
                    <a:pt x="74020" y="868"/>
                    <a:pt x="75188" y="935"/>
                    <a:pt x="76388" y="968"/>
                  </a:cubicBezTo>
                  <a:cubicBezTo>
                    <a:pt x="76355" y="635"/>
                    <a:pt x="76255" y="334"/>
                    <a:pt x="76222" y="101"/>
                  </a:cubicBezTo>
                  <a:lnTo>
                    <a:pt x="73153" y="101"/>
                  </a:lnTo>
                  <a:lnTo>
                    <a:pt x="328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2"/>
            <p:cNvSpPr/>
            <p:nvPr/>
          </p:nvSpPr>
          <p:spPr>
            <a:xfrm>
              <a:off x="5309800" y="3456250"/>
              <a:ext cx="437825" cy="24200"/>
            </a:xfrm>
            <a:custGeom>
              <a:avLst/>
              <a:gdLst/>
              <a:ahLst/>
              <a:cxnLst/>
              <a:rect l="l" t="t" r="r" b="b"/>
              <a:pathLst>
                <a:path w="17513" h="968" extrusionOk="0">
                  <a:moveTo>
                    <a:pt x="0" y="0"/>
                  </a:moveTo>
                  <a:lnTo>
                    <a:pt x="0" y="134"/>
                  </a:lnTo>
                  <a:cubicBezTo>
                    <a:pt x="301" y="367"/>
                    <a:pt x="534" y="668"/>
                    <a:pt x="801" y="968"/>
                  </a:cubicBezTo>
                  <a:cubicBezTo>
                    <a:pt x="3236" y="868"/>
                    <a:pt x="5738" y="734"/>
                    <a:pt x="8206" y="534"/>
                  </a:cubicBezTo>
                  <a:lnTo>
                    <a:pt x="17513" y="467"/>
                  </a:lnTo>
                  <a:lnTo>
                    <a:pt x="7439" y="334"/>
                  </a:lnTo>
                  <a:cubicBezTo>
                    <a:pt x="5037" y="167"/>
                    <a:pt x="2669" y="34"/>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2"/>
            <p:cNvSpPr/>
            <p:nvPr/>
          </p:nvSpPr>
          <p:spPr>
            <a:xfrm>
              <a:off x="1748075" y="3491275"/>
              <a:ext cx="1041625" cy="27550"/>
            </a:xfrm>
            <a:custGeom>
              <a:avLst/>
              <a:gdLst/>
              <a:ahLst/>
              <a:cxnLst/>
              <a:rect l="l" t="t" r="r" b="b"/>
              <a:pathLst>
                <a:path w="41665" h="1102" extrusionOk="0">
                  <a:moveTo>
                    <a:pt x="35493" y="0"/>
                  </a:moveTo>
                  <a:cubicBezTo>
                    <a:pt x="35059" y="67"/>
                    <a:pt x="34592" y="101"/>
                    <a:pt x="34192" y="167"/>
                  </a:cubicBezTo>
                  <a:lnTo>
                    <a:pt x="19848" y="267"/>
                  </a:lnTo>
                  <a:lnTo>
                    <a:pt x="1" y="467"/>
                  </a:lnTo>
                  <a:lnTo>
                    <a:pt x="19848" y="668"/>
                  </a:lnTo>
                  <a:lnTo>
                    <a:pt x="34092" y="768"/>
                  </a:lnTo>
                  <a:cubicBezTo>
                    <a:pt x="34726" y="834"/>
                    <a:pt x="35360" y="934"/>
                    <a:pt x="36027" y="968"/>
                  </a:cubicBezTo>
                  <a:cubicBezTo>
                    <a:pt x="37194" y="1035"/>
                    <a:pt x="38362" y="1101"/>
                    <a:pt x="39529" y="1101"/>
                  </a:cubicBezTo>
                  <a:cubicBezTo>
                    <a:pt x="40230" y="1101"/>
                    <a:pt x="40930" y="1035"/>
                    <a:pt x="41664" y="1035"/>
                  </a:cubicBezTo>
                  <a:cubicBezTo>
                    <a:pt x="41330" y="834"/>
                    <a:pt x="41064" y="634"/>
                    <a:pt x="40830" y="401"/>
                  </a:cubicBezTo>
                  <a:lnTo>
                    <a:pt x="40730" y="301"/>
                  </a:lnTo>
                  <a:lnTo>
                    <a:pt x="40497" y="301"/>
                  </a:lnTo>
                  <a:cubicBezTo>
                    <a:pt x="40330" y="401"/>
                    <a:pt x="40196" y="501"/>
                    <a:pt x="39996" y="601"/>
                  </a:cubicBezTo>
                  <a:cubicBezTo>
                    <a:pt x="39526" y="812"/>
                    <a:pt x="39072" y="896"/>
                    <a:pt x="38630" y="896"/>
                  </a:cubicBezTo>
                  <a:cubicBezTo>
                    <a:pt x="37536" y="896"/>
                    <a:pt x="36515" y="381"/>
                    <a:pt x="35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2"/>
            <p:cNvSpPr/>
            <p:nvPr/>
          </p:nvSpPr>
          <p:spPr>
            <a:xfrm>
              <a:off x="2823025" y="3490450"/>
              <a:ext cx="2016450" cy="24200"/>
            </a:xfrm>
            <a:custGeom>
              <a:avLst/>
              <a:gdLst/>
              <a:ahLst/>
              <a:cxnLst/>
              <a:rect l="l" t="t" r="r" b="b"/>
              <a:pathLst>
                <a:path w="80658" h="968" extrusionOk="0">
                  <a:moveTo>
                    <a:pt x="0" y="0"/>
                  </a:moveTo>
                  <a:cubicBezTo>
                    <a:pt x="34" y="334"/>
                    <a:pt x="67" y="634"/>
                    <a:pt x="100" y="967"/>
                  </a:cubicBezTo>
                  <a:cubicBezTo>
                    <a:pt x="601" y="934"/>
                    <a:pt x="1068" y="867"/>
                    <a:pt x="1568" y="801"/>
                  </a:cubicBezTo>
                  <a:lnTo>
                    <a:pt x="36426" y="867"/>
                  </a:lnTo>
                  <a:lnTo>
                    <a:pt x="76155" y="801"/>
                  </a:lnTo>
                  <a:lnTo>
                    <a:pt x="79090" y="801"/>
                  </a:lnTo>
                  <a:cubicBezTo>
                    <a:pt x="79624" y="834"/>
                    <a:pt x="80124" y="834"/>
                    <a:pt x="80658" y="867"/>
                  </a:cubicBezTo>
                  <a:cubicBezTo>
                    <a:pt x="80491" y="634"/>
                    <a:pt x="80391" y="367"/>
                    <a:pt x="80258" y="134"/>
                  </a:cubicBezTo>
                  <a:cubicBezTo>
                    <a:pt x="79924" y="134"/>
                    <a:pt x="79590" y="167"/>
                    <a:pt x="79257" y="167"/>
                  </a:cubicBezTo>
                  <a:lnTo>
                    <a:pt x="76155" y="167"/>
                  </a:lnTo>
                  <a:lnTo>
                    <a:pt x="36426" y="100"/>
                  </a:lnTo>
                  <a:lnTo>
                    <a:pt x="3403" y="167"/>
                  </a:lnTo>
                  <a:cubicBezTo>
                    <a:pt x="3340" y="246"/>
                    <a:pt x="3254" y="280"/>
                    <a:pt x="3164" y="280"/>
                  </a:cubicBezTo>
                  <a:cubicBezTo>
                    <a:pt x="3064" y="280"/>
                    <a:pt x="2957" y="237"/>
                    <a:pt x="2869" y="167"/>
                  </a:cubicBezTo>
                  <a:lnTo>
                    <a:pt x="1501" y="167"/>
                  </a:lnTo>
                  <a:cubicBezTo>
                    <a:pt x="1001" y="134"/>
                    <a:pt x="501" y="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2"/>
            <p:cNvSpPr/>
            <p:nvPr/>
          </p:nvSpPr>
          <p:spPr>
            <a:xfrm>
              <a:off x="5239750" y="3496650"/>
              <a:ext cx="89250" cy="19675"/>
            </a:xfrm>
            <a:custGeom>
              <a:avLst/>
              <a:gdLst/>
              <a:ahLst/>
              <a:cxnLst/>
              <a:rect l="l" t="t" r="r" b="b"/>
              <a:pathLst>
                <a:path w="3570" h="787" extrusionOk="0">
                  <a:moveTo>
                    <a:pt x="2113" y="1"/>
                  </a:moveTo>
                  <a:cubicBezTo>
                    <a:pt x="1403" y="1"/>
                    <a:pt x="655" y="370"/>
                    <a:pt x="0" y="786"/>
                  </a:cubicBezTo>
                  <a:cubicBezTo>
                    <a:pt x="1068" y="786"/>
                    <a:pt x="2068" y="753"/>
                    <a:pt x="3103" y="719"/>
                  </a:cubicBezTo>
                  <a:lnTo>
                    <a:pt x="3570" y="719"/>
                  </a:lnTo>
                  <a:cubicBezTo>
                    <a:pt x="3570" y="686"/>
                    <a:pt x="3503" y="619"/>
                    <a:pt x="3469" y="619"/>
                  </a:cubicBezTo>
                  <a:cubicBezTo>
                    <a:pt x="3063" y="173"/>
                    <a:pt x="2597" y="1"/>
                    <a:pt x="2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2"/>
            <p:cNvSpPr/>
            <p:nvPr/>
          </p:nvSpPr>
          <p:spPr>
            <a:xfrm>
              <a:off x="5338150" y="3490450"/>
              <a:ext cx="382800" cy="23375"/>
            </a:xfrm>
            <a:custGeom>
              <a:avLst/>
              <a:gdLst/>
              <a:ahLst/>
              <a:cxnLst/>
              <a:rect l="l" t="t" r="r" b="b"/>
              <a:pathLst>
                <a:path w="15312" h="935" extrusionOk="0">
                  <a:moveTo>
                    <a:pt x="0" y="0"/>
                  </a:moveTo>
                  <a:lnTo>
                    <a:pt x="0" y="0"/>
                  </a:lnTo>
                  <a:cubicBezTo>
                    <a:pt x="67" y="134"/>
                    <a:pt x="167" y="300"/>
                    <a:pt x="234" y="434"/>
                  </a:cubicBezTo>
                  <a:cubicBezTo>
                    <a:pt x="367" y="634"/>
                    <a:pt x="301" y="801"/>
                    <a:pt x="134" y="934"/>
                  </a:cubicBezTo>
                  <a:cubicBezTo>
                    <a:pt x="2202" y="834"/>
                    <a:pt x="4237" y="701"/>
                    <a:pt x="6338" y="534"/>
                  </a:cubicBezTo>
                  <a:lnTo>
                    <a:pt x="15311" y="467"/>
                  </a:lnTo>
                  <a:lnTo>
                    <a:pt x="6305" y="367"/>
                  </a:lnTo>
                  <a:cubicBezTo>
                    <a:pt x="4203" y="200"/>
                    <a:pt x="2069" y="10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2"/>
            <p:cNvSpPr/>
            <p:nvPr/>
          </p:nvSpPr>
          <p:spPr>
            <a:xfrm>
              <a:off x="5203875" y="3522975"/>
              <a:ext cx="496225" cy="29200"/>
            </a:xfrm>
            <a:custGeom>
              <a:avLst/>
              <a:gdLst/>
              <a:ahLst/>
              <a:cxnLst/>
              <a:rect l="l" t="t" r="r" b="b"/>
              <a:pathLst>
                <a:path w="19849" h="1168" extrusionOk="0">
                  <a:moveTo>
                    <a:pt x="1102" y="0"/>
                  </a:moveTo>
                  <a:cubicBezTo>
                    <a:pt x="1068" y="33"/>
                    <a:pt x="1002" y="67"/>
                    <a:pt x="935" y="133"/>
                  </a:cubicBezTo>
                  <a:cubicBezTo>
                    <a:pt x="868" y="234"/>
                    <a:pt x="768" y="334"/>
                    <a:pt x="668" y="467"/>
                  </a:cubicBezTo>
                  <a:cubicBezTo>
                    <a:pt x="401" y="701"/>
                    <a:pt x="201" y="901"/>
                    <a:pt x="1" y="1168"/>
                  </a:cubicBezTo>
                  <a:lnTo>
                    <a:pt x="201" y="1168"/>
                  </a:lnTo>
                  <a:cubicBezTo>
                    <a:pt x="1435" y="1134"/>
                    <a:pt x="2703" y="1134"/>
                    <a:pt x="3937" y="1067"/>
                  </a:cubicBezTo>
                  <a:cubicBezTo>
                    <a:pt x="6005" y="1001"/>
                    <a:pt x="8007" y="901"/>
                    <a:pt x="10041" y="734"/>
                  </a:cubicBezTo>
                  <a:lnTo>
                    <a:pt x="19848" y="667"/>
                  </a:lnTo>
                  <a:lnTo>
                    <a:pt x="10675" y="500"/>
                  </a:lnTo>
                  <a:cubicBezTo>
                    <a:pt x="8407" y="300"/>
                    <a:pt x="6205" y="167"/>
                    <a:pt x="3937" y="67"/>
                  </a:cubicBezTo>
                  <a:cubicBezTo>
                    <a:pt x="3003" y="33"/>
                    <a:pt x="2069"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2"/>
            <p:cNvSpPr/>
            <p:nvPr/>
          </p:nvSpPr>
          <p:spPr>
            <a:xfrm>
              <a:off x="1780600" y="3527125"/>
              <a:ext cx="3091400" cy="21725"/>
            </a:xfrm>
            <a:custGeom>
              <a:avLst/>
              <a:gdLst/>
              <a:ahLst/>
              <a:cxnLst/>
              <a:rect l="l" t="t" r="r" b="b"/>
              <a:pathLst>
                <a:path w="123656" h="869" extrusionOk="0">
                  <a:moveTo>
                    <a:pt x="122822" y="1"/>
                  </a:moveTo>
                  <a:cubicBezTo>
                    <a:pt x="122188" y="34"/>
                    <a:pt x="121588" y="68"/>
                    <a:pt x="120987" y="134"/>
                  </a:cubicBezTo>
                  <a:lnTo>
                    <a:pt x="117585" y="134"/>
                  </a:lnTo>
                  <a:lnTo>
                    <a:pt x="78390" y="34"/>
                  </a:lnTo>
                  <a:lnTo>
                    <a:pt x="39196" y="134"/>
                  </a:lnTo>
                  <a:lnTo>
                    <a:pt x="19582" y="234"/>
                  </a:lnTo>
                  <a:lnTo>
                    <a:pt x="1" y="468"/>
                  </a:lnTo>
                  <a:lnTo>
                    <a:pt x="19582" y="668"/>
                  </a:lnTo>
                  <a:lnTo>
                    <a:pt x="39196" y="801"/>
                  </a:lnTo>
                  <a:lnTo>
                    <a:pt x="78390" y="868"/>
                  </a:lnTo>
                  <a:lnTo>
                    <a:pt x="117585" y="801"/>
                  </a:lnTo>
                  <a:lnTo>
                    <a:pt x="123189" y="735"/>
                  </a:lnTo>
                  <a:cubicBezTo>
                    <a:pt x="123356" y="735"/>
                    <a:pt x="123489" y="735"/>
                    <a:pt x="123656" y="801"/>
                  </a:cubicBezTo>
                  <a:cubicBezTo>
                    <a:pt x="123356" y="501"/>
                    <a:pt x="123089" y="234"/>
                    <a:pt x="122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2"/>
            <p:cNvSpPr/>
            <p:nvPr/>
          </p:nvSpPr>
          <p:spPr>
            <a:xfrm>
              <a:off x="1815625" y="3562150"/>
              <a:ext cx="3213150" cy="25875"/>
            </a:xfrm>
            <a:custGeom>
              <a:avLst/>
              <a:gdLst/>
              <a:ahLst/>
              <a:cxnLst/>
              <a:rect l="l" t="t" r="r" b="b"/>
              <a:pathLst>
                <a:path w="128526" h="1035" extrusionOk="0">
                  <a:moveTo>
                    <a:pt x="77189" y="1"/>
                  </a:moveTo>
                  <a:lnTo>
                    <a:pt x="38628" y="101"/>
                  </a:lnTo>
                  <a:lnTo>
                    <a:pt x="19348" y="201"/>
                  </a:lnTo>
                  <a:lnTo>
                    <a:pt x="1" y="434"/>
                  </a:lnTo>
                  <a:lnTo>
                    <a:pt x="19281" y="635"/>
                  </a:lnTo>
                  <a:lnTo>
                    <a:pt x="38528" y="768"/>
                  </a:lnTo>
                  <a:lnTo>
                    <a:pt x="77089" y="835"/>
                  </a:lnTo>
                  <a:lnTo>
                    <a:pt x="115683" y="768"/>
                  </a:lnTo>
                  <a:lnTo>
                    <a:pt x="121421" y="701"/>
                  </a:lnTo>
                  <a:cubicBezTo>
                    <a:pt x="122855" y="835"/>
                    <a:pt x="124223" y="935"/>
                    <a:pt x="125624" y="968"/>
                  </a:cubicBezTo>
                  <a:cubicBezTo>
                    <a:pt x="126591" y="1002"/>
                    <a:pt x="127559" y="1035"/>
                    <a:pt x="128526" y="1035"/>
                  </a:cubicBezTo>
                  <a:cubicBezTo>
                    <a:pt x="128226" y="901"/>
                    <a:pt x="127926" y="768"/>
                    <a:pt x="127592" y="635"/>
                  </a:cubicBezTo>
                  <a:cubicBezTo>
                    <a:pt x="127225" y="501"/>
                    <a:pt x="126791" y="434"/>
                    <a:pt x="126391" y="368"/>
                  </a:cubicBezTo>
                  <a:cubicBezTo>
                    <a:pt x="126224" y="368"/>
                    <a:pt x="126024" y="434"/>
                    <a:pt x="125857" y="434"/>
                  </a:cubicBezTo>
                  <a:cubicBezTo>
                    <a:pt x="125290" y="434"/>
                    <a:pt x="124757" y="334"/>
                    <a:pt x="124223" y="168"/>
                  </a:cubicBezTo>
                  <a:cubicBezTo>
                    <a:pt x="124089" y="134"/>
                    <a:pt x="123956" y="134"/>
                    <a:pt x="123856" y="101"/>
                  </a:cubicBezTo>
                  <a:cubicBezTo>
                    <a:pt x="123456" y="134"/>
                    <a:pt x="123089" y="134"/>
                    <a:pt x="122722" y="134"/>
                  </a:cubicBezTo>
                  <a:lnTo>
                    <a:pt x="115750" y="101"/>
                  </a:lnTo>
                  <a:lnTo>
                    <a:pt x="771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2"/>
            <p:cNvSpPr/>
            <p:nvPr/>
          </p:nvSpPr>
          <p:spPr>
            <a:xfrm>
              <a:off x="5187200" y="3558000"/>
              <a:ext cx="485375" cy="29200"/>
            </a:xfrm>
            <a:custGeom>
              <a:avLst/>
              <a:gdLst/>
              <a:ahLst/>
              <a:cxnLst/>
              <a:rect l="l" t="t" r="r" b="b"/>
              <a:pathLst>
                <a:path w="19415" h="1168" extrusionOk="0">
                  <a:moveTo>
                    <a:pt x="401" y="0"/>
                  </a:moveTo>
                  <a:cubicBezTo>
                    <a:pt x="268" y="167"/>
                    <a:pt x="101" y="334"/>
                    <a:pt x="1" y="467"/>
                  </a:cubicBezTo>
                  <a:cubicBezTo>
                    <a:pt x="68" y="734"/>
                    <a:pt x="101" y="934"/>
                    <a:pt x="134" y="1168"/>
                  </a:cubicBezTo>
                  <a:lnTo>
                    <a:pt x="768" y="1168"/>
                  </a:lnTo>
                  <a:cubicBezTo>
                    <a:pt x="1902" y="1134"/>
                    <a:pt x="3003" y="1134"/>
                    <a:pt x="4104" y="1067"/>
                  </a:cubicBezTo>
                  <a:cubicBezTo>
                    <a:pt x="6072" y="967"/>
                    <a:pt x="8040" y="834"/>
                    <a:pt x="9941" y="634"/>
                  </a:cubicBezTo>
                  <a:lnTo>
                    <a:pt x="19415" y="567"/>
                  </a:lnTo>
                  <a:lnTo>
                    <a:pt x="9574" y="467"/>
                  </a:lnTo>
                  <a:cubicBezTo>
                    <a:pt x="7740" y="300"/>
                    <a:pt x="5905" y="167"/>
                    <a:pt x="4104" y="100"/>
                  </a:cubicBezTo>
                  <a:cubicBezTo>
                    <a:pt x="3003" y="67"/>
                    <a:pt x="1902"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2"/>
            <p:cNvSpPr/>
            <p:nvPr/>
          </p:nvSpPr>
          <p:spPr>
            <a:xfrm>
              <a:off x="1850650" y="3591350"/>
              <a:ext cx="3307400" cy="33375"/>
            </a:xfrm>
            <a:custGeom>
              <a:avLst/>
              <a:gdLst/>
              <a:ahLst/>
              <a:cxnLst/>
              <a:rect l="l" t="t" r="r" b="b"/>
              <a:pathLst>
                <a:path w="132296" h="1335" extrusionOk="0">
                  <a:moveTo>
                    <a:pt x="131461" y="0"/>
                  </a:moveTo>
                  <a:cubicBezTo>
                    <a:pt x="131228" y="134"/>
                    <a:pt x="131028" y="267"/>
                    <a:pt x="130828" y="334"/>
                  </a:cubicBezTo>
                  <a:cubicBezTo>
                    <a:pt x="130365" y="512"/>
                    <a:pt x="129949" y="584"/>
                    <a:pt x="129561" y="584"/>
                  </a:cubicBezTo>
                  <a:cubicBezTo>
                    <a:pt x="128858" y="584"/>
                    <a:pt x="128249" y="346"/>
                    <a:pt x="127625" y="67"/>
                  </a:cubicBezTo>
                  <a:cubicBezTo>
                    <a:pt x="126825" y="100"/>
                    <a:pt x="126024" y="100"/>
                    <a:pt x="125257" y="134"/>
                  </a:cubicBezTo>
                  <a:cubicBezTo>
                    <a:pt x="124056" y="167"/>
                    <a:pt x="122855" y="267"/>
                    <a:pt x="121654" y="401"/>
                  </a:cubicBezTo>
                  <a:lnTo>
                    <a:pt x="113949" y="334"/>
                  </a:lnTo>
                  <a:lnTo>
                    <a:pt x="75955" y="267"/>
                  </a:lnTo>
                  <a:lnTo>
                    <a:pt x="37961" y="334"/>
                  </a:lnTo>
                  <a:lnTo>
                    <a:pt x="18981" y="467"/>
                  </a:lnTo>
                  <a:lnTo>
                    <a:pt x="1" y="667"/>
                  </a:lnTo>
                  <a:lnTo>
                    <a:pt x="18981" y="901"/>
                  </a:lnTo>
                  <a:lnTo>
                    <a:pt x="37961" y="1001"/>
                  </a:lnTo>
                  <a:lnTo>
                    <a:pt x="75955" y="1101"/>
                  </a:lnTo>
                  <a:lnTo>
                    <a:pt x="113949" y="1001"/>
                  </a:lnTo>
                  <a:lnTo>
                    <a:pt x="122221" y="968"/>
                  </a:lnTo>
                  <a:cubicBezTo>
                    <a:pt x="123222" y="1068"/>
                    <a:pt x="124256" y="1101"/>
                    <a:pt x="125257" y="1168"/>
                  </a:cubicBezTo>
                  <a:cubicBezTo>
                    <a:pt x="126258" y="1235"/>
                    <a:pt x="127225" y="1268"/>
                    <a:pt x="128192" y="1301"/>
                  </a:cubicBezTo>
                  <a:lnTo>
                    <a:pt x="131094" y="1335"/>
                  </a:lnTo>
                  <a:lnTo>
                    <a:pt x="132295" y="1335"/>
                  </a:lnTo>
                  <a:cubicBezTo>
                    <a:pt x="131895" y="901"/>
                    <a:pt x="131561" y="434"/>
                    <a:pt x="13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2"/>
            <p:cNvSpPr/>
            <p:nvPr/>
          </p:nvSpPr>
          <p:spPr>
            <a:xfrm>
              <a:off x="5192200" y="3591350"/>
              <a:ext cx="454525" cy="30050"/>
            </a:xfrm>
            <a:custGeom>
              <a:avLst/>
              <a:gdLst/>
              <a:ahLst/>
              <a:cxnLst/>
              <a:rect l="l" t="t" r="r" b="b"/>
              <a:pathLst>
                <a:path w="18181" h="1202" extrusionOk="0">
                  <a:moveTo>
                    <a:pt x="1" y="0"/>
                  </a:moveTo>
                  <a:cubicBezTo>
                    <a:pt x="34" y="367"/>
                    <a:pt x="68" y="801"/>
                    <a:pt x="68" y="1201"/>
                  </a:cubicBezTo>
                  <a:lnTo>
                    <a:pt x="368" y="1201"/>
                  </a:lnTo>
                  <a:cubicBezTo>
                    <a:pt x="1335" y="1168"/>
                    <a:pt x="2336" y="1168"/>
                    <a:pt x="3303" y="1134"/>
                  </a:cubicBezTo>
                  <a:cubicBezTo>
                    <a:pt x="4904" y="1068"/>
                    <a:pt x="6539" y="968"/>
                    <a:pt x="8173" y="768"/>
                  </a:cubicBezTo>
                  <a:lnTo>
                    <a:pt x="18181" y="634"/>
                  </a:lnTo>
                  <a:lnTo>
                    <a:pt x="8374" y="567"/>
                  </a:lnTo>
                  <a:cubicBezTo>
                    <a:pt x="6672" y="334"/>
                    <a:pt x="5005" y="234"/>
                    <a:pt x="3303" y="134"/>
                  </a:cubicBezTo>
                  <a:cubicBezTo>
                    <a:pt x="2336" y="100"/>
                    <a:pt x="1335" y="67"/>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2"/>
            <p:cNvSpPr/>
            <p:nvPr/>
          </p:nvSpPr>
          <p:spPr>
            <a:xfrm>
              <a:off x="1883175" y="3629700"/>
              <a:ext cx="3736025" cy="32550"/>
            </a:xfrm>
            <a:custGeom>
              <a:avLst/>
              <a:gdLst/>
              <a:ahLst/>
              <a:cxnLst/>
              <a:rect l="l" t="t" r="r" b="b"/>
              <a:pathLst>
                <a:path w="149441" h="1302" extrusionOk="0">
                  <a:moveTo>
                    <a:pt x="129827" y="1"/>
                  </a:moveTo>
                  <a:lnTo>
                    <a:pt x="127425" y="67"/>
                  </a:lnTo>
                  <a:cubicBezTo>
                    <a:pt x="126658" y="101"/>
                    <a:pt x="125857" y="101"/>
                    <a:pt x="125057" y="201"/>
                  </a:cubicBezTo>
                  <a:cubicBezTo>
                    <a:pt x="124390" y="234"/>
                    <a:pt x="123722" y="268"/>
                    <a:pt x="123055" y="368"/>
                  </a:cubicBezTo>
                  <a:lnTo>
                    <a:pt x="112081" y="268"/>
                  </a:lnTo>
                  <a:lnTo>
                    <a:pt x="74721" y="201"/>
                  </a:lnTo>
                  <a:lnTo>
                    <a:pt x="37361" y="268"/>
                  </a:lnTo>
                  <a:lnTo>
                    <a:pt x="18681" y="401"/>
                  </a:lnTo>
                  <a:lnTo>
                    <a:pt x="1" y="601"/>
                  </a:lnTo>
                  <a:lnTo>
                    <a:pt x="18681" y="801"/>
                  </a:lnTo>
                  <a:lnTo>
                    <a:pt x="37361" y="935"/>
                  </a:lnTo>
                  <a:lnTo>
                    <a:pt x="74721" y="1035"/>
                  </a:lnTo>
                  <a:lnTo>
                    <a:pt x="112081" y="935"/>
                  </a:lnTo>
                  <a:lnTo>
                    <a:pt x="121554" y="901"/>
                  </a:lnTo>
                  <a:cubicBezTo>
                    <a:pt x="122722" y="1068"/>
                    <a:pt x="123889" y="1135"/>
                    <a:pt x="125090" y="1202"/>
                  </a:cubicBezTo>
                  <a:cubicBezTo>
                    <a:pt x="125891" y="1235"/>
                    <a:pt x="126691" y="1268"/>
                    <a:pt x="127492" y="1268"/>
                  </a:cubicBezTo>
                  <a:lnTo>
                    <a:pt x="129860" y="1302"/>
                  </a:lnTo>
                  <a:cubicBezTo>
                    <a:pt x="131428" y="1302"/>
                    <a:pt x="133029" y="1268"/>
                    <a:pt x="134564" y="1135"/>
                  </a:cubicBezTo>
                  <a:cubicBezTo>
                    <a:pt x="135931" y="1068"/>
                    <a:pt x="137366" y="935"/>
                    <a:pt x="138733" y="735"/>
                  </a:cubicBezTo>
                  <a:lnTo>
                    <a:pt x="149441" y="601"/>
                  </a:lnTo>
                  <a:lnTo>
                    <a:pt x="138166" y="434"/>
                  </a:lnTo>
                  <a:cubicBezTo>
                    <a:pt x="136932" y="268"/>
                    <a:pt x="135731" y="168"/>
                    <a:pt x="134530" y="101"/>
                  </a:cubicBezTo>
                  <a:cubicBezTo>
                    <a:pt x="133830" y="67"/>
                    <a:pt x="133096" y="1"/>
                    <a:pt x="132395" y="1"/>
                  </a:cubicBezTo>
                  <a:lnTo>
                    <a:pt x="132395" y="501"/>
                  </a:lnTo>
                  <a:cubicBezTo>
                    <a:pt x="132395" y="742"/>
                    <a:pt x="132200" y="859"/>
                    <a:pt x="131998" y="859"/>
                  </a:cubicBezTo>
                  <a:cubicBezTo>
                    <a:pt x="131836" y="859"/>
                    <a:pt x="131669" y="783"/>
                    <a:pt x="131595" y="635"/>
                  </a:cubicBezTo>
                  <a:cubicBezTo>
                    <a:pt x="131528" y="468"/>
                    <a:pt x="131361" y="268"/>
                    <a:pt x="131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2"/>
            <p:cNvSpPr/>
            <p:nvPr/>
          </p:nvSpPr>
          <p:spPr>
            <a:xfrm>
              <a:off x="1923200" y="3663900"/>
              <a:ext cx="3670150" cy="30875"/>
            </a:xfrm>
            <a:custGeom>
              <a:avLst/>
              <a:gdLst/>
              <a:ahLst/>
              <a:cxnLst/>
              <a:rect l="l" t="t" r="r" b="b"/>
              <a:pathLst>
                <a:path w="146806" h="1235" extrusionOk="0">
                  <a:moveTo>
                    <a:pt x="128226" y="0"/>
                  </a:moveTo>
                  <a:cubicBezTo>
                    <a:pt x="127092" y="0"/>
                    <a:pt x="125991" y="34"/>
                    <a:pt x="124890" y="101"/>
                  </a:cubicBezTo>
                  <a:cubicBezTo>
                    <a:pt x="124223" y="167"/>
                    <a:pt x="123556" y="234"/>
                    <a:pt x="122889" y="367"/>
                  </a:cubicBezTo>
                  <a:lnTo>
                    <a:pt x="110080" y="267"/>
                  </a:lnTo>
                  <a:lnTo>
                    <a:pt x="73387" y="201"/>
                  </a:lnTo>
                  <a:lnTo>
                    <a:pt x="36694" y="267"/>
                  </a:lnTo>
                  <a:lnTo>
                    <a:pt x="18347" y="401"/>
                  </a:lnTo>
                  <a:lnTo>
                    <a:pt x="1" y="601"/>
                  </a:lnTo>
                  <a:lnTo>
                    <a:pt x="18347" y="834"/>
                  </a:lnTo>
                  <a:lnTo>
                    <a:pt x="36694" y="934"/>
                  </a:lnTo>
                  <a:lnTo>
                    <a:pt x="73387" y="1035"/>
                  </a:lnTo>
                  <a:lnTo>
                    <a:pt x="110080" y="934"/>
                  </a:lnTo>
                  <a:lnTo>
                    <a:pt x="122755" y="868"/>
                  </a:lnTo>
                  <a:cubicBezTo>
                    <a:pt x="123456" y="1001"/>
                    <a:pt x="124156" y="1068"/>
                    <a:pt x="124923" y="1101"/>
                  </a:cubicBezTo>
                  <a:cubicBezTo>
                    <a:pt x="126058" y="1201"/>
                    <a:pt x="127125" y="1235"/>
                    <a:pt x="128259" y="1235"/>
                  </a:cubicBezTo>
                  <a:cubicBezTo>
                    <a:pt x="129393" y="1235"/>
                    <a:pt x="130461" y="1201"/>
                    <a:pt x="131595" y="1101"/>
                  </a:cubicBezTo>
                  <a:cubicBezTo>
                    <a:pt x="132496" y="1035"/>
                    <a:pt x="133396" y="934"/>
                    <a:pt x="134297" y="734"/>
                  </a:cubicBezTo>
                  <a:lnTo>
                    <a:pt x="146806" y="601"/>
                  </a:lnTo>
                  <a:lnTo>
                    <a:pt x="134230" y="501"/>
                  </a:lnTo>
                  <a:cubicBezTo>
                    <a:pt x="133296" y="267"/>
                    <a:pt x="132429" y="201"/>
                    <a:pt x="131562" y="101"/>
                  </a:cubicBezTo>
                  <a:cubicBezTo>
                    <a:pt x="130427" y="34"/>
                    <a:pt x="129327" y="0"/>
                    <a:pt x="128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2"/>
            <p:cNvSpPr/>
            <p:nvPr/>
          </p:nvSpPr>
          <p:spPr>
            <a:xfrm>
              <a:off x="1427025" y="1703750"/>
              <a:ext cx="4753250" cy="1965725"/>
            </a:xfrm>
            <a:custGeom>
              <a:avLst/>
              <a:gdLst/>
              <a:ahLst/>
              <a:cxnLst/>
              <a:rect l="l" t="t" r="r" b="b"/>
              <a:pathLst>
                <a:path w="190130" h="78629" extrusionOk="0">
                  <a:moveTo>
                    <a:pt x="90865" y="2252"/>
                  </a:moveTo>
                  <a:cubicBezTo>
                    <a:pt x="90565" y="2252"/>
                    <a:pt x="90365" y="2352"/>
                    <a:pt x="90198" y="2619"/>
                  </a:cubicBezTo>
                  <a:cubicBezTo>
                    <a:pt x="90107" y="2710"/>
                    <a:pt x="90210" y="2857"/>
                    <a:pt x="90279" y="2857"/>
                  </a:cubicBezTo>
                  <a:cubicBezTo>
                    <a:pt x="90286" y="2857"/>
                    <a:pt x="90292" y="2855"/>
                    <a:pt x="90298" y="2852"/>
                  </a:cubicBezTo>
                  <a:cubicBezTo>
                    <a:pt x="90506" y="2766"/>
                    <a:pt x="90705" y="2706"/>
                    <a:pt x="90895" y="2706"/>
                  </a:cubicBezTo>
                  <a:cubicBezTo>
                    <a:pt x="91070" y="2706"/>
                    <a:pt x="91239" y="2757"/>
                    <a:pt x="91399" y="2886"/>
                  </a:cubicBezTo>
                  <a:cubicBezTo>
                    <a:pt x="91437" y="2918"/>
                    <a:pt x="91479" y="2931"/>
                    <a:pt x="91520" y="2931"/>
                  </a:cubicBezTo>
                  <a:cubicBezTo>
                    <a:pt x="91696" y="2931"/>
                    <a:pt x="91861" y="2687"/>
                    <a:pt x="91699" y="2552"/>
                  </a:cubicBezTo>
                  <a:cubicBezTo>
                    <a:pt x="91432" y="2385"/>
                    <a:pt x="91132" y="2252"/>
                    <a:pt x="90865" y="2252"/>
                  </a:cubicBezTo>
                  <a:close/>
                  <a:moveTo>
                    <a:pt x="101373" y="2185"/>
                  </a:moveTo>
                  <a:cubicBezTo>
                    <a:pt x="101106" y="2185"/>
                    <a:pt x="101073" y="2519"/>
                    <a:pt x="101306" y="2585"/>
                  </a:cubicBezTo>
                  <a:cubicBezTo>
                    <a:pt x="102047" y="2832"/>
                    <a:pt x="102816" y="3193"/>
                    <a:pt x="103613" y="3193"/>
                  </a:cubicBezTo>
                  <a:cubicBezTo>
                    <a:pt x="103678" y="3193"/>
                    <a:pt x="103743" y="3191"/>
                    <a:pt x="103808" y="3186"/>
                  </a:cubicBezTo>
                  <a:cubicBezTo>
                    <a:pt x="103908" y="3186"/>
                    <a:pt x="103975" y="3052"/>
                    <a:pt x="103908" y="2952"/>
                  </a:cubicBezTo>
                  <a:cubicBezTo>
                    <a:pt x="103274" y="2252"/>
                    <a:pt x="102240" y="2185"/>
                    <a:pt x="101373" y="2185"/>
                  </a:cubicBezTo>
                  <a:close/>
                  <a:moveTo>
                    <a:pt x="89950" y="2748"/>
                  </a:moveTo>
                  <a:cubicBezTo>
                    <a:pt x="89944" y="2748"/>
                    <a:pt x="89937" y="2749"/>
                    <a:pt x="89931" y="2752"/>
                  </a:cubicBezTo>
                  <a:cubicBezTo>
                    <a:pt x="89698" y="2786"/>
                    <a:pt x="89464" y="2852"/>
                    <a:pt x="89231" y="2886"/>
                  </a:cubicBezTo>
                  <a:cubicBezTo>
                    <a:pt x="89064" y="2886"/>
                    <a:pt x="88864" y="2919"/>
                    <a:pt x="88730" y="3052"/>
                  </a:cubicBezTo>
                  <a:cubicBezTo>
                    <a:pt x="88630" y="3119"/>
                    <a:pt x="88697" y="3253"/>
                    <a:pt x="88797" y="3353"/>
                  </a:cubicBezTo>
                  <a:cubicBezTo>
                    <a:pt x="88825" y="3357"/>
                    <a:pt x="88853" y="3359"/>
                    <a:pt x="88881" y="3359"/>
                  </a:cubicBezTo>
                  <a:cubicBezTo>
                    <a:pt x="89060" y="3359"/>
                    <a:pt x="89254" y="3277"/>
                    <a:pt x="89398" y="3219"/>
                  </a:cubicBezTo>
                  <a:cubicBezTo>
                    <a:pt x="89598" y="3119"/>
                    <a:pt x="89798" y="2986"/>
                    <a:pt x="89998" y="2919"/>
                  </a:cubicBezTo>
                  <a:cubicBezTo>
                    <a:pt x="90089" y="2889"/>
                    <a:pt x="90014" y="2748"/>
                    <a:pt x="89950" y="2748"/>
                  </a:cubicBezTo>
                  <a:close/>
                  <a:moveTo>
                    <a:pt x="87954" y="2276"/>
                  </a:moveTo>
                  <a:cubicBezTo>
                    <a:pt x="87944" y="2276"/>
                    <a:pt x="87936" y="2279"/>
                    <a:pt x="87930" y="2285"/>
                  </a:cubicBezTo>
                  <a:cubicBezTo>
                    <a:pt x="87263" y="2719"/>
                    <a:pt x="86963" y="3620"/>
                    <a:pt x="86596" y="4287"/>
                  </a:cubicBezTo>
                  <a:cubicBezTo>
                    <a:pt x="86551" y="4399"/>
                    <a:pt x="86657" y="4512"/>
                    <a:pt x="86742" y="4512"/>
                  </a:cubicBezTo>
                  <a:cubicBezTo>
                    <a:pt x="86783" y="4512"/>
                    <a:pt x="86818" y="4485"/>
                    <a:pt x="86829" y="4420"/>
                  </a:cubicBezTo>
                  <a:cubicBezTo>
                    <a:pt x="87063" y="4087"/>
                    <a:pt x="87229" y="3720"/>
                    <a:pt x="87396" y="3386"/>
                  </a:cubicBezTo>
                  <a:cubicBezTo>
                    <a:pt x="87596" y="3052"/>
                    <a:pt x="87830" y="2719"/>
                    <a:pt x="88030" y="2385"/>
                  </a:cubicBezTo>
                  <a:cubicBezTo>
                    <a:pt x="88057" y="2331"/>
                    <a:pt x="87995" y="2276"/>
                    <a:pt x="87954" y="2276"/>
                  </a:cubicBezTo>
                  <a:close/>
                  <a:moveTo>
                    <a:pt x="93643" y="1706"/>
                  </a:moveTo>
                  <a:cubicBezTo>
                    <a:pt x="93346" y="1706"/>
                    <a:pt x="93038" y="1750"/>
                    <a:pt x="92700" y="1852"/>
                  </a:cubicBezTo>
                  <a:cubicBezTo>
                    <a:pt x="92290" y="1946"/>
                    <a:pt x="92417" y="2457"/>
                    <a:pt x="92797" y="2457"/>
                  </a:cubicBezTo>
                  <a:cubicBezTo>
                    <a:pt x="92820" y="2457"/>
                    <a:pt x="92843" y="2456"/>
                    <a:pt x="92867" y="2452"/>
                  </a:cubicBezTo>
                  <a:cubicBezTo>
                    <a:pt x="93057" y="2418"/>
                    <a:pt x="93245" y="2403"/>
                    <a:pt x="93429" y="2403"/>
                  </a:cubicBezTo>
                  <a:cubicBezTo>
                    <a:pt x="95051" y="2403"/>
                    <a:pt x="96460" y="3586"/>
                    <a:pt x="98137" y="3586"/>
                  </a:cubicBezTo>
                  <a:cubicBezTo>
                    <a:pt x="98882" y="3586"/>
                    <a:pt x="99838" y="3405"/>
                    <a:pt x="100730" y="3405"/>
                  </a:cubicBezTo>
                  <a:cubicBezTo>
                    <a:pt x="101714" y="3405"/>
                    <a:pt x="102619" y="3626"/>
                    <a:pt x="103074" y="4554"/>
                  </a:cubicBezTo>
                  <a:cubicBezTo>
                    <a:pt x="103135" y="4655"/>
                    <a:pt x="103224" y="4698"/>
                    <a:pt x="103313" y="4698"/>
                  </a:cubicBezTo>
                  <a:cubicBezTo>
                    <a:pt x="103517" y="4698"/>
                    <a:pt x="103724" y="4475"/>
                    <a:pt x="103608" y="4220"/>
                  </a:cubicBezTo>
                  <a:cubicBezTo>
                    <a:pt x="103049" y="3080"/>
                    <a:pt x="101971" y="2832"/>
                    <a:pt x="100849" y="2832"/>
                  </a:cubicBezTo>
                  <a:cubicBezTo>
                    <a:pt x="100363" y="2832"/>
                    <a:pt x="99869" y="2879"/>
                    <a:pt x="99405" y="2919"/>
                  </a:cubicBezTo>
                  <a:cubicBezTo>
                    <a:pt x="99255" y="2926"/>
                    <a:pt x="99109" y="2929"/>
                    <a:pt x="98966" y="2929"/>
                  </a:cubicBezTo>
                  <a:cubicBezTo>
                    <a:pt x="97681" y="2929"/>
                    <a:pt x="96663" y="2659"/>
                    <a:pt x="95402" y="2118"/>
                  </a:cubicBezTo>
                  <a:cubicBezTo>
                    <a:pt x="94762" y="1876"/>
                    <a:pt x="94224" y="1706"/>
                    <a:pt x="93643" y="1706"/>
                  </a:cubicBezTo>
                  <a:close/>
                  <a:moveTo>
                    <a:pt x="83081" y="2995"/>
                  </a:moveTo>
                  <a:cubicBezTo>
                    <a:pt x="82975" y="2995"/>
                    <a:pt x="82881" y="3116"/>
                    <a:pt x="82926" y="3253"/>
                  </a:cubicBezTo>
                  <a:cubicBezTo>
                    <a:pt x="83060" y="3553"/>
                    <a:pt x="83227" y="3786"/>
                    <a:pt x="83293" y="4087"/>
                  </a:cubicBezTo>
                  <a:cubicBezTo>
                    <a:pt x="83393" y="4287"/>
                    <a:pt x="83393" y="4587"/>
                    <a:pt x="83527" y="4787"/>
                  </a:cubicBezTo>
                  <a:cubicBezTo>
                    <a:pt x="83541" y="4846"/>
                    <a:pt x="83582" y="4872"/>
                    <a:pt x="83625" y="4872"/>
                  </a:cubicBezTo>
                  <a:cubicBezTo>
                    <a:pt x="83681" y="4872"/>
                    <a:pt x="83742" y="4829"/>
                    <a:pt x="83760" y="4754"/>
                  </a:cubicBezTo>
                  <a:cubicBezTo>
                    <a:pt x="83927" y="4253"/>
                    <a:pt x="83460" y="3553"/>
                    <a:pt x="83227" y="3086"/>
                  </a:cubicBezTo>
                  <a:cubicBezTo>
                    <a:pt x="83184" y="3022"/>
                    <a:pt x="83131" y="2995"/>
                    <a:pt x="83081" y="2995"/>
                  </a:cubicBezTo>
                  <a:close/>
                  <a:moveTo>
                    <a:pt x="96882" y="4247"/>
                  </a:moveTo>
                  <a:cubicBezTo>
                    <a:pt x="96617" y="4247"/>
                    <a:pt x="96490" y="4691"/>
                    <a:pt x="96803" y="4754"/>
                  </a:cubicBezTo>
                  <a:cubicBezTo>
                    <a:pt x="97470" y="4920"/>
                    <a:pt x="98137" y="4954"/>
                    <a:pt x="98871" y="5054"/>
                  </a:cubicBezTo>
                  <a:cubicBezTo>
                    <a:pt x="99362" y="5106"/>
                    <a:pt x="99813" y="5317"/>
                    <a:pt x="100285" y="5317"/>
                  </a:cubicBezTo>
                  <a:cubicBezTo>
                    <a:pt x="100423" y="5317"/>
                    <a:pt x="100563" y="5299"/>
                    <a:pt x="100706" y="5254"/>
                  </a:cubicBezTo>
                  <a:cubicBezTo>
                    <a:pt x="100772" y="5221"/>
                    <a:pt x="100772" y="5087"/>
                    <a:pt x="100706" y="5054"/>
                  </a:cubicBezTo>
                  <a:cubicBezTo>
                    <a:pt x="100039" y="4854"/>
                    <a:pt x="99305" y="5021"/>
                    <a:pt x="98638" y="4854"/>
                  </a:cubicBezTo>
                  <a:cubicBezTo>
                    <a:pt x="98070" y="4720"/>
                    <a:pt x="97537" y="4420"/>
                    <a:pt x="96936" y="4253"/>
                  </a:cubicBezTo>
                  <a:cubicBezTo>
                    <a:pt x="96918" y="4249"/>
                    <a:pt x="96899" y="4247"/>
                    <a:pt x="96882" y="4247"/>
                  </a:cubicBezTo>
                  <a:close/>
                  <a:moveTo>
                    <a:pt x="81493" y="4919"/>
                  </a:moveTo>
                  <a:cubicBezTo>
                    <a:pt x="81159" y="4919"/>
                    <a:pt x="81170" y="5421"/>
                    <a:pt x="81525" y="5421"/>
                  </a:cubicBezTo>
                  <a:cubicBezTo>
                    <a:pt x="81725" y="5421"/>
                    <a:pt x="81926" y="5421"/>
                    <a:pt x="82092" y="5387"/>
                  </a:cubicBezTo>
                  <a:cubicBezTo>
                    <a:pt x="82293" y="5287"/>
                    <a:pt x="82293" y="5021"/>
                    <a:pt x="82092" y="4954"/>
                  </a:cubicBezTo>
                  <a:cubicBezTo>
                    <a:pt x="81892" y="4920"/>
                    <a:pt x="81692" y="4920"/>
                    <a:pt x="81525" y="4920"/>
                  </a:cubicBezTo>
                  <a:cubicBezTo>
                    <a:pt x="81514" y="4919"/>
                    <a:pt x="81503" y="4919"/>
                    <a:pt x="81493" y="4919"/>
                  </a:cubicBezTo>
                  <a:close/>
                  <a:moveTo>
                    <a:pt x="83043" y="4652"/>
                  </a:moveTo>
                  <a:cubicBezTo>
                    <a:pt x="83020" y="4652"/>
                    <a:pt x="82993" y="4662"/>
                    <a:pt x="82960" y="4687"/>
                  </a:cubicBezTo>
                  <a:cubicBezTo>
                    <a:pt x="82893" y="4687"/>
                    <a:pt x="82760" y="4754"/>
                    <a:pt x="82760" y="4887"/>
                  </a:cubicBezTo>
                  <a:lnTo>
                    <a:pt x="82760" y="5121"/>
                  </a:lnTo>
                  <a:cubicBezTo>
                    <a:pt x="82760" y="5187"/>
                    <a:pt x="82726" y="5254"/>
                    <a:pt x="82726" y="5354"/>
                  </a:cubicBezTo>
                  <a:cubicBezTo>
                    <a:pt x="82726" y="5387"/>
                    <a:pt x="82793" y="5421"/>
                    <a:pt x="82860" y="5421"/>
                  </a:cubicBezTo>
                  <a:cubicBezTo>
                    <a:pt x="82960" y="5421"/>
                    <a:pt x="83060" y="5287"/>
                    <a:pt x="83093" y="5221"/>
                  </a:cubicBezTo>
                  <a:cubicBezTo>
                    <a:pt x="83193" y="5087"/>
                    <a:pt x="83193" y="4954"/>
                    <a:pt x="83193" y="4820"/>
                  </a:cubicBezTo>
                  <a:cubicBezTo>
                    <a:pt x="83143" y="4745"/>
                    <a:pt x="83112" y="4652"/>
                    <a:pt x="83043" y="4652"/>
                  </a:cubicBezTo>
                  <a:close/>
                  <a:moveTo>
                    <a:pt x="82180" y="1918"/>
                  </a:moveTo>
                  <a:cubicBezTo>
                    <a:pt x="80489" y="1918"/>
                    <a:pt x="78194" y="2765"/>
                    <a:pt x="77356" y="2986"/>
                  </a:cubicBezTo>
                  <a:cubicBezTo>
                    <a:pt x="75254" y="3519"/>
                    <a:pt x="73119" y="3453"/>
                    <a:pt x="71018" y="3753"/>
                  </a:cubicBezTo>
                  <a:cubicBezTo>
                    <a:pt x="70050" y="3886"/>
                    <a:pt x="69250" y="4220"/>
                    <a:pt x="69083" y="5221"/>
                  </a:cubicBezTo>
                  <a:cubicBezTo>
                    <a:pt x="69063" y="5424"/>
                    <a:pt x="69240" y="5540"/>
                    <a:pt x="69397" y="5540"/>
                  </a:cubicBezTo>
                  <a:cubicBezTo>
                    <a:pt x="69498" y="5540"/>
                    <a:pt x="69591" y="5492"/>
                    <a:pt x="69617" y="5387"/>
                  </a:cubicBezTo>
                  <a:cubicBezTo>
                    <a:pt x="69917" y="3886"/>
                    <a:pt x="72919" y="4253"/>
                    <a:pt x="74020" y="4120"/>
                  </a:cubicBezTo>
                  <a:cubicBezTo>
                    <a:pt x="75187" y="3986"/>
                    <a:pt x="76355" y="3820"/>
                    <a:pt x="77522" y="3553"/>
                  </a:cubicBezTo>
                  <a:cubicBezTo>
                    <a:pt x="78986" y="3158"/>
                    <a:pt x="80434" y="2633"/>
                    <a:pt x="81888" y="2633"/>
                  </a:cubicBezTo>
                  <a:cubicBezTo>
                    <a:pt x="82522" y="2633"/>
                    <a:pt x="83156" y="2733"/>
                    <a:pt x="83794" y="2986"/>
                  </a:cubicBezTo>
                  <a:cubicBezTo>
                    <a:pt x="83818" y="2998"/>
                    <a:pt x="83843" y="3004"/>
                    <a:pt x="83866" y="3004"/>
                  </a:cubicBezTo>
                  <a:cubicBezTo>
                    <a:pt x="83970" y="3004"/>
                    <a:pt x="84054" y="2895"/>
                    <a:pt x="84027" y="2786"/>
                  </a:cubicBezTo>
                  <a:cubicBezTo>
                    <a:pt x="83756" y="2141"/>
                    <a:pt x="83047" y="1918"/>
                    <a:pt x="82180" y="1918"/>
                  </a:cubicBezTo>
                  <a:close/>
                  <a:moveTo>
                    <a:pt x="91075" y="5255"/>
                  </a:moveTo>
                  <a:cubicBezTo>
                    <a:pt x="90800" y="5255"/>
                    <a:pt x="90524" y="5296"/>
                    <a:pt x="90365" y="5454"/>
                  </a:cubicBezTo>
                  <a:cubicBezTo>
                    <a:pt x="90265" y="5554"/>
                    <a:pt x="90265" y="5721"/>
                    <a:pt x="90398" y="5721"/>
                  </a:cubicBezTo>
                  <a:cubicBezTo>
                    <a:pt x="90443" y="5730"/>
                    <a:pt x="90488" y="5734"/>
                    <a:pt x="90532" y="5734"/>
                  </a:cubicBezTo>
                  <a:cubicBezTo>
                    <a:pt x="90654" y="5734"/>
                    <a:pt x="90777" y="5703"/>
                    <a:pt x="90899" y="5654"/>
                  </a:cubicBezTo>
                  <a:cubicBezTo>
                    <a:pt x="91099" y="5621"/>
                    <a:pt x="91299" y="5621"/>
                    <a:pt x="91532" y="5621"/>
                  </a:cubicBezTo>
                  <a:cubicBezTo>
                    <a:pt x="91699" y="5621"/>
                    <a:pt x="91733" y="5387"/>
                    <a:pt x="91599" y="5287"/>
                  </a:cubicBezTo>
                  <a:cubicBezTo>
                    <a:pt x="91450" y="5274"/>
                    <a:pt x="91263" y="5255"/>
                    <a:pt x="91075" y="5255"/>
                  </a:cubicBezTo>
                  <a:close/>
                  <a:moveTo>
                    <a:pt x="104452" y="3601"/>
                  </a:moveTo>
                  <a:cubicBezTo>
                    <a:pt x="104288" y="3601"/>
                    <a:pt x="104118" y="3805"/>
                    <a:pt x="104242" y="3953"/>
                  </a:cubicBezTo>
                  <a:cubicBezTo>
                    <a:pt x="104475" y="4253"/>
                    <a:pt x="104475" y="4554"/>
                    <a:pt x="104408" y="4954"/>
                  </a:cubicBezTo>
                  <a:cubicBezTo>
                    <a:pt x="104342" y="5221"/>
                    <a:pt x="104275" y="5554"/>
                    <a:pt x="104475" y="5754"/>
                  </a:cubicBezTo>
                  <a:cubicBezTo>
                    <a:pt x="104525" y="5804"/>
                    <a:pt x="104575" y="5829"/>
                    <a:pt x="104625" y="5829"/>
                  </a:cubicBezTo>
                  <a:cubicBezTo>
                    <a:pt x="104675" y="5829"/>
                    <a:pt x="104725" y="5804"/>
                    <a:pt x="104775" y="5754"/>
                  </a:cubicBezTo>
                  <a:cubicBezTo>
                    <a:pt x="105009" y="5521"/>
                    <a:pt x="104975" y="5021"/>
                    <a:pt x="104975" y="4687"/>
                  </a:cubicBezTo>
                  <a:cubicBezTo>
                    <a:pt x="104975" y="4287"/>
                    <a:pt x="104875" y="3953"/>
                    <a:pt x="104608" y="3686"/>
                  </a:cubicBezTo>
                  <a:cubicBezTo>
                    <a:pt x="104565" y="3626"/>
                    <a:pt x="104509" y="3601"/>
                    <a:pt x="104452" y="3601"/>
                  </a:cubicBezTo>
                  <a:close/>
                  <a:moveTo>
                    <a:pt x="91924" y="3137"/>
                  </a:moveTo>
                  <a:cubicBezTo>
                    <a:pt x="89886" y="3137"/>
                    <a:pt x="87685" y="3949"/>
                    <a:pt x="86929" y="5788"/>
                  </a:cubicBezTo>
                  <a:cubicBezTo>
                    <a:pt x="86884" y="5900"/>
                    <a:pt x="87022" y="5998"/>
                    <a:pt x="87136" y="5998"/>
                  </a:cubicBezTo>
                  <a:cubicBezTo>
                    <a:pt x="87191" y="5998"/>
                    <a:pt x="87241" y="5975"/>
                    <a:pt x="87263" y="5921"/>
                  </a:cubicBezTo>
                  <a:cubicBezTo>
                    <a:pt x="88530" y="3086"/>
                    <a:pt x="91466" y="4253"/>
                    <a:pt x="93801" y="3586"/>
                  </a:cubicBezTo>
                  <a:cubicBezTo>
                    <a:pt x="93901" y="3553"/>
                    <a:pt x="93901" y="3419"/>
                    <a:pt x="93801" y="3386"/>
                  </a:cubicBezTo>
                  <a:cubicBezTo>
                    <a:pt x="93229" y="3223"/>
                    <a:pt x="92585" y="3137"/>
                    <a:pt x="91924" y="3137"/>
                  </a:cubicBezTo>
                  <a:close/>
                  <a:moveTo>
                    <a:pt x="102774" y="5387"/>
                  </a:moveTo>
                  <a:cubicBezTo>
                    <a:pt x="102740" y="5387"/>
                    <a:pt x="102640" y="5421"/>
                    <a:pt x="102607" y="5454"/>
                  </a:cubicBezTo>
                  <a:cubicBezTo>
                    <a:pt x="102574" y="5488"/>
                    <a:pt x="102507" y="5554"/>
                    <a:pt x="102507" y="5621"/>
                  </a:cubicBezTo>
                  <a:cubicBezTo>
                    <a:pt x="102507" y="5721"/>
                    <a:pt x="102574" y="5788"/>
                    <a:pt x="102640" y="5854"/>
                  </a:cubicBezTo>
                  <a:cubicBezTo>
                    <a:pt x="102774" y="5888"/>
                    <a:pt x="102841" y="5921"/>
                    <a:pt x="102941" y="6021"/>
                  </a:cubicBezTo>
                  <a:cubicBezTo>
                    <a:pt x="102948" y="6025"/>
                    <a:pt x="102956" y="6027"/>
                    <a:pt x="102964" y="6027"/>
                  </a:cubicBezTo>
                  <a:cubicBezTo>
                    <a:pt x="103034" y="6027"/>
                    <a:pt x="103137" y="5914"/>
                    <a:pt x="103107" y="5854"/>
                  </a:cubicBezTo>
                  <a:cubicBezTo>
                    <a:pt x="103074" y="5721"/>
                    <a:pt x="103007" y="5621"/>
                    <a:pt x="102974" y="5521"/>
                  </a:cubicBezTo>
                  <a:cubicBezTo>
                    <a:pt x="102974" y="5421"/>
                    <a:pt x="102841" y="5387"/>
                    <a:pt x="102774" y="5387"/>
                  </a:cubicBezTo>
                  <a:close/>
                  <a:moveTo>
                    <a:pt x="94858" y="5177"/>
                  </a:moveTo>
                  <a:cubicBezTo>
                    <a:pt x="94601" y="5177"/>
                    <a:pt x="94347" y="5192"/>
                    <a:pt x="94101" y="5221"/>
                  </a:cubicBezTo>
                  <a:cubicBezTo>
                    <a:pt x="93934" y="5221"/>
                    <a:pt x="93867" y="5454"/>
                    <a:pt x="94068" y="5554"/>
                  </a:cubicBezTo>
                  <a:cubicBezTo>
                    <a:pt x="95102" y="5921"/>
                    <a:pt x="96303" y="5621"/>
                    <a:pt x="97403" y="6088"/>
                  </a:cubicBezTo>
                  <a:cubicBezTo>
                    <a:pt x="97427" y="6102"/>
                    <a:pt x="97449" y="6108"/>
                    <a:pt x="97471" y="6108"/>
                  </a:cubicBezTo>
                  <a:cubicBezTo>
                    <a:pt x="97602" y="6108"/>
                    <a:pt x="97680" y="5874"/>
                    <a:pt x="97537" y="5788"/>
                  </a:cubicBezTo>
                  <a:cubicBezTo>
                    <a:pt x="96753" y="5370"/>
                    <a:pt x="95786" y="5177"/>
                    <a:pt x="94858" y="5177"/>
                  </a:cubicBezTo>
                  <a:close/>
                  <a:moveTo>
                    <a:pt x="68312" y="6363"/>
                  </a:moveTo>
                  <a:cubicBezTo>
                    <a:pt x="68283" y="6363"/>
                    <a:pt x="68249" y="6372"/>
                    <a:pt x="68216" y="6388"/>
                  </a:cubicBezTo>
                  <a:cubicBezTo>
                    <a:pt x="68182" y="6388"/>
                    <a:pt x="68116" y="6422"/>
                    <a:pt x="68082" y="6422"/>
                  </a:cubicBezTo>
                  <a:cubicBezTo>
                    <a:pt x="67949" y="6455"/>
                    <a:pt x="67916" y="6555"/>
                    <a:pt x="67949" y="6688"/>
                  </a:cubicBezTo>
                  <a:cubicBezTo>
                    <a:pt x="67997" y="6761"/>
                    <a:pt x="68062" y="6815"/>
                    <a:pt x="68133" y="6815"/>
                  </a:cubicBezTo>
                  <a:cubicBezTo>
                    <a:pt x="68160" y="6815"/>
                    <a:pt x="68188" y="6807"/>
                    <a:pt x="68216" y="6788"/>
                  </a:cubicBezTo>
                  <a:cubicBezTo>
                    <a:pt x="68283" y="6755"/>
                    <a:pt x="68416" y="6688"/>
                    <a:pt x="68449" y="6588"/>
                  </a:cubicBezTo>
                  <a:cubicBezTo>
                    <a:pt x="68516" y="6522"/>
                    <a:pt x="68449" y="6422"/>
                    <a:pt x="68383" y="6388"/>
                  </a:cubicBezTo>
                  <a:cubicBezTo>
                    <a:pt x="68366" y="6372"/>
                    <a:pt x="68341" y="6363"/>
                    <a:pt x="68312" y="6363"/>
                  </a:cubicBezTo>
                  <a:close/>
                  <a:moveTo>
                    <a:pt x="81926" y="6616"/>
                  </a:moveTo>
                  <a:cubicBezTo>
                    <a:pt x="81792" y="6616"/>
                    <a:pt x="81659" y="6622"/>
                    <a:pt x="81525" y="6622"/>
                  </a:cubicBezTo>
                  <a:lnTo>
                    <a:pt x="80391" y="6622"/>
                  </a:lnTo>
                  <a:cubicBezTo>
                    <a:pt x="80224" y="6622"/>
                    <a:pt x="80224" y="6922"/>
                    <a:pt x="80391" y="6922"/>
                  </a:cubicBezTo>
                  <a:lnTo>
                    <a:pt x="81525" y="6922"/>
                  </a:lnTo>
                  <a:cubicBezTo>
                    <a:pt x="81692" y="6922"/>
                    <a:pt x="81859" y="6930"/>
                    <a:pt x="82026" y="6930"/>
                  </a:cubicBezTo>
                  <a:cubicBezTo>
                    <a:pt x="82192" y="6930"/>
                    <a:pt x="82359" y="6922"/>
                    <a:pt x="82526" y="6889"/>
                  </a:cubicBezTo>
                  <a:cubicBezTo>
                    <a:pt x="82593" y="6889"/>
                    <a:pt x="82593" y="6755"/>
                    <a:pt x="82526" y="6688"/>
                  </a:cubicBezTo>
                  <a:cubicBezTo>
                    <a:pt x="82326" y="6628"/>
                    <a:pt x="82126" y="6616"/>
                    <a:pt x="81926" y="6616"/>
                  </a:cubicBezTo>
                  <a:close/>
                  <a:moveTo>
                    <a:pt x="80692" y="4195"/>
                  </a:moveTo>
                  <a:cubicBezTo>
                    <a:pt x="79527" y="4195"/>
                    <a:pt x="78346" y="4588"/>
                    <a:pt x="77189" y="4754"/>
                  </a:cubicBezTo>
                  <a:lnTo>
                    <a:pt x="73286" y="5254"/>
                  </a:lnTo>
                  <a:cubicBezTo>
                    <a:pt x="72052" y="5421"/>
                    <a:pt x="70184" y="5521"/>
                    <a:pt x="69917" y="7022"/>
                  </a:cubicBezTo>
                  <a:cubicBezTo>
                    <a:pt x="69898" y="7136"/>
                    <a:pt x="69965" y="7195"/>
                    <a:pt x="70045" y="7195"/>
                  </a:cubicBezTo>
                  <a:cubicBezTo>
                    <a:pt x="70106" y="7195"/>
                    <a:pt x="70174" y="7161"/>
                    <a:pt x="70217" y="7089"/>
                  </a:cubicBezTo>
                  <a:cubicBezTo>
                    <a:pt x="70784" y="5521"/>
                    <a:pt x="73620" y="5854"/>
                    <a:pt x="75021" y="5688"/>
                  </a:cubicBezTo>
                  <a:cubicBezTo>
                    <a:pt x="77122" y="5454"/>
                    <a:pt x="79257" y="5221"/>
                    <a:pt x="81359" y="4720"/>
                  </a:cubicBezTo>
                  <a:cubicBezTo>
                    <a:pt x="81559" y="4687"/>
                    <a:pt x="81559" y="4287"/>
                    <a:pt x="81425" y="4253"/>
                  </a:cubicBezTo>
                  <a:cubicBezTo>
                    <a:pt x="81182" y="4213"/>
                    <a:pt x="80937" y="4195"/>
                    <a:pt x="80692" y="4195"/>
                  </a:cubicBezTo>
                  <a:close/>
                  <a:moveTo>
                    <a:pt x="175918" y="7075"/>
                  </a:moveTo>
                  <a:cubicBezTo>
                    <a:pt x="175879" y="7075"/>
                    <a:pt x="175836" y="7098"/>
                    <a:pt x="175859" y="7122"/>
                  </a:cubicBezTo>
                  <a:cubicBezTo>
                    <a:pt x="175959" y="7255"/>
                    <a:pt x="176093" y="7389"/>
                    <a:pt x="176193" y="7522"/>
                  </a:cubicBezTo>
                  <a:cubicBezTo>
                    <a:pt x="176211" y="7531"/>
                    <a:pt x="176229" y="7535"/>
                    <a:pt x="176245" y="7535"/>
                  </a:cubicBezTo>
                  <a:cubicBezTo>
                    <a:pt x="176288" y="7535"/>
                    <a:pt x="176317" y="7504"/>
                    <a:pt x="176293" y="7456"/>
                  </a:cubicBezTo>
                  <a:cubicBezTo>
                    <a:pt x="176160" y="7322"/>
                    <a:pt x="176026" y="7222"/>
                    <a:pt x="175959" y="7089"/>
                  </a:cubicBezTo>
                  <a:cubicBezTo>
                    <a:pt x="175950" y="7079"/>
                    <a:pt x="175934" y="7075"/>
                    <a:pt x="175918" y="7075"/>
                  </a:cubicBezTo>
                  <a:close/>
                  <a:moveTo>
                    <a:pt x="86506" y="7151"/>
                  </a:moveTo>
                  <a:cubicBezTo>
                    <a:pt x="86453" y="7151"/>
                    <a:pt x="86398" y="7184"/>
                    <a:pt x="86362" y="7255"/>
                  </a:cubicBezTo>
                  <a:cubicBezTo>
                    <a:pt x="86295" y="7289"/>
                    <a:pt x="86295" y="7356"/>
                    <a:pt x="86262" y="7389"/>
                  </a:cubicBezTo>
                  <a:cubicBezTo>
                    <a:pt x="86262" y="7456"/>
                    <a:pt x="86262" y="7556"/>
                    <a:pt x="86295" y="7589"/>
                  </a:cubicBezTo>
                  <a:cubicBezTo>
                    <a:pt x="86336" y="7609"/>
                    <a:pt x="86376" y="7642"/>
                    <a:pt x="86410" y="7642"/>
                  </a:cubicBezTo>
                  <a:cubicBezTo>
                    <a:pt x="86431" y="7642"/>
                    <a:pt x="86449" y="7628"/>
                    <a:pt x="86462" y="7589"/>
                  </a:cubicBezTo>
                  <a:cubicBezTo>
                    <a:pt x="86529" y="7556"/>
                    <a:pt x="86562" y="7556"/>
                    <a:pt x="86596" y="7522"/>
                  </a:cubicBezTo>
                  <a:cubicBezTo>
                    <a:pt x="86729" y="7456"/>
                    <a:pt x="86729" y="7289"/>
                    <a:pt x="86629" y="7222"/>
                  </a:cubicBezTo>
                  <a:cubicBezTo>
                    <a:pt x="86598" y="7176"/>
                    <a:pt x="86553" y="7151"/>
                    <a:pt x="86506" y="7151"/>
                  </a:cubicBezTo>
                  <a:close/>
                  <a:moveTo>
                    <a:pt x="172655" y="6775"/>
                  </a:moveTo>
                  <a:cubicBezTo>
                    <a:pt x="172644" y="6775"/>
                    <a:pt x="172633" y="6780"/>
                    <a:pt x="172624" y="6788"/>
                  </a:cubicBezTo>
                  <a:cubicBezTo>
                    <a:pt x="172390" y="7055"/>
                    <a:pt x="172290" y="7456"/>
                    <a:pt x="172357" y="7756"/>
                  </a:cubicBezTo>
                  <a:cubicBezTo>
                    <a:pt x="172411" y="7956"/>
                    <a:pt x="172545" y="8037"/>
                    <a:pt x="172693" y="8037"/>
                  </a:cubicBezTo>
                  <a:cubicBezTo>
                    <a:pt x="172817" y="8037"/>
                    <a:pt x="172951" y="7980"/>
                    <a:pt x="173057" y="7889"/>
                  </a:cubicBezTo>
                  <a:lnTo>
                    <a:pt x="173057" y="7856"/>
                  </a:lnTo>
                  <a:lnTo>
                    <a:pt x="173024" y="7856"/>
                  </a:lnTo>
                  <a:cubicBezTo>
                    <a:pt x="172932" y="7879"/>
                    <a:pt x="172824" y="7918"/>
                    <a:pt x="172733" y="7918"/>
                  </a:cubicBezTo>
                  <a:cubicBezTo>
                    <a:pt x="172692" y="7918"/>
                    <a:pt x="172655" y="7910"/>
                    <a:pt x="172624" y="7889"/>
                  </a:cubicBezTo>
                  <a:cubicBezTo>
                    <a:pt x="172524" y="7856"/>
                    <a:pt x="172490" y="7689"/>
                    <a:pt x="172490" y="7589"/>
                  </a:cubicBezTo>
                  <a:cubicBezTo>
                    <a:pt x="172490" y="7356"/>
                    <a:pt x="172524" y="7055"/>
                    <a:pt x="172690" y="6855"/>
                  </a:cubicBezTo>
                  <a:cubicBezTo>
                    <a:pt x="172715" y="6806"/>
                    <a:pt x="172686" y="6775"/>
                    <a:pt x="172655" y="6775"/>
                  </a:cubicBezTo>
                  <a:close/>
                  <a:moveTo>
                    <a:pt x="69133" y="7049"/>
                  </a:moveTo>
                  <a:cubicBezTo>
                    <a:pt x="69095" y="7049"/>
                    <a:pt x="69055" y="7061"/>
                    <a:pt x="69016" y="7089"/>
                  </a:cubicBezTo>
                  <a:cubicBezTo>
                    <a:pt x="68783" y="7222"/>
                    <a:pt x="68583" y="7322"/>
                    <a:pt x="68416" y="7522"/>
                  </a:cubicBezTo>
                  <a:cubicBezTo>
                    <a:pt x="68249" y="7689"/>
                    <a:pt x="68249" y="7956"/>
                    <a:pt x="68549" y="8056"/>
                  </a:cubicBezTo>
                  <a:cubicBezTo>
                    <a:pt x="68683" y="8056"/>
                    <a:pt x="68750" y="7989"/>
                    <a:pt x="68783" y="7923"/>
                  </a:cubicBezTo>
                  <a:lnTo>
                    <a:pt x="68783" y="7789"/>
                  </a:lnTo>
                  <a:lnTo>
                    <a:pt x="68850" y="7756"/>
                  </a:lnTo>
                  <a:cubicBezTo>
                    <a:pt x="69016" y="7689"/>
                    <a:pt x="69116" y="7589"/>
                    <a:pt x="69250" y="7522"/>
                  </a:cubicBezTo>
                  <a:cubicBezTo>
                    <a:pt x="69473" y="7355"/>
                    <a:pt x="69324" y="7049"/>
                    <a:pt x="69133" y="7049"/>
                  </a:cubicBezTo>
                  <a:close/>
                  <a:moveTo>
                    <a:pt x="103508" y="7364"/>
                  </a:moveTo>
                  <a:cubicBezTo>
                    <a:pt x="103474" y="7364"/>
                    <a:pt x="103441" y="7372"/>
                    <a:pt x="103408" y="7389"/>
                  </a:cubicBezTo>
                  <a:cubicBezTo>
                    <a:pt x="103308" y="7422"/>
                    <a:pt x="103308" y="7522"/>
                    <a:pt x="103308" y="7589"/>
                  </a:cubicBezTo>
                  <a:cubicBezTo>
                    <a:pt x="103274" y="7589"/>
                    <a:pt x="103274" y="7622"/>
                    <a:pt x="103274" y="7722"/>
                  </a:cubicBezTo>
                  <a:lnTo>
                    <a:pt x="103274" y="7756"/>
                  </a:lnTo>
                  <a:cubicBezTo>
                    <a:pt x="103241" y="7923"/>
                    <a:pt x="103341" y="8089"/>
                    <a:pt x="103541" y="8123"/>
                  </a:cubicBezTo>
                  <a:cubicBezTo>
                    <a:pt x="103553" y="8126"/>
                    <a:pt x="103565" y="8127"/>
                    <a:pt x="103578" y="8127"/>
                  </a:cubicBezTo>
                  <a:cubicBezTo>
                    <a:pt x="103708" y="8127"/>
                    <a:pt x="103875" y="7978"/>
                    <a:pt x="103875" y="7856"/>
                  </a:cubicBezTo>
                  <a:cubicBezTo>
                    <a:pt x="103875" y="7689"/>
                    <a:pt x="103775" y="7389"/>
                    <a:pt x="103608" y="7389"/>
                  </a:cubicBezTo>
                  <a:cubicBezTo>
                    <a:pt x="103574" y="7372"/>
                    <a:pt x="103541" y="7364"/>
                    <a:pt x="103508" y="7364"/>
                  </a:cubicBezTo>
                  <a:close/>
                  <a:moveTo>
                    <a:pt x="113748" y="8223"/>
                  </a:moveTo>
                  <a:cubicBezTo>
                    <a:pt x="113682" y="8223"/>
                    <a:pt x="113682" y="8290"/>
                    <a:pt x="113748" y="8290"/>
                  </a:cubicBezTo>
                  <a:cubicBezTo>
                    <a:pt x="113782" y="8290"/>
                    <a:pt x="113782" y="8223"/>
                    <a:pt x="113748" y="8223"/>
                  </a:cubicBezTo>
                  <a:close/>
                  <a:moveTo>
                    <a:pt x="73832" y="7521"/>
                  </a:moveTo>
                  <a:cubicBezTo>
                    <a:pt x="73171" y="7521"/>
                    <a:pt x="72370" y="7838"/>
                    <a:pt x="71852" y="7956"/>
                  </a:cubicBezTo>
                  <a:cubicBezTo>
                    <a:pt x="71563" y="7988"/>
                    <a:pt x="71676" y="8391"/>
                    <a:pt x="71923" y="8391"/>
                  </a:cubicBezTo>
                  <a:cubicBezTo>
                    <a:pt x="71932" y="8391"/>
                    <a:pt x="71942" y="8391"/>
                    <a:pt x="71952" y="8390"/>
                  </a:cubicBezTo>
                  <a:cubicBezTo>
                    <a:pt x="72385" y="8290"/>
                    <a:pt x="72786" y="8223"/>
                    <a:pt x="73253" y="8123"/>
                  </a:cubicBezTo>
                  <a:cubicBezTo>
                    <a:pt x="73686" y="8056"/>
                    <a:pt x="74120" y="8089"/>
                    <a:pt x="74520" y="7956"/>
                  </a:cubicBezTo>
                  <a:cubicBezTo>
                    <a:pt x="74620" y="7923"/>
                    <a:pt x="74620" y="7789"/>
                    <a:pt x="74554" y="7722"/>
                  </a:cubicBezTo>
                  <a:cubicBezTo>
                    <a:pt x="74358" y="7576"/>
                    <a:pt x="74107" y="7521"/>
                    <a:pt x="73832" y="7521"/>
                  </a:cubicBezTo>
                  <a:close/>
                  <a:moveTo>
                    <a:pt x="171189" y="7022"/>
                  </a:moveTo>
                  <a:cubicBezTo>
                    <a:pt x="171089" y="7289"/>
                    <a:pt x="170989" y="7622"/>
                    <a:pt x="171023" y="7956"/>
                  </a:cubicBezTo>
                  <a:cubicBezTo>
                    <a:pt x="171023" y="8089"/>
                    <a:pt x="171123" y="8189"/>
                    <a:pt x="171156" y="8256"/>
                  </a:cubicBezTo>
                  <a:cubicBezTo>
                    <a:pt x="170789" y="8290"/>
                    <a:pt x="170422" y="8356"/>
                    <a:pt x="170089" y="8423"/>
                  </a:cubicBezTo>
                  <a:cubicBezTo>
                    <a:pt x="170022" y="8390"/>
                    <a:pt x="169988" y="8390"/>
                    <a:pt x="169955" y="8356"/>
                  </a:cubicBezTo>
                  <a:cubicBezTo>
                    <a:pt x="170089" y="8123"/>
                    <a:pt x="170155" y="8023"/>
                    <a:pt x="170255" y="7856"/>
                  </a:cubicBezTo>
                  <a:lnTo>
                    <a:pt x="170255" y="7956"/>
                  </a:lnTo>
                  <a:cubicBezTo>
                    <a:pt x="170305" y="8128"/>
                    <a:pt x="170463" y="8228"/>
                    <a:pt x="170623" y="8228"/>
                  </a:cubicBezTo>
                  <a:cubicBezTo>
                    <a:pt x="170680" y="8228"/>
                    <a:pt x="170737" y="8216"/>
                    <a:pt x="170789" y="8189"/>
                  </a:cubicBezTo>
                  <a:cubicBezTo>
                    <a:pt x="170822" y="8123"/>
                    <a:pt x="170789" y="8089"/>
                    <a:pt x="170756" y="8089"/>
                  </a:cubicBezTo>
                  <a:cubicBezTo>
                    <a:pt x="170589" y="8089"/>
                    <a:pt x="170422" y="8089"/>
                    <a:pt x="170355" y="7889"/>
                  </a:cubicBezTo>
                  <a:cubicBezTo>
                    <a:pt x="170322" y="7722"/>
                    <a:pt x="170422" y="7522"/>
                    <a:pt x="170522" y="7422"/>
                  </a:cubicBezTo>
                  <a:lnTo>
                    <a:pt x="170522" y="7389"/>
                  </a:lnTo>
                  <a:cubicBezTo>
                    <a:pt x="170622" y="7356"/>
                    <a:pt x="170689" y="7289"/>
                    <a:pt x="170789" y="7222"/>
                  </a:cubicBezTo>
                  <a:lnTo>
                    <a:pt x="170789" y="7222"/>
                  </a:lnTo>
                  <a:cubicBezTo>
                    <a:pt x="170756" y="7522"/>
                    <a:pt x="170689" y="7923"/>
                    <a:pt x="170956" y="8123"/>
                  </a:cubicBezTo>
                  <a:cubicBezTo>
                    <a:pt x="170966" y="8143"/>
                    <a:pt x="170977" y="8151"/>
                    <a:pt x="170986" y="8151"/>
                  </a:cubicBezTo>
                  <a:cubicBezTo>
                    <a:pt x="171007" y="8151"/>
                    <a:pt x="171023" y="8112"/>
                    <a:pt x="171023" y="8089"/>
                  </a:cubicBezTo>
                  <a:cubicBezTo>
                    <a:pt x="170989" y="7956"/>
                    <a:pt x="170922" y="7856"/>
                    <a:pt x="170856" y="7722"/>
                  </a:cubicBezTo>
                  <a:cubicBezTo>
                    <a:pt x="170822" y="7556"/>
                    <a:pt x="170822" y="7356"/>
                    <a:pt x="170856" y="7189"/>
                  </a:cubicBezTo>
                  <a:cubicBezTo>
                    <a:pt x="170956" y="7122"/>
                    <a:pt x="171089" y="7055"/>
                    <a:pt x="171189" y="7022"/>
                  </a:cubicBezTo>
                  <a:close/>
                  <a:moveTo>
                    <a:pt x="81959" y="7975"/>
                  </a:moveTo>
                  <a:cubicBezTo>
                    <a:pt x="81823" y="7975"/>
                    <a:pt x="81692" y="8106"/>
                    <a:pt x="81692" y="8256"/>
                  </a:cubicBezTo>
                  <a:cubicBezTo>
                    <a:pt x="81692" y="8455"/>
                    <a:pt x="81822" y="8561"/>
                    <a:pt x="81957" y="8561"/>
                  </a:cubicBezTo>
                  <a:cubicBezTo>
                    <a:pt x="82003" y="8561"/>
                    <a:pt x="82050" y="8549"/>
                    <a:pt x="82092" y="8523"/>
                  </a:cubicBezTo>
                  <a:cubicBezTo>
                    <a:pt x="82192" y="8456"/>
                    <a:pt x="82259" y="8423"/>
                    <a:pt x="82293" y="8356"/>
                  </a:cubicBezTo>
                  <a:cubicBezTo>
                    <a:pt x="82359" y="8290"/>
                    <a:pt x="82359" y="8223"/>
                    <a:pt x="82293" y="8189"/>
                  </a:cubicBezTo>
                  <a:cubicBezTo>
                    <a:pt x="82259" y="8089"/>
                    <a:pt x="82192" y="8056"/>
                    <a:pt x="82092" y="8023"/>
                  </a:cubicBezTo>
                  <a:cubicBezTo>
                    <a:pt x="82051" y="7989"/>
                    <a:pt x="82005" y="7975"/>
                    <a:pt x="81959" y="7975"/>
                  </a:cubicBezTo>
                  <a:close/>
                  <a:moveTo>
                    <a:pt x="62957" y="6963"/>
                  </a:moveTo>
                  <a:cubicBezTo>
                    <a:pt x="62165" y="6963"/>
                    <a:pt x="61411" y="7334"/>
                    <a:pt x="60677" y="7622"/>
                  </a:cubicBezTo>
                  <a:cubicBezTo>
                    <a:pt x="59343" y="8123"/>
                    <a:pt x="57875" y="8356"/>
                    <a:pt x="56574" y="8957"/>
                  </a:cubicBezTo>
                  <a:cubicBezTo>
                    <a:pt x="56453" y="9048"/>
                    <a:pt x="56525" y="9195"/>
                    <a:pt x="56640" y="9195"/>
                  </a:cubicBezTo>
                  <a:cubicBezTo>
                    <a:pt x="56651" y="9195"/>
                    <a:pt x="56662" y="9193"/>
                    <a:pt x="56674" y="9190"/>
                  </a:cubicBezTo>
                  <a:cubicBezTo>
                    <a:pt x="57875" y="8890"/>
                    <a:pt x="59076" y="8523"/>
                    <a:pt x="60243" y="8123"/>
                  </a:cubicBezTo>
                  <a:cubicBezTo>
                    <a:pt x="61220" y="7797"/>
                    <a:pt x="62145" y="7261"/>
                    <a:pt x="63156" y="7261"/>
                  </a:cubicBezTo>
                  <a:cubicBezTo>
                    <a:pt x="63285" y="7261"/>
                    <a:pt x="63414" y="7270"/>
                    <a:pt x="63546" y="7289"/>
                  </a:cubicBezTo>
                  <a:cubicBezTo>
                    <a:pt x="63557" y="7291"/>
                    <a:pt x="63568" y="7292"/>
                    <a:pt x="63578" y="7292"/>
                  </a:cubicBezTo>
                  <a:cubicBezTo>
                    <a:pt x="63720" y="7292"/>
                    <a:pt x="63768" y="7086"/>
                    <a:pt x="63613" y="7055"/>
                  </a:cubicBezTo>
                  <a:cubicBezTo>
                    <a:pt x="63391" y="6991"/>
                    <a:pt x="63172" y="6963"/>
                    <a:pt x="62957" y="6963"/>
                  </a:cubicBezTo>
                  <a:close/>
                  <a:moveTo>
                    <a:pt x="63517" y="8709"/>
                  </a:moveTo>
                  <a:cubicBezTo>
                    <a:pt x="63434" y="8709"/>
                    <a:pt x="63340" y="8733"/>
                    <a:pt x="63246" y="8757"/>
                  </a:cubicBezTo>
                  <a:lnTo>
                    <a:pt x="62879" y="8890"/>
                  </a:lnTo>
                  <a:cubicBezTo>
                    <a:pt x="62607" y="8920"/>
                    <a:pt x="62690" y="9304"/>
                    <a:pt x="62930" y="9304"/>
                  </a:cubicBezTo>
                  <a:cubicBezTo>
                    <a:pt x="62956" y="9304"/>
                    <a:pt x="62983" y="9300"/>
                    <a:pt x="63012" y="9290"/>
                  </a:cubicBezTo>
                  <a:cubicBezTo>
                    <a:pt x="63212" y="9257"/>
                    <a:pt x="63613" y="9190"/>
                    <a:pt x="63713" y="8923"/>
                  </a:cubicBezTo>
                  <a:cubicBezTo>
                    <a:pt x="63746" y="8857"/>
                    <a:pt x="63713" y="8757"/>
                    <a:pt x="63613" y="8723"/>
                  </a:cubicBezTo>
                  <a:cubicBezTo>
                    <a:pt x="63583" y="8713"/>
                    <a:pt x="63551" y="8709"/>
                    <a:pt x="63517" y="8709"/>
                  </a:cubicBezTo>
                  <a:close/>
                  <a:moveTo>
                    <a:pt x="172757" y="8440"/>
                  </a:moveTo>
                  <a:cubicBezTo>
                    <a:pt x="172781" y="8440"/>
                    <a:pt x="172806" y="8448"/>
                    <a:pt x="172817" y="8466"/>
                  </a:cubicBezTo>
                  <a:lnTo>
                    <a:pt x="172817" y="8466"/>
                  </a:lnTo>
                  <a:cubicBezTo>
                    <a:pt x="172957" y="8461"/>
                    <a:pt x="173097" y="8459"/>
                    <a:pt x="173237" y="8459"/>
                  </a:cubicBezTo>
                  <a:cubicBezTo>
                    <a:pt x="174548" y="8459"/>
                    <a:pt x="175861" y="8675"/>
                    <a:pt x="177094" y="8988"/>
                  </a:cubicBezTo>
                  <a:lnTo>
                    <a:pt x="177094" y="8988"/>
                  </a:lnTo>
                  <a:cubicBezTo>
                    <a:pt x="177508" y="9073"/>
                    <a:pt x="177915" y="9179"/>
                    <a:pt x="178310" y="9317"/>
                  </a:cubicBezTo>
                  <a:lnTo>
                    <a:pt x="178310" y="9317"/>
                  </a:lnTo>
                  <a:cubicBezTo>
                    <a:pt x="177847" y="9192"/>
                    <a:pt x="177473" y="9077"/>
                    <a:pt x="177360" y="9057"/>
                  </a:cubicBezTo>
                  <a:cubicBezTo>
                    <a:pt x="177272" y="9033"/>
                    <a:pt x="177183" y="9010"/>
                    <a:pt x="177094" y="8988"/>
                  </a:cubicBezTo>
                  <a:lnTo>
                    <a:pt x="177094" y="8988"/>
                  </a:lnTo>
                  <a:cubicBezTo>
                    <a:pt x="176326" y="8829"/>
                    <a:pt x="175535" y="8743"/>
                    <a:pt x="174759" y="8656"/>
                  </a:cubicBezTo>
                  <a:cubicBezTo>
                    <a:pt x="174270" y="8608"/>
                    <a:pt x="173800" y="8577"/>
                    <a:pt x="173334" y="8577"/>
                  </a:cubicBezTo>
                  <a:cubicBezTo>
                    <a:pt x="173164" y="8577"/>
                    <a:pt x="172994" y="8581"/>
                    <a:pt x="172824" y="8590"/>
                  </a:cubicBezTo>
                  <a:lnTo>
                    <a:pt x="172824" y="8490"/>
                  </a:lnTo>
                  <a:cubicBezTo>
                    <a:pt x="172824" y="8481"/>
                    <a:pt x="172821" y="8473"/>
                    <a:pt x="172817" y="8466"/>
                  </a:cubicBezTo>
                  <a:lnTo>
                    <a:pt x="172817" y="8466"/>
                  </a:lnTo>
                  <a:cubicBezTo>
                    <a:pt x="172776" y="8468"/>
                    <a:pt x="172735" y="8469"/>
                    <a:pt x="172694" y="8471"/>
                  </a:cubicBezTo>
                  <a:lnTo>
                    <a:pt x="172694" y="8471"/>
                  </a:lnTo>
                  <a:cubicBezTo>
                    <a:pt x="172704" y="8450"/>
                    <a:pt x="172731" y="8440"/>
                    <a:pt x="172757" y="8440"/>
                  </a:cubicBezTo>
                  <a:close/>
                  <a:moveTo>
                    <a:pt x="170543" y="8788"/>
                  </a:moveTo>
                  <a:lnTo>
                    <a:pt x="170543" y="8788"/>
                  </a:lnTo>
                  <a:cubicBezTo>
                    <a:pt x="170508" y="8797"/>
                    <a:pt x="170473" y="8806"/>
                    <a:pt x="170438" y="8815"/>
                  </a:cubicBezTo>
                  <a:lnTo>
                    <a:pt x="170438" y="8815"/>
                  </a:lnTo>
                  <a:cubicBezTo>
                    <a:pt x="170348" y="8955"/>
                    <a:pt x="170293" y="9200"/>
                    <a:pt x="170355" y="9357"/>
                  </a:cubicBezTo>
                  <a:cubicBezTo>
                    <a:pt x="170422" y="9390"/>
                    <a:pt x="170455" y="9424"/>
                    <a:pt x="170489" y="9424"/>
                  </a:cubicBezTo>
                  <a:cubicBezTo>
                    <a:pt x="170589" y="9424"/>
                    <a:pt x="170589" y="9390"/>
                    <a:pt x="170622" y="9357"/>
                  </a:cubicBezTo>
                  <a:lnTo>
                    <a:pt x="170589" y="9257"/>
                  </a:lnTo>
                  <a:lnTo>
                    <a:pt x="170489" y="9290"/>
                  </a:lnTo>
                  <a:cubicBezTo>
                    <a:pt x="170455" y="9224"/>
                    <a:pt x="170489" y="9123"/>
                    <a:pt x="170489" y="9090"/>
                  </a:cubicBezTo>
                  <a:cubicBezTo>
                    <a:pt x="170489" y="8990"/>
                    <a:pt x="170522" y="8923"/>
                    <a:pt x="170522" y="8823"/>
                  </a:cubicBezTo>
                  <a:cubicBezTo>
                    <a:pt x="170543" y="8813"/>
                    <a:pt x="170548" y="8799"/>
                    <a:pt x="170543" y="8788"/>
                  </a:cubicBezTo>
                  <a:close/>
                  <a:moveTo>
                    <a:pt x="181997" y="9390"/>
                  </a:moveTo>
                  <a:lnTo>
                    <a:pt x="181964" y="9424"/>
                  </a:lnTo>
                  <a:lnTo>
                    <a:pt x="181964" y="9524"/>
                  </a:lnTo>
                  <a:lnTo>
                    <a:pt x="181997" y="9424"/>
                  </a:lnTo>
                  <a:lnTo>
                    <a:pt x="181997" y="9390"/>
                  </a:lnTo>
                  <a:close/>
                  <a:moveTo>
                    <a:pt x="181487" y="8661"/>
                  </a:moveTo>
                  <a:cubicBezTo>
                    <a:pt x="181451" y="8661"/>
                    <a:pt x="181417" y="8700"/>
                    <a:pt x="181463" y="8723"/>
                  </a:cubicBezTo>
                  <a:cubicBezTo>
                    <a:pt x="181563" y="8890"/>
                    <a:pt x="181697" y="9057"/>
                    <a:pt x="181697" y="9257"/>
                  </a:cubicBezTo>
                  <a:cubicBezTo>
                    <a:pt x="181697" y="9357"/>
                    <a:pt x="181664" y="9457"/>
                    <a:pt x="181630" y="9557"/>
                  </a:cubicBezTo>
                  <a:cubicBezTo>
                    <a:pt x="181698" y="9490"/>
                    <a:pt x="181756" y="9422"/>
                    <a:pt x="181798" y="9346"/>
                  </a:cubicBezTo>
                  <a:lnTo>
                    <a:pt x="181798" y="9346"/>
                  </a:lnTo>
                  <a:cubicBezTo>
                    <a:pt x="181798" y="9350"/>
                    <a:pt x="181797" y="9353"/>
                    <a:pt x="181797" y="9357"/>
                  </a:cubicBezTo>
                  <a:cubicBezTo>
                    <a:pt x="181797" y="9433"/>
                    <a:pt x="181769" y="9516"/>
                    <a:pt x="181723" y="9587"/>
                  </a:cubicBezTo>
                  <a:lnTo>
                    <a:pt x="181723" y="9587"/>
                  </a:lnTo>
                  <a:cubicBezTo>
                    <a:pt x="181883" y="9469"/>
                    <a:pt x="181964" y="9236"/>
                    <a:pt x="181964" y="9057"/>
                  </a:cubicBezTo>
                  <a:cubicBezTo>
                    <a:pt x="181964" y="9015"/>
                    <a:pt x="181940" y="8996"/>
                    <a:pt x="181916" y="8996"/>
                  </a:cubicBezTo>
                  <a:cubicBezTo>
                    <a:pt x="181881" y="8996"/>
                    <a:pt x="181844" y="9032"/>
                    <a:pt x="181864" y="9090"/>
                  </a:cubicBezTo>
                  <a:cubicBezTo>
                    <a:pt x="181864" y="9189"/>
                    <a:pt x="181839" y="9272"/>
                    <a:pt x="181798" y="9346"/>
                  </a:cubicBezTo>
                  <a:lnTo>
                    <a:pt x="181798" y="9346"/>
                  </a:lnTo>
                  <a:cubicBezTo>
                    <a:pt x="181826" y="9084"/>
                    <a:pt x="181662" y="8854"/>
                    <a:pt x="181530" y="8690"/>
                  </a:cubicBezTo>
                  <a:cubicBezTo>
                    <a:pt x="181520" y="8669"/>
                    <a:pt x="181503" y="8661"/>
                    <a:pt x="181487" y="8661"/>
                  </a:cubicBezTo>
                  <a:close/>
                  <a:moveTo>
                    <a:pt x="64209" y="7414"/>
                  </a:moveTo>
                  <a:cubicBezTo>
                    <a:pt x="64148" y="7414"/>
                    <a:pt x="64085" y="7473"/>
                    <a:pt x="64113" y="7556"/>
                  </a:cubicBezTo>
                  <a:cubicBezTo>
                    <a:pt x="64246" y="7789"/>
                    <a:pt x="64413" y="8023"/>
                    <a:pt x="64413" y="8390"/>
                  </a:cubicBezTo>
                  <a:cubicBezTo>
                    <a:pt x="64446" y="8656"/>
                    <a:pt x="64513" y="8990"/>
                    <a:pt x="64446" y="9290"/>
                  </a:cubicBezTo>
                  <a:cubicBezTo>
                    <a:pt x="64407" y="9489"/>
                    <a:pt x="64580" y="9617"/>
                    <a:pt x="64734" y="9617"/>
                  </a:cubicBezTo>
                  <a:cubicBezTo>
                    <a:pt x="64838" y="9617"/>
                    <a:pt x="64933" y="9558"/>
                    <a:pt x="64947" y="9424"/>
                  </a:cubicBezTo>
                  <a:cubicBezTo>
                    <a:pt x="65047" y="9057"/>
                    <a:pt x="65047" y="8623"/>
                    <a:pt x="64880" y="8256"/>
                  </a:cubicBezTo>
                  <a:cubicBezTo>
                    <a:pt x="64747" y="7956"/>
                    <a:pt x="64547" y="7556"/>
                    <a:pt x="64246" y="7422"/>
                  </a:cubicBezTo>
                  <a:cubicBezTo>
                    <a:pt x="64234" y="7416"/>
                    <a:pt x="64222" y="7414"/>
                    <a:pt x="64209" y="7414"/>
                  </a:cubicBezTo>
                  <a:close/>
                  <a:moveTo>
                    <a:pt x="173358" y="9591"/>
                  </a:moveTo>
                  <a:cubicBezTo>
                    <a:pt x="173795" y="9591"/>
                    <a:pt x="174240" y="9597"/>
                    <a:pt x="174685" y="9608"/>
                  </a:cubicBezTo>
                  <a:lnTo>
                    <a:pt x="174685" y="9608"/>
                  </a:lnTo>
                  <a:cubicBezTo>
                    <a:pt x="174676" y="9610"/>
                    <a:pt x="174668" y="9612"/>
                    <a:pt x="174659" y="9614"/>
                  </a:cubicBezTo>
                  <a:lnTo>
                    <a:pt x="174659" y="9614"/>
                  </a:lnTo>
                  <a:cubicBezTo>
                    <a:pt x="174642" y="9611"/>
                    <a:pt x="174626" y="9609"/>
                    <a:pt x="174608" y="9609"/>
                  </a:cubicBezTo>
                  <a:cubicBezTo>
                    <a:pt x="174584" y="9609"/>
                    <a:pt x="174558" y="9613"/>
                    <a:pt x="174525" y="9624"/>
                  </a:cubicBezTo>
                  <a:cubicBezTo>
                    <a:pt x="174506" y="9643"/>
                    <a:pt x="174487" y="9684"/>
                    <a:pt x="174468" y="9722"/>
                  </a:cubicBezTo>
                  <a:lnTo>
                    <a:pt x="174468" y="9722"/>
                  </a:lnTo>
                  <a:cubicBezTo>
                    <a:pt x="174110" y="9688"/>
                    <a:pt x="173782" y="9623"/>
                    <a:pt x="173358" y="9591"/>
                  </a:cubicBezTo>
                  <a:close/>
                  <a:moveTo>
                    <a:pt x="113582" y="8390"/>
                  </a:moveTo>
                  <a:cubicBezTo>
                    <a:pt x="113415" y="8590"/>
                    <a:pt x="113248" y="8757"/>
                    <a:pt x="113115" y="9023"/>
                  </a:cubicBezTo>
                  <a:cubicBezTo>
                    <a:pt x="112981" y="9257"/>
                    <a:pt x="112814" y="9457"/>
                    <a:pt x="112714" y="9724"/>
                  </a:cubicBezTo>
                  <a:cubicBezTo>
                    <a:pt x="112676" y="9762"/>
                    <a:pt x="112704" y="9801"/>
                    <a:pt x="112741" y="9801"/>
                  </a:cubicBezTo>
                  <a:cubicBezTo>
                    <a:pt x="112768" y="9801"/>
                    <a:pt x="112800" y="9780"/>
                    <a:pt x="112814" y="9724"/>
                  </a:cubicBezTo>
                  <a:cubicBezTo>
                    <a:pt x="112948" y="9424"/>
                    <a:pt x="113115" y="9224"/>
                    <a:pt x="113315" y="8957"/>
                  </a:cubicBezTo>
                  <a:cubicBezTo>
                    <a:pt x="113448" y="8790"/>
                    <a:pt x="113548" y="8590"/>
                    <a:pt x="113615" y="8390"/>
                  </a:cubicBezTo>
                  <a:close/>
                  <a:moveTo>
                    <a:pt x="170025" y="9183"/>
                  </a:moveTo>
                  <a:cubicBezTo>
                    <a:pt x="170004" y="9183"/>
                    <a:pt x="169980" y="9185"/>
                    <a:pt x="169955" y="9190"/>
                  </a:cubicBezTo>
                  <a:cubicBezTo>
                    <a:pt x="169902" y="9190"/>
                    <a:pt x="169877" y="9218"/>
                    <a:pt x="169880" y="9245"/>
                  </a:cubicBezTo>
                  <a:lnTo>
                    <a:pt x="169880" y="9245"/>
                  </a:lnTo>
                  <a:cubicBezTo>
                    <a:pt x="169870" y="9247"/>
                    <a:pt x="169861" y="9251"/>
                    <a:pt x="169855" y="9257"/>
                  </a:cubicBezTo>
                  <a:cubicBezTo>
                    <a:pt x="169788" y="9390"/>
                    <a:pt x="169688" y="9591"/>
                    <a:pt x="169722" y="9724"/>
                  </a:cubicBezTo>
                  <a:cubicBezTo>
                    <a:pt x="169758" y="9760"/>
                    <a:pt x="169795" y="9807"/>
                    <a:pt x="169837" y="9842"/>
                  </a:cubicBezTo>
                  <a:lnTo>
                    <a:pt x="169837" y="9842"/>
                  </a:lnTo>
                  <a:cubicBezTo>
                    <a:pt x="169865" y="9834"/>
                    <a:pt x="169894" y="9826"/>
                    <a:pt x="169922" y="9818"/>
                  </a:cubicBezTo>
                  <a:lnTo>
                    <a:pt x="169922" y="9818"/>
                  </a:lnTo>
                  <a:cubicBezTo>
                    <a:pt x="169860" y="9785"/>
                    <a:pt x="169822" y="9766"/>
                    <a:pt x="169822" y="9691"/>
                  </a:cubicBezTo>
                  <a:cubicBezTo>
                    <a:pt x="169822" y="9557"/>
                    <a:pt x="169855" y="9424"/>
                    <a:pt x="169955" y="9290"/>
                  </a:cubicBezTo>
                  <a:cubicBezTo>
                    <a:pt x="170123" y="9290"/>
                    <a:pt x="170150" y="9571"/>
                    <a:pt x="170154" y="9760"/>
                  </a:cubicBezTo>
                  <a:lnTo>
                    <a:pt x="170154" y="9760"/>
                  </a:lnTo>
                  <a:cubicBezTo>
                    <a:pt x="170210" y="9747"/>
                    <a:pt x="170266" y="9734"/>
                    <a:pt x="170322" y="9722"/>
                  </a:cubicBezTo>
                  <a:lnTo>
                    <a:pt x="170322" y="9722"/>
                  </a:lnTo>
                  <a:cubicBezTo>
                    <a:pt x="170318" y="9505"/>
                    <a:pt x="170280" y="9183"/>
                    <a:pt x="170025" y="9183"/>
                  </a:cubicBezTo>
                  <a:close/>
                  <a:moveTo>
                    <a:pt x="170154" y="9760"/>
                  </a:moveTo>
                  <a:lnTo>
                    <a:pt x="170154" y="9760"/>
                  </a:lnTo>
                  <a:cubicBezTo>
                    <a:pt x="170076" y="9779"/>
                    <a:pt x="169999" y="9798"/>
                    <a:pt x="169922" y="9818"/>
                  </a:cubicBezTo>
                  <a:lnTo>
                    <a:pt x="169922" y="9818"/>
                  </a:lnTo>
                  <a:cubicBezTo>
                    <a:pt x="169942" y="9829"/>
                    <a:pt x="169964" y="9841"/>
                    <a:pt x="169988" y="9857"/>
                  </a:cubicBezTo>
                  <a:lnTo>
                    <a:pt x="169988" y="9891"/>
                  </a:lnTo>
                  <a:cubicBezTo>
                    <a:pt x="170022" y="9891"/>
                    <a:pt x="170122" y="9857"/>
                    <a:pt x="170155" y="9857"/>
                  </a:cubicBezTo>
                  <a:cubicBezTo>
                    <a:pt x="170155" y="9830"/>
                    <a:pt x="170155" y="9797"/>
                    <a:pt x="170154" y="9760"/>
                  </a:cubicBezTo>
                  <a:close/>
                  <a:moveTo>
                    <a:pt x="169221" y="9357"/>
                  </a:moveTo>
                  <a:lnTo>
                    <a:pt x="169188" y="9390"/>
                  </a:lnTo>
                  <a:cubicBezTo>
                    <a:pt x="169221" y="9424"/>
                    <a:pt x="169388" y="9424"/>
                    <a:pt x="169388" y="9524"/>
                  </a:cubicBezTo>
                  <a:lnTo>
                    <a:pt x="169355" y="9624"/>
                  </a:lnTo>
                  <a:lnTo>
                    <a:pt x="169355" y="9724"/>
                  </a:lnTo>
                  <a:cubicBezTo>
                    <a:pt x="169355" y="9834"/>
                    <a:pt x="169446" y="9899"/>
                    <a:pt x="169516" y="9937"/>
                  </a:cubicBezTo>
                  <a:lnTo>
                    <a:pt x="169516" y="9937"/>
                  </a:lnTo>
                  <a:cubicBezTo>
                    <a:pt x="169552" y="9926"/>
                    <a:pt x="169588" y="9914"/>
                    <a:pt x="169624" y="9903"/>
                  </a:cubicBezTo>
                  <a:lnTo>
                    <a:pt x="169624" y="9903"/>
                  </a:lnTo>
                  <a:cubicBezTo>
                    <a:pt x="169565" y="9829"/>
                    <a:pt x="169455" y="9759"/>
                    <a:pt x="169455" y="9624"/>
                  </a:cubicBezTo>
                  <a:cubicBezTo>
                    <a:pt x="169455" y="9557"/>
                    <a:pt x="169521" y="9490"/>
                    <a:pt x="169455" y="9424"/>
                  </a:cubicBezTo>
                  <a:cubicBezTo>
                    <a:pt x="169388" y="9357"/>
                    <a:pt x="169288" y="9390"/>
                    <a:pt x="169221" y="9357"/>
                  </a:cubicBezTo>
                  <a:close/>
                  <a:moveTo>
                    <a:pt x="169837" y="9842"/>
                  </a:moveTo>
                  <a:lnTo>
                    <a:pt x="169837" y="9842"/>
                  </a:lnTo>
                  <a:cubicBezTo>
                    <a:pt x="169765" y="9861"/>
                    <a:pt x="169694" y="9882"/>
                    <a:pt x="169624" y="9903"/>
                  </a:cubicBezTo>
                  <a:lnTo>
                    <a:pt x="169624" y="9903"/>
                  </a:lnTo>
                  <a:cubicBezTo>
                    <a:pt x="169638" y="9921"/>
                    <a:pt x="169649" y="9939"/>
                    <a:pt x="169655" y="9957"/>
                  </a:cubicBezTo>
                  <a:cubicBezTo>
                    <a:pt x="169788" y="9924"/>
                    <a:pt x="169855" y="9891"/>
                    <a:pt x="169955" y="9891"/>
                  </a:cubicBezTo>
                  <a:cubicBezTo>
                    <a:pt x="169910" y="9891"/>
                    <a:pt x="169871" y="9870"/>
                    <a:pt x="169837" y="9842"/>
                  </a:cubicBezTo>
                  <a:close/>
                  <a:moveTo>
                    <a:pt x="62527" y="7970"/>
                  </a:moveTo>
                  <a:cubicBezTo>
                    <a:pt x="61870" y="7970"/>
                    <a:pt x="61201" y="8359"/>
                    <a:pt x="60610" y="8590"/>
                  </a:cubicBezTo>
                  <a:cubicBezTo>
                    <a:pt x="59243" y="9123"/>
                    <a:pt x="57775" y="9357"/>
                    <a:pt x="56374" y="9624"/>
                  </a:cubicBezTo>
                  <a:cubicBezTo>
                    <a:pt x="56119" y="9688"/>
                    <a:pt x="56199" y="10026"/>
                    <a:pt x="56440" y="10026"/>
                  </a:cubicBezTo>
                  <a:cubicBezTo>
                    <a:pt x="56451" y="10026"/>
                    <a:pt x="56463" y="10026"/>
                    <a:pt x="56474" y="10024"/>
                  </a:cubicBezTo>
                  <a:cubicBezTo>
                    <a:pt x="57675" y="9757"/>
                    <a:pt x="58809" y="9557"/>
                    <a:pt x="60010" y="9123"/>
                  </a:cubicBezTo>
                  <a:cubicBezTo>
                    <a:pt x="61000" y="8772"/>
                    <a:pt x="61807" y="8421"/>
                    <a:pt x="62898" y="8421"/>
                  </a:cubicBezTo>
                  <a:cubicBezTo>
                    <a:pt x="62947" y="8421"/>
                    <a:pt x="62996" y="8422"/>
                    <a:pt x="63045" y="8423"/>
                  </a:cubicBezTo>
                  <a:cubicBezTo>
                    <a:pt x="63212" y="8423"/>
                    <a:pt x="63279" y="8156"/>
                    <a:pt x="63112" y="8089"/>
                  </a:cubicBezTo>
                  <a:cubicBezTo>
                    <a:pt x="62920" y="8005"/>
                    <a:pt x="62724" y="7970"/>
                    <a:pt x="62527" y="7970"/>
                  </a:cubicBezTo>
                  <a:close/>
                  <a:moveTo>
                    <a:pt x="169516" y="9937"/>
                  </a:moveTo>
                  <a:cubicBezTo>
                    <a:pt x="169344" y="9992"/>
                    <a:pt x="169175" y="10052"/>
                    <a:pt x="169008" y="10116"/>
                  </a:cubicBezTo>
                  <a:lnTo>
                    <a:pt x="169008" y="10116"/>
                  </a:lnTo>
                  <a:cubicBezTo>
                    <a:pt x="169048" y="10106"/>
                    <a:pt x="169086" y="10098"/>
                    <a:pt x="169121" y="10091"/>
                  </a:cubicBezTo>
                  <a:cubicBezTo>
                    <a:pt x="169288" y="10058"/>
                    <a:pt x="169388" y="10024"/>
                    <a:pt x="169555" y="9957"/>
                  </a:cubicBezTo>
                  <a:cubicBezTo>
                    <a:pt x="169543" y="9952"/>
                    <a:pt x="169530" y="9945"/>
                    <a:pt x="169516" y="9937"/>
                  </a:cubicBezTo>
                  <a:close/>
                  <a:moveTo>
                    <a:pt x="167820" y="9591"/>
                  </a:moveTo>
                  <a:cubicBezTo>
                    <a:pt x="167820" y="9691"/>
                    <a:pt x="167820" y="9791"/>
                    <a:pt x="167854" y="9891"/>
                  </a:cubicBezTo>
                  <a:cubicBezTo>
                    <a:pt x="167854" y="9924"/>
                    <a:pt x="167920" y="10058"/>
                    <a:pt x="167954" y="10091"/>
                  </a:cubicBezTo>
                  <a:cubicBezTo>
                    <a:pt x="167844" y="10109"/>
                    <a:pt x="167714" y="10147"/>
                    <a:pt x="167587" y="10189"/>
                  </a:cubicBezTo>
                  <a:lnTo>
                    <a:pt x="167587" y="10189"/>
                  </a:lnTo>
                  <a:lnTo>
                    <a:pt x="167587" y="10091"/>
                  </a:lnTo>
                  <a:cubicBezTo>
                    <a:pt x="167520" y="10058"/>
                    <a:pt x="167453" y="10058"/>
                    <a:pt x="167453" y="9957"/>
                  </a:cubicBezTo>
                  <a:lnTo>
                    <a:pt x="167453" y="9757"/>
                  </a:lnTo>
                  <a:cubicBezTo>
                    <a:pt x="167587" y="9691"/>
                    <a:pt x="167687" y="9624"/>
                    <a:pt x="167820" y="9591"/>
                  </a:cubicBezTo>
                  <a:close/>
                  <a:moveTo>
                    <a:pt x="167320" y="9891"/>
                  </a:moveTo>
                  <a:cubicBezTo>
                    <a:pt x="167320" y="9924"/>
                    <a:pt x="167287" y="10024"/>
                    <a:pt x="167320" y="10058"/>
                  </a:cubicBezTo>
                  <a:cubicBezTo>
                    <a:pt x="167349" y="10115"/>
                    <a:pt x="167452" y="10198"/>
                    <a:pt x="167544" y="10198"/>
                  </a:cubicBezTo>
                  <a:cubicBezTo>
                    <a:pt x="167552" y="10198"/>
                    <a:pt x="167559" y="10197"/>
                    <a:pt x="167567" y="10196"/>
                  </a:cubicBezTo>
                  <a:lnTo>
                    <a:pt x="167567" y="10196"/>
                  </a:lnTo>
                  <a:cubicBezTo>
                    <a:pt x="167468" y="10228"/>
                    <a:pt x="167371" y="10263"/>
                    <a:pt x="167287" y="10291"/>
                  </a:cubicBezTo>
                  <a:lnTo>
                    <a:pt x="167287" y="10224"/>
                  </a:lnTo>
                  <a:cubicBezTo>
                    <a:pt x="167220" y="10191"/>
                    <a:pt x="167153" y="10191"/>
                    <a:pt x="167120" y="10124"/>
                  </a:cubicBezTo>
                  <a:cubicBezTo>
                    <a:pt x="167086" y="10091"/>
                    <a:pt x="167020" y="10058"/>
                    <a:pt x="167020" y="9957"/>
                  </a:cubicBezTo>
                  <a:cubicBezTo>
                    <a:pt x="167120" y="9957"/>
                    <a:pt x="167186" y="9924"/>
                    <a:pt x="167320" y="9891"/>
                  </a:cubicBezTo>
                  <a:close/>
                  <a:moveTo>
                    <a:pt x="175554" y="9632"/>
                  </a:moveTo>
                  <a:cubicBezTo>
                    <a:pt x="175523" y="9892"/>
                    <a:pt x="175496" y="10203"/>
                    <a:pt x="175559" y="10424"/>
                  </a:cubicBezTo>
                  <a:lnTo>
                    <a:pt x="175626" y="10458"/>
                  </a:lnTo>
                  <a:cubicBezTo>
                    <a:pt x="175644" y="10467"/>
                    <a:pt x="175659" y="10471"/>
                    <a:pt x="175671" y="10471"/>
                  </a:cubicBezTo>
                  <a:cubicBezTo>
                    <a:pt x="175742" y="10471"/>
                    <a:pt x="175693" y="10315"/>
                    <a:pt x="175693" y="10258"/>
                  </a:cubicBezTo>
                  <a:cubicBezTo>
                    <a:pt x="175693" y="10062"/>
                    <a:pt x="175693" y="9866"/>
                    <a:pt x="175755" y="9639"/>
                  </a:cubicBezTo>
                  <a:lnTo>
                    <a:pt x="175755" y="9639"/>
                  </a:lnTo>
                  <a:cubicBezTo>
                    <a:pt x="175688" y="9637"/>
                    <a:pt x="175621" y="9635"/>
                    <a:pt x="175554" y="9632"/>
                  </a:cubicBezTo>
                  <a:close/>
                  <a:moveTo>
                    <a:pt x="62292" y="9634"/>
                  </a:moveTo>
                  <a:cubicBezTo>
                    <a:pt x="61311" y="9634"/>
                    <a:pt x="60127" y="10172"/>
                    <a:pt x="59410" y="10358"/>
                  </a:cubicBezTo>
                  <a:cubicBezTo>
                    <a:pt x="59229" y="10388"/>
                    <a:pt x="59265" y="10634"/>
                    <a:pt x="59445" y="10634"/>
                  </a:cubicBezTo>
                  <a:cubicBezTo>
                    <a:pt x="59465" y="10634"/>
                    <a:pt x="59486" y="10631"/>
                    <a:pt x="59510" y="10625"/>
                  </a:cubicBezTo>
                  <a:cubicBezTo>
                    <a:pt x="60110" y="10525"/>
                    <a:pt x="60744" y="10358"/>
                    <a:pt x="61411" y="10224"/>
                  </a:cubicBezTo>
                  <a:cubicBezTo>
                    <a:pt x="61537" y="10205"/>
                    <a:pt x="61664" y="10198"/>
                    <a:pt x="61790" y="10198"/>
                  </a:cubicBezTo>
                  <a:cubicBezTo>
                    <a:pt x="62143" y="10198"/>
                    <a:pt x="62494" y="10253"/>
                    <a:pt x="62839" y="10253"/>
                  </a:cubicBezTo>
                  <a:cubicBezTo>
                    <a:pt x="63021" y="10253"/>
                    <a:pt x="63201" y="10238"/>
                    <a:pt x="63379" y="10191"/>
                  </a:cubicBezTo>
                  <a:cubicBezTo>
                    <a:pt x="63446" y="10124"/>
                    <a:pt x="63446" y="10058"/>
                    <a:pt x="63412" y="10024"/>
                  </a:cubicBezTo>
                  <a:cubicBezTo>
                    <a:pt x="63116" y="9738"/>
                    <a:pt x="62724" y="9634"/>
                    <a:pt x="62292" y="9634"/>
                  </a:cubicBezTo>
                  <a:close/>
                  <a:moveTo>
                    <a:pt x="82960" y="10558"/>
                  </a:moveTo>
                  <a:cubicBezTo>
                    <a:pt x="82893" y="10558"/>
                    <a:pt x="82893" y="10691"/>
                    <a:pt x="82960" y="10691"/>
                  </a:cubicBezTo>
                  <a:cubicBezTo>
                    <a:pt x="83060" y="10691"/>
                    <a:pt x="83060" y="10558"/>
                    <a:pt x="82960" y="10558"/>
                  </a:cubicBezTo>
                  <a:close/>
                  <a:moveTo>
                    <a:pt x="166920" y="10091"/>
                  </a:moveTo>
                  <a:cubicBezTo>
                    <a:pt x="166953" y="10224"/>
                    <a:pt x="167020" y="10324"/>
                    <a:pt x="167186" y="10324"/>
                  </a:cubicBezTo>
                  <a:cubicBezTo>
                    <a:pt x="166786" y="10458"/>
                    <a:pt x="166419" y="10591"/>
                    <a:pt x="165986" y="10725"/>
                  </a:cubicBezTo>
                  <a:cubicBezTo>
                    <a:pt x="166086" y="10625"/>
                    <a:pt x="166186" y="10558"/>
                    <a:pt x="166319" y="10424"/>
                  </a:cubicBezTo>
                  <a:cubicBezTo>
                    <a:pt x="166519" y="10291"/>
                    <a:pt x="166686" y="10191"/>
                    <a:pt x="166920" y="10091"/>
                  </a:cubicBezTo>
                  <a:close/>
                  <a:moveTo>
                    <a:pt x="183465" y="10625"/>
                  </a:moveTo>
                  <a:cubicBezTo>
                    <a:pt x="183431" y="10625"/>
                    <a:pt x="183331" y="10725"/>
                    <a:pt x="183431" y="10758"/>
                  </a:cubicBezTo>
                  <a:cubicBezTo>
                    <a:pt x="183436" y="10763"/>
                    <a:pt x="183441" y="10765"/>
                    <a:pt x="183447" y="10765"/>
                  </a:cubicBezTo>
                  <a:cubicBezTo>
                    <a:pt x="183481" y="10765"/>
                    <a:pt x="183522" y="10682"/>
                    <a:pt x="183465" y="10625"/>
                  </a:cubicBezTo>
                  <a:close/>
                  <a:moveTo>
                    <a:pt x="68716" y="10424"/>
                  </a:moveTo>
                  <a:cubicBezTo>
                    <a:pt x="68449" y="10424"/>
                    <a:pt x="68449" y="10791"/>
                    <a:pt x="68716" y="10791"/>
                  </a:cubicBezTo>
                  <a:cubicBezTo>
                    <a:pt x="68916" y="10791"/>
                    <a:pt x="68916" y="10424"/>
                    <a:pt x="68716" y="10424"/>
                  </a:cubicBezTo>
                  <a:close/>
                  <a:moveTo>
                    <a:pt x="104775" y="10224"/>
                  </a:moveTo>
                  <a:cubicBezTo>
                    <a:pt x="104742" y="10224"/>
                    <a:pt x="104709" y="10224"/>
                    <a:pt x="104608" y="10258"/>
                  </a:cubicBezTo>
                  <a:lnTo>
                    <a:pt x="104542" y="10291"/>
                  </a:lnTo>
                  <a:cubicBezTo>
                    <a:pt x="104475" y="10324"/>
                    <a:pt x="104408" y="10391"/>
                    <a:pt x="104375" y="10391"/>
                  </a:cubicBezTo>
                  <a:cubicBezTo>
                    <a:pt x="104242" y="10458"/>
                    <a:pt x="104208" y="10625"/>
                    <a:pt x="104275" y="10758"/>
                  </a:cubicBezTo>
                  <a:cubicBezTo>
                    <a:pt x="104297" y="10847"/>
                    <a:pt x="104364" y="10891"/>
                    <a:pt x="104455" y="10891"/>
                  </a:cubicBezTo>
                  <a:cubicBezTo>
                    <a:pt x="104501" y="10891"/>
                    <a:pt x="104553" y="10880"/>
                    <a:pt x="104608" y="10858"/>
                  </a:cubicBezTo>
                  <a:lnTo>
                    <a:pt x="104875" y="10725"/>
                  </a:lnTo>
                  <a:lnTo>
                    <a:pt x="104909" y="10725"/>
                  </a:lnTo>
                  <a:cubicBezTo>
                    <a:pt x="104909" y="10725"/>
                    <a:pt x="104942" y="10725"/>
                    <a:pt x="104942" y="10691"/>
                  </a:cubicBezTo>
                  <a:cubicBezTo>
                    <a:pt x="105042" y="10591"/>
                    <a:pt x="105042" y="10525"/>
                    <a:pt x="105042" y="10424"/>
                  </a:cubicBezTo>
                  <a:cubicBezTo>
                    <a:pt x="104975" y="10291"/>
                    <a:pt x="104909" y="10224"/>
                    <a:pt x="104775" y="10224"/>
                  </a:cubicBezTo>
                  <a:close/>
                  <a:moveTo>
                    <a:pt x="182521" y="10395"/>
                  </a:moveTo>
                  <a:cubicBezTo>
                    <a:pt x="182491" y="10395"/>
                    <a:pt x="182464" y="10413"/>
                    <a:pt x="182464" y="10458"/>
                  </a:cubicBezTo>
                  <a:cubicBezTo>
                    <a:pt x="182431" y="10625"/>
                    <a:pt x="182464" y="10791"/>
                    <a:pt x="182631" y="10891"/>
                  </a:cubicBezTo>
                  <a:cubicBezTo>
                    <a:pt x="182664" y="10891"/>
                    <a:pt x="182698" y="10858"/>
                    <a:pt x="182664" y="10791"/>
                  </a:cubicBezTo>
                  <a:cubicBezTo>
                    <a:pt x="182631" y="10725"/>
                    <a:pt x="182598" y="10691"/>
                    <a:pt x="182598" y="10625"/>
                  </a:cubicBezTo>
                  <a:lnTo>
                    <a:pt x="182598" y="10458"/>
                  </a:lnTo>
                  <a:cubicBezTo>
                    <a:pt x="182598" y="10421"/>
                    <a:pt x="182557" y="10395"/>
                    <a:pt x="182521" y="10395"/>
                  </a:cubicBezTo>
                  <a:close/>
                  <a:moveTo>
                    <a:pt x="177194" y="9757"/>
                  </a:moveTo>
                  <a:cubicBezTo>
                    <a:pt x="177027" y="10124"/>
                    <a:pt x="176860" y="10558"/>
                    <a:pt x="176927" y="10925"/>
                  </a:cubicBezTo>
                  <a:cubicBezTo>
                    <a:pt x="176927" y="10941"/>
                    <a:pt x="176943" y="10950"/>
                    <a:pt x="176960" y="10950"/>
                  </a:cubicBezTo>
                  <a:cubicBezTo>
                    <a:pt x="176977" y="10950"/>
                    <a:pt x="176993" y="10941"/>
                    <a:pt x="176993" y="10925"/>
                  </a:cubicBezTo>
                  <a:cubicBezTo>
                    <a:pt x="177027" y="10725"/>
                    <a:pt x="177027" y="10525"/>
                    <a:pt x="177094" y="10358"/>
                  </a:cubicBezTo>
                  <a:cubicBezTo>
                    <a:pt x="177127" y="10191"/>
                    <a:pt x="177160" y="9957"/>
                    <a:pt x="177260" y="9791"/>
                  </a:cubicBezTo>
                  <a:cubicBezTo>
                    <a:pt x="177260" y="9778"/>
                    <a:pt x="177257" y="9767"/>
                    <a:pt x="177251" y="9757"/>
                  </a:cubicBezTo>
                  <a:close/>
                  <a:moveTo>
                    <a:pt x="54906" y="10791"/>
                  </a:moveTo>
                  <a:lnTo>
                    <a:pt x="54806" y="10891"/>
                  </a:lnTo>
                  <a:cubicBezTo>
                    <a:pt x="54806" y="10925"/>
                    <a:pt x="54873" y="10958"/>
                    <a:pt x="54906" y="10958"/>
                  </a:cubicBezTo>
                  <a:lnTo>
                    <a:pt x="54973" y="10958"/>
                  </a:lnTo>
                  <a:lnTo>
                    <a:pt x="55073" y="10891"/>
                  </a:lnTo>
                  <a:cubicBezTo>
                    <a:pt x="55073" y="10858"/>
                    <a:pt x="55040" y="10791"/>
                    <a:pt x="54973" y="10791"/>
                  </a:cubicBezTo>
                  <a:close/>
                  <a:moveTo>
                    <a:pt x="181302" y="10778"/>
                  </a:moveTo>
                  <a:cubicBezTo>
                    <a:pt x="181299" y="10778"/>
                    <a:pt x="181297" y="10782"/>
                    <a:pt x="181297" y="10791"/>
                  </a:cubicBezTo>
                  <a:cubicBezTo>
                    <a:pt x="181263" y="10791"/>
                    <a:pt x="181263" y="10858"/>
                    <a:pt x="181263" y="10891"/>
                  </a:cubicBezTo>
                  <a:cubicBezTo>
                    <a:pt x="181263" y="10925"/>
                    <a:pt x="181297" y="10958"/>
                    <a:pt x="181297" y="11025"/>
                  </a:cubicBezTo>
                  <a:cubicBezTo>
                    <a:pt x="181306" y="11034"/>
                    <a:pt x="181314" y="11038"/>
                    <a:pt x="181323" y="11038"/>
                  </a:cubicBezTo>
                  <a:cubicBezTo>
                    <a:pt x="181345" y="11038"/>
                    <a:pt x="181363" y="11007"/>
                    <a:pt x="181363" y="10958"/>
                  </a:cubicBezTo>
                  <a:cubicBezTo>
                    <a:pt x="181330" y="10925"/>
                    <a:pt x="181330" y="10891"/>
                    <a:pt x="181330" y="10858"/>
                  </a:cubicBezTo>
                  <a:cubicBezTo>
                    <a:pt x="181330" y="10809"/>
                    <a:pt x="181312" y="10778"/>
                    <a:pt x="181302" y="10778"/>
                  </a:cubicBezTo>
                  <a:close/>
                  <a:moveTo>
                    <a:pt x="181680" y="10350"/>
                  </a:moveTo>
                  <a:cubicBezTo>
                    <a:pt x="181645" y="10350"/>
                    <a:pt x="181610" y="10371"/>
                    <a:pt x="181597" y="10424"/>
                  </a:cubicBezTo>
                  <a:cubicBezTo>
                    <a:pt x="181530" y="10525"/>
                    <a:pt x="181530" y="10625"/>
                    <a:pt x="181597" y="10758"/>
                  </a:cubicBezTo>
                  <a:cubicBezTo>
                    <a:pt x="181597" y="10825"/>
                    <a:pt x="181630" y="10992"/>
                    <a:pt x="181697" y="11058"/>
                  </a:cubicBezTo>
                  <a:cubicBezTo>
                    <a:pt x="181724" y="11067"/>
                    <a:pt x="181746" y="11071"/>
                    <a:pt x="181764" y="11071"/>
                  </a:cubicBezTo>
                  <a:cubicBezTo>
                    <a:pt x="181812" y="11071"/>
                    <a:pt x="181830" y="11040"/>
                    <a:pt x="181830" y="10992"/>
                  </a:cubicBezTo>
                  <a:cubicBezTo>
                    <a:pt x="181830" y="10925"/>
                    <a:pt x="181764" y="10825"/>
                    <a:pt x="181764" y="10758"/>
                  </a:cubicBezTo>
                  <a:lnTo>
                    <a:pt x="181764" y="10458"/>
                  </a:lnTo>
                  <a:cubicBezTo>
                    <a:pt x="181784" y="10398"/>
                    <a:pt x="181732" y="10350"/>
                    <a:pt x="181680" y="10350"/>
                  </a:cubicBezTo>
                  <a:close/>
                  <a:moveTo>
                    <a:pt x="111606" y="7491"/>
                  </a:moveTo>
                  <a:cubicBezTo>
                    <a:pt x="111561" y="7491"/>
                    <a:pt x="111515" y="7510"/>
                    <a:pt x="111480" y="7556"/>
                  </a:cubicBezTo>
                  <a:cubicBezTo>
                    <a:pt x="110813" y="8623"/>
                    <a:pt x="110713" y="9891"/>
                    <a:pt x="110446" y="11092"/>
                  </a:cubicBezTo>
                  <a:cubicBezTo>
                    <a:pt x="110446" y="11115"/>
                    <a:pt x="110462" y="11153"/>
                    <a:pt x="110505" y="11153"/>
                  </a:cubicBezTo>
                  <a:cubicBezTo>
                    <a:pt x="110524" y="11153"/>
                    <a:pt x="110548" y="11146"/>
                    <a:pt x="110579" y="11125"/>
                  </a:cubicBezTo>
                  <a:cubicBezTo>
                    <a:pt x="111113" y="9991"/>
                    <a:pt x="111280" y="8790"/>
                    <a:pt x="111747" y="7622"/>
                  </a:cubicBezTo>
                  <a:cubicBezTo>
                    <a:pt x="111769" y="7557"/>
                    <a:pt x="111691" y="7491"/>
                    <a:pt x="111606" y="7491"/>
                  </a:cubicBezTo>
                  <a:close/>
                  <a:moveTo>
                    <a:pt x="180425" y="10783"/>
                  </a:moveTo>
                  <a:cubicBezTo>
                    <a:pt x="180388" y="10783"/>
                    <a:pt x="180346" y="10808"/>
                    <a:pt x="180329" y="10858"/>
                  </a:cubicBezTo>
                  <a:cubicBezTo>
                    <a:pt x="180329" y="10958"/>
                    <a:pt x="180296" y="11092"/>
                    <a:pt x="180363" y="11225"/>
                  </a:cubicBezTo>
                  <a:cubicBezTo>
                    <a:pt x="180433" y="11272"/>
                    <a:pt x="180487" y="11319"/>
                    <a:pt x="180548" y="11319"/>
                  </a:cubicBezTo>
                  <a:cubicBezTo>
                    <a:pt x="180574" y="11319"/>
                    <a:pt x="180600" y="11311"/>
                    <a:pt x="180629" y="11292"/>
                  </a:cubicBezTo>
                  <a:lnTo>
                    <a:pt x="180629" y="11225"/>
                  </a:lnTo>
                  <a:cubicBezTo>
                    <a:pt x="180596" y="11158"/>
                    <a:pt x="180529" y="11158"/>
                    <a:pt x="180496" y="11092"/>
                  </a:cubicBezTo>
                  <a:lnTo>
                    <a:pt x="180496" y="10858"/>
                  </a:lnTo>
                  <a:cubicBezTo>
                    <a:pt x="180496" y="10808"/>
                    <a:pt x="180463" y="10783"/>
                    <a:pt x="180425" y="10783"/>
                  </a:cubicBezTo>
                  <a:close/>
                  <a:moveTo>
                    <a:pt x="173358" y="11425"/>
                  </a:moveTo>
                  <a:cubicBezTo>
                    <a:pt x="173324" y="11425"/>
                    <a:pt x="173291" y="11459"/>
                    <a:pt x="173324" y="11525"/>
                  </a:cubicBezTo>
                  <a:cubicBezTo>
                    <a:pt x="173358" y="11525"/>
                    <a:pt x="173424" y="11459"/>
                    <a:pt x="173358" y="11425"/>
                  </a:cubicBezTo>
                  <a:close/>
                  <a:moveTo>
                    <a:pt x="61711" y="11025"/>
                  </a:moveTo>
                  <a:cubicBezTo>
                    <a:pt x="61611" y="11025"/>
                    <a:pt x="61511" y="11058"/>
                    <a:pt x="61411" y="11058"/>
                  </a:cubicBezTo>
                  <a:cubicBezTo>
                    <a:pt x="61244" y="11092"/>
                    <a:pt x="61077" y="11125"/>
                    <a:pt x="60911" y="11225"/>
                  </a:cubicBezTo>
                  <a:cubicBezTo>
                    <a:pt x="60710" y="11282"/>
                    <a:pt x="60829" y="11586"/>
                    <a:pt x="61015" y="11586"/>
                  </a:cubicBezTo>
                  <a:cubicBezTo>
                    <a:pt x="61045" y="11586"/>
                    <a:pt x="61078" y="11577"/>
                    <a:pt x="61111" y="11559"/>
                  </a:cubicBezTo>
                  <a:cubicBezTo>
                    <a:pt x="61244" y="11459"/>
                    <a:pt x="61411" y="11425"/>
                    <a:pt x="61544" y="11425"/>
                  </a:cubicBezTo>
                  <a:cubicBezTo>
                    <a:pt x="61611" y="11392"/>
                    <a:pt x="61711" y="11392"/>
                    <a:pt x="61745" y="11392"/>
                  </a:cubicBezTo>
                  <a:cubicBezTo>
                    <a:pt x="61778" y="11392"/>
                    <a:pt x="61878" y="11358"/>
                    <a:pt x="61911" y="11292"/>
                  </a:cubicBezTo>
                  <a:cubicBezTo>
                    <a:pt x="61978" y="11258"/>
                    <a:pt x="61978" y="11125"/>
                    <a:pt x="61911" y="11092"/>
                  </a:cubicBezTo>
                  <a:cubicBezTo>
                    <a:pt x="61845" y="11058"/>
                    <a:pt x="61778" y="11025"/>
                    <a:pt x="61711" y="11025"/>
                  </a:cubicBezTo>
                  <a:close/>
                  <a:moveTo>
                    <a:pt x="90699" y="11058"/>
                  </a:moveTo>
                  <a:cubicBezTo>
                    <a:pt x="90565" y="11058"/>
                    <a:pt x="90465" y="11192"/>
                    <a:pt x="90565" y="11258"/>
                  </a:cubicBezTo>
                  <a:cubicBezTo>
                    <a:pt x="90799" y="11525"/>
                    <a:pt x="91166" y="11592"/>
                    <a:pt x="91532" y="11625"/>
                  </a:cubicBezTo>
                  <a:cubicBezTo>
                    <a:pt x="91551" y="11633"/>
                    <a:pt x="91568" y="11636"/>
                    <a:pt x="91584" y="11636"/>
                  </a:cubicBezTo>
                  <a:cubicBezTo>
                    <a:pt x="91711" y="11636"/>
                    <a:pt x="91744" y="11421"/>
                    <a:pt x="91566" y="11392"/>
                  </a:cubicBezTo>
                  <a:cubicBezTo>
                    <a:pt x="91266" y="11258"/>
                    <a:pt x="90965" y="11092"/>
                    <a:pt x="90699" y="11058"/>
                  </a:cubicBezTo>
                  <a:close/>
                  <a:moveTo>
                    <a:pt x="185867" y="11525"/>
                  </a:moveTo>
                  <a:cubicBezTo>
                    <a:pt x="185833" y="11525"/>
                    <a:pt x="185800" y="11559"/>
                    <a:pt x="185800" y="11592"/>
                  </a:cubicBezTo>
                  <a:lnTo>
                    <a:pt x="185833" y="11659"/>
                  </a:lnTo>
                  <a:lnTo>
                    <a:pt x="185967" y="11659"/>
                  </a:lnTo>
                  <a:lnTo>
                    <a:pt x="186000" y="11625"/>
                  </a:lnTo>
                  <a:lnTo>
                    <a:pt x="186033" y="11625"/>
                  </a:lnTo>
                  <a:lnTo>
                    <a:pt x="186033" y="11559"/>
                  </a:lnTo>
                  <a:cubicBezTo>
                    <a:pt x="185967" y="11525"/>
                    <a:pt x="185933" y="11525"/>
                    <a:pt x="185867" y="11525"/>
                  </a:cubicBezTo>
                  <a:close/>
                  <a:moveTo>
                    <a:pt x="174329" y="11289"/>
                  </a:moveTo>
                  <a:cubicBezTo>
                    <a:pt x="174173" y="11289"/>
                    <a:pt x="174025" y="11531"/>
                    <a:pt x="174025" y="11625"/>
                  </a:cubicBezTo>
                  <a:cubicBezTo>
                    <a:pt x="174005" y="11706"/>
                    <a:pt x="174058" y="11750"/>
                    <a:pt x="174110" y="11750"/>
                  </a:cubicBezTo>
                  <a:cubicBezTo>
                    <a:pt x="174144" y="11750"/>
                    <a:pt x="174178" y="11731"/>
                    <a:pt x="174191" y="11692"/>
                  </a:cubicBezTo>
                  <a:cubicBezTo>
                    <a:pt x="174191" y="11592"/>
                    <a:pt x="174258" y="11559"/>
                    <a:pt x="174292" y="11525"/>
                  </a:cubicBezTo>
                  <a:lnTo>
                    <a:pt x="174425" y="11392"/>
                  </a:lnTo>
                  <a:cubicBezTo>
                    <a:pt x="174425" y="11392"/>
                    <a:pt x="174425" y="11292"/>
                    <a:pt x="174358" y="11292"/>
                  </a:cubicBezTo>
                  <a:cubicBezTo>
                    <a:pt x="174349" y="11290"/>
                    <a:pt x="174339" y="11289"/>
                    <a:pt x="174329" y="11289"/>
                  </a:cubicBezTo>
                  <a:close/>
                  <a:moveTo>
                    <a:pt x="97258" y="10906"/>
                  </a:moveTo>
                  <a:cubicBezTo>
                    <a:pt x="96565" y="10906"/>
                    <a:pt x="95847" y="10969"/>
                    <a:pt x="95268" y="11258"/>
                  </a:cubicBezTo>
                  <a:cubicBezTo>
                    <a:pt x="95135" y="11358"/>
                    <a:pt x="95202" y="11559"/>
                    <a:pt x="95369" y="11559"/>
                  </a:cubicBezTo>
                  <a:cubicBezTo>
                    <a:pt x="96028" y="11544"/>
                    <a:pt x="96798" y="11487"/>
                    <a:pt x="97573" y="11487"/>
                  </a:cubicBezTo>
                  <a:cubicBezTo>
                    <a:pt x="98602" y="11487"/>
                    <a:pt x="99640" y="11588"/>
                    <a:pt x="100439" y="12026"/>
                  </a:cubicBezTo>
                  <a:cubicBezTo>
                    <a:pt x="100485" y="12049"/>
                    <a:pt x="100531" y="12059"/>
                    <a:pt x="100574" y="12059"/>
                  </a:cubicBezTo>
                  <a:cubicBezTo>
                    <a:pt x="100843" y="12059"/>
                    <a:pt x="101026" y="11660"/>
                    <a:pt x="100739" y="11459"/>
                  </a:cubicBezTo>
                  <a:cubicBezTo>
                    <a:pt x="99905" y="11025"/>
                    <a:pt x="98904" y="10958"/>
                    <a:pt x="98037" y="10925"/>
                  </a:cubicBezTo>
                  <a:cubicBezTo>
                    <a:pt x="97787" y="10916"/>
                    <a:pt x="97525" y="10906"/>
                    <a:pt x="97258" y="10906"/>
                  </a:cubicBezTo>
                  <a:close/>
                  <a:moveTo>
                    <a:pt x="53801" y="11122"/>
                  </a:moveTo>
                  <a:cubicBezTo>
                    <a:pt x="53791" y="11122"/>
                    <a:pt x="53782" y="11123"/>
                    <a:pt x="53772" y="11125"/>
                  </a:cubicBezTo>
                  <a:cubicBezTo>
                    <a:pt x="53539" y="11225"/>
                    <a:pt x="53339" y="11358"/>
                    <a:pt x="53105" y="11425"/>
                  </a:cubicBezTo>
                  <a:cubicBezTo>
                    <a:pt x="52872" y="11559"/>
                    <a:pt x="52605" y="11592"/>
                    <a:pt x="52371" y="11692"/>
                  </a:cubicBezTo>
                  <a:cubicBezTo>
                    <a:pt x="52117" y="11756"/>
                    <a:pt x="52226" y="12061"/>
                    <a:pt x="52468" y="12061"/>
                  </a:cubicBezTo>
                  <a:cubicBezTo>
                    <a:pt x="52480" y="12061"/>
                    <a:pt x="52492" y="12061"/>
                    <a:pt x="52505" y="12059"/>
                  </a:cubicBezTo>
                  <a:cubicBezTo>
                    <a:pt x="53005" y="12026"/>
                    <a:pt x="53439" y="11625"/>
                    <a:pt x="53906" y="11425"/>
                  </a:cubicBezTo>
                  <a:cubicBezTo>
                    <a:pt x="54031" y="11362"/>
                    <a:pt x="53950" y="11122"/>
                    <a:pt x="53801" y="11122"/>
                  </a:cubicBezTo>
                  <a:close/>
                  <a:moveTo>
                    <a:pt x="175132" y="11444"/>
                  </a:moveTo>
                  <a:cubicBezTo>
                    <a:pt x="174761" y="11444"/>
                    <a:pt x="174478" y="11825"/>
                    <a:pt x="174358" y="12126"/>
                  </a:cubicBezTo>
                  <a:cubicBezTo>
                    <a:pt x="174358" y="12204"/>
                    <a:pt x="174404" y="12236"/>
                    <a:pt x="174449" y="12236"/>
                  </a:cubicBezTo>
                  <a:cubicBezTo>
                    <a:pt x="174480" y="12236"/>
                    <a:pt x="174511" y="12220"/>
                    <a:pt x="174525" y="12192"/>
                  </a:cubicBezTo>
                  <a:cubicBezTo>
                    <a:pt x="174592" y="11992"/>
                    <a:pt x="174658" y="11859"/>
                    <a:pt x="174825" y="11725"/>
                  </a:cubicBezTo>
                  <a:cubicBezTo>
                    <a:pt x="174959" y="11625"/>
                    <a:pt x="175125" y="11625"/>
                    <a:pt x="175259" y="11559"/>
                  </a:cubicBezTo>
                  <a:lnTo>
                    <a:pt x="175259" y="11459"/>
                  </a:lnTo>
                  <a:cubicBezTo>
                    <a:pt x="175216" y="11449"/>
                    <a:pt x="175174" y="11444"/>
                    <a:pt x="175132" y="11444"/>
                  </a:cubicBezTo>
                  <a:close/>
                  <a:moveTo>
                    <a:pt x="178028" y="12526"/>
                  </a:moveTo>
                  <a:lnTo>
                    <a:pt x="178028" y="12526"/>
                  </a:lnTo>
                  <a:cubicBezTo>
                    <a:pt x="178029" y="12527"/>
                    <a:pt x="178030" y="12528"/>
                    <a:pt x="178031" y="12529"/>
                  </a:cubicBezTo>
                  <a:lnTo>
                    <a:pt x="178031" y="12529"/>
                  </a:lnTo>
                  <a:cubicBezTo>
                    <a:pt x="178037" y="12530"/>
                    <a:pt x="178043" y="12531"/>
                    <a:pt x="178049" y="12532"/>
                  </a:cubicBezTo>
                  <a:lnTo>
                    <a:pt x="178049" y="12532"/>
                  </a:lnTo>
                  <a:cubicBezTo>
                    <a:pt x="178042" y="12530"/>
                    <a:pt x="178035" y="12528"/>
                    <a:pt x="178028" y="12526"/>
                  </a:cubicBezTo>
                  <a:close/>
                  <a:moveTo>
                    <a:pt x="110417" y="11800"/>
                  </a:moveTo>
                  <a:cubicBezTo>
                    <a:pt x="110354" y="11800"/>
                    <a:pt x="110296" y="11842"/>
                    <a:pt x="110313" y="11926"/>
                  </a:cubicBezTo>
                  <a:cubicBezTo>
                    <a:pt x="110313" y="12092"/>
                    <a:pt x="110279" y="12359"/>
                    <a:pt x="110346" y="12526"/>
                  </a:cubicBezTo>
                  <a:cubicBezTo>
                    <a:pt x="110346" y="12559"/>
                    <a:pt x="110371" y="12576"/>
                    <a:pt x="110400" y="12576"/>
                  </a:cubicBezTo>
                  <a:cubicBezTo>
                    <a:pt x="110429" y="12576"/>
                    <a:pt x="110463" y="12559"/>
                    <a:pt x="110479" y="12526"/>
                  </a:cubicBezTo>
                  <a:cubicBezTo>
                    <a:pt x="110546" y="12359"/>
                    <a:pt x="110546" y="12126"/>
                    <a:pt x="110546" y="11926"/>
                  </a:cubicBezTo>
                  <a:cubicBezTo>
                    <a:pt x="110546" y="11842"/>
                    <a:pt x="110479" y="11800"/>
                    <a:pt x="110417" y="11800"/>
                  </a:cubicBezTo>
                  <a:close/>
                  <a:moveTo>
                    <a:pt x="175549" y="11661"/>
                  </a:moveTo>
                  <a:cubicBezTo>
                    <a:pt x="175412" y="11661"/>
                    <a:pt x="175271" y="11787"/>
                    <a:pt x="175192" y="11892"/>
                  </a:cubicBezTo>
                  <a:cubicBezTo>
                    <a:pt x="174992" y="12092"/>
                    <a:pt x="174859" y="12292"/>
                    <a:pt x="174859" y="12593"/>
                  </a:cubicBezTo>
                  <a:cubicBezTo>
                    <a:pt x="174842" y="12609"/>
                    <a:pt x="174867" y="12618"/>
                    <a:pt x="174896" y="12618"/>
                  </a:cubicBezTo>
                  <a:cubicBezTo>
                    <a:pt x="174925" y="12618"/>
                    <a:pt x="174959" y="12609"/>
                    <a:pt x="174959" y="12593"/>
                  </a:cubicBezTo>
                  <a:cubicBezTo>
                    <a:pt x="174959" y="12393"/>
                    <a:pt x="175092" y="12192"/>
                    <a:pt x="175259" y="11992"/>
                  </a:cubicBezTo>
                  <a:cubicBezTo>
                    <a:pt x="175359" y="11892"/>
                    <a:pt x="175526" y="11825"/>
                    <a:pt x="175659" y="11759"/>
                  </a:cubicBezTo>
                  <a:lnTo>
                    <a:pt x="175659" y="11692"/>
                  </a:lnTo>
                  <a:cubicBezTo>
                    <a:pt x="175624" y="11671"/>
                    <a:pt x="175587" y="11661"/>
                    <a:pt x="175549" y="11661"/>
                  </a:cubicBezTo>
                  <a:close/>
                  <a:moveTo>
                    <a:pt x="176235" y="11903"/>
                  </a:moveTo>
                  <a:cubicBezTo>
                    <a:pt x="175911" y="11903"/>
                    <a:pt x="175603" y="12327"/>
                    <a:pt x="175426" y="12593"/>
                  </a:cubicBezTo>
                  <a:cubicBezTo>
                    <a:pt x="175380" y="12616"/>
                    <a:pt x="175429" y="12655"/>
                    <a:pt x="175475" y="12655"/>
                  </a:cubicBezTo>
                  <a:cubicBezTo>
                    <a:pt x="175495" y="12655"/>
                    <a:pt x="175515" y="12647"/>
                    <a:pt x="175526" y="12626"/>
                  </a:cubicBezTo>
                  <a:cubicBezTo>
                    <a:pt x="175659" y="12459"/>
                    <a:pt x="175793" y="12359"/>
                    <a:pt x="175926" y="12226"/>
                  </a:cubicBezTo>
                  <a:cubicBezTo>
                    <a:pt x="176093" y="12126"/>
                    <a:pt x="176193" y="12092"/>
                    <a:pt x="176360" y="12059"/>
                  </a:cubicBezTo>
                  <a:cubicBezTo>
                    <a:pt x="176426" y="11992"/>
                    <a:pt x="176426" y="11926"/>
                    <a:pt x="176360" y="11926"/>
                  </a:cubicBezTo>
                  <a:cubicBezTo>
                    <a:pt x="176318" y="11910"/>
                    <a:pt x="176276" y="11903"/>
                    <a:pt x="176235" y="11903"/>
                  </a:cubicBezTo>
                  <a:close/>
                  <a:moveTo>
                    <a:pt x="178824" y="9981"/>
                  </a:moveTo>
                  <a:cubicBezTo>
                    <a:pt x="178808" y="9981"/>
                    <a:pt x="178795" y="9992"/>
                    <a:pt x="178795" y="10024"/>
                  </a:cubicBezTo>
                  <a:cubicBezTo>
                    <a:pt x="178628" y="10358"/>
                    <a:pt x="178528" y="10725"/>
                    <a:pt x="178528" y="11092"/>
                  </a:cubicBezTo>
                  <a:cubicBezTo>
                    <a:pt x="178528" y="11225"/>
                    <a:pt x="178595" y="11425"/>
                    <a:pt x="178695" y="11525"/>
                  </a:cubicBezTo>
                  <a:cubicBezTo>
                    <a:pt x="178628" y="11892"/>
                    <a:pt x="178428" y="12226"/>
                    <a:pt x="178294" y="12593"/>
                  </a:cubicBezTo>
                  <a:cubicBezTo>
                    <a:pt x="178194" y="12568"/>
                    <a:pt x="178131" y="12542"/>
                    <a:pt x="178049" y="12532"/>
                  </a:cubicBezTo>
                  <a:lnTo>
                    <a:pt x="178049" y="12532"/>
                  </a:lnTo>
                  <a:cubicBezTo>
                    <a:pt x="178183" y="12567"/>
                    <a:pt x="178314" y="12617"/>
                    <a:pt x="178439" y="12677"/>
                  </a:cubicBezTo>
                  <a:lnTo>
                    <a:pt x="178439" y="12677"/>
                  </a:lnTo>
                  <a:cubicBezTo>
                    <a:pt x="178667" y="12346"/>
                    <a:pt x="178829" y="11952"/>
                    <a:pt x="178862" y="11559"/>
                  </a:cubicBezTo>
                  <a:lnTo>
                    <a:pt x="178962" y="11525"/>
                  </a:lnTo>
                  <a:lnTo>
                    <a:pt x="178962" y="11425"/>
                  </a:lnTo>
                  <a:lnTo>
                    <a:pt x="178862" y="11392"/>
                  </a:lnTo>
                  <a:lnTo>
                    <a:pt x="178862" y="11258"/>
                  </a:lnTo>
                  <a:cubicBezTo>
                    <a:pt x="178862" y="11225"/>
                    <a:pt x="178836" y="11208"/>
                    <a:pt x="178803" y="11208"/>
                  </a:cubicBezTo>
                  <a:cubicBezTo>
                    <a:pt x="178770" y="11208"/>
                    <a:pt x="178728" y="11225"/>
                    <a:pt x="178695" y="11258"/>
                  </a:cubicBezTo>
                  <a:cubicBezTo>
                    <a:pt x="178628" y="11125"/>
                    <a:pt x="178628" y="10958"/>
                    <a:pt x="178661" y="10791"/>
                  </a:cubicBezTo>
                  <a:cubicBezTo>
                    <a:pt x="178695" y="10558"/>
                    <a:pt x="178761" y="10291"/>
                    <a:pt x="178862" y="10058"/>
                  </a:cubicBezTo>
                  <a:cubicBezTo>
                    <a:pt x="178907" y="10035"/>
                    <a:pt x="178859" y="9981"/>
                    <a:pt x="178824" y="9981"/>
                  </a:cubicBezTo>
                  <a:close/>
                  <a:moveTo>
                    <a:pt x="81292" y="12393"/>
                  </a:moveTo>
                  <a:cubicBezTo>
                    <a:pt x="81092" y="12393"/>
                    <a:pt x="81092" y="12626"/>
                    <a:pt x="81292" y="12693"/>
                  </a:cubicBezTo>
                  <a:cubicBezTo>
                    <a:pt x="81459" y="12693"/>
                    <a:pt x="81459" y="12393"/>
                    <a:pt x="81292" y="12393"/>
                  </a:cubicBezTo>
                  <a:close/>
                  <a:moveTo>
                    <a:pt x="178439" y="12677"/>
                  </a:moveTo>
                  <a:lnTo>
                    <a:pt x="178439" y="12677"/>
                  </a:lnTo>
                  <a:cubicBezTo>
                    <a:pt x="178435" y="12682"/>
                    <a:pt x="178432" y="12687"/>
                    <a:pt x="178428" y="12693"/>
                  </a:cubicBezTo>
                  <a:cubicBezTo>
                    <a:pt x="178481" y="12711"/>
                    <a:pt x="178535" y="12728"/>
                    <a:pt x="178593" y="12756"/>
                  </a:cubicBezTo>
                  <a:lnTo>
                    <a:pt x="178593" y="12756"/>
                  </a:lnTo>
                  <a:cubicBezTo>
                    <a:pt x="178543" y="12728"/>
                    <a:pt x="178491" y="12702"/>
                    <a:pt x="178439" y="12677"/>
                  </a:cubicBezTo>
                  <a:close/>
                  <a:moveTo>
                    <a:pt x="64234" y="11181"/>
                  </a:moveTo>
                  <a:cubicBezTo>
                    <a:pt x="64194" y="11181"/>
                    <a:pt x="64152" y="11194"/>
                    <a:pt x="64113" y="11225"/>
                  </a:cubicBezTo>
                  <a:cubicBezTo>
                    <a:pt x="63879" y="11425"/>
                    <a:pt x="63679" y="11692"/>
                    <a:pt x="63446" y="11959"/>
                  </a:cubicBezTo>
                  <a:cubicBezTo>
                    <a:pt x="63346" y="12126"/>
                    <a:pt x="63079" y="12426"/>
                    <a:pt x="63179" y="12693"/>
                  </a:cubicBezTo>
                  <a:cubicBezTo>
                    <a:pt x="63179" y="12726"/>
                    <a:pt x="63246" y="12759"/>
                    <a:pt x="63279" y="12759"/>
                  </a:cubicBezTo>
                  <a:cubicBezTo>
                    <a:pt x="63446" y="12693"/>
                    <a:pt x="63579" y="12393"/>
                    <a:pt x="63713" y="12226"/>
                  </a:cubicBezTo>
                  <a:cubicBezTo>
                    <a:pt x="63879" y="11926"/>
                    <a:pt x="64080" y="11692"/>
                    <a:pt x="64346" y="11425"/>
                  </a:cubicBezTo>
                  <a:cubicBezTo>
                    <a:pt x="64474" y="11323"/>
                    <a:pt x="64367" y="11181"/>
                    <a:pt x="64234" y="11181"/>
                  </a:cubicBezTo>
                  <a:close/>
                  <a:moveTo>
                    <a:pt x="112414" y="10700"/>
                  </a:moveTo>
                  <a:cubicBezTo>
                    <a:pt x="112397" y="10700"/>
                    <a:pt x="112381" y="10708"/>
                    <a:pt x="112381" y="10725"/>
                  </a:cubicBezTo>
                  <a:cubicBezTo>
                    <a:pt x="112147" y="11358"/>
                    <a:pt x="111880" y="11892"/>
                    <a:pt x="111747" y="12526"/>
                  </a:cubicBezTo>
                  <a:cubicBezTo>
                    <a:pt x="111728" y="12717"/>
                    <a:pt x="111884" y="12832"/>
                    <a:pt x="112015" y="12832"/>
                  </a:cubicBezTo>
                  <a:cubicBezTo>
                    <a:pt x="112112" y="12832"/>
                    <a:pt x="112195" y="12768"/>
                    <a:pt x="112181" y="12626"/>
                  </a:cubicBezTo>
                  <a:cubicBezTo>
                    <a:pt x="112314" y="11992"/>
                    <a:pt x="112481" y="11358"/>
                    <a:pt x="112447" y="10725"/>
                  </a:cubicBezTo>
                  <a:cubicBezTo>
                    <a:pt x="112447" y="10708"/>
                    <a:pt x="112431" y="10700"/>
                    <a:pt x="112414" y="10700"/>
                  </a:cubicBezTo>
                  <a:close/>
                  <a:moveTo>
                    <a:pt x="178593" y="12756"/>
                  </a:moveTo>
                  <a:cubicBezTo>
                    <a:pt x="178640" y="12782"/>
                    <a:pt x="178686" y="12809"/>
                    <a:pt x="178731" y="12838"/>
                  </a:cubicBezTo>
                  <a:lnTo>
                    <a:pt x="178731" y="12838"/>
                  </a:lnTo>
                  <a:cubicBezTo>
                    <a:pt x="178681" y="12802"/>
                    <a:pt x="178636" y="12777"/>
                    <a:pt x="178593" y="12756"/>
                  </a:cubicBezTo>
                  <a:close/>
                  <a:moveTo>
                    <a:pt x="179503" y="10044"/>
                  </a:moveTo>
                  <a:cubicBezTo>
                    <a:pt x="179487" y="10044"/>
                    <a:pt x="179472" y="10048"/>
                    <a:pt x="179462" y="10058"/>
                  </a:cubicBezTo>
                  <a:cubicBezTo>
                    <a:pt x="179262" y="10424"/>
                    <a:pt x="178828" y="11358"/>
                    <a:pt x="179329" y="11625"/>
                  </a:cubicBezTo>
                  <a:lnTo>
                    <a:pt x="179095" y="12126"/>
                  </a:lnTo>
                  <a:cubicBezTo>
                    <a:pt x="178962" y="12358"/>
                    <a:pt x="178796" y="12591"/>
                    <a:pt x="178762" y="12857"/>
                  </a:cubicBezTo>
                  <a:lnTo>
                    <a:pt x="178762" y="12857"/>
                  </a:lnTo>
                  <a:cubicBezTo>
                    <a:pt x="178752" y="12850"/>
                    <a:pt x="178741" y="12844"/>
                    <a:pt x="178731" y="12838"/>
                  </a:cubicBezTo>
                  <a:lnTo>
                    <a:pt x="178731" y="12838"/>
                  </a:lnTo>
                  <a:cubicBezTo>
                    <a:pt x="178741" y="12845"/>
                    <a:pt x="178751" y="12852"/>
                    <a:pt x="178761" y="12860"/>
                  </a:cubicBezTo>
                  <a:cubicBezTo>
                    <a:pt x="178762" y="12859"/>
                    <a:pt x="178762" y="12858"/>
                    <a:pt x="178762" y="12857"/>
                  </a:cubicBezTo>
                  <a:lnTo>
                    <a:pt x="178762" y="12857"/>
                  </a:lnTo>
                  <a:cubicBezTo>
                    <a:pt x="178776" y="12866"/>
                    <a:pt x="178790" y="12875"/>
                    <a:pt x="178805" y="12884"/>
                  </a:cubicBezTo>
                  <a:lnTo>
                    <a:pt x="178805" y="12884"/>
                  </a:lnTo>
                  <a:cubicBezTo>
                    <a:pt x="178998" y="12716"/>
                    <a:pt x="179097" y="12423"/>
                    <a:pt x="179195" y="12226"/>
                  </a:cubicBezTo>
                  <a:cubicBezTo>
                    <a:pt x="179329" y="11959"/>
                    <a:pt x="179462" y="11692"/>
                    <a:pt x="179629" y="11425"/>
                  </a:cubicBezTo>
                  <a:cubicBezTo>
                    <a:pt x="179652" y="11378"/>
                    <a:pt x="179592" y="11331"/>
                    <a:pt x="179544" y="11331"/>
                  </a:cubicBezTo>
                  <a:cubicBezTo>
                    <a:pt x="179523" y="11331"/>
                    <a:pt x="179505" y="11339"/>
                    <a:pt x="179495" y="11358"/>
                  </a:cubicBezTo>
                  <a:cubicBezTo>
                    <a:pt x="179462" y="11392"/>
                    <a:pt x="179429" y="11459"/>
                    <a:pt x="179429" y="11525"/>
                  </a:cubicBezTo>
                  <a:cubicBezTo>
                    <a:pt x="179095" y="11125"/>
                    <a:pt x="179362" y="10458"/>
                    <a:pt x="179529" y="10091"/>
                  </a:cubicBezTo>
                  <a:cubicBezTo>
                    <a:pt x="179576" y="10067"/>
                    <a:pt x="179540" y="10044"/>
                    <a:pt x="179503" y="10044"/>
                  </a:cubicBezTo>
                  <a:close/>
                  <a:moveTo>
                    <a:pt x="176857" y="12404"/>
                  </a:moveTo>
                  <a:cubicBezTo>
                    <a:pt x="176846" y="12404"/>
                    <a:pt x="176834" y="12410"/>
                    <a:pt x="176827" y="12426"/>
                  </a:cubicBezTo>
                  <a:cubicBezTo>
                    <a:pt x="176593" y="12559"/>
                    <a:pt x="176360" y="12693"/>
                    <a:pt x="176126" y="12793"/>
                  </a:cubicBezTo>
                  <a:cubicBezTo>
                    <a:pt x="176045" y="12847"/>
                    <a:pt x="176074" y="12902"/>
                    <a:pt x="176124" y="12902"/>
                  </a:cubicBezTo>
                  <a:cubicBezTo>
                    <a:pt x="176135" y="12902"/>
                    <a:pt x="176147" y="12899"/>
                    <a:pt x="176160" y="12893"/>
                  </a:cubicBezTo>
                  <a:cubicBezTo>
                    <a:pt x="176393" y="12759"/>
                    <a:pt x="176627" y="12626"/>
                    <a:pt x="176860" y="12526"/>
                  </a:cubicBezTo>
                  <a:cubicBezTo>
                    <a:pt x="176937" y="12475"/>
                    <a:pt x="176896" y="12404"/>
                    <a:pt x="176857" y="12404"/>
                  </a:cubicBezTo>
                  <a:close/>
                  <a:moveTo>
                    <a:pt x="55173" y="11792"/>
                  </a:moveTo>
                  <a:cubicBezTo>
                    <a:pt x="54906" y="11792"/>
                    <a:pt x="54639" y="11959"/>
                    <a:pt x="54406" y="12059"/>
                  </a:cubicBezTo>
                  <a:cubicBezTo>
                    <a:pt x="54106" y="12192"/>
                    <a:pt x="53806" y="12292"/>
                    <a:pt x="53572" y="12526"/>
                  </a:cubicBezTo>
                  <a:cubicBezTo>
                    <a:pt x="53389" y="12683"/>
                    <a:pt x="53493" y="12921"/>
                    <a:pt x="53642" y="12921"/>
                  </a:cubicBezTo>
                  <a:cubicBezTo>
                    <a:pt x="53684" y="12921"/>
                    <a:pt x="53729" y="12903"/>
                    <a:pt x="53772" y="12860"/>
                  </a:cubicBezTo>
                  <a:cubicBezTo>
                    <a:pt x="53972" y="12626"/>
                    <a:pt x="54273" y="12459"/>
                    <a:pt x="54539" y="12359"/>
                  </a:cubicBezTo>
                  <a:cubicBezTo>
                    <a:pt x="54773" y="12226"/>
                    <a:pt x="55040" y="12126"/>
                    <a:pt x="55207" y="11926"/>
                  </a:cubicBezTo>
                  <a:cubicBezTo>
                    <a:pt x="55240" y="11892"/>
                    <a:pt x="55240" y="11792"/>
                    <a:pt x="55173" y="11792"/>
                  </a:cubicBezTo>
                  <a:close/>
                  <a:moveTo>
                    <a:pt x="117918" y="12759"/>
                  </a:moveTo>
                  <a:lnTo>
                    <a:pt x="117818" y="12793"/>
                  </a:lnTo>
                  <a:lnTo>
                    <a:pt x="117785" y="12860"/>
                  </a:lnTo>
                  <a:cubicBezTo>
                    <a:pt x="117751" y="12893"/>
                    <a:pt x="117751" y="12960"/>
                    <a:pt x="117785" y="13026"/>
                  </a:cubicBezTo>
                  <a:lnTo>
                    <a:pt x="117785" y="13060"/>
                  </a:lnTo>
                  <a:lnTo>
                    <a:pt x="117818" y="13093"/>
                  </a:lnTo>
                  <a:lnTo>
                    <a:pt x="117985" y="13093"/>
                  </a:lnTo>
                  <a:cubicBezTo>
                    <a:pt x="118085" y="13060"/>
                    <a:pt x="118118" y="13026"/>
                    <a:pt x="118118" y="12926"/>
                  </a:cubicBezTo>
                  <a:cubicBezTo>
                    <a:pt x="118118" y="12860"/>
                    <a:pt x="118085" y="12793"/>
                    <a:pt x="118051" y="12759"/>
                  </a:cubicBezTo>
                  <a:close/>
                  <a:moveTo>
                    <a:pt x="178805" y="12884"/>
                  </a:moveTo>
                  <a:cubicBezTo>
                    <a:pt x="178801" y="12887"/>
                    <a:pt x="178798" y="12890"/>
                    <a:pt x="178795" y="12893"/>
                  </a:cubicBezTo>
                  <a:cubicBezTo>
                    <a:pt x="178862" y="12926"/>
                    <a:pt x="178995" y="13026"/>
                    <a:pt x="179095" y="13093"/>
                  </a:cubicBezTo>
                  <a:cubicBezTo>
                    <a:pt x="179004" y="13022"/>
                    <a:pt x="178907" y="12952"/>
                    <a:pt x="178805" y="12884"/>
                  </a:cubicBezTo>
                  <a:close/>
                  <a:moveTo>
                    <a:pt x="110719" y="5672"/>
                  </a:moveTo>
                  <a:cubicBezTo>
                    <a:pt x="110684" y="5672"/>
                    <a:pt x="110647" y="5686"/>
                    <a:pt x="110613" y="5721"/>
                  </a:cubicBezTo>
                  <a:cubicBezTo>
                    <a:pt x="109812" y="6755"/>
                    <a:pt x="109412" y="7956"/>
                    <a:pt x="109212" y="9257"/>
                  </a:cubicBezTo>
                  <a:cubicBezTo>
                    <a:pt x="108978" y="10424"/>
                    <a:pt x="108678" y="11959"/>
                    <a:pt x="109078" y="13093"/>
                  </a:cubicBezTo>
                  <a:cubicBezTo>
                    <a:pt x="109095" y="13160"/>
                    <a:pt x="109137" y="13193"/>
                    <a:pt x="109178" y="13193"/>
                  </a:cubicBezTo>
                  <a:cubicBezTo>
                    <a:pt x="109220" y="13193"/>
                    <a:pt x="109262" y="13160"/>
                    <a:pt x="109278" y="13093"/>
                  </a:cubicBezTo>
                  <a:cubicBezTo>
                    <a:pt x="109612" y="12092"/>
                    <a:pt x="109445" y="10858"/>
                    <a:pt x="109612" y="9757"/>
                  </a:cubicBezTo>
                  <a:cubicBezTo>
                    <a:pt x="109812" y="8390"/>
                    <a:pt x="110146" y="7089"/>
                    <a:pt x="110880" y="5888"/>
                  </a:cubicBezTo>
                  <a:cubicBezTo>
                    <a:pt x="110904" y="5789"/>
                    <a:pt x="110819" y="5672"/>
                    <a:pt x="110719" y="5672"/>
                  </a:cubicBezTo>
                  <a:close/>
                  <a:moveTo>
                    <a:pt x="180961" y="11779"/>
                  </a:moveTo>
                  <a:cubicBezTo>
                    <a:pt x="180950" y="11779"/>
                    <a:pt x="180939" y="11783"/>
                    <a:pt x="180930" y="11792"/>
                  </a:cubicBezTo>
                  <a:cubicBezTo>
                    <a:pt x="180663" y="12259"/>
                    <a:pt x="180329" y="12726"/>
                    <a:pt x="180162" y="13226"/>
                  </a:cubicBezTo>
                  <a:cubicBezTo>
                    <a:pt x="180141" y="13269"/>
                    <a:pt x="180187" y="13311"/>
                    <a:pt x="180232" y="13311"/>
                  </a:cubicBezTo>
                  <a:cubicBezTo>
                    <a:pt x="180258" y="13311"/>
                    <a:pt x="180284" y="13297"/>
                    <a:pt x="180296" y="13260"/>
                  </a:cubicBezTo>
                  <a:cubicBezTo>
                    <a:pt x="180596" y="12860"/>
                    <a:pt x="180796" y="12292"/>
                    <a:pt x="180996" y="11859"/>
                  </a:cubicBezTo>
                  <a:cubicBezTo>
                    <a:pt x="181021" y="11810"/>
                    <a:pt x="180992" y="11779"/>
                    <a:pt x="180961" y="11779"/>
                  </a:cubicBezTo>
                  <a:close/>
                  <a:moveTo>
                    <a:pt x="177260" y="12726"/>
                  </a:moveTo>
                  <a:cubicBezTo>
                    <a:pt x="176960" y="12826"/>
                    <a:pt x="176693" y="13060"/>
                    <a:pt x="176360" y="13193"/>
                  </a:cubicBezTo>
                  <a:cubicBezTo>
                    <a:pt x="176306" y="13220"/>
                    <a:pt x="176317" y="13312"/>
                    <a:pt x="176376" y="13312"/>
                  </a:cubicBezTo>
                  <a:cubicBezTo>
                    <a:pt x="176390" y="13312"/>
                    <a:pt x="176407" y="13306"/>
                    <a:pt x="176426" y="13293"/>
                  </a:cubicBezTo>
                  <a:cubicBezTo>
                    <a:pt x="176760" y="13226"/>
                    <a:pt x="177127" y="13060"/>
                    <a:pt x="177327" y="12793"/>
                  </a:cubicBezTo>
                  <a:cubicBezTo>
                    <a:pt x="177360" y="12793"/>
                    <a:pt x="177327" y="12726"/>
                    <a:pt x="177260" y="12726"/>
                  </a:cubicBezTo>
                  <a:close/>
                  <a:moveTo>
                    <a:pt x="79016" y="12781"/>
                  </a:moveTo>
                  <a:cubicBezTo>
                    <a:pt x="78997" y="12781"/>
                    <a:pt x="78977" y="12785"/>
                    <a:pt x="78957" y="12793"/>
                  </a:cubicBezTo>
                  <a:cubicBezTo>
                    <a:pt x="78729" y="12926"/>
                    <a:pt x="78458" y="12983"/>
                    <a:pt x="78180" y="12983"/>
                  </a:cubicBezTo>
                  <a:cubicBezTo>
                    <a:pt x="77970" y="12983"/>
                    <a:pt x="77757" y="12950"/>
                    <a:pt x="77556" y="12893"/>
                  </a:cubicBezTo>
                  <a:cubicBezTo>
                    <a:pt x="77544" y="12891"/>
                    <a:pt x="77533" y="12890"/>
                    <a:pt x="77522" y="12890"/>
                  </a:cubicBezTo>
                  <a:cubicBezTo>
                    <a:pt x="77345" y="12890"/>
                    <a:pt x="77267" y="13132"/>
                    <a:pt x="77456" y="13226"/>
                  </a:cubicBezTo>
                  <a:cubicBezTo>
                    <a:pt x="77729" y="13302"/>
                    <a:pt x="77995" y="13357"/>
                    <a:pt x="78251" y="13357"/>
                  </a:cubicBezTo>
                  <a:cubicBezTo>
                    <a:pt x="78558" y="13357"/>
                    <a:pt x="78851" y="13278"/>
                    <a:pt x="79124" y="13060"/>
                  </a:cubicBezTo>
                  <a:cubicBezTo>
                    <a:pt x="79241" y="12972"/>
                    <a:pt x="79152" y="12781"/>
                    <a:pt x="79016" y="12781"/>
                  </a:cubicBezTo>
                  <a:close/>
                  <a:moveTo>
                    <a:pt x="180329" y="11692"/>
                  </a:moveTo>
                  <a:cubicBezTo>
                    <a:pt x="180029" y="12126"/>
                    <a:pt x="179529" y="12726"/>
                    <a:pt x="179595" y="13293"/>
                  </a:cubicBezTo>
                  <a:cubicBezTo>
                    <a:pt x="179595" y="13357"/>
                    <a:pt x="179609" y="13380"/>
                    <a:pt x="179627" y="13380"/>
                  </a:cubicBezTo>
                  <a:cubicBezTo>
                    <a:pt x="179638" y="13380"/>
                    <a:pt x="179650" y="13372"/>
                    <a:pt x="179662" y="13360"/>
                  </a:cubicBezTo>
                  <a:cubicBezTo>
                    <a:pt x="179796" y="13093"/>
                    <a:pt x="179862" y="12793"/>
                    <a:pt x="179996" y="12559"/>
                  </a:cubicBezTo>
                  <a:cubicBezTo>
                    <a:pt x="180129" y="12292"/>
                    <a:pt x="180296" y="12059"/>
                    <a:pt x="180429" y="11759"/>
                  </a:cubicBezTo>
                  <a:cubicBezTo>
                    <a:pt x="180463" y="11725"/>
                    <a:pt x="180363" y="11692"/>
                    <a:pt x="180329" y="11692"/>
                  </a:cubicBezTo>
                  <a:close/>
                  <a:moveTo>
                    <a:pt x="109500" y="5165"/>
                  </a:moveTo>
                  <a:cubicBezTo>
                    <a:pt x="109480" y="5165"/>
                    <a:pt x="109461" y="5172"/>
                    <a:pt x="109445" y="5187"/>
                  </a:cubicBezTo>
                  <a:cubicBezTo>
                    <a:pt x="108978" y="5421"/>
                    <a:pt x="108778" y="6188"/>
                    <a:pt x="108611" y="6622"/>
                  </a:cubicBezTo>
                  <a:cubicBezTo>
                    <a:pt x="108211" y="7789"/>
                    <a:pt x="107844" y="8957"/>
                    <a:pt x="107711" y="10191"/>
                  </a:cubicBezTo>
                  <a:cubicBezTo>
                    <a:pt x="107616" y="10665"/>
                    <a:pt x="107131" y="13419"/>
                    <a:pt x="108105" y="13419"/>
                  </a:cubicBezTo>
                  <a:cubicBezTo>
                    <a:pt x="108158" y="13419"/>
                    <a:pt x="108215" y="13411"/>
                    <a:pt x="108278" y="13393"/>
                  </a:cubicBezTo>
                  <a:cubicBezTo>
                    <a:pt x="108344" y="13393"/>
                    <a:pt x="108344" y="13260"/>
                    <a:pt x="108311" y="13226"/>
                  </a:cubicBezTo>
                  <a:cubicBezTo>
                    <a:pt x="107444" y="12059"/>
                    <a:pt x="108111" y="10058"/>
                    <a:pt x="108445" y="8790"/>
                  </a:cubicBezTo>
                  <a:cubicBezTo>
                    <a:pt x="108745" y="7589"/>
                    <a:pt x="109178" y="6455"/>
                    <a:pt x="109612" y="5287"/>
                  </a:cubicBezTo>
                  <a:cubicBezTo>
                    <a:pt x="109638" y="5236"/>
                    <a:pt x="109565" y="5165"/>
                    <a:pt x="109500" y="5165"/>
                  </a:cubicBezTo>
                  <a:close/>
                  <a:moveTo>
                    <a:pt x="86439" y="11944"/>
                  </a:moveTo>
                  <a:cubicBezTo>
                    <a:pt x="86414" y="11944"/>
                    <a:pt x="86388" y="11949"/>
                    <a:pt x="86362" y="11959"/>
                  </a:cubicBezTo>
                  <a:cubicBezTo>
                    <a:pt x="86229" y="11992"/>
                    <a:pt x="86129" y="12192"/>
                    <a:pt x="86195" y="12292"/>
                  </a:cubicBezTo>
                  <a:cubicBezTo>
                    <a:pt x="86095" y="12626"/>
                    <a:pt x="86195" y="13026"/>
                    <a:pt x="86362" y="13393"/>
                  </a:cubicBezTo>
                  <a:cubicBezTo>
                    <a:pt x="86384" y="13458"/>
                    <a:pt x="86430" y="13485"/>
                    <a:pt x="86482" y="13485"/>
                  </a:cubicBezTo>
                  <a:cubicBezTo>
                    <a:pt x="86589" y="13485"/>
                    <a:pt x="86718" y="13372"/>
                    <a:pt x="86696" y="13260"/>
                  </a:cubicBezTo>
                  <a:cubicBezTo>
                    <a:pt x="86629" y="12926"/>
                    <a:pt x="86696" y="12626"/>
                    <a:pt x="86696" y="12359"/>
                  </a:cubicBezTo>
                  <a:lnTo>
                    <a:pt x="86696" y="12226"/>
                  </a:lnTo>
                  <a:cubicBezTo>
                    <a:pt x="86696" y="12085"/>
                    <a:pt x="86577" y="11944"/>
                    <a:pt x="86439" y="11944"/>
                  </a:cubicBezTo>
                  <a:close/>
                  <a:moveTo>
                    <a:pt x="57375" y="12826"/>
                  </a:moveTo>
                  <a:lnTo>
                    <a:pt x="57275" y="12893"/>
                  </a:lnTo>
                  <a:lnTo>
                    <a:pt x="57175" y="13026"/>
                  </a:lnTo>
                  <a:lnTo>
                    <a:pt x="57175" y="13060"/>
                  </a:lnTo>
                  <a:cubicBezTo>
                    <a:pt x="57075" y="13126"/>
                    <a:pt x="57075" y="13260"/>
                    <a:pt x="57175" y="13393"/>
                  </a:cubicBezTo>
                  <a:cubicBezTo>
                    <a:pt x="57198" y="13417"/>
                    <a:pt x="57222" y="13440"/>
                    <a:pt x="57234" y="13440"/>
                  </a:cubicBezTo>
                  <a:cubicBezTo>
                    <a:pt x="57238" y="13440"/>
                    <a:pt x="57241" y="13436"/>
                    <a:pt x="57241" y="13427"/>
                  </a:cubicBezTo>
                  <a:lnTo>
                    <a:pt x="57341" y="13460"/>
                  </a:lnTo>
                  <a:cubicBezTo>
                    <a:pt x="57375" y="13493"/>
                    <a:pt x="57408" y="13493"/>
                    <a:pt x="57441" y="13493"/>
                  </a:cubicBezTo>
                  <a:lnTo>
                    <a:pt x="57542" y="13493"/>
                  </a:lnTo>
                  <a:lnTo>
                    <a:pt x="57608" y="13460"/>
                  </a:lnTo>
                  <a:cubicBezTo>
                    <a:pt x="57675" y="13460"/>
                    <a:pt x="57675" y="13427"/>
                    <a:pt x="57708" y="13393"/>
                  </a:cubicBezTo>
                  <a:lnTo>
                    <a:pt x="57742" y="13293"/>
                  </a:lnTo>
                  <a:cubicBezTo>
                    <a:pt x="57775" y="13260"/>
                    <a:pt x="57775" y="13226"/>
                    <a:pt x="57775" y="13160"/>
                  </a:cubicBezTo>
                  <a:lnTo>
                    <a:pt x="57775" y="13093"/>
                  </a:lnTo>
                  <a:lnTo>
                    <a:pt x="57742" y="12993"/>
                  </a:lnTo>
                  <a:cubicBezTo>
                    <a:pt x="57742" y="12960"/>
                    <a:pt x="57708" y="12960"/>
                    <a:pt x="57675" y="12926"/>
                  </a:cubicBezTo>
                  <a:lnTo>
                    <a:pt x="57575" y="12893"/>
                  </a:lnTo>
                  <a:cubicBezTo>
                    <a:pt x="57542" y="12826"/>
                    <a:pt x="57508" y="12826"/>
                    <a:pt x="57441" y="12826"/>
                  </a:cubicBezTo>
                  <a:close/>
                  <a:moveTo>
                    <a:pt x="181205" y="12432"/>
                  </a:moveTo>
                  <a:cubicBezTo>
                    <a:pt x="181188" y="12432"/>
                    <a:pt x="181173" y="12440"/>
                    <a:pt x="181163" y="12459"/>
                  </a:cubicBezTo>
                  <a:cubicBezTo>
                    <a:pt x="180996" y="12793"/>
                    <a:pt x="180696" y="13193"/>
                    <a:pt x="180763" y="13460"/>
                  </a:cubicBezTo>
                  <a:cubicBezTo>
                    <a:pt x="180781" y="13515"/>
                    <a:pt x="180800" y="13540"/>
                    <a:pt x="180818" y="13540"/>
                  </a:cubicBezTo>
                  <a:cubicBezTo>
                    <a:pt x="180833" y="13540"/>
                    <a:pt x="180848" y="13523"/>
                    <a:pt x="180863" y="13493"/>
                  </a:cubicBezTo>
                  <a:cubicBezTo>
                    <a:pt x="180963" y="13360"/>
                    <a:pt x="180963" y="13193"/>
                    <a:pt x="181030" y="13026"/>
                  </a:cubicBezTo>
                  <a:lnTo>
                    <a:pt x="181297" y="12526"/>
                  </a:lnTo>
                  <a:cubicBezTo>
                    <a:pt x="181297" y="12479"/>
                    <a:pt x="181247" y="12432"/>
                    <a:pt x="181205" y="12432"/>
                  </a:cubicBezTo>
                  <a:close/>
                  <a:moveTo>
                    <a:pt x="181779" y="12619"/>
                  </a:moveTo>
                  <a:cubicBezTo>
                    <a:pt x="181774" y="12619"/>
                    <a:pt x="181768" y="12621"/>
                    <a:pt x="181764" y="12626"/>
                  </a:cubicBezTo>
                  <a:cubicBezTo>
                    <a:pt x="181530" y="12826"/>
                    <a:pt x="181297" y="13360"/>
                    <a:pt x="181630" y="13593"/>
                  </a:cubicBezTo>
                  <a:cubicBezTo>
                    <a:pt x="181640" y="13603"/>
                    <a:pt x="181650" y="13607"/>
                    <a:pt x="181659" y="13607"/>
                  </a:cubicBezTo>
                  <a:cubicBezTo>
                    <a:pt x="181680" y="13607"/>
                    <a:pt x="181697" y="13584"/>
                    <a:pt x="181697" y="13560"/>
                  </a:cubicBezTo>
                  <a:cubicBezTo>
                    <a:pt x="181664" y="13393"/>
                    <a:pt x="181630" y="13260"/>
                    <a:pt x="181630" y="13126"/>
                  </a:cubicBezTo>
                  <a:cubicBezTo>
                    <a:pt x="181630" y="12960"/>
                    <a:pt x="181764" y="12860"/>
                    <a:pt x="181830" y="12726"/>
                  </a:cubicBezTo>
                  <a:cubicBezTo>
                    <a:pt x="181859" y="12697"/>
                    <a:pt x="181814" y="12619"/>
                    <a:pt x="181779" y="12619"/>
                  </a:cubicBezTo>
                  <a:close/>
                  <a:moveTo>
                    <a:pt x="182329" y="13231"/>
                  </a:moveTo>
                  <a:cubicBezTo>
                    <a:pt x="182309" y="13231"/>
                    <a:pt x="182285" y="13239"/>
                    <a:pt x="182264" y="13260"/>
                  </a:cubicBezTo>
                  <a:cubicBezTo>
                    <a:pt x="182164" y="13293"/>
                    <a:pt x="182131" y="13393"/>
                    <a:pt x="182131" y="13460"/>
                  </a:cubicBezTo>
                  <a:cubicBezTo>
                    <a:pt x="182131" y="13527"/>
                    <a:pt x="182131" y="13627"/>
                    <a:pt x="182164" y="13693"/>
                  </a:cubicBezTo>
                  <a:lnTo>
                    <a:pt x="182264" y="13627"/>
                  </a:lnTo>
                  <a:lnTo>
                    <a:pt x="182264" y="13460"/>
                  </a:lnTo>
                  <a:cubicBezTo>
                    <a:pt x="182264" y="13427"/>
                    <a:pt x="182297" y="13360"/>
                    <a:pt x="182331" y="13293"/>
                  </a:cubicBezTo>
                  <a:cubicBezTo>
                    <a:pt x="182400" y="13270"/>
                    <a:pt x="182373" y="13231"/>
                    <a:pt x="182329" y="13231"/>
                  </a:cubicBezTo>
                  <a:close/>
                  <a:moveTo>
                    <a:pt x="87857" y="12543"/>
                  </a:moveTo>
                  <a:cubicBezTo>
                    <a:pt x="87672" y="12543"/>
                    <a:pt x="87596" y="12867"/>
                    <a:pt x="87863" y="12926"/>
                  </a:cubicBezTo>
                  <a:cubicBezTo>
                    <a:pt x="89131" y="13293"/>
                    <a:pt x="90632" y="13727"/>
                    <a:pt x="92033" y="13794"/>
                  </a:cubicBezTo>
                  <a:cubicBezTo>
                    <a:pt x="92051" y="13801"/>
                    <a:pt x="92068" y="13804"/>
                    <a:pt x="92084" y="13804"/>
                  </a:cubicBezTo>
                  <a:cubicBezTo>
                    <a:pt x="92211" y="13804"/>
                    <a:pt x="92248" y="13586"/>
                    <a:pt x="92100" y="13527"/>
                  </a:cubicBezTo>
                  <a:cubicBezTo>
                    <a:pt x="90865" y="12893"/>
                    <a:pt x="89264" y="12893"/>
                    <a:pt x="87930" y="12559"/>
                  </a:cubicBezTo>
                  <a:cubicBezTo>
                    <a:pt x="87904" y="12548"/>
                    <a:pt x="87880" y="12543"/>
                    <a:pt x="87857" y="12543"/>
                  </a:cubicBezTo>
                  <a:close/>
                  <a:moveTo>
                    <a:pt x="64380" y="12901"/>
                  </a:moveTo>
                  <a:cubicBezTo>
                    <a:pt x="64338" y="12901"/>
                    <a:pt x="64296" y="12910"/>
                    <a:pt x="64246" y="12926"/>
                  </a:cubicBezTo>
                  <a:cubicBezTo>
                    <a:pt x="64080" y="13093"/>
                    <a:pt x="63846" y="13226"/>
                    <a:pt x="63613" y="13293"/>
                  </a:cubicBezTo>
                  <a:cubicBezTo>
                    <a:pt x="63512" y="13393"/>
                    <a:pt x="63412" y="13493"/>
                    <a:pt x="63446" y="13627"/>
                  </a:cubicBezTo>
                  <a:cubicBezTo>
                    <a:pt x="63498" y="13731"/>
                    <a:pt x="63611" y="13815"/>
                    <a:pt x="63706" y="13815"/>
                  </a:cubicBezTo>
                  <a:cubicBezTo>
                    <a:pt x="63732" y="13815"/>
                    <a:pt x="63757" y="13808"/>
                    <a:pt x="63779" y="13794"/>
                  </a:cubicBezTo>
                  <a:cubicBezTo>
                    <a:pt x="64113" y="13693"/>
                    <a:pt x="64380" y="13560"/>
                    <a:pt x="64613" y="13360"/>
                  </a:cubicBezTo>
                  <a:cubicBezTo>
                    <a:pt x="64713" y="13293"/>
                    <a:pt x="64747" y="13193"/>
                    <a:pt x="64713" y="13093"/>
                  </a:cubicBezTo>
                  <a:cubicBezTo>
                    <a:pt x="64713" y="12960"/>
                    <a:pt x="64613" y="12926"/>
                    <a:pt x="64513" y="12926"/>
                  </a:cubicBezTo>
                  <a:cubicBezTo>
                    <a:pt x="64463" y="12910"/>
                    <a:pt x="64421" y="12901"/>
                    <a:pt x="64380" y="12901"/>
                  </a:cubicBezTo>
                  <a:close/>
                  <a:moveTo>
                    <a:pt x="104696" y="11690"/>
                  </a:moveTo>
                  <a:cubicBezTo>
                    <a:pt x="104631" y="11690"/>
                    <a:pt x="104560" y="11736"/>
                    <a:pt x="104542" y="11792"/>
                  </a:cubicBezTo>
                  <a:cubicBezTo>
                    <a:pt x="104141" y="12826"/>
                    <a:pt x="103775" y="13360"/>
                    <a:pt x="102607" y="13427"/>
                  </a:cubicBezTo>
                  <a:cubicBezTo>
                    <a:pt x="102432" y="13441"/>
                    <a:pt x="102258" y="13448"/>
                    <a:pt x="102085" y="13448"/>
                  </a:cubicBezTo>
                  <a:cubicBezTo>
                    <a:pt x="101470" y="13448"/>
                    <a:pt x="100871" y="13364"/>
                    <a:pt x="100272" y="13260"/>
                  </a:cubicBezTo>
                  <a:cubicBezTo>
                    <a:pt x="99335" y="13113"/>
                    <a:pt x="98270" y="12736"/>
                    <a:pt x="97279" y="12736"/>
                  </a:cubicBezTo>
                  <a:cubicBezTo>
                    <a:pt x="97141" y="12736"/>
                    <a:pt x="97004" y="12743"/>
                    <a:pt x="96870" y="12759"/>
                  </a:cubicBezTo>
                  <a:cubicBezTo>
                    <a:pt x="96736" y="12759"/>
                    <a:pt x="96736" y="12926"/>
                    <a:pt x="96870" y="12926"/>
                  </a:cubicBezTo>
                  <a:cubicBezTo>
                    <a:pt x="96886" y="12925"/>
                    <a:pt x="96904" y="12925"/>
                    <a:pt x="96923" y="12925"/>
                  </a:cubicBezTo>
                  <a:cubicBezTo>
                    <a:pt x="97812" y="12925"/>
                    <a:pt x="100631" y="13830"/>
                    <a:pt x="102660" y="13830"/>
                  </a:cubicBezTo>
                  <a:cubicBezTo>
                    <a:pt x="104106" y="13830"/>
                    <a:pt x="105152" y="13370"/>
                    <a:pt x="104809" y="11792"/>
                  </a:cubicBezTo>
                  <a:cubicBezTo>
                    <a:pt x="104794" y="11719"/>
                    <a:pt x="104747" y="11690"/>
                    <a:pt x="104696" y="11690"/>
                  </a:cubicBezTo>
                  <a:close/>
                  <a:moveTo>
                    <a:pt x="177794" y="13226"/>
                  </a:moveTo>
                  <a:cubicBezTo>
                    <a:pt x="177661" y="13260"/>
                    <a:pt x="177594" y="13393"/>
                    <a:pt x="177427" y="13460"/>
                  </a:cubicBezTo>
                  <a:cubicBezTo>
                    <a:pt x="177294" y="13593"/>
                    <a:pt x="177160" y="13693"/>
                    <a:pt x="176993" y="13760"/>
                  </a:cubicBezTo>
                  <a:cubicBezTo>
                    <a:pt x="176875" y="13790"/>
                    <a:pt x="176967" y="13899"/>
                    <a:pt x="177060" y="13899"/>
                  </a:cubicBezTo>
                  <a:cubicBezTo>
                    <a:pt x="177071" y="13899"/>
                    <a:pt x="177083" y="13897"/>
                    <a:pt x="177094" y="13894"/>
                  </a:cubicBezTo>
                  <a:cubicBezTo>
                    <a:pt x="177260" y="13794"/>
                    <a:pt x="177427" y="13727"/>
                    <a:pt x="177527" y="13593"/>
                  </a:cubicBezTo>
                  <a:cubicBezTo>
                    <a:pt x="177661" y="13527"/>
                    <a:pt x="177794" y="13427"/>
                    <a:pt x="177827" y="13260"/>
                  </a:cubicBezTo>
                  <a:lnTo>
                    <a:pt x="177794" y="13226"/>
                  </a:lnTo>
                  <a:close/>
                  <a:moveTo>
                    <a:pt x="167754" y="13527"/>
                  </a:moveTo>
                  <a:cubicBezTo>
                    <a:pt x="167653" y="13560"/>
                    <a:pt x="167620" y="13593"/>
                    <a:pt x="167520" y="13627"/>
                  </a:cubicBezTo>
                  <a:cubicBezTo>
                    <a:pt x="167453" y="13693"/>
                    <a:pt x="167353" y="13727"/>
                    <a:pt x="167253" y="13794"/>
                  </a:cubicBezTo>
                  <a:cubicBezTo>
                    <a:pt x="167199" y="13848"/>
                    <a:pt x="167233" y="13902"/>
                    <a:pt x="167266" y="13902"/>
                  </a:cubicBezTo>
                  <a:cubicBezTo>
                    <a:pt x="167273" y="13902"/>
                    <a:pt x="167280" y="13900"/>
                    <a:pt x="167287" y="13894"/>
                  </a:cubicBezTo>
                  <a:cubicBezTo>
                    <a:pt x="167420" y="13860"/>
                    <a:pt x="167487" y="13760"/>
                    <a:pt x="167587" y="13727"/>
                  </a:cubicBezTo>
                  <a:cubicBezTo>
                    <a:pt x="167653" y="13693"/>
                    <a:pt x="167754" y="13627"/>
                    <a:pt x="167787" y="13560"/>
                  </a:cubicBezTo>
                  <a:lnTo>
                    <a:pt x="167754" y="13527"/>
                  </a:lnTo>
                  <a:close/>
                  <a:moveTo>
                    <a:pt x="68468" y="12860"/>
                  </a:moveTo>
                  <a:cubicBezTo>
                    <a:pt x="68305" y="12860"/>
                    <a:pt x="68170" y="13073"/>
                    <a:pt x="68349" y="13226"/>
                  </a:cubicBezTo>
                  <a:cubicBezTo>
                    <a:pt x="69183" y="14027"/>
                    <a:pt x="70517" y="13927"/>
                    <a:pt x="71585" y="13960"/>
                  </a:cubicBezTo>
                  <a:cubicBezTo>
                    <a:pt x="72030" y="13960"/>
                    <a:pt x="72474" y="13973"/>
                    <a:pt x="72914" y="13973"/>
                  </a:cubicBezTo>
                  <a:cubicBezTo>
                    <a:pt x="74058" y="13973"/>
                    <a:pt x="75167" y="13886"/>
                    <a:pt x="76155" y="13260"/>
                  </a:cubicBezTo>
                  <a:cubicBezTo>
                    <a:pt x="76244" y="13230"/>
                    <a:pt x="76227" y="13121"/>
                    <a:pt x="76152" y="13121"/>
                  </a:cubicBezTo>
                  <a:cubicBezTo>
                    <a:pt x="76143" y="13121"/>
                    <a:pt x="76132" y="13123"/>
                    <a:pt x="76121" y="13126"/>
                  </a:cubicBezTo>
                  <a:cubicBezTo>
                    <a:pt x="74891" y="13397"/>
                    <a:pt x="73714" y="13532"/>
                    <a:pt x="72469" y="13532"/>
                  </a:cubicBezTo>
                  <a:cubicBezTo>
                    <a:pt x="72331" y="13532"/>
                    <a:pt x="72192" y="13530"/>
                    <a:pt x="72052" y="13527"/>
                  </a:cubicBezTo>
                  <a:cubicBezTo>
                    <a:pt x="71696" y="13527"/>
                    <a:pt x="71288" y="13549"/>
                    <a:pt x="70872" y="13549"/>
                  </a:cubicBezTo>
                  <a:cubicBezTo>
                    <a:pt x="70039" y="13549"/>
                    <a:pt x="69172" y="13460"/>
                    <a:pt x="68616" y="12926"/>
                  </a:cubicBezTo>
                  <a:cubicBezTo>
                    <a:pt x="68570" y="12880"/>
                    <a:pt x="68518" y="12860"/>
                    <a:pt x="68468" y="12860"/>
                  </a:cubicBezTo>
                  <a:close/>
                  <a:moveTo>
                    <a:pt x="108578" y="13794"/>
                  </a:moveTo>
                  <a:lnTo>
                    <a:pt x="108478" y="13894"/>
                  </a:lnTo>
                  <a:cubicBezTo>
                    <a:pt x="108445" y="13894"/>
                    <a:pt x="108411" y="13894"/>
                    <a:pt x="108411" y="13927"/>
                  </a:cubicBezTo>
                  <a:cubicBezTo>
                    <a:pt x="108344" y="13960"/>
                    <a:pt x="108411" y="14094"/>
                    <a:pt x="108478" y="14127"/>
                  </a:cubicBezTo>
                  <a:cubicBezTo>
                    <a:pt x="108507" y="14147"/>
                    <a:pt x="108534" y="14155"/>
                    <a:pt x="108557" y="14155"/>
                  </a:cubicBezTo>
                  <a:cubicBezTo>
                    <a:pt x="108614" y="14155"/>
                    <a:pt x="108654" y="14108"/>
                    <a:pt x="108678" y="14060"/>
                  </a:cubicBezTo>
                  <a:lnTo>
                    <a:pt x="108678" y="13960"/>
                  </a:lnTo>
                  <a:cubicBezTo>
                    <a:pt x="108745" y="13927"/>
                    <a:pt x="108745" y="13927"/>
                    <a:pt x="108745" y="13894"/>
                  </a:cubicBezTo>
                  <a:cubicBezTo>
                    <a:pt x="108778" y="13860"/>
                    <a:pt x="108745" y="13794"/>
                    <a:pt x="108678" y="13794"/>
                  </a:cubicBezTo>
                  <a:close/>
                  <a:moveTo>
                    <a:pt x="109183" y="13885"/>
                  </a:moveTo>
                  <a:cubicBezTo>
                    <a:pt x="109102" y="13885"/>
                    <a:pt x="109084" y="13945"/>
                    <a:pt x="109112" y="14027"/>
                  </a:cubicBezTo>
                  <a:lnTo>
                    <a:pt x="109112" y="14060"/>
                  </a:lnTo>
                  <a:lnTo>
                    <a:pt x="109145" y="14094"/>
                  </a:lnTo>
                  <a:cubicBezTo>
                    <a:pt x="109145" y="14127"/>
                    <a:pt x="109178" y="14194"/>
                    <a:pt x="109245" y="14194"/>
                  </a:cubicBezTo>
                  <a:cubicBezTo>
                    <a:pt x="109278" y="14194"/>
                    <a:pt x="109312" y="14127"/>
                    <a:pt x="109312" y="14094"/>
                  </a:cubicBezTo>
                  <a:cubicBezTo>
                    <a:pt x="109379" y="14060"/>
                    <a:pt x="109379" y="13960"/>
                    <a:pt x="109312" y="13927"/>
                  </a:cubicBezTo>
                  <a:cubicBezTo>
                    <a:pt x="109278" y="13894"/>
                    <a:pt x="109245" y="13894"/>
                    <a:pt x="109245" y="13894"/>
                  </a:cubicBezTo>
                  <a:cubicBezTo>
                    <a:pt x="109221" y="13888"/>
                    <a:pt x="109201" y="13885"/>
                    <a:pt x="109183" y="13885"/>
                  </a:cubicBezTo>
                  <a:close/>
                  <a:moveTo>
                    <a:pt x="168087" y="12693"/>
                  </a:moveTo>
                  <a:cubicBezTo>
                    <a:pt x="167287" y="12759"/>
                    <a:pt x="166486" y="13460"/>
                    <a:pt x="166119" y="14127"/>
                  </a:cubicBezTo>
                  <a:cubicBezTo>
                    <a:pt x="166095" y="14174"/>
                    <a:pt x="166122" y="14221"/>
                    <a:pt x="166151" y="14221"/>
                  </a:cubicBezTo>
                  <a:cubicBezTo>
                    <a:pt x="166163" y="14221"/>
                    <a:pt x="166176" y="14213"/>
                    <a:pt x="166186" y="14194"/>
                  </a:cubicBezTo>
                  <a:cubicBezTo>
                    <a:pt x="166619" y="13460"/>
                    <a:pt x="167320" y="13060"/>
                    <a:pt x="168087" y="12759"/>
                  </a:cubicBezTo>
                  <a:cubicBezTo>
                    <a:pt x="168120" y="12759"/>
                    <a:pt x="168120" y="12693"/>
                    <a:pt x="168087" y="12693"/>
                  </a:cubicBezTo>
                  <a:close/>
                  <a:moveTo>
                    <a:pt x="81945" y="13678"/>
                  </a:moveTo>
                  <a:cubicBezTo>
                    <a:pt x="81792" y="13678"/>
                    <a:pt x="81625" y="13819"/>
                    <a:pt x="81625" y="13960"/>
                  </a:cubicBezTo>
                  <a:cubicBezTo>
                    <a:pt x="81625" y="14101"/>
                    <a:pt x="81792" y="14242"/>
                    <a:pt x="81945" y="14242"/>
                  </a:cubicBezTo>
                  <a:cubicBezTo>
                    <a:pt x="81972" y="14242"/>
                    <a:pt x="82000" y="14237"/>
                    <a:pt x="82026" y="14227"/>
                  </a:cubicBezTo>
                  <a:cubicBezTo>
                    <a:pt x="82092" y="14194"/>
                    <a:pt x="82226" y="14127"/>
                    <a:pt x="82293" y="14094"/>
                  </a:cubicBezTo>
                  <a:cubicBezTo>
                    <a:pt x="82359" y="14094"/>
                    <a:pt x="82359" y="14094"/>
                    <a:pt x="82393" y="14060"/>
                  </a:cubicBezTo>
                  <a:cubicBezTo>
                    <a:pt x="82426" y="14027"/>
                    <a:pt x="82426" y="13927"/>
                    <a:pt x="82393" y="13860"/>
                  </a:cubicBezTo>
                  <a:cubicBezTo>
                    <a:pt x="82393" y="13860"/>
                    <a:pt x="82359" y="13794"/>
                    <a:pt x="82293" y="13794"/>
                  </a:cubicBezTo>
                  <a:cubicBezTo>
                    <a:pt x="82226" y="13727"/>
                    <a:pt x="82092" y="13727"/>
                    <a:pt x="82026" y="13693"/>
                  </a:cubicBezTo>
                  <a:cubicBezTo>
                    <a:pt x="82000" y="13683"/>
                    <a:pt x="81972" y="13678"/>
                    <a:pt x="81945" y="13678"/>
                  </a:cubicBezTo>
                  <a:close/>
                  <a:moveTo>
                    <a:pt x="181430" y="13727"/>
                  </a:moveTo>
                  <a:cubicBezTo>
                    <a:pt x="181297" y="13894"/>
                    <a:pt x="181130" y="14194"/>
                    <a:pt x="181263" y="14361"/>
                  </a:cubicBezTo>
                  <a:lnTo>
                    <a:pt x="181330" y="14361"/>
                  </a:lnTo>
                  <a:cubicBezTo>
                    <a:pt x="181363" y="14294"/>
                    <a:pt x="181363" y="14227"/>
                    <a:pt x="181363" y="14127"/>
                  </a:cubicBezTo>
                  <a:cubicBezTo>
                    <a:pt x="181430" y="14027"/>
                    <a:pt x="181463" y="13927"/>
                    <a:pt x="181530" y="13860"/>
                  </a:cubicBezTo>
                  <a:cubicBezTo>
                    <a:pt x="181597" y="13794"/>
                    <a:pt x="181497" y="13727"/>
                    <a:pt x="181430" y="13727"/>
                  </a:cubicBezTo>
                  <a:close/>
                  <a:moveTo>
                    <a:pt x="178361" y="13927"/>
                  </a:moveTo>
                  <a:lnTo>
                    <a:pt x="177994" y="14160"/>
                  </a:lnTo>
                  <a:cubicBezTo>
                    <a:pt x="177861" y="14261"/>
                    <a:pt x="177694" y="14294"/>
                    <a:pt x="177527" y="14327"/>
                  </a:cubicBezTo>
                  <a:cubicBezTo>
                    <a:pt x="177461" y="14327"/>
                    <a:pt x="177461" y="14461"/>
                    <a:pt x="177527" y="14461"/>
                  </a:cubicBezTo>
                  <a:cubicBezTo>
                    <a:pt x="177827" y="14427"/>
                    <a:pt x="178261" y="14294"/>
                    <a:pt x="178428" y="14027"/>
                  </a:cubicBezTo>
                  <a:cubicBezTo>
                    <a:pt x="178461" y="13960"/>
                    <a:pt x="178361" y="13927"/>
                    <a:pt x="178361" y="13927"/>
                  </a:cubicBezTo>
                  <a:close/>
                  <a:moveTo>
                    <a:pt x="123612" y="12425"/>
                  </a:moveTo>
                  <a:cubicBezTo>
                    <a:pt x="123583" y="12425"/>
                    <a:pt x="123555" y="12461"/>
                    <a:pt x="123555" y="12526"/>
                  </a:cubicBezTo>
                  <a:cubicBezTo>
                    <a:pt x="123622" y="12860"/>
                    <a:pt x="123322" y="13260"/>
                    <a:pt x="123222" y="13560"/>
                  </a:cubicBezTo>
                  <a:cubicBezTo>
                    <a:pt x="123088" y="13860"/>
                    <a:pt x="122855" y="14094"/>
                    <a:pt x="122721" y="14394"/>
                  </a:cubicBezTo>
                  <a:cubicBezTo>
                    <a:pt x="122675" y="14440"/>
                    <a:pt x="122726" y="14503"/>
                    <a:pt x="122772" y="14503"/>
                  </a:cubicBezTo>
                  <a:cubicBezTo>
                    <a:pt x="122792" y="14503"/>
                    <a:pt x="122811" y="14491"/>
                    <a:pt x="122821" y="14461"/>
                  </a:cubicBezTo>
                  <a:cubicBezTo>
                    <a:pt x="123155" y="13960"/>
                    <a:pt x="124056" y="13093"/>
                    <a:pt x="123655" y="12459"/>
                  </a:cubicBezTo>
                  <a:cubicBezTo>
                    <a:pt x="123644" y="12436"/>
                    <a:pt x="123628" y="12425"/>
                    <a:pt x="123612" y="12425"/>
                  </a:cubicBezTo>
                  <a:close/>
                  <a:moveTo>
                    <a:pt x="53505" y="13927"/>
                  </a:moveTo>
                  <a:cubicBezTo>
                    <a:pt x="53439" y="13927"/>
                    <a:pt x="53405" y="13960"/>
                    <a:pt x="53372" y="13960"/>
                  </a:cubicBezTo>
                  <a:cubicBezTo>
                    <a:pt x="53339" y="14027"/>
                    <a:pt x="53272" y="14027"/>
                    <a:pt x="53238" y="14060"/>
                  </a:cubicBezTo>
                  <a:cubicBezTo>
                    <a:pt x="53205" y="14094"/>
                    <a:pt x="53172" y="14127"/>
                    <a:pt x="53172" y="14194"/>
                  </a:cubicBezTo>
                  <a:cubicBezTo>
                    <a:pt x="53105" y="14227"/>
                    <a:pt x="53105" y="14261"/>
                    <a:pt x="53105" y="14294"/>
                  </a:cubicBezTo>
                  <a:lnTo>
                    <a:pt x="53105" y="14394"/>
                  </a:lnTo>
                  <a:cubicBezTo>
                    <a:pt x="53105" y="14427"/>
                    <a:pt x="53172" y="14461"/>
                    <a:pt x="53205" y="14527"/>
                  </a:cubicBezTo>
                  <a:cubicBezTo>
                    <a:pt x="53238" y="14561"/>
                    <a:pt x="53339" y="14594"/>
                    <a:pt x="53439" y="14594"/>
                  </a:cubicBezTo>
                  <a:cubicBezTo>
                    <a:pt x="53505" y="14594"/>
                    <a:pt x="53539" y="14561"/>
                    <a:pt x="53572" y="14561"/>
                  </a:cubicBezTo>
                  <a:cubicBezTo>
                    <a:pt x="53605" y="14527"/>
                    <a:pt x="53672" y="14527"/>
                    <a:pt x="53705" y="14461"/>
                  </a:cubicBezTo>
                  <a:cubicBezTo>
                    <a:pt x="53739" y="14427"/>
                    <a:pt x="53772" y="14394"/>
                    <a:pt x="53772" y="14361"/>
                  </a:cubicBezTo>
                  <a:cubicBezTo>
                    <a:pt x="53839" y="14294"/>
                    <a:pt x="53839" y="14261"/>
                    <a:pt x="53839" y="14227"/>
                  </a:cubicBezTo>
                  <a:lnTo>
                    <a:pt x="53839" y="14127"/>
                  </a:lnTo>
                  <a:cubicBezTo>
                    <a:pt x="53839" y="14094"/>
                    <a:pt x="53772" y="14060"/>
                    <a:pt x="53739" y="14027"/>
                  </a:cubicBezTo>
                  <a:cubicBezTo>
                    <a:pt x="53672" y="13960"/>
                    <a:pt x="53572" y="13927"/>
                    <a:pt x="53505" y="13927"/>
                  </a:cubicBezTo>
                  <a:close/>
                  <a:moveTo>
                    <a:pt x="92255" y="12511"/>
                  </a:moveTo>
                  <a:cubicBezTo>
                    <a:pt x="92182" y="12511"/>
                    <a:pt x="92143" y="12647"/>
                    <a:pt x="92200" y="12759"/>
                  </a:cubicBezTo>
                  <a:cubicBezTo>
                    <a:pt x="92900" y="13360"/>
                    <a:pt x="93901" y="13393"/>
                    <a:pt x="94735" y="13627"/>
                  </a:cubicBezTo>
                  <a:cubicBezTo>
                    <a:pt x="95569" y="13894"/>
                    <a:pt x="96603" y="14094"/>
                    <a:pt x="97270" y="14594"/>
                  </a:cubicBezTo>
                  <a:cubicBezTo>
                    <a:pt x="97318" y="14626"/>
                    <a:pt x="97369" y="14640"/>
                    <a:pt x="97417" y="14640"/>
                  </a:cubicBezTo>
                  <a:cubicBezTo>
                    <a:pt x="97671" y="14640"/>
                    <a:pt x="97889" y="14262"/>
                    <a:pt x="97637" y="14094"/>
                  </a:cubicBezTo>
                  <a:cubicBezTo>
                    <a:pt x="96970" y="13560"/>
                    <a:pt x="96202" y="13460"/>
                    <a:pt x="95402" y="13260"/>
                  </a:cubicBezTo>
                  <a:cubicBezTo>
                    <a:pt x="94401" y="13026"/>
                    <a:pt x="93367" y="12626"/>
                    <a:pt x="92300" y="12526"/>
                  </a:cubicBezTo>
                  <a:cubicBezTo>
                    <a:pt x="92284" y="12515"/>
                    <a:pt x="92269" y="12511"/>
                    <a:pt x="92255" y="12511"/>
                  </a:cubicBezTo>
                  <a:close/>
                  <a:moveTo>
                    <a:pt x="50637" y="12526"/>
                  </a:moveTo>
                  <a:cubicBezTo>
                    <a:pt x="50436" y="12526"/>
                    <a:pt x="50336" y="12593"/>
                    <a:pt x="50170" y="12759"/>
                  </a:cubicBezTo>
                  <a:cubicBezTo>
                    <a:pt x="50003" y="12926"/>
                    <a:pt x="49769" y="13126"/>
                    <a:pt x="49569" y="13293"/>
                  </a:cubicBezTo>
                  <a:cubicBezTo>
                    <a:pt x="49236" y="13627"/>
                    <a:pt x="48902" y="14027"/>
                    <a:pt x="48735" y="14527"/>
                  </a:cubicBezTo>
                  <a:cubicBezTo>
                    <a:pt x="48713" y="14593"/>
                    <a:pt x="48806" y="14658"/>
                    <a:pt x="48872" y="14658"/>
                  </a:cubicBezTo>
                  <a:cubicBezTo>
                    <a:pt x="48908" y="14658"/>
                    <a:pt x="48935" y="14640"/>
                    <a:pt x="48935" y="14594"/>
                  </a:cubicBezTo>
                  <a:cubicBezTo>
                    <a:pt x="49102" y="14127"/>
                    <a:pt x="49436" y="13727"/>
                    <a:pt x="49769" y="13393"/>
                  </a:cubicBezTo>
                  <a:cubicBezTo>
                    <a:pt x="50070" y="13093"/>
                    <a:pt x="50470" y="12926"/>
                    <a:pt x="50703" y="12593"/>
                  </a:cubicBezTo>
                  <a:cubicBezTo>
                    <a:pt x="50737" y="12559"/>
                    <a:pt x="50703" y="12526"/>
                    <a:pt x="50637" y="12526"/>
                  </a:cubicBezTo>
                  <a:close/>
                  <a:moveTo>
                    <a:pt x="66581" y="12393"/>
                  </a:moveTo>
                  <a:cubicBezTo>
                    <a:pt x="66581" y="13126"/>
                    <a:pt x="66515" y="13927"/>
                    <a:pt x="66381" y="14627"/>
                  </a:cubicBezTo>
                  <a:lnTo>
                    <a:pt x="66281" y="14728"/>
                  </a:lnTo>
                  <a:cubicBezTo>
                    <a:pt x="66348" y="13927"/>
                    <a:pt x="66448" y="13193"/>
                    <a:pt x="66581" y="12393"/>
                  </a:cubicBezTo>
                  <a:close/>
                  <a:moveTo>
                    <a:pt x="64513" y="14060"/>
                  </a:moveTo>
                  <a:cubicBezTo>
                    <a:pt x="64413" y="14060"/>
                    <a:pt x="64380" y="14194"/>
                    <a:pt x="64280" y="14227"/>
                  </a:cubicBezTo>
                  <a:lnTo>
                    <a:pt x="64080" y="14427"/>
                  </a:lnTo>
                  <a:cubicBezTo>
                    <a:pt x="64013" y="14494"/>
                    <a:pt x="64046" y="14627"/>
                    <a:pt x="64080" y="14694"/>
                  </a:cubicBezTo>
                  <a:cubicBezTo>
                    <a:pt x="64122" y="14722"/>
                    <a:pt x="64158" y="14733"/>
                    <a:pt x="64194" y="14733"/>
                  </a:cubicBezTo>
                  <a:cubicBezTo>
                    <a:pt x="64242" y="14733"/>
                    <a:pt x="64289" y="14713"/>
                    <a:pt x="64346" y="14694"/>
                  </a:cubicBezTo>
                  <a:cubicBezTo>
                    <a:pt x="64413" y="14627"/>
                    <a:pt x="64513" y="14561"/>
                    <a:pt x="64547" y="14427"/>
                  </a:cubicBezTo>
                  <a:cubicBezTo>
                    <a:pt x="64580" y="14361"/>
                    <a:pt x="64613" y="14261"/>
                    <a:pt x="64580" y="14127"/>
                  </a:cubicBezTo>
                  <a:lnTo>
                    <a:pt x="64513" y="14060"/>
                  </a:lnTo>
                  <a:close/>
                  <a:moveTo>
                    <a:pt x="181363" y="14561"/>
                  </a:moveTo>
                  <a:lnTo>
                    <a:pt x="181297" y="14594"/>
                  </a:lnTo>
                  <a:cubicBezTo>
                    <a:pt x="181297" y="14627"/>
                    <a:pt x="181330" y="14694"/>
                    <a:pt x="181330" y="14728"/>
                  </a:cubicBezTo>
                  <a:lnTo>
                    <a:pt x="181397" y="14761"/>
                  </a:lnTo>
                  <a:lnTo>
                    <a:pt x="181463" y="14694"/>
                  </a:lnTo>
                  <a:cubicBezTo>
                    <a:pt x="181430" y="14627"/>
                    <a:pt x="181430" y="14594"/>
                    <a:pt x="181363" y="14561"/>
                  </a:cubicBezTo>
                  <a:close/>
                  <a:moveTo>
                    <a:pt x="106076" y="13960"/>
                  </a:moveTo>
                  <a:lnTo>
                    <a:pt x="106076" y="14194"/>
                  </a:lnTo>
                  <a:cubicBezTo>
                    <a:pt x="106110" y="14427"/>
                    <a:pt x="105976" y="14694"/>
                    <a:pt x="105876" y="14928"/>
                  </a:cubicBezTo>
                  <a:cubicBezTo>
                    <a:pt x="105943" y="14594"/>
                    <a:pt x="106043" y="14294"/>
                    <a:pt x="106076" y="13960"/>
                  </a:cubicBezTo>
                  <a:close/>
                  <a:moveTo>
                    <a:pt x="104274" y="14117"/>
                  </a:moveTo>
                  <a:cubicBezTo>
                    <a:pt x="104230" y="14117"/>
                    <a:pt x="104183" y="14133"/>
                    <a:pt x="104141" y="14160"/>
                  </a:cubicBezTo>
                  <a:cubicBezTo>
                    <a:pt x="104041" y="14227"/>
                    <a:pt x="103975" y="14394"/>
                    <a:pt x="103908" y="14494"/>
                  </a:cubicBezTo>
                  <a:cubicBezTo>
                    <a:pt x="103808" y="14694"/>
                    <a:pt x="103875" y="14861"/>
                    <a:pt x="104041" y="14928"/>
                  </a:cubicBezTo>
                  <a:cubicBezTo>
                    <a:pt x="104058" y="14933"/>
                    <a:pt x="104078" y="14936"/>
                    <a:pt x="104101" y="14936"/>
                  </a:cubicBezTo>
                  <a:cubicBezTo>
                    <a:pt x="104214" y="14936"/>
                    <a:pt x="104381" y="14866"/>
                    <a:pt x="104408" y="14728"/>
                  </a:cubicBezTo>
                  <a:cubicBezTo>
                    <a:pt x="104408" y="14627"/>
                    <a:pt x="104442" y="14594"/>
                    <a:pt x="104442" y="14494"/>
                  </a:cubicBezTo>
                  <a:cubicBezTo>
                    <a:pt x="104442" y="14394"/>
                    <a:pt x="104442" y="14294"/>
                    <a:pt x="104408" y="14227"/>
                  </a:cubicBezTo>
                  <a:cubicBezTo>
                    <a:pt x="104389" y="14149"/>
                    <a:pt x="104335" y="14117"/>
                    <a:pt x="104274" y="14117"/>
                  </a:cubicBezTo>
                  <a:close/>
                  <a:moveTo>
                    <a:pt x="157947" y="14527"/>
                  </a:moveTo>
                  <a:lnTo>
                    <a:pt x="157947" y="14527"/>
                  </a:lnTo>
                  <a:cubicBezTo>
                    <a:pt x="157646" y="14694"/>
                    <a:pt x="157346" y="14794"/>
                    <a:pt x="157013" y="14961"/>
                  </a:cubicBezTo>
                  <a:lnTo>
                    <a:pt x="157013" y="14928"/>
                  </a:lnTo>
                  <a:cubicBezTo>
                    <a:pt x="157313" y="14761"/>
                    <a:pt x="157613" y="14627"/>
                    <a:pt x="157947" y="14527"/>
                  </a:cubicBezTo>
                  <a:close/>
                  <a:moveTo>
                    <a:pt x="178428" y="14594"/>
                  </a:moveTo>
                  <a:cubicBezTo>
                    <a:pt x="178328" y="14627"/>
                    <a:pt x="178294" y="14728"/>
                    <a:pt x="178161" y="14728"/>
                  </a:cubicBezTo>
                  <a:cubicBezTo>
                    <a:pt x="178094" y="14794"/>
                    <a:pt x="177994" y="14794"/>
                    <a:pt x="177928" y="14861"/>
                  </a:cubicBezTo>
                  <a:cubicBezTo>
                    <a:pt x="177827" y="14894"/>
                    <a:pt x="177861" y="14961"/>
                    <a:pt x="177961" y="14961"/>
                  </a:cubicBezTo>
                  <a:cubicBezTo>
                    <a:pt x="178094" y="14928"/>
                    <a:pt x="178161" y="14894"/>
                    <a:pt x="178261" y="14861"/>
                  </a:cubicBezTo>
                  <a:cubicBezTo>
                    <a:pt x="178328" y="14794"/>
                    <a:pt x="178428" y="14728"/>
                    <a:pt x="178461" y="14627"/>
                  </a:cubicBezTo>
                  <a:lnTo>
                    <a:pt x="178428" y="14594"/>
                  </a:lnTo>
                  <a:close/>
                  <a:moveTo>
                    <a:pt x="70584" y="14794"/>
                  </a:moveTo>
                  <a:cubicBezTo>
                    <a:pt x="70551" y="14794"/>
                    <a:pt x="70551" y="14894"/>
                    <a:pt x="70584" y="14894"/>
                  </a:cubicBezTo>
                  <a:cubicBezTo>
                    <a:pt x="70751" y="14928"/>
                    <a:pt x="70951" y="14961"/>
                    <a:pt x="71118" y="15028"/>
                  </a:cubicBezTo>
                  <a:cubicBezTo>
                    <a:pt x="71129" y="15031"/>
                    <a:pt x="71139" y="15033"/>
                    <a:pt x="71148" y="15033"/>
                  </a:cubicBezTo>
                  <a:cubicBezTo>
                    <a:pt x="71224" y="15033"/>
                    <a:pt x="71244" y="14924"/>
                    <a:pt x="71185" y="14894"/>
                  </a:cubicBezTo>
                  <a:cubicBezTo>
                    <a:pt x="70951" y="14861"/>
                    <a:pt x="70751" y="14794"/>
                    <a:pt x="70584" y="14794"/>
                  </a:cubicBezTo>
                  <a:close/>
                  <a:moveTo>
                    <a:pt x="185294" y="14467"/>
                  </a:moveTo>
                  <a:cubicBezTo>
                    <a:pt x="185256" y="14467"/>
                    <a:pt x="185227" y="14503"/>
                    <a:pt x="185266" y="14561"/>
                  </a:cubicBezTo>
                  <a:cubicBezTo>
                    <a:pt x="185333" y="14761"/>
                    <a:pt x="185366" y="15028"/>
                    <a:pt x="185633" y="15094"/>
                  </a:cubicBezTo>
                  <a:lnTo>
                    <a:pt x="185666" y="15061"/>
                  </a:lnTo>
                  <a:cubicBezTo>
                    <a:pt x="185500" y="14928"/>
                    <a:pt x="185466" y="14728"/>
                    <a:pt x="185366" y="14527"/>
                  </a:cubicBezTo>
                  <a:cubicBezTo>
                    <a:pt x="185352" y="14485"/>
                    <a:pt x="185321" y="14467"/>
                    <a:pt x="185294" y="14467"/>
                  </a:cubicBezTo>
                  <a:close/>
                  <a:moveTo>
                    <a:pt x="182087" y="13666"/>
                  </a:moveTo>
                  <a:cubicBezTo>
                    <a:pt x="182070" y="13666"/>
                    <a:pt x="182050" y="13674"/>
                    <a:pt x="182030" y="13693"/>
                  </a:cubicBezTo>
                  <a:cubicBezTo>
                    <a:pt x="181764" y="14094"/>
                    <a:pt x="181597" y="14694"/>
                    <a:pt x="181830" y="15195"/>
                  </a:cubicBezTo>
                  <a:cubicBezTo>
                    <a:pt x="181830" y="15206"/>
                    <a:pt x="181841" y="15209"/>
                    <a:pt x="181854" y="15209"/>
                  </a:cubicBezTo>
                  <a:cubicBezTo>
                    <a:pt x="181878" y="15209"/>
                    <a:pt x="181908" y="15195"/>
                    <a:pt x="181864" y="15195"/>
                  </a:cubicBezTo>
                  <a:cubicBezTo>
                    <a:pt x="181764" y="14694"/>
                    <a:pt x="181830" y="14194"/>
                    <a:pt x="182131" y="13760"/>
                  </a:cubicBezTo>
                  <a:cubicBezTo>
                    <a:pt x="182154" y="13713"/>
                    <a:pt x="182128" y="13666"/>
                    <a:pt x="182087" y="13666"/>
                  </a:cubicBezTo>
                  <a:close/>
                  <a:moveTo>
                    <a:pt x="110136" y="13904"/>
                  </a:moveTo>
                  <a:cubicBezTo>
                    <a:pt x="110054" y="13904"/>
                    <a:pt x="109979" y="13958"/>
                    <a:pt x="109979" y="14094"/>
                  </a:cubicBezTo>
                  <a:cubicBezTo>
                    <a:pt x="109946" y="14294"/>
                    <a:pt x="109879" y="14461"/>
                    <a:pt x="109879" y="14694"/>
                  </a:cubicBezTo>
                  <a:cubicBezTo>
                    <a:pt x="109812" y="14861"/>
                    <a:pt x="109912" y="15028"/>
                    <a:pt x="109979" y="15195"/>
                  </a:cubicBezTo>
                  <a:cubicBezTo>
                    <a:pt x="109991" y="15207"/>
                    <a:pt x="110012" y="15214"/>
                    <a:pt x="110036" y="15214"/>
                  </a:cubicBezTo>
                  <a:cubicBezTo>
                    <a:pt x="110077" y="15214"/>
                    <a:pt x="110125" y="15191"/>
                    <a:pt x="110146" y="15128"/>
                  </a:cubicBezTo>
                  <a:cubicBezTo>
                    <a:pt x="110246" y="14961"/>
                    <a:pt x="110313" y="14861"/>
                    <a:pt x="110313" y="14627"/>
                  </a:cubicBezTo>
                  <a:cubicBezTo>
                    <a:pt x="110346" y="14461"/>
                    <a:pt x="110346" y="14261"/>
                    <a:pt x="110346" y="14094"/>
                  </a:cubicBezTo>
                  <a:cubicBezTo>
                    <a:pt x="110346" y="13984"/>
                    <a:pt x="110235" y="13904"/>
                    <a:pt x="110136" y="13904"/>
                  </a:cubicBezTo>
                  <a:close/>
                  <a:moveTo>
                    <a:pt x="185600" y="13318"/>
                  </a:moveTo>
                  <a:cubicBezTo>
                    <a:pt x="185566" y="13318"/>
                    <a:pt x="185533" y="13343"/>
                    <a:pt x="185533" y="13393"/>
                  </a:cubicBezTo>
                  <a:cubicBezTo>
                    <a:pt x="185500" y="13760"/>
                    <a:pt x="185533" y="14127"/>
                    <a:pt x="185633" y="14494"/>
                  </a:cubicBezTo>
                  <a:cubicBezTo>
                    <a:pt x="185700" y="14794"/>
                    <a:pt x="185833" y="15261"/>
                    <a:pt x="186133" y="15328"/>
                  </a:cubicBezTo>
                  <a:lnTo>
                    <a:pt x="186167" y="15295"/>
                  </a:lnTo>
                  <a:cubicBezTo>
                    <a:pt x="186133" y="15128"/>
                    <a:pt x="186033" y="15061"/>
                    <a:pt x="185967" y="14928"/>
                  </a:cubicBezTo>
                  <a:cubicBezTo>
                    <a:pt x="185867" y="14761"/>
                    <a:pt x="185800" y="14594"/>
                    <a:pt x="185766" y="14427"/>
                  </a:cubicBezTo>
                  <a:cubicBezTo>
                    <a:pt x="185666" y="14094"/>
                    <a:pt x="185633" y="13727"/>
                    <a:pt x="185666" y="13393"/>
                  </a:cubicBezTo>
                  <a:cubicBezTo>
                    <a:pt x="185666" y="13343"/>
                    <a:pt x="185633" y="13318"/>
                    <a:pt x="185600" y="13318"/>
                  </a:cubicBezTo>
                  <a:close/>
                  <a:moveTo>
                    <a:pt x="66893" y="14509"/>
                  </a:moveTo>
                  <a:cubicBezTo>
                    <a:pt x="66815" y="14509"/>
                    <a:pt x="66754" y="14613"/>
                    <a:pt x="66781" y="14694"/>
                  </a:cubicBezTo>
                  <a:cubicBezTo>
                    <a:pt x="66915" y="14961"/>
                    <a:pt x="67215" y="15295"/>
                    <a:pt x="67549" y="15395"/>
                  </a:cubicBezTo>
                  <a:cubicBezTo>
                    <a:pt x="67682" y="15395"/>
                    <a:pt x="67749" y="15261"/>
                    <a:pt x="67682" y="15195"/>
                  </a:cubicBezTo>
                  <a:cubicBezTo>
                    <a:pt x="67582" y="15061"/>
                    <a:pt x="67449" y="15028"/>
                    <a:pt x="67349" y="14894"/>
                  </a:cubicBezTo>
                  <a:lnTo>
                    <a:pt x="67215" y="14761"/>
                  </a:lnTo>
                  <a:lnTo>
                    <a:pt x="67215" y="14761"/>
                  </a:lnTo>
                  <a:cubicBezTo>
                    <a:pt x="67282" y="14794"/>
                    <a:pt x="67382" y="14794"/>
                    <a:pt x="67449" y="14794"/>
                  </a:cubicBezTo>
                  <a:cubicBezTo>
                    <a:pt x="67515" y="14794"/>
                    <a:pt x="67582" y="14728"/>
                    <a:pt x="67515" y="14694"/>
                  </a:cubicBezTo>
                  <a:cubicBezTo>
                    <a:pt x="67349" y="14594"/>
                    <a:pt x="67182" y="14561"/>
                    <a:pt x="66948" y="14527"/>
                  </a:cubicBezTo>
                  <a:cubicBezTo>
                    <a:pt x="66930" y="14515"/>
                    <a:pt x="66911" y="14509"/>
                    <a:pt x="66893" y="14509"/>
                  </a:cubicBezTo>
                  <a:close/>
                  <a:moveTo>
                    <a:pt x="103274" y="15094"/>
                  </a:moveTo>
                  <a:lnTo>
                    <a:pt x="103207" y="15128"/>
                  </a:lnTo>
                  <a:lnTo>
                    <a:pt x="103107" y="15128"/>
                  </a:lnTo>
                  <a:cubicBezTo>
                    <a:pt x="103041" y="15128"/>
                    <a:pt x="102974" y="15228"/>
                    <a:pt x="102974" y="15261"/>
                  </a:cubicBezTo>
                  <a:cubicBezTo>
                    <a:pt x="102974" y="15361"/>
                    <a:pt x="103074" y="15395"/>
                    <a:pt x="103107" y="15395"/>
                  </a:cubicBezTo>
                  <a:cubicBezTo>
                    <a:pt x="103241" y="15395"/>
                    <a:pt x="103341" y="15295"/>
                    <a:pt x="103408" y="15195"/>
                  </a:cubicBezTo>
                  <a:cubicBezTo>
                    <a:pt x="103441" y="15128"/>
                    <a:pt x="103374" y="15094"/>
                    <a:pt x="103274" y="15094"/>
                  </a:cubicBezTo>
                  <a:close/>
                  <a:moveTo>
                    <a:pt x="186666" y="12216"/>
                  </a:moveTo>
                  <a:cubicBezTo>
                    <a:pt x="186658" y="12216"/>
                    <a:pt x="186647" y="12219"/>
                    <a:pt x="186634" y="12226"/>
                  </a:cubicBezTo>
                  <a:cubicBezTo>
                    <a:pt x="185266" y="12393"/>
                    <a:pt x="185933" y="14928"/>
                    <a:pt x="186600" y="15561"/>
                  </a:cubicBezTo>
                  <a:cubicBezTo>
                    <a:pt x="186606" y="15568"/>
                    <a:pt x="186614" y="15570"/>
                    <a:pt x="186621" y="15570"/>
                  </a:cubicBezTo>
                  <a:cubicBezTo>
                    <a:pt x="186655" y="15570"/>
                    <a:pt x="186694" y="15516"/>
                    <a:pt x="186667" y="15461"/>
                  </a:cubicBezTo>
                  <a:cubicBezTo>
                    <a:pt x="186334" y="14894"/>
                    <a:pt x="186100" y="14394"/>
                    <a:pt x="186000" y="13760"/>
                  </a:cubicBezTo>
                  <a:cubicBezTo>
                    <a:pt x="185967" y="13226"/>
                    <a:pt x="185933" y="12393"/>
                    <a:pt x="186634" y="12259"/>
                  </a:cubicBezTo>
                  <a:cubicBezTo>
                    <a:pt x="186687" y="12259"/>
                    <a:pt x="186698" y="12216"/>
                    <a:pt x="186666" y="12216"/>
                  </a:cubicBezTo>
                  <a:close/>
                  <a:moveTo>
                    <a:pt x="88993" y="14666"/>
                  </a:moveTo>
                  <a:cubicBezTo>
                    <a:pt x="88869" y="14666"/>
                    <a:pt x="88748" y="14691"/>
                    <a:pt x="88630" y="14761"/>
                  </a:cubicBezTo>
                  <a:cubicBezTo>
                    <a:pt x="88530" y="14861"/>
                    <a:pt x="88464" y="15061"/>
                    <a:pt x="88597" y="15128"/>
                  </a:cubicBezTo>
                  <a:cubicBezTo>
                    <a:pt x="88897" y="15395"/>
                    <a:pt x="89364" y="15361"/>
                    <a:pt x="89765" y="15428"/>
                  </a:cubicBezTo>
                  <a:cubicBezTo>
                    <a:pt x="90232" y="15528"/>
                    <a:pt x="90632" y="15595"/>
                    <a:pt x="91099" y="15628"/>
                  </a:cubicBezTo>
                  <a:cubicBezTo>
                    <a:pt x="91399" y="15628"/>
                    <a:pt x="91399" y="15228"/>
                    <a:pt x="91099" y="15195"/>
                  </a:cubicBezTo>
                  <a:cubicBezTo>
                    <a:pt x="90598" y="15094"/>
                    <a:pt x="90131" y="14928"/>
                    <a:pt x="89698" y="14794"/>
                  </a:cubicBezTo>
                  <a:cubicBezTo>
                    <a:pt x="89460" y="14751"/>
                    <a:pt x="89222" y="14666"/>
                    <a:pt x="88993" y="14666"/>
                  </a:cubicBezTo>
                  <a:close/>
                  <a:moveTo>
                    <a:pt x="111560" y="13912"/>
                  </a:moveTo>
                  <a:cubicBezTo>
                    <a:pt x="111521" y="13912"/>
                    <a:pt x="111480" y="13927"/>
                    <a:pt x="111447" y="13960"/>
                  </a:cubicBezTo>
                  <a:cubicBezTo>
                    <a:pt x="111180" y="14461"/>
                    <a:pt x="110880" y="15028"/>
                    <a:pt x="111247" y="15528"/>
                  </a:cubicBezTo>
                  <a:cubicBezTo>
                    <a:pt x="111314" y="15605"/>
                    <a:pt x="111398" y="15638"/>
                    <a:pt x="111478" y="15638"/>
                  </a:cubicBezTo>
                  <a:cubicBezTo>
                    <a:pt x="111672" y="15638"/>
                    <a:pt x="111837" y="15441"/>
                    <a:pt x="111647" y="15228"/>
                  </a:cubicBezTo>
                  <a:cubicBezTo>
                    <a:pt x="111547" y="15061"/>
                    <a:pt x="111613" y="14861"/>
                    <a:pt x="111647" y="14627"/>
                  </a:cubicBezTo>
                  <a:cubicBezTo>
                    <a:pt x="111714" y="14461"/>
                    <a:pt x="111747" y="14294"/>
                    <a:pt x="111714" y="14060"/>
                  </a:cubicBezTo>
                  <a:cubicBezTo>
                    <a:pt x="111714" y="13971"/>
                    <a:pt x="111639" y="13912"/>
                    <a:pt x="111560" y="13912"/>
                  </a:cubicBezTo>
                  <a:close/>
                  <a:moveTo>
                    <a:pt x="155973" y="14677"/>
                  </a:moveTo>
                  <a:cubicBezTo>
                    <a:pt x="155279" y="14677"/>
                    <a:pt x="154452" y="15235"/>
                    <a:pt x="153772" y="15707"/>
                  </a:cubicBezTo>
                  <a:lnTo>
                    <a:pt x="153772" y="15707"/>
                  </a:lnTo>
                  <a:cubicBezTo>
                    <a:pt x="153952" y="15605"/>
                    <a:pt x="154132" y="15501"/>
                    <a:pt x="154311" y="15395"/>
                  </a:cubicBezTo>
                  <a:cubicBezTo>
                    <a:pt x="154822" y="15069"/>
                    <a:pt x="155446" y="14695"/>
                    <a:pt x="156049" y="14679"/>
                  </a:cubicBezTo>
                  <a:lnTo>
                    <a:pt x="156049" y="14679"/>
                  </a:lnTo>
                  <a:cubicBezTo>
                    <a:pt x="156024" y="14677"/>
                    <a:pt x="155999" y="14677"/>
                    <a:pt x="155973" y="14677"/>
                  </a:cubicBezTo>
                  <a:close/>
                  <a:moveTo>
                    <a:pt x="82479" y="15085"/>
                  </a:moveTo>
                  <a:cubicBezTo>
                    <a:pt x="82263" y="15085"/>
                    <a:pt x="82045" y="15148"/>
                    <a:pt x="81859" y="15195"/>
                  </a:cubicBezTo>
                  <a:cubicBezTo>
                    <a:pt x="81459" y="15261"/>
                    <a:pt x="81125" y="15395"/>
                    <a:pt x="80758" y="15461"/>
                  </a:cubicBezTo>
                  <a:cubicBezTo>
                    <a:pt x="80570" y="15524"/>
                    <a:pt x="80618" y="15764"/>
                    <a:pt x="80819" y="15764"/>
                  </a:cubicBezTo>
                  <a:cubicBezTo>
                    <a:pt x="80831" y="15764"/>
                    <a:pt x="80845" y="15764"/>
                    <a:pt x="80858" y="15762"/>
                  </a:cubicBezTo>
                  <a:cubicBezTo>
                    <a:pt x="81225" y="15728"/>
                    <a:pt x="81559" y="15628"/>
                    <a:pt x="81892" y="15595"/>
                  </a:cubicBezTo>
                  <a:cubicBezTo>
                    <a:pt x="82192" y="15561"/>
                    <a:pt x="82526" y="15561"/>
                    <a:pt x="82793" y="15428"/>
                  </a:cubicBezTo>
                  <a:cubicBezTo>
                    <a:pt x="82960" y="15361"/>
                    <a:pt x="82893" y="15195"/>
                    <a:pt x="82760" y="15128"/>
                  </a:cubicBezTo>
                  <a:cubicBezTo>
                    <a:pt x="82668" y="15097"/>
                    <a:pt x="82574" y="15085"/>
                    <a:pt x="82479" y="15085"/>
                  </a:cubicBezTo>
                  <a:close/>
                  <a:moveTo>
                    <a:pt x="186985" y="12697"/>
                  </a:moveTo>
                  <a:cubicBezTo>
                    <a:pt x="186899" y="12697"/>
                    <a:pt x="186814" y="12730"/>
                    <a:pt x="186767" y="12793"/>
                  </a:cubicBezTo>
                  <a:cubicBezTo>
                    <a:pt x="186167" y="13393"/>
                    <a:pt x="186634" y="14094"/>
                    <a:pt x="187001" y="14627"/>
                  </a:cubicBezTo>
                  <a:lnTo>
                    <a:pt x="187034" y="14594"/>
                  </a:lnTo>
                  <a:cubicBezTo>
                    <a:pt x="187001" y="14394"/>
                    <a:pt x="186967" y="14027"/>
                    <a:pt x="187001" y="13693"/>
                  </a:cubicBezTo>
                  <a:lnTo>
                    <a:pt x="187001" y="13693"/>
                  </a:lnTo>
                  <a:cubicBezTo>
                    <a:pt x="187101" y="13894"/>
                    <a:pt x="187167" y="14094"/>
                    <a:pt x="187268" y="14361"/>
                  </a:cubicBezTo>
                  <a:cubicBezTo>
                    <a:pt x="187434" y="14761"/>
                    <a:pt x="187668" y="15228"/>
                    <a:pt x="187634" y="15695"/>
                  </a:cubicBezTo>
                  <a:cubicBezTo>
                    <a:pt x="187634" y="15745"/>
                    <a:pt x="187676" y="15770"/>
                    <a:pt x="187722" y="15770"/>
                  </a:cubicBezTo>
                  <a:cubicBezTo>
                    <a:pt x="187768" y="15770"/>
                    <a:pt x="187818" y="15745"/>
                    <a:pt x="187835" y="15695"/>
                  </a:cubicBezTo>
                  <a:cubicBezTo>
                    <a:pt x="187968" y="15161"/>
                    <a:pt x="187835" y="14761"/>
                    <a:pt x="187701" y="14261"/>
                  </a:cubicBezTo>
                  <a:cubicBezTo>
                    <a:pt x="187601" y="13760"/>
                    <a:pt x="187534" y="13260"/>
                    <a:pt x="187234" y="12826"/>
                  </a:cubicBezTo>
                  <a:cubicBezTo>
                    <a:pt x="187181" y="12738"/>
                    <a:pt x="187082" y="12697"/>
                    <a:pt x="186985" y="12697"/>
                  </a:cubicBezTo>
                  <a:close/>
                  <a:moveTo>
                    <a:pt x="78745" y="14953"/>
                  </a:moveTo>
                  <a:cubicBezTo>
                    <a:pt x="78728" y="14953"/>
                    <a:pt x="78709" y="14956"/>
                    <a:pt x="78690" y="14961"/>
                  </a:cubicBezTo>
                  <a:cubicBezTo>
                    <a:pt x="78324" y="15110"/>
                    <a:pt x="77963" y="15156"/>
                    <a:pt x="77602" y="15156"/>
                  </a:cubicBezTo>
                  <a:cubicBezTo>
                    <a:pt x="76988" y="15156"/>
                    <a:pt x="76378" y="15021"/>
                    <a:pt x="75758" y="15021"/>
                  </a:cubicBezTo>
                  <a:cubicBezTo>
                    <a:pt x="75679" y="15021"/>
                    <a:pt x="75600" y="15023"/>
                    <a:pt x="75521" y="15028"/>
                  </a:cubicBezTo>
                  <a:cubicBezTo>
                    <a:pt x="74483" y="15057"/>
                    <a:pt x="73497" y="15377"/>
                    <a:pt x="72470" y="15377"/>
                  </a:cubicBezTo>
                  <a:cubicBezTo>
                    <a:pt x="72343" y="15377"/>
                    <a:pt x="72214" y="15372"/>
                    <a:pt x="72085" y="15361"/>
                  </a:cubicBezTo>
                  <a:cubicBezTo>
                    <a:pt x="72060" y="15349"/>
                    <a:pt x="72039" y="15343"/>
                    <a:pt x="72021" y="15343"/>
                  </a:cubicBezTo>
                  <a:cubicBezTo>
                    <a:pt x="71944" y="15343"/>
                    <a:pt x="71937" y="15447"/>
                    <a:pt x="72019" y="15528"/>
                  </a:cubicBezTo>
                  <a:cubicBezTo>
                    <a:pt x="72388" y="15766"/>
                    <a:pt x="72795" y="15843"/>
                    <a:pt x="73219" y="15843"/>
                  </a:cubicBezTo>
                  <a:cubicBezTo>
                    <a:pt x="73980" y="15843"/>
                    <a:pt x="74792" y="15595"/>
                    <a:pt x="75521" y="15595"/>
                  </a:cubicBezTo>
                  <a:cubicBezTo>
                    <a:pt x="75566" y="15593"/>
                    <a:pt x="75612" y="15593"/>
                    <a:pt x="75657" y="15593"/>
                  </a:cubicBezTo>
                  <a:cubicBezTo>
                    <a:pt x="76251" y="15593"/>
                    <a:pt x="76862" y="15701"/>
                    <a:pt x="77464" y="15701"/>
                  </a:cubicBezTo>
                  <a:cubicBezTo>
                    <a:pt x="77938" y="15701"/>
                    <a:pt x="78406" y="15634"/>
                    <a:pt x="78857" y="15395"/>
                  </a:cubicBezTo>
                  <a:cubicBezTo>
                    <a:pt x="79040" y="15272"/>
                    <a:pt x="78943" y="14953"/>
                    <a:pt x="78745" y="14953"/>
                  </a:cubicBezTo>
                  <a:close/>
                  <a:moveTo>
                    <a:pt x="48709" y="15315"/>
                  </a:moveTo>
                  <a:cubicBezTo>
                    <a:pt x="48652" y="15315"/>
                    <a:pt x="48605" y="15340"/>
                    <a:pt x="48568" y="15395"/>
                  </a:cubicBezTo>
                  <a:cubicBezTo>
                    <a:pt x="48502" y="15461"/>
                    <a:pt x="48502" y="15595"/>
                    <a:pt x="48568" y="15695"/>
                  </a:cubicBezTo>
                  <a:cubicBezTo>
                    <a:pt x="48735" y="15795"/>
                    <a:pt x="48969" y="15862"/>
                    <a:pt x="49202" y="15862"/>
                  </a:cubicBezTo>
                  <a:cubicBezTo>
                    <a:pt x="49402" y="15862"/>
                    <a:pt x="49436" y="15561"/>
                    <a:pt x="49269" y="15528"/>
                  </a:cubicBezTo>
                  <a:cubicBezTo>
                    <a:pt x="49202" y="15461"/>
                    <a:pt x="49102" y="15461"/>
                    <a:pt x="49035" y="15428"/>
                  </a:cubicBezTo>
                  <a:cubicBezTo>
                    <a:pt x="48969" y="15428"/>
                    <a:pt x="48935" y="15395"/>
                    <a:pt x="48869" y="15361"/>
                  </a:cubicBezTo>
                  <a:cubicBezTo>
                    <a:pt x="48809" y="15331"/>
                    <a:pt x="48755" y="15315"/>
                    <a:pt x="48709" y="15315"/>
                  </a:cubicBezTo>
                  <a:close/>
                  <a:moveTo>
                    <a:pt x="125908" y="13546"/>
                  </a:moveTo>
                  <a:cubicBezTo>
                    <a:pt x="125893" y="13546"/>
                    <a:pt x="125877" y="13550"/>
                    <a:pt x="125857" y="13560"/>
                  </a:cubicBezTo>
                  <a:cubicBezTo>
                    <a:pt x="125590" y="13727"/>
                    <a:pt x="125457" y="14227"/>
                    <a:pt x="125290" y="14527"/>
                  </a:cubicBezTo>
                  <a:cubicBezTo>
                    <a:pt x="125023" y="14961"/>
                    <a:pt x="124656" y="15395"/>
                    <a:pt x="124256" y="15728"/>
                  </a:cubicBezTo>
                  <a:cubicBezTo>
                    <a:pt x="124222" y="15762"/>
                    <a:pt x="124256" y="15862"/>
                    <a:pt x="124289" y="15862"/>
                  </a:cubicBezTo>
                  <a:cubicBezTo>
                    <a:pt x="124790" y="15561"/>
                    <a:pt x="125156" y="15195"/>
                    <a:pt x="125490" y="14761"/>
                  </a:cubicBezTo>
                  <a:cubicBezTo>
                    <a:pt x="125724" y="14461"/>
                    <a:pt x="126090" y="14027"/>
                    <a:pt x="125990" y="13593"/>
                  </a:cubicBezTo>
                  <a:cubicBezTo>
                    <a:pt x="125967" y="13570"/>
                    <a:pt x="125943" y="13546"/>
                    <a:pt x="125908" y="13546"/>
                  </a:cubicBezTo>
                  <a:close/>
                  <a:moveTo>
                    <a:pt x="180162" y="13794"/>
                  </a:moveTo>
                  <a:cubicBezTo>
                    <a:pt x="180796" y="14394"/>
                    <a:pt x="181163" y="15128"/>
                    <a:pt x="181597" y="15862"/>
                  </a:cubicBezTo>
                  <a:cubicBezTo>
                    <a:pt x="181197" y="15128"/>
                    <a:pt x="180863" y="14294"/>
                    <a:pt x="180162" y="13794"/>
                  </a:cubicBezTo>
                  <a:close/>
                  <a:moveTo>
                    <a:pt x="182372" y="14940"/>
                  </a:moveTo>
                  <a:cubicBezTo>
                    <a:pt x="182333" y="14940"/>
                    <a:pt x="182297" y="14966"/>
                    <a:pt x="182297" y="15028"/>
                  </a:cubicBezTo>
                  <a:cubicBezTo>
                    <a:pt x="182231" y="15295"/>
                    <a:pt x="182131" y="15695"/>
                    <a:pt x="182164" y="15962"/>
                  </a:cubicBezTo>
                  <a:lnTo>
                    <a:pt x="182197" y="15962"/>
                  </a:lnTo>
                  <a:cubicBezTo>
                    <a:pt x="182364" y="15728"/>
                    <a:pt x="182431" y="15295"/>
                    <a:pt x="182464" y="15028"/>
                  </a:cubicBezTo>
                  <a:cubicBezTo>
                    <a:pt x="182464" y="14974"/>
                    <a:pt x="182416" y="14940"/>
                    <a:pt x="182372" y="14940"/>
                  </a:cubicBezTo>
                  <a:close/>
                  <a:moveTo>
                    <a:pt x="106243" y="15762"/>
                  </a:moveTo>
                  <a:cubicBezTo>
                    <a:pt x="106243" y="15795"/>
                    <a:pt x="106276" y="15795"/>
                    <a:pt x="106310" y="15862"/>
                  </a:cubicBezTo>
                  <a:cubicBezTo>
                    <a:pt x="106243" y="15895"/>
                    <a:pt x="106143" y="15962"/>
                    <a:pt x="106110" y="16028"/>
                  </a:cubicBezTo>
                  <a:lnTo>
                    <a:pt x="106243" y="15762"/>
                  </a:lnTo>
                  <a:close/>
                  <a:moveTo>
                    <a:pt x="93724" y="14846"/>
                  </a:moveTo>
                  <a:cubicBezTo>
                    <a:pt x="93517" y="14846"/>
                    <a:pt x="93461" y="15201"/>
                    <a:pt x="93701" y="15261"/>
                  </a:cubicBezTo>
                  <a:cubicBezTo>
                    <a:pt x="95492" y="15822"/>
                    <a:pt x="97144" y="16062"/>
                    <a:pt x="98865" y="16062"/>
                  </a:cubicBezTo>
                  <a:cubicBezTo>
                    <a:pt x="99803" y="16062"/>
                    <a:pt x="100761" y="15991"/>
                    <a:pt x="101773" y="15862"/>
                  </a:cubicBezTo>
                  <a:cubicBezTo>
                    <a:pt x="102007" y="15795"/>
                    <a:pt x="102107" y="15461"/>
                    <a:pt x="101806" y="15428"/>
                  </a:cubicBezTo>
                  <a:cubicBezTo>
                    <a:pt x="101506" y="15351"/>
                    <a:pt x="101213" y="15322"/>
                    <a:pt x="100922" y="15322"/>
                  </a:cubicBezTo>
                  <a:cubicBezTo>
                    <a:pt x="100083" y="15322"/>
                    <a:pt x="99271" y="15561"/>
                    <a:pt x="98404" y="15561"/>
                  </a:cubicBezTo>
                  <a:cubicBezTo>
                    <a:pt x="96870" y="15561"/>
                    <a:pt x="95302" y="15228"/>
                    <a:pt x="93801" y="14861"/>
                  </a:cubicBezTo>
                  <a:cubicBezTo>
                    <a:pt x="93773" y="14851"/>
                    <a:pt x="93748" y="14846"/>
                    <a:pt x="93724" y="14846"/>
                  </a:cubicBezTo>
                  <a:close/>
                  <a:moveTo>
                    <a:pt x="64113" y="15695"/>
                  </a:moveTo>
                  <a:lnTo>
                    <a:pt x="64046" y="15728"/>
                  </a:lnTo>
                  <a:lnTo>
                    <a:pt x="63946" y="15795"/>
                  </a:lnTo>
                  <a:cubicBezTo>
                    <a:pt x="63913" y="15862"/>
                    <a:pt x="63913" y="15895"/>
                    <a:pt x="63913" y="15928"/>
                  </a:cubicBezTo>
                  <a:cubicBezTo>
                    <a:pt x="63913" y="15962"/>
                    <a:pt x="63913" y="16028"/>
                    <a:pt x="63946" y="16062"/>
                  </a:cubicBezTo>
                  <a:cubicBezTo>
                    <a:pt x="64013" y="16062"/>
                    <a:pt x="64046" y="16095"/>
                    <a:pt x="64080" y="16095"/>
                  </a:cubicBezTo>
                  <a:cubicBezTo>
                    <a:pt x="64113" y="16095"/>
                    <a:pt x="64180" y="16095"/>
                    <a:pt x="64213" y="16062"/>
                  </a:cubicBezTo>
                  <a:lnTo>
                    <a:pt x="64280" y="15962"/>
                  </a:lnTo>
                  <a:cubicBezTo>
                    <a:pt x="64346" y="15928"/>
                    <a:pt x="64346" y="15895"/>
                    <a:pt x="64346" y="15862"/>
                  </a:cubicBezTo>
                  <a:cubicBezTo>
                    <a:pt x="64346" y="15795"/>
                    <a:pt x="64346" y="15762"/>
                    <a:pt x="64280" y="15728"/>
                  </a:cubicBezTo>
                  <a:cubicBezTo>
                    <a:pt x="64246" y="15728"/>
                    <a:pt x="64213" y="15695"/>
                    <a:pt x="64146" y="15695"/>
                  </a:cubicBezTo>
                  <a:close/>
                  <a:moveTo>
                    <a:pt x="87477" y="15432"/>
                  </a:moveTo>
                  <a:cubicBezTo>
                    <a:pt x="87327" y="15432"/>
                    <a:pt x="87191" y="15486"/>
                    <a:pt x="87096" y="15628"/>
                  </a:cubicBezTo>
                  <a:cubicBezTo>
                    <a:pt x="87063" y="15695"/>
                    <a:pt x="87063" y="15762"/>
                    <a:pt x="87096" y="15795"/>
                  </a:cubicBezTo>
                  <a:cubicBezTo>
                    <a:pt x="87263" y="16095"/>
                    <a:pt x="87730" y="16062"/>
                    <a:pt x="88030" y="16195"/>
                  </a:cubicBezTo>
                  <a:cubicBezTo>
                    <a:pt x="88051" y="16201"/>
                    <a:pt x="88071" y="16204"/>
                    <a:pt x="88091" y="16204"/>
                  </a:cubicBezTo>
                  <a:cubicBezTo>
                    <a:pt x="88296" y="16204"/>
                    <a:pt x="88446" y="15914"/>
                    <a:pt x="88263" y="15762"/>
                  </a:cubicBezTo>
                  <a:cubicBezTo>
                    <a:pt x="88070" y="15611"/>
                    <a:pt x="87751" y="15432"/>
                    <a:pt x="87477" y="15432"/>
                  </a:cubicBezTo>
                  <a:close/>
                  <a:moveTo>
                    <a:pt x="121351" y="11958"/>
                  </a:moveTo>
                  <a:cubicBezTo>
                    <a:pt x="121323" y="11958"/>
                    <a:pt x="121299" y="11969"/>
                    <a:pt x="121287" y="11992"/>
                  </a:cubicBezTo>
                  <a:cubicBezTo>
                    <a:pt x="120987" y="12393"/>
                    <a:pt x="121054" y="12759"/>
                    <a:pt x="120887" y="13193"/>
                  </a:cubicBezTo>
                  <a:cubicBezTo>
                    <a:pt x="120720" y="13560"/>
                    <a:pt x="120453" y="13894"/>
                    <a:pt x="120220" y="14227"/>
                  </a:cubicBezTo>
                  <a:cubicBezTo>
                    <a:pt x="119686" y="14928"/>
                    <a:pt x="119152" y="15528"/>
                    <a:pt x="118685" y="16229"/>
                  </a:cubicBezTo>
                  <a:cubicBezTo>
                    <a:pt x="118666" y="16267"/>
                    <a:pt x="118702" y="16306"/>
                    <a:pt x="118756" y="16306"/>
                  </a:cubicBezTo>
                  <a:cubicBezTo>
                    <a:pt x="118795" y="16306"/>
                    <a:pt x="118843" y="16285"/>
                    <a:pt x="118885" y="16229"/>
                  </a:cubicBezTo>
                  <a:cubicBezTo>
                    <a:pt x="119419" y="15461"/>
                    <a:pt x="119953" y="14728"/>
                    <a:pt x="120453" y="13960"/>
                  </a:cubicBezTo>
                  <a:cubicBezTo>
                    <a:pt x="120720" y="13627"/>
                    <a:pt x="120920" y="13226"/>
                    <a:pt x="121154" y="12826"/>
                  </a:cubicBezTo>
                  <a:cubicBezTo>
                    <a:pt x="121420" y="12459"/>
                    <a:pt x="121487" y="12459"/>
                    <a:pt x="121487" y="12059"/>
                  </a:cubicBezTo>
                  <a:cubicBezTo>
                    <a:pt x="121466" y="11994"/>
                    <a:pt x="121402" y="11958"/>
                    <a:pt x="121351" y="11958"/>
                  </a:cubicBezTo>
                  <a:close/>
                  <a:moveTo>
                    <a:pt x="132785" y="15706"/>
                  </a:moveTo>
                  <a:cubicBezTo>
                    <a:pt x="132616" y="15706"/>
                    <a:pt x="132451" y="15723"/>
                    <a:pt x="132295" y="15762"/>
                  </a:cubicBezTo>
                  <a:cubicBezTo>
                    <a:pt x="132292" y="15764"/>
                    <a:pt x="132290" y="15766"/>
                    <a:pt x="132287" y="15768"/>
                  </a:cubicBezTo>
                  <a:lnTo>
                    <a:pt x="132287" y="15768"/>
                  </a:lnTo>
                  <a:cubicBezTo>
                    <a:pt x="132300" y="15766"/>
                    <a:pt x="132314" y="15764"/>
                    <a:pt x="132328" y="15762"/>
                  </a:cubicBezTo>
                  <a:cubicBezTo>
                    <a:pt x="132497" y="15726"/>
                    <a:pt x="132665" y="15710"/>
                    <a:pt x="132832" y="15707"/>
                  </a:cubicBezTo>
                  <a:lnTo>
                    <a:pt x="132832" y="15707"/>
                  </a:lnTo>
                  <a:cubicBezTo>
                    <a:pt x="133225" y="15714"/>
                    <a:pt x="133633" y="15804"/>
                    <a:pt x="133996" y="15895"/>
                  </a:cubicBezTo>
                  <a:cubicBezTo>
                    <a:pt x="134563" y="16028"/>
                    <a:pt x="135097" y="16095"/>
                    <a:pt x="135664" y="16162"/>
                  </a:cubicBezTo>
                  <a:cubicBezTo>
                    <a:pt x="135970" y="16220"/>
                    <a:pt x="136293" y="16278"/>
                    <a:pt x="136624" y="16342"/>
                  </a:cubicBezTo>
                  <a:lnTo>
                    <a:pt x="136624" y="16342"/>
                  </a:lnTo>
                  <a:cubicBezTo>
                    <a:pt x="135813" y="16124"/>
                    <a:pt x="134972" y="16057"/>
                    <a:pt x="134163" y="15895"/>
                  </a:cubicBezTo>
                  <a:cubicBezTo>
                    <a:pt x="133762" y="15801"/>
                    <a:pt x="133328" y="15706"/>
                    <a:pt x="132883" y="15706"/>
                  </a:cubicBezTo>
                  <a:cubicBezTo>
                    <a:pt x="132866" y="15706"/>
                    <a:pt x="132849" y="15706"/>
                    <a:pt x="132832" y="15707"/>
                  </a:cubicBezTo>
                  <a:lnTo>
                    <a:pt x="132832" y="15707"/>
                  </a:lnTo>
                  <a:cubicBezTo>
                    <a:pt x="132816" y="15706"/>
                    <a:pt x="132800" y="15706"/>
                    <a:pt x="132785" y="15706"/>
                  </a:cubicBezTo>
                  <a:close/>
                  <a:moveTo>
                    <a:pt x="52371" y="15895"/>
                  </a:moveTo>
                  <a:cubicBezTo>
                    <a:pt x="51871" y="15928"/>
                    <a:pt x="51304" y="15862"/>
                    <a:pt x="50837" y="16028"/>
                  </a:cubicBezTo>
                  <a:cubicBezTo>
                    <a:pt x="50637" y="16062"/>
                    <a:pt x="50603" y="16295"/>
                    <a:pt x="50803" y="16362"/>
                  </a:cubicBezTo>
                  <a:cubicBezTo>
                    <a:pt x="50941" y="16378"/>
                    <a:pt x="51077" y="16387"/>
                    <a:pt x="51210" y="16387"/>
                  </a:cubicBezTo>
                  <a:cubicBezTo>
                    <a:pt x="51627" y="16387"/>
                    <a:pt x="52026" y="16305"/>
                    <a:pt x="52405" y="16129"/>
                  </a:cubicBezTo>
                  <a:cubicBezTo>
                    <a:pt x="52538" y="16095"/>
                    <a:pt x="52538" y="15895"/>
                    <a:pt x="52371" y="15895"/>
                  </a:cubicBezTo>
                  <a:close/>
                  <a:moveTo>
                    <a:pt x="136624" y="16342"/>
                  </a:moveTo>
                  <a:cubicBezTo>
                    <a:pt x="136648" y="16348"/>
                    <a:pt x="136673" y="16355"/>
                    <a:pt x="136698" y="16362"/>
                  </a:cubicBezTo>
                  <a:cubicBezTo>
                    <a:pt x="136879" y="16399"/>
                    <a:pt x="137067" y="16436"/>
                    <a:pt x="137258" y="16473"/>
                  </a:cubicBezTo>
                  <a:lnTo>
                    <a:pt x="137258" y="16473"/>
                  </a:lnTo>
                  <a:cubicBezTo>
                    <a:pt x="137046" y="16425"/>
                    <a:pt x="136833" y="16382"/>
                    <a:pt x="136624" y="16342"/>
                  </a:cubicBezTo>
                  <a:close/>
                  <a:moveTo>
                    <a:pt x="81959" y="16195"/>
                  </a:moveTo>
                  <a:cubicBezTo>
                    <a:pt x="81725" y="16195"/>
                    <a:pt x="81725" y="16596"/>
                    <a:pt x="81959" y="16596"/>
                  </a:cubicBezTo>
                  <a:lnTo>
                    <a:pt x="82393" y="16596"/>
                  </a:lnTo>
                  <a:cubicBezTo>
                    <a:pt x="82626" y="16596"/>
                    <a:pt x="82626" y="16195"/>
                    <a:pt x="82393" y="16195"/>
                  </a:cubicBezTo>
                  <a:close/>
                  <a:moveTo>
                    <a:pt x="62875" y="15292"/>
                  </a:moveTo>
                  <a:cubicBezTo>
                    <a:pt x="62866" y="15292"/>
                    <a:pt x="62856" y="15293"/>
                    <a:pt x="62845" y="15295"/>
                  </a:cubicBezTo>
                  <a:cubicBezTo>
                    <a:pt x="60171" y="15498"/>
                    <a:pt x="57648" y="16284"/>
                    <a:pt x="55013" y="16284"/>
                  </a:cubicBezTo>
                  <a:cubicBezTo>
                    <a:pt x="54624" y="16284"/>
                    <a:pt x="54233" y="16267"/>
                    <a:pt x="53839" y="16229"/>
                  </a:cubicBezTo>
                  <a:cubicBezTo>
                    <a:pt x="53828" y="16226"/>
                    <a:pt x="53817" y="16225"/>
                    <a:pt x="53808" y="16225"/>
                  </a:cubicBezTo>
                  <a:cubicBezTo>
                    <a:pt x="53673" y="16225"/>
                    <a:pt x="53679" y="16431"/>
                    <a:pt x="53772" y="16462"/>
                  </a:cubicBezTo>
                  <a:cubicBezTo>
                    <a:pt x="54486" y="16672"/>
                    <a:pt x="55197" y="16755"/>
                    <a:pt x="55904" y="16755"/>
                  </a:cubicBezTo>
                  <a:cubicBezTo>
                    <a:pt x="58238" y="16755"/>
                    <a:pt x="60542" y="15851"/>
                    <a:pt x="62845" y="15595"/>
                  </a:cubicBezTo>
                  <a:cubicBezTo>
                    <a:pt x="63035" y="15563"/>
                    <a:pt x="63045" y="15292"/>
                    <a:pt x="62875" y="15292"/>
                  </a:cubicBezTo>
                  <a:close/>
                  <a:moveTo>
                    <a:pt x="67466" y="16318"/>
                  </a:moveTo>
                  <a:cubicBezTo>
                    <a:pt x="67421" y="16318"/>
                    <a:pt x="67376" y="16334"/>
                    <a:pt x="67349" y="16362"/>
                  </a:cubicBezTo>
                  <a:cubicBezTo>
                    <a:pt x="67248" y="16462"/>
                    <a:pt x="67248" y="16629"/>
                    <a:pt x="67382" y="16696"/>
                  </a:cubicBezTo>
                  <a:cubicBezTo>
                    <a:pt x="67415" y="16729"/>
                    <a:pt x="67449" y="16729"/>
                    <a:pt x="67515" y="16762"/>
                  </a:cubicBezTo>
                  <a:cubicBezTo>
                    <a:pt x="67549" y="16762"/>
                    <a:pt x="67615" y="16762"/>
                    <a:pt x="67682" y="16729"/>
                  </a:cubicBezTo>
                  <a:cubicBezTo>
                    <a:pt x="67749" y="16696"/>
                    <a:pt x="67749" y="16596"/>
                    <a:pt x="67715" y="16562"/>
                  </a:cubicBezTo>
                  <a:cubicBezTo>
                    <a:pt x="67682" y="16529"/>
                    <a:pt x="67682" y="16462"/>
                    <a:pt x="67615" y="16429"/>
                  </a:cubicBezTo>
                  <a:cubicBezTo>
                    <a:pt x="67596" y="16351"/>
                    <a:pt x="67531" y="16318"/>
                    <a:pt x="67466" y="16318"/>
                  </a:cubicBezTo>
                  <a:close/>
                  <a:moveTo>
                    <a:pt x="133095" y="16429"/>
                  </a:moveTo>
                  <a:lnTo>
                    <a:pt x="133062" y="16462"/>
                  </a:lnTo>
                  <a:lnTo>
                    <a:pt x="133062" y="16529"/>
                  </a:lnTo>
                  <a:lnTo>
                    <a:pt x="133062" y="16596"/>
                  </a:lnTo>
                  <a:cubicBezTo>
                    <a:pt x="133062" y="16629"/>
                    <a:pt x="133095" y="16729"/>
                    <a:pt x="133129" y="16762"/>
                  </a:cubicBezTo>
                  <a:cubicBezTo>
                    <a:pt x="133162" y="16762"/>
                    <a:pt x="133229" y="16696"/>
                    <a:pt x="133229" y="16629"/>
                  </a:cubicBezTo>
                  <a:lnTo>
                    <a:pt x="133229" y="16596"/>
                  </a:lnTo>
                  <a:lnTo>
                    <a:pt x="133229" y="16562"/>
                  </a:lnTo>
                  <a:lnTo>
                    <a:pt x="133229" y="16529"/>
                  </a:lnTo>
                  <a:lnTo>
                    <a:pt x="133162" y="16462"/>
                  </a:lnTo>
                  <a:lnTo>
                    <a:pt x="133129" y="16429"/>
                  </a:lnTo>
                  <a:close/>
                  <a:moveTo>
                    <a:pt x="43932" y="16295"/>
                  </a:moveTo>
                  <a:cubicBezTo>
                    <a:pt x="43898" y="16295"/>
                    <a:pt x="43832" y="16395"/>
                    <a:pt x="43865" y="16462"/>
                  </a:cubicBezTo>
                  <a:lnTo>
                    <a:pt x="43865" y="16562"/>
                  </a:lnTo>
                  <a:lnTo>
                    <a:pt x="43865" y="16596"/>
                  </a:lnTo>
                  <a:cubicBezTo>
                    <a:pt x="43832" y="16629"/>
                    <a:pt x="43865" y="16729"/>
                    <a:pt x="43898" y="16762"/>
                  </a:cubicBezTo>
                  <a:cubicBezTo>
                    <a:pt x="43908" y="16772"/>
                    <a:pt x="43924" y="16776"/>
                    <a:pt x="43942" y="16776"/>
                  </a:cubicBezTo>
                  <a:cubicBezTo>
                    <a:pt x="43985" y="16776"/>
                    <a:pt x="44042" y="16753"/>
                    <a:pt x="44065" y="16729"/>
                  </a:cubicBezTo>
                  <a:cubicBezTo>
                    <a:pt x="44165" y="16629"/>
                    <a:pt x="44165" y="16529"/>
                    <a:pt x="44099" y="16395"/>
                  </a:cubicBezTo>
                  <a:cubicBezTo>
                    <a:pt x="44099" y="16362"/>
                    <a:pt x="44032" y="16295"/>
                    <a:pt x="43932" y="16295"/>
                  </a:cubicBezTo>
                  <a:close/>
                  <a:moveTo>
                    <a:pt x="135097" y="16529"/>
                  </a:moveTo>
                  <a:cubicBezTo>
                    <a:pt x="134930" y="16529"/>
                    <a:pt x="134930" y="16796"/>
                    <a:pt x="135097" y="16796"/>
                  </a:cubicBezTo>
                  <a:cubicBezTo>
                    <a:pt x="135264" y="16796"/>
                    <a:pt x="135264" y="16529"/>
                    <a:pt x="135097" y="16529"/>
                  </a:cubicBezTo>
                  <a:close/>
                  <a:moveTo>
                    <a:pt x="183005" y="15214"/>
                  </a:moveTo>
                  <a:cubicBezTo>
                    <a:pt x="182990" y="15214"/>
                    <a:pt x="182974" y="15218"/>
                    <a:pt x="182964" y="15228"/>
                  </a:cubicBezTo>
                  <a:cubicBezTo>
                    <a:pt x="182764" y="15728"/>
                    <a:pt x="182598" y="16262"/>
                    <a:pt x="182464" y="16762"/>
                  </a:cubicBezTo>
                  <a:cubicBezTo>
                    <a:pt x="182464" y="16796"/>
                    <a:pt x="182531" y="16796"/>
                    <a:pt x="182531" y="16796"/>
                  </a:cubicBezTo>
                  <a:cubicBezTo>
                    <a:pt x="182831" y="16362"/>
                    <a:pt x="182831" y="15762"/>
                    <a:pt x="183031" y="15261"/>
                  </a:cubicBezTo>
                  <a:cubicBezTo>
                    <a:pt x="183078" y="15238"/>
                    <a:pt x="183042" y="15214"/>
                    <a:pt x="183005" y="15214"/>
                  </a:cubicBezTo>
                  <a:close/>
                  <a:moveTo>
                    <a:pt x="85729" y="15333"/>
                  </a:moveTo>
                  <a:cubicBezTo>
                    <a:pt x="85685" y="15333"/>
                    <a:pt x="85638" y="15352"/>
                    <a:pt x="85595" y="15395"/>
                  </a:cubicBezTo>
                  <a:cubicBezTo>
                    <a:pt x="85061" y="15895"/>
                    <a:pt x="85728" y="16462"/>
                    <a:pt x="86195" y="16762"/>
                  </a:cubicBezTo>
                  <a:cubicBezTo>
                    <a:pt x="86239" y="16790"/>
                    <a:pt x="86283" y="16802"/>
                    <a:pt x="86325" y="16802"/>
                  </a:cubicBezTo>
                  <a:cubicBezTo>
                    <a:pt x="86535" y="16802"/>
                    <a:pt x="86680" y="16490"/>
                    <a:pt x="86429" y="16295"/>
                  </a:cubicBezTo>
                  <a:cubicBezTo>
                    <a:pt x="86129" y="16095"/>
                    <a:pt x="85962" y="15895"/>
                    <a:pt x="85928" y="15528"/>
                  </a:cubicBezTo>
                  <a:cubicBezTo>
                    <a:pt x="85906" y="15415"/>
                    <a:pt x="85822" y="15333"/>
                    <a:pt x="85729" y="15333"/>
                  </a:cubicBezTo>
                  <a:close/>
                  <a:moveTo>
                    <a:pt x="133929" y="16696"/>
                  </a:moveTo>
                  <a:lnTo>
                    <a:pt x="133863" y="16729"/>
                  </a:lnTo>
                  <a:cubicBezTo>
                    <a:pt x="133829" y="16762"/>
                    <a:pt x="133796" y="16796"/>
                    <a:pt x="133796" y="16862"/>
                  </a:cubicBezTo>
                  <a:lnTo>
                    <a:pt x="133829" y="16929"/>
                  </a:lnTo>
                  <a:lnTo>
                    <a:pt x="133929" y="16996"/>
                  </a:lnTo>
                  <a:cubicBezTo>
                    <a:pt x="133963" y="16996"/>
                    <a:pt x="133996" y="16962"/>
                    <a:pt x="134063" y="16929"/>
                  </a:cubicBezTo>
                  <a:lnTo>
                    <a:pt x="134096" y="16896"/>
                  </a:lnTo>
                  <a:lnTo>
                    <a:pt x="134096" y="16829"/>
                  </a:lnTo>
                  <a:lnTo>
                    <a:pt x="134096" y="16796"/>
                  </a:lnTo>
                  <a:lnTo>
                    <a:pt x="134063" y="16729"/>
                  </a:lnTo>
                  <a:lnTo>
                    <a:pt x="133996" y="16696"/>
                  </a:lnTo>
                  <a:close/>
                  <a:moveTo>
                    <a:pt x="158432" y="14954"/>
                  </a:moveTo>
                  <a:cubicBezTo>
                    <a:pt x="158425" y="14954"/>
                    <a:pt x="158418" y="14956"/>
                    <a:pt x="158414" y="14961"/>
                  </a:cubicBezTo>
                  <a:cubicBezTo>
                    <a:pt x="157913" y="15528"/>
                    <a:pt x="157580" y="16229"/>
                    <a:pt x="157613" y="16996"/>
                  </a:cubicBezTo>
                  <a:lnTo>
                    <a:pt x="157646" y="16996"/>
                  </a:lnTo>
                  <a:cubicBezTo>
                    <a:pt x="157780" y="16262"/>
                    <a:pt x="157980" y="15595"/>
                    <a:pt x="158480" y="15061"/>
                  </a:cubicBezTo>
                  <a:cubicBezTo>
                    <a:pt x="158566" y="15032"/>
                    <a:pt x="158480" y="14954"/>
                    <a:pt x="158432" y="14954"/>
                  </a:cubicBezTo>
                  <a:close/>
                  <a:moveTo>
                    <a:pt x="129308" y="15561"/>
                  </a:moveTo>
                  <a:cubicBezTo>
                    <a:pt x="129278" y="15561"/>
                    <a:pt x="129248" y="15573"/>
                    <a:pt x="129226" y="15595"/>
                  </a:cubicBezTo>
                  <a:cubicBezTo>
                    <a:pt x="129059" y="15728"/>
                    <a:pt x="128959" y="16028"/>
                    <a:pt x="128792" y="16229"/>
                  </a:cubicBezTo>
                  <a:cubicBezTo>
                    <a:pt x="128626" y="16462"/>
                    <a:pt x="128459" y="16696"/>
                    <a:pt x="128259" y="16896"/>
                  </a:cubicBezTo>
                  <a:cubicBezTo>
                    <a:pt x="128185" y="16920"/>
                    <a:pt x="128220" y="16999"/>
                    <a:pt x="128257" y="16999"/>
                  </a:cubicBezTo>
                  <a:cubicBezTo>
                    <a:pt x="128270" y="16999"/>
                    <a:pt x="128283" y="16989"/>
                    <a:pt x="128292" y="16962"/>
                  </a:cubicBezTo>
                  <a:cubicBezTo>
                    <a:pt x="128559" y="16796"/>
                    <a:pt x="128792" y="16629"/>
                    <a:pt x="128993" y="16395"/>
                  </a:cubicBezTo>
                  <a:cubicBezTo>
                    <a:pt x="129159" y="16162"/>
                    <a:pt x="129426" y="15928"/>
                    <a:pt x="129426" y="15695"/>
                  </a:cubicBezTo>
                  <a:cubicBezTo>
                    <a:pt x="129426" y="15606"/>
                    <a:pt x="129367" y="15561"/>
                    <a:pt x="129308" y="15561"/>
                  </a:cubicBezTo>
                  <a:close/>
                  <a:moveTo>
                    <a:pt x="159514" y="14094"/>
                  </a:moveTo>
                  <a:cubicBezTo>
                    <a:pt x="158847" y="14728"/>
                    <a:pt x="157980" y="16229"/>
                    <a:pt x="158480" y="17129"/>
                  </a:cubicBezTo>
                  <a:lnTo>
                    <a:pt x="158514" y="17129"/>
                  </a:lnTo>
                  <a:cubicBezTo>
                    <a:pt x="158347" y="16062"/>
                    <a:pt x="158847" y="14928"/>
                    <a:pt x="159581" y="14127"/>
                  </a:cubicBezTo>
                  <a:lnTo>
                    <a:pt x="159514" y="14094"/>
                  </a:lnTo>
                  <a:close/>
                  <a:moveTo>
                    <a:pt x="172030" y="16902"/>
                  </a:moveTo>
                  <a:cubicBezTo>
                    <a:pt x="171978" y="16902"/>
                    <a:pt x="171933" y="16957"/>
                    <a:pt x="171957" y="17029"/>
                  </a:cubicBezTo>
                  <a:lnTo>
                    <a:pt x="172023" y="17096"/>
                  </a:lnTo>
                  <a:lnTo>
                    <a:pt x="172123" y="17129"/>
                  </a:lnTo>
                  <a:lnTo>
                    <a:pt x="172157" y="17096"/>
                  </a:lnTo>
                  <a:lnTo>
                    <a:pt x="172157" y="17063"/>
                  </a:lnTo>
                  <a:lnTo>
                    <a:pt x="172123" y="17029"/>
                  </a:lnTo>
                  <a:lnTo>
                    <a:pt x="172090" y="16929"/>
                  </a:lnTo>
                  <a:cubicBezTo>
                    <a:pt x="172071" y="16910"/>
                    <a:pt x="172050" y="16902"/>
                    <a:pt x="172030" y="16902"/>
                  </a:cubicBezTo>
                  <a:close/>
                  <a:moveTo>
                    <a:pt x="128294" y="14315"/>
                  </a:moveTo>
                  <a:cubicBezTo>
                    <a:pt x="128280" y="14315"/>
                    <a:pt x="128267" y="14319"/>
                    <a:pt x="128259" y="14327"/>
                  </a:cubicBezTo>
                  <a:cubicBezTo>
                    <a:pt x="127792" y="14761"/>
                    <a:pt x="127425" y="15328"/>
                    <a:pt x="126991" y="15762"/>
                  </a:cubicBezTo>
                  <a:cubicBezTo>
                    <a:pt x="126557" y="16262"/>
                    <a:pt x="126090" y="16729"/>
                    <a:pt x="125590" y="17129"/>
                  </a:cubicBezTo>
                  <a:cubicBezTo>
                    <a:pt x="125508" y="17184"/>
                    <a:pt x="125560" y="17238"/>
                    <a:pt x="125655" y="17238"/>
                  </a:cubicBezTo>
                  <a:cubicBezTo>
                    <a:pt x="125676" y="17238"/>
                    <a:pt x="125699" y="17235"/>
                    <a:pt x="125724" y="17229"/>
                  </a:cubicBezTo>
                  <a:cubicBezTo>
                    <a:pt x="126291" y="16896"/>
                    <a:pt x="126858" y="16462"/>
                    <a:pt x="127325" y="15928"/>
                  </a:cubicBezTo>
                  <a:cubicBezTo>
                    <a:pt x="127658" y="15495"/>
                    <a:pt x="128225" y="14961"/>
                    <a:pt x="128392" y="14427"/>
                  </a:cubicBezTo>
                  <a:cubicBezTo>
                    <a:pt x="128392" y="14352"/>
                    <a:pt x="128336" y="14315"/>
                    <a:pt x="128294" y="14315"/>
                  </a:cubicBezTo>
                  <a:close/>
                  <a:moveTo>
                    <a:pt x="134930" y="16962"/>
                  </a:moveTo>
                  <a:cubicBezTo>
                    <a:pt x="134897" y="16962"/>
                    <a:pt x="134797" y="17029"/>
                    <a:pt x="134797" y="17063"/>
                  </a:cubicBezTo>
                  <a:cubicBezTo>
                    <a:pt x="134697" y="17096"/>
                    <a:pt x="134697" y="17196"/>
                    <a:pt x="134763" y="17229"/>
                  </a:cubicBezTo>
                  <a:cubicBezTo>
                    <a:pt x="134780" y="17246"/>
                    <a:pt x="134813" y="17254"/>
                    <a:pt x="134847" y="17254"/>
                  </a:cubicBezTo>
                  <a:cubicBezTo>
                    <a:pt x="134880" y="17254"/>
                    <a:pt x="134913" y="17246"/>
                    <a:pt x="134930" y="17229"/>
                  </a:cubicBezTo>
                  <a:cubicBezTo>
                    <a:pt x="134963" y="17229"/>
                    <a:pt x="134997" y="17129"/>
                    <a:pt x="134997" y="17096"/>
                  </a:cubicBezTo>
                  <a:lnTo>
                    <a:pt x="134997" y="17029"/>
                  </a:lnTo>
                  <a:lnTo>
                    <a:pt x="134930" y="16962"/>
                  </a:lnTo>
                  <a:close/>
                  <a:moveTo>
                    <a:pt x="183269" y="16441"/>
                  </a:moveTo>
                  <a:cubicBezTo>
                    <a:pt x="183234" y="16441"/>
                    <a:pt x="183198" y="16467"/>
                    <a:pt x="183198" y="16529"/>
                  </a:cubicBezTo>
                  <a:cubicBezTo>
                    <a:pt x="183131" y="16729"/>
                    <a:pt x="183031" y="17029"/>
                    <a:pt x="183031" y="17263"/>
                  </a:cubicBezTo>
                  <a:cubicBezTo>
                    <a:pt x="183031" y="17279"/>
                    <a:pt x="183039" y="17288"/>
                    <a:pt x="183056" y="17288"/>
                  </a:cubicBezTo>
                  <a:cubicBezTo>
                    <a:pt x="183073" y="17288"/>
                    <a:pt x="183098" y="17279"/>
                    <a:pt x="183131" y="17263"/>
                  </a:cubicBezTo>
                  <a:cubicBezTo>
                    <a:pt x="183265" y="17063"/>
                    <a:pt x="183298" y="16762"/>
                    <a:pt x="183331" y="16529"/>
                  </a:cubicBezTo>
                  <a:cubicBezTo>
                    <a:pt x="183349" y="16475"/>
                    <a:pt x="183310" y="16441"/>
                    <a:pt x="183269" y="16441"/>
                  </a:cubicBezTo>
                  <a:close/>
                  <a:moveTo>
                    <a:pt x="172624" y="16996"/>
                  </a:moveTo>
                  <a:cubicBezTo>
                    <a:pt x="172590" y="17063"/>
                    <a:pt x="172590" y="17096"/>
                    <a:pt x="172590" y="17129"/>
                  </a:cubicBezTo>
                  <a:lnTo>
                    <a:pt x="172624" y="17263"/>
                  </a:lnTo>
                  <a:lnTo>
                    <a:pt x="172657" y="17296"/>
                  </a:lnTo>
                  <a:lnTo>
                    <a:pt x="172757" y="17296"/>
                  </a:lnTo>
                  <a:lnTo>
                    <a:pt x="172790" y="17263"/>
                  </a:lnTo>
                  <a:lnTo>
                    <a:pt x="172790" y="17196"/>
                  </a:lnTo>
                  <a:cubicBezTo>
                    <a:pt x="172790" y="17129"/>
                    <a:pt x="172757" y="17096"/>
                    <a:pt x="172757" y="17063"/>
                  </a:cubicBezTo>
                  <a:cubicBezTo>
                    <a:pt x="172690" y="16996"/>
                    <a:pt x="172657" y="16996"/>
                    <a:pt x="172624" y="16996"/>
                  </a:cubicBezTo>
                  <a:close/>
                  <a:moveTo>
                    <a:pt x="123769" y="16289"/>
                  </a:moveTo>
                  <a:cubicBezTo>
                    <a:pt x="123765" y="16289"/>
                    <a:pt x="123760" y="16291"/>
                    <a:pt x="123755" y="16295"/>
                  </a:cubicBezTo>
                  <a:cubicBezTo>
                    <a:pt x="123255" y="16529"/>
                    <a:pt x="123055" y="17063"/>
                    <a:pt x="122588" y="17229"/>
                  </a:cubicBezTo>
                  <a:cubicBezTo>
                    <a:pt x="122555" y="17263"/>
                    <a:pt x="122555" y="17363"/>
                    <a:pt x="122621" y="17363"/>
                  </a:cubicBezTo>
                  <a:cubicBezTo>
                    <a:pt x="123155" y="17196"/>
                    <a:pt x="123589" y="16929"/>
                    <a:pt x="123822" y="16395"/>
                  </a:cubicBezTo>
                  <a:cubicBezTo>
                    <a:pt x="123822" y="16367"/>
                    <a:pt x="123798" y="16289"/>
                    <a:pt x="123769" y="16289"/>
                  </a:cubicBezTo>
                  <a:close/>
                  <a:moveTo>
                    <a:pt x="179820" y="10682"/>
                  </a:moveTo>
                  <a:cubicBezTo>
                    <a:pt x="179795" y="10682"/>
                    <a:pt x="179772" y="10694"/>
                    <a:pt x="179762" y="10725"/>
                  </a:cubicBezTo>
                  <a:cubicBezTo>
                    <a:pt x="179662" y="10891"/>
                    <a:pt x="179595" y="11092"/>
                    <a:pt x="179629" y="11292"/>
                  </a:cubicBezTo>
                  <a:cubicBezTo>
                    <a:pt x="179662" y="11459"/>
                    <a:pt x="179762" y="11559"/>
                    <a:pt x="179929" y="11559"/>
                  </a:cubicBezTo>
                  <a:cubicBezTo>
                    <a:pt x="179762" y="12126"/>
                    <a:pt x="179429" y="12626"/>
                    <a:pt x="179095" y="13093"/>
                  </a:cubicBezTo>
                  <a:lnTo>
                    <a:pt x="179028" y="13126"/>
                  </a:lnTo>
                  <a:cubicBezTo>
                    <a:pt x="178978" y="13201"/>
                    <a:pt x="179041" y="13295"/>
                    <a:pt x="179103" y="13295"/>
                  </a:cubicBezTo>
                  <a:cubicBezTo>
                    <a:pt x="179124" y="13295"/>
                    <a:pt x="179145" y="13285"/>
                    <a:pt x="179162" y="13260"/>
                  </a:cubicBezTo>
                  <a:lnTo>
                    <a:pt x="179195" y="13226"/>
                  </a:lnTo>
                  <a:cubicBezTo>
                    <a:pt x="179629" y="13593"/>
                    <a:pt x="179996" y="14060"/>
                    <a:pt x="180263" y="14561"/>
                  </a:cubicBezTo>
                  <a:cubicBezTo>
                    <a:pt x="180696" y="15428"/>
                    <a:pt x="181297" y="16295"/>
                    <a:pt x="181430" y="17263"/>
                  </a:cubicBezTo>
                  <a:cubicBezTo>
                    <a:pt x="181430" y="17329"/>
                    <a:pt x="181480" y="17363"/>
                    <a:pt x="181530" y="17363"/>
                  </a:cubicBezTo>
                  <a:cubicBezTo>
                    <a:pt x="181580" y="17363"/>
                    <a:pt x="181630" y="17329"/>
                    <a:pt x="181630" y="17263"/>
                  </a:cubicBezTo>
                  <a:cubicBezTo>
                    <a:pt x="181463" y="16195"/>
                    <a:pt x="180830" y="15228"/>
                    <a:pt x="180196" y="14361"/>
                  </a:cubicBezTo>
                  <a:cubicBezTo>
                    <a:pt x="179929" y="13927"/>
                    <a:pt x="179629" y="13527"/>
                    <a:pt x="179262" y="13193"/>
                  </a:cubicBezTo>
                  <a:cubicBezTo>
                    <a:pt x="179662" y="12693"/>
                    <a:pt x="179996" y="12059"/>
                    <a:pt x="180129" y="11392"/>
                  </a:cubicBezTo>
                  <a:cubicBezTo>
                    <a:pt x="180129" y="11337"/>
                    <a:pt x="180099" y="11312"/>
                    <a:pt x="180066" y="11312"/>
                  </a:cubicBezTo>
                  <a:cubicBezTo>
                    <a:pt x="180039" y="11312"/>
                    <a:pt x="180011" y="11328"/>
                    <a:pt x="179996" y="11358"/>
                  </a:cubicBezTo>
                  <a:lnTo>
                    <a:pt x="179996" y="11392"/>
                  </a:lnTo>
                  <a:cubicBezTo>
                    <a:pt x="179762" y="11258"/>
                    <a:pt x="179829" y="10958"/>
                    <a:pt x="179929" y="10791"/>
                  </a:cubicBezTo>
                  <a:cubicBezTo>
                    <a:pt x="179952" y="10745"/>
                    <a:pt x="179878" y="10682"/>
                    <a:pt x="179820" y="10682"/>
                  </a:cubicBezTo>
                  <a:close/>
                  <a:moveTo>
                    <a:pt x="168342" y="11883"/>
                  </a:moveTo>
                  <a:cubicBezTo>
                    <a:pt x="168335" y="11883"/>
                    <a:pt x="168327" y="11886"/>
                    <a:pt x="168321" y="11892"/>
                  </a:cubicBezTo>
                  <a:cubicBezTo>
                    <a:pt x="166252" y="13060"/>
                    <a:pt x="163584" y="14794"/>
                    <a:pt x="163084" y="17296"/>
                  </a:cubicBezTo>
                  <a:cubicBezTo>
                    <a:pt x="163084" y="17361"/>
                    <a:pt x="163125" y="17397"/>
                    <a:pt x="163155" y="17397"/>
                  </a:cubicBezTo>
                  <a:cubicBezTo>
                    <a:pt x="163171" y="17397"/>
                    <a:pt x="163184" y="17386"/>
                    <a:pt x="163184" y="17363"/>
                  </a:cubicBezTo>
                  <a:cubicBezTo>
                    <a:pt x="163751" y="14761"/>
                    <a:pt x="166419" y="13360"/>
                    <a:pt x="168354" y="11959"/>
                  </a:cubicBezTo>
                  <a:cubicBezTo>
                    <a:pt x="168408" y="11932"/>
                    <a:pt x="168375" y="11883"/>
                    <a:pt x="168342" y="11883"/>
                  </a:cubicBezTo>
                  <a:close/>
                  <a:moveTo>
                    <a:pt x="60077" y="17029"/>
                  </a:moveTo>
                  <a:cubicBezTo>
                    <a:pt x="59910" y="17029"/>
                    <a:pt x="59743" y="17063"/>
                    <a:pt x="59576" y="17096"/>
                  </a:cubicBezTo>
                  <a:cubicBezTo>
                    <a:pt x="59418" y="17127"/>
                    <a:pt x="59440" y="17399"/>
                    <a:pt x="59585" y="17399"/>
                  </a:cubicBezTo>
                  <a:cubicBezTo>
                    <a:pt x="59593" y="17399"/>
                    <a:pt x="59601" y="17398"/>
                    <a:pt x="59610" y="17396"/>
                  </a:cubicBezTo>
                  <a:cubicBezTo>
                    <a:pt x="59776" y="17396"/>
                    <a:pt x="59977" y="17396"/>
                    <a:pt x="60143" y="17296"/>
                  </a:cubicBezTo>
                  <a:cubicBezTo>
                    <a:pt x="60277" y="17229"/>
                    <a:pt x="60210" y="17029"/>
                    <a:pt x="60077" y="17029"/>
                  </a:cubicBezTo>
                  <a:close/>
                  <a:moveTo>
                    <a:pt x="70212" y="16213"/>
                  </a:moveTo>
                  <a:cubicBezTo>
                    <a:pt x="70033" y="16213"/>
                    <a:pt x="69976" y="16540"/>
                    <a:pt x="70184" y="16629"/>
                  </a:cubicBezTo>
                  <a:cubicBezTo>
                    <a:pt x="71877" y="17156"/>
                    <a:pt x="73698" y="17449"/>
                    <a:pt x="75508" y="17449"/>
                  </a:cubicBezTo>
                  <a:cubicBezTo>
                    <a:pt x="76908" y="17449"/>
                    <a:pt x="78301" y="17274"/>
                    <a:pt x="79624" y="16896"/>
                  </a:cubicBezTo>
                  <a:cubicBezTo>
                    <a:pt x="79757" y="16862"/>
                    <a:pt x="79757" y="16629"/>
                    <a:pt x="79591" y="16629"/>
                  </a:cubicBezTo>
                  <a:cubicBezTo>
                    <a:pt x="77989" y="16712"/>
                    <a:pt x="76455" y="16854"/>
                    <a:pt x="74925" y="16854"/>
                  </a:cubicBezTo>
                  <a:cubicBezTo>
                    <a:pt x="73395" y="16854"/>
                    <a:pt x="71868" y="16712"/>
                    <a:pt x="70284" y="16229"/>
                  </a:cubicBezTo>
                  <a:cubicBezTo>
                    <a:pt x="70258" y="16218"/>
                    <a:pt x="70234" y="16213"/>
                    <a:pt x="70212" y="16213"/>
                  </a:cubicBezTo>
                  <a:close/>
                  <a:moveTo>
                    <a:pt x="169203" y="17254"/>
                  </a:moveTo>
                  <a:cubicBezTo>
                    <a:pt x="169075" y="17254"/>
                    <a:pt x="168970" y="17314"/>
                    <a:pt x="168888" y="17396"/>
                  </a:cubicBezTo>
                  <a:cubicBezTo>
                    <a:pt x="168837" y="17421"/>
                    <a:pt x="168863" y="17485"/>
                    <a:pt x="168908" y="17485"/>
                  </a:cubicBezTo>
                  <a:cubicBezTo>
                    <a:pt x="168922" y="17485"/>
                    <a:pt x="168938" y="17479"/>
                    <a:pt x="168954" y="17463"/>
                  </a:cubicBezTo>
                  <a:cubicBezTo>
                    <a:pt x="169088" y="17396"/>
                    <a:pt x="169155" y="17363"/>
                    <a:pt x="169288" y="17263"/>
                  </a:cubicBezTo>
                  <a:cubicBezTo>
                    <a:pt x="169258" y="17257"/>
                    <a:pt x="169230" y="17254"/>
                    <a:pt x="169203" y="17254"/>
                  </a:cubicBezTo>
                  <a:close/>
                  <a:moveTo>
                    <a:pt x="115944" y="16748"/>
                  </a:moveTo>
                  <a:cubicBezTo>
                    <a:pt x="115936" y="16748"/>
                    <a:pt x="115926" y="16753"/>
                    <a:pt x="115917" y="16762"/>
                  </a:cubicBezTo>
                  <a:cubicBezTo>
                    <a:pt x="115650" y="16962"/>
                    <a:pt x="115483" y="17229"/>
                    <a:pt x="115416" y="17530"/>
                  </a:cubicBezTo>
                  <a:cubicBezTo>
                    <a:pt x="115376" y="17590"/>
                    <a:pt x="115444" y="17638"/>
                    <a:pt x="115512" y="17638"/>
                  </a:cubicBezTo>
                  <a:cubicBezTo>
                    <a:pt x="115558" y="17638"/>
                    <a:pt x="115603" y="17616"/>
                    <a:pt x="115616" y="17563"/>
                  </a:cubicBezTo>
                  <a:cubicBezTo>
                    <a:pt x="115650" y="17296"/>
                    <a:pt x="115783" y="16996"/>
                    <a:pt x="115950" y="16796"/>
                  </a:cubicBezTo>
                  <a:cubicBezTo>
                    <a:pt x="115973" y="16772"/>
                    <a:pt x="115964" y="16748"/>
                    <a:pt x="115944" y="16748"/>
                  </a:cubicBezTo>
                  <a:close/>
                  <a:moveTo>
                    <a:pt x="169276" y="16908"/>
                  </a:moveTo>
                  <a:cubicBezTo>
                    <a:pt x="169050" y="16908"/>
                    <a:pt x="168804" y="16998"/>
                    <a:pt x="168621" y="17129"/>
                  </a:cubicBezTo>
                  <a:cubicBezTo>
                    <a:pt x="168354" y="17229"/>
                    <a:pt x="168120" y="17396"/>
                    <a:pt x="167920" y="17596"/>
                  </a:cubicBezTo>
                  <a:cubicBezTo>
                    <a:pt x="167873" y="17620"/>
                    <a:pt x="167893" y="17643"/>
                    <a:pt x="167920" y="17643"/>
                  </a:cubicBezTo>
                  <a:cubicBezTo>
                    <a:pt x="167931" y="17643"/>
                    <a:pt x="167944" y="17639"/>
                    <a:pt x="167954" y="17630"/>
                  </a:cubicBezTo>
                  <a:cubicBezTo>
                    <a:pt x="168154" y="17396"/>
                    <a:pt x="168421" y="17263"/>
                    <a:pt x="168688" y="17129"/>
                  </a:cubicBezTo>
                  <a:cubicBezTo>
                    <a:pt x="168954" y="16996"/>
                    <a:pt x="169188" y="16996"/>
                    <a:pt x="169455" y="16929"/>
                  </a:cubicBezTo>
                  <a:cubicBezTo>
                    <a:pt x="169398" y="16915"/>
                    <a:pt x="169338" y="16908"/>
                    <a:pt x="169276" y="16908"/>
                  </a:cubicBezTo>
                  <a:close/>
                  <a:moveTo>
                    <a:pt x="62301" y="16893"/>
                  </a:moveTo>
                  <a:cubicBezTo>
                    <a:pt x="62208" y="16893"/>
                    <a:pt x="62089" y="16921"/>
                    <a:pt x="61945" y="16962"/>
                  </a:cubicBezTo>
                  <a:cubicBezTo>
                    <a:pt x="61778" y="17063"/>
                    <a:pt x="61611" y="17129"/>
                    <a:pt x="61411" y="17229"/>
                  </a:cubicBezTo>
                  <a:cubicBezTo>
                    <a:pt x="61171" y="17289"/>
                    <a:pt x="61227" y="17645"/>
                    <a:pt x="61458" y="17645"/>
                  </a:cubicBezTo>
                  <a:cubicBezTo>
                    <a:pt x="61485" y="17645"/>
                    <a:pt x="61514" y="17640"/>
                    <a:pt x="61544" y="17630"/>
                  </a:cubicBezTo>
                  <a:cubicBezTo>
                    <a:pt x="61745" y="17596"/>
                    <a:pt x="61945" y="17463"/>
                    <a:pt x="62178" y="17396"/>
                  </a:cubicBezTo>
                  <a:cubicBezTo>
                    <a:pt x="62345" y="17296"/>
                    <a:pt x="62445" y="17229"/>
                    <a:pt x="62512" y="16996"/>
                  </a:cubicBezTo>
                  <a:lnTo>
                    <a:pt x="62445" y="16929"/>
                  </a:lnTo>
                  <a:cubicBezTo>
                    <a:pt x="62407" y="16904"/>
                    <a:pt x="62359" y="16893"/>
                    <a:pt x="62301" y="16893"/>
                  </a:cubicBezTo>
                  <a:close/>
                  <a:moveTo>
                    <a:pt x="59126" y="17220"/>
                  </a:moveTo>
                  <a:cubicBezTo>
                    <a:pt x="58976" y="17220"/>
                    <a:pt x="58842" y="17263"/>
                    <a:pt x="58709" y="17263"/>
                  </a:cubicBezTo>
                  <a:cubicBezTo>
                    <a:pt x="58509" y="17296"/>
                    <a:pt x="58242" y="17363"/>
                    <a:pt x="58042" y="17363"/>
                  </a:cubicBezTo>
                  <a:cubicBezTo>
                    <a:pt x="57775" y="17363"/>
                    <a:pt x="57775" y="17730"/>
                    <a:pt x="58042" y="17730"/>
                  </a:cubicBezTo>
                  <a:cubicBezTo>
                    <a:pt x="58409" y="17730"/>
                    <a:pt x="59076" y="17696"/>
                    <a:pt x="59276" y="17363"/>
                  </a:cubicBezTo>
                  <a:cubicBezTo>
                    <a:pt x="59343" y="17296"/>
                    <a:pt x="59276" y="17229"/>
                    <a:pt x="59243" y="17229"/>
                  </a:cubicBezTo>
                  <a:cubicBezTo>
                    <a:pt x="59203" y="17223"/>
                    <a:pt x="59164" y="17220"/>
                    <a:pt x="59126" y="17220"/>
                  </a:cubicBezTo>
                  <a:close/>
                  <a:moveTo>
                    <a:pt x="136882" y="17429"/>
                  </a:moveTo>
                  <a:cubicBezTo>
                    <a:pt x="136840" y="17429"/>
                    <a:pt x="136798" y="17463"/>
                    <a:pt x="136798" y="17530"/>
                  </a:cubicBezTo>
                  <a:lnTo>
                    <a:pt x="136798" y="17696"/>
                  </a:lnTo>
                  <a:cubicBezTo>
                    <a:pt x="136798" y="17746"/>
                    <a:pt x="136848" y="17771"/>
                    <a:pt x="136894" y="17771"/>
                  </a:cubicBezTo>
                  <a:cubicBezTo>
                    <a:pt x="136940" y="17771"/>
                    <a:pt x="136982" y="17746"/>
                    <a:pt x="136965" y="17696"/>
                  </a:cubicBezTo>
                  <a:lnTo>
                    <a:pt x="136965" y="17530"/>
                  </a:lnTo>
                  <a:cubicBezTo>
                    <a:pt x="136965" y="17463"/>
                    <a:pt x="136923" y="17429"/>
                    <a:pt x="136882" y="17429"/>
                  </a:cubicBezTo>
                  <a:close/>
                  <a:moveTo>
                    <a:pt x="127792" y="17463"/>
                  </a:moveTo>
                  <a:lnTo>
                    <a:pt x="127792" y="17463"/>
                  </a:lnTo>
                  <a:cubicBezTo>
                    <a:pt x="127658" y="17530"/>
                    <a:pt x="127558" y="17630"/>
                    <a:pt x="127425" y="17763"/>
                  </a:cubicBezTo>
                  <a:lnTo>
                    <a:pt x="127458" y="17796"/>
                  </a:lnTo>
                  <a:lnTo>
                    <a:pt x="127792" y="17463"/>
                  </a:lnTo>
                  <a:close/>
                  <a:moveTo>
                    <a:pt x="137932" y="17563"/>
                  </a:moveTo>
                  <a:cubicBezTo>
                    <a:pt x="137774" y="17563"/>
                    <a:pt x="137766" y="17832"/>
                    <a:pt x="137907" y="17832"/>
                  </a:cubicBezTo>
                  <a:cubicBezTo>
                    <a:pt x="137915" y="17832"/>
                    <a:pt x="137923" y="17831"/>
                    <a:pt x="137932" y="17830"/>
                  </a:cubicBezTo>
                  <a:cubicBezTo>
                    <a:pt x="138099" y="17830"/>
                    <a:pt x="138099" y="17563"/>
                    <a:pt x="137932" y="17563"/>
                  </a:cubicBezTo>
                  <a:close/>
                  <a:moveTo>
                    <a:pt x="100054" y="16969"/>
                  </a:moveTo>
                  <a:cubicBezTo>
                    <a:pt x="99938" y="16969"/>
                    <a:pt x="99821" y="17004"/>
                    <a:pt x="99705" y="17063"/>
                  </a:cubicBezTo>
                  <a:cubicBezTo>
                    <a:pt x="99605" y="17096"/>
                    <a:pt x="99572" y="17129"/>
                    <a:pt x="99538" y="17229"/>
                  </a:cubicBezTo>
                  <a:cubicBezTo>
                    <a:pt x="99538" y="17196"/>
                    <a:pt x="99538" y="17196"/>
                    <a:pt x="99471" y="17196"/>
                  </a:cubicBezTo>
                  <a:cubicBezTo>
                    <a:pt x="99351" y="17166"/>
                    <a:pt x="99231" y="17153"/>
                    <a:pt x="99111" y="17153"/>
                  </a:cubicBezTo>
                  <a:cubicBezTo>
                    <a:pt x="98699" y="17153"/>
                    <a:pt x="98291" y="17308"/>
                    <a:pt x="97904" y="17463"/>
                  </a:cubicBezTo>
                  <a:cubicBezTo>
                    <a:pt x="97713" y="17558"/>
                    <a:pt x="97825" y="17865"/>
                    <a:pt x="97952" y="17865"/>
                  </a:cubicBezTo>
                  <a:cubicBezTo>
                    <a:pt x="97958" y="17865"/>
                    <a:pt x="97964" y="17865"/>
                    <a:pt x="97970" y="17863"/>
                  </a:cubicBezTo>
                  <a:cubicBezTo>
                    <a:pt x="98471" y="17730"/>
                    <a:pt x="99071" y="17763"/>
                    <a:pt x="99471" y="17429"/>
                  </a:cubicBezTo>
                  <a:cubicBezTo>
                    <a:pt x="99505" y="17530"/>
                    <a:pt x="99605" y="17596"/>
                    <a:pt x="99738" y="17596"/>
                  </a:cubicBezTo>
                  <a:cubicBezTo>
                    <a:pt x="99972" y="17596"/>
                    <a:pt x="100205" y="17563"/>
                    <a:pt x="100405" y="17396"/>
                  </a:cubicBezTo>
                  <a:cubicBezTo>
                    <a:pt x="100539" y="17263"/>
                    <a:pt x="100439" y="17063"/>
                    <a:pt x="100305" y="17029"/>
                  </a:cubicBezTo>
                  <a:cubicBezTo>
                    <a:pt x="100222" y="16987"/>
                    <a:pt x="100138" y="16969"/>
                    <a:pt x="100054" y="16969"/>
                  </a:cubicBezTo>
                  <a:close/>
                  <a:moveTo>
                    <a:pt x="102667" y="17054"/>
                  </a:moveTo>
                  <a:cubicBezTo>
                    <a:pt x="102551" y="17054"/>
                    <a:pt x="102428" y="17114"/>
                    <a:pt x="102374" y="17196"/>
                  </a:cubicBezTo>
                  <a:cubicBezTo>
                    <a:pt x="102240" y="17263"/>
                    <a:pt x="102140" y="17363"/>
                    <a:pt x="102007" y="17429"/>
                  </a:cubicBezTo>
                  <a:cubicBezTo>
                    <a:pt x="101907" y="17530"/>
                    <a:pt x="101873" y="17630"/>
                    <a:pt x="101940" y="17763"/>
                  </a:cubicBezTo>
                  <a:cubicBezTo>
                    <a:pt x="101976" y="17835"/>
                    <a:pt x="102050" y="17868"/>
                    <a:pt x="102121" y="17868"/>
                  </a:cubicBezTo>
                  <a:cubicBezTo>
                    <a:pt x="102183" y="17868"/>
                    <a:pt x="102243" y="17843"/>
                    <a:pt x="102273" y="17796"/>
                  </a:cubicBezTo>
                  <a:cubicBezTo>
                    <a:pt x="102407" y="17730"/>
                    <a:pt x="102474" y="17596"/>
                    <a:pt x="102607" y="17530"/>
                  </a:cubicBezTo>
                  <a:cubicBezTo>
                    <a:pt x="102707" y="17429"/>
                    <a:pt x="102807" y="17296"/>
                    <a:pt x="102807" y="17196"/>
                  </a:cubicBezTo>
                  <a:cubicBezTo>
                    <a:pt x="102807" y="17129"/>
                    <a:pt x="102774" y="17063"/>
                    <a:pt x="102740" y="17063"/>
                  </a:cubicBezTo>
                  <a:cubicBezTo>
                    <a:pt x="102717" y="17057"/>
                    <a:pt x="102692" y="17054"/>
                    <a:pt x="102667" y="17054"/>
                  </a:cubicBezTo>
                  <a:close/>
                  <a:moveTo>
                    <a:pt x="160782" y="13560"/>
                  </a:moveTo>
                  <a:cubicBezTo>
                    <a:pt x="160015" y="13760"/>
                    <a:pt x="159681" y="14561"/>
                    <a:pt x="159448" y="15228"/>
                  </a:cubicBezTo>
                  <a:cubicBezTo>
                    <a:pt x="159147" y="16028"/>
                    <a:pt x="158914" y="16962"/>
                    <a:pt x="158947" y="17830"/>
                  </a:cubicBezTo>
                  <a:cubicBezTo>
                    <a:pt x="158947" y="17866"/>
                    <a:pt x="158987" y="17893"/>
                    <a:pt x="159024" y="17893"/>
                  </a:cubicBezTo>
                  <a:cubicBezTo>
                    <a:pt x="159054" y="17893"/>
                    <a:pt x="159081" y="17875"/>
                    <a:pt x="159081" y="17830"/>
                  </a:cubicBezTo>
                  <a:cubicBezTo>
                    <a:pt x="159281" y="16562"/>
                    <a:pt x="159348" y="14261"/>
                    <a:pt x="160782" y="13627"/>
                  </a:cubicBezTo>
                  <a:cubicBezTo>
                    <a:pt x="160815" y="13593"/>
                    <a:pt x="160815" y="13560"/>
                    <a:pt x="160782" y="13560"/>
                  </a:cubicBezTo>
                  <a:close/>
                  <a:moveTo>
                    <a:pt x="84361" y="17730"/>
                  </a:moveTo>
                  <a:cubicBezTo>
                    <a:pt x="84394" y="17763"/>
                    <a:pt x="84394" y="17796"/>
                    <a:pt x="84427" y="17863"/>
                  </a:cubicBezTo>
                  <a:lnTo>
                    <a:pt x="84461" y="17896"/>
                  </a:lnTo>
                  <a:cubicBezTo>
                    <a:pt x="84441" y="17887"/>
                    <a:pt x="84419" y="17883"/>
                    <a:pt x="84395" y="17883"/>
                  </a:cubicBezTo>
                  <a:cubicBezTo>
                    <a:pt x="84338" y="17883"/>
                    <a:pt x="84274" y="17906"/>
                    <a:pt x="84227" y="17930"/>
                  </a:cubicBezTo>
                  <a:cubicBezTo>
                    <a:pt x="84261" y="17863"/>
                    <a:pt x="84294" y="17763"/>
                    <a:pt x="84361" y="17730"/>
                  </a:cubicBezTo>
                  <a:close/>
                  <a:moveTo>
                    <a:pt x="135878" y="17403"/>
                  </a:moveTo>
                  <a:cubicBezTo>
                    <a:pt x="135853" y="17403"/>
                    <a:pt x="135825" y="17411"/>
                    <a:pt x="135797" y="17429"/>
                  </a:cubicBezTo>
                  <a:cubicBezTo>
                    <a:pt x="135731" y="17563"/>
                    <a:pt x="135631" y="17730"/>
                    <a:pt x="135597" y="17863"/>
                  </a:cubicBezTo>
                  <a:cubicBezTo>
                    <a:pt x="135577" y="17923"/>
                    <a:pt x="135629" y="17971"/>
                    <a:pt x="135689" y="17971"/>
                  </a:cubicBezTo>
                  <a:cubicBezTo>
                    <a:pt x="135728" y="17971"/>
                    <a:pt x="135771" y="17950"/>
                    <a:pt x="135797" y="17896"/>
                  </a:cubicBezTo>
                  <a:cubicBezTo>
                    <a:pt x="135831" y="17763"/>
                    <a:pt x="135931" y="17630"/>
                    <a:pt x="135964" y="17530"/>
                  </a:cubicBezTo>
                  <a:cubicBezTo>
                    <a:pt x="135988" y="17457"/>
                    <a:pt x="135943" y="17403"/>
                    <a:pt x="135878" y="17403"/>
                  </a:cubicBezTo>
                  <a:close/>
                  <a:moveTo>
                    <a:pt x="49799" y="16704"/>
                  </a:moveTo>
                  <a:cubicBezTo>
                    <a:pt x="49686" y="16704"/>
                    <a:pt x="49586" y="16874"/>
                    <a:pt x="49669" y="16929"/>
                  </a:cubicBezTo>
                  <a:cubicBezTo>
                    <a:pt x="50723" y="17864"/>
                    <a:pt x="52045" y="18088"/>
                    <a:pt x="53410" y="18088"/>
                  </a:cubicBezTo>
                  <a:cubicBezTo>
                    <a:pt x="54675" y="18088"/>
                    <a:pt x="55978" y="17896"/>
                    <a:pt x="57139" y="17896"/>
                  </a:cubicBezTo>
                  <a:cubicBezTo>
                    <a:pt x="57184" y="17896"/>
                    <a:pt x="57230" y="17896"/>
                    <a:pt x="57275" y="17896"/>
                  </a:cubicBezTo>
                  <a:cubicBezTo>
                    <a:pt x="57408" y="17896"/>
                    <a:pt x="57508" y="17696"/>
                    <a:pt x="57375" y="17630"/>
                  </a:cubicBezTo>
                  <a:cubicBezTo>
                    <a:pt x="56926" y="17423"/>
                    <a:pt x="56424" y="17358"/>
                    <a:pt x="55915" y="17358"/>
                  </a:cubicBezTo>
                  <a:cubicBezTo>
                    <a:pt x="55439" y="17358"/>
                    <a:pt x="54957" y="17414"/>
                    <a:pt x="54506" y="17463"/>
                  </a:cubicBezTo>
                  <a:cubicBezTo>
                    <a:pt x="54028" y="17526"/>
                    <a:pt x="53584" y="17560"/>
                    <a:pt x="53160" y="17560"/>
                  </a:cubicBezTo>
                  <a:cubicBezTo>
                    <a:pt x="52015" y="17560"/>
                    <a:pt x="51013" y="17313"/>
                    <a:pt x="49869" y="16729"/>
                  </a:cubicBezTo>
                  <a:cubicBezTo>
                    <a:pt x="49846" y="16712"/>
                    <a:pt x="49822" y="16704"/>
                    <a:pt x="49799" y="16704"/>
                  </a:cubicBezTo>
                  <a:close/>
                  <a:moveTo>
                    <a:pt x="108811" y="17196"/>
                  </a:moveTo>
                  <a:cubicBezTo>
                    <a:pt x="108645" y="17196"/>
                    <a:pt x="108611" y="17363"/>
                    <a:pt x="108645" y="17463"/>
                  </a:cubicBezTo>
                  <a:cubicBezTo>
                    <a:pt x="108622" y="17463"/>
                    <a:pt x="108571" y="17448"/>
                    <a:pt x="108529" y="17448"/>
                  </a:cubicBezTo>
                  <a:cubicBezTo>
                    <a:pt x="108508" y="17448"/>
                    <a:pt x="108489" y="17452"/>
                    <a:pt x="108478" y="17463"/>
                  </a:cubicBezTo>
                  <a:cubicBezTo>
                    <a:pt x="108411" y="17530"/>
                    <a:pt x="108344" y="17596"/>
                    <a:pt x="108311" y="17696"/>
                  </a:cubicBezTo>
                  <a:cubicBezTo>
                    <a:pt x="108278" y="17763"/>
                    <a:pt x="108244" y="17796"/>
                    <a:pt x="108144" y="17863"/>
                  </a:cubicBezTo>
                  <a:cubicBezTo>
                    <a:pt x="108078" y="17896"/>
                    <a:pt x="108011" y="18030"/>
                    <a:pt x="108078" y="18097"/>
                  </a:cubicBezTo>
                  <a:cubicBezTo>
                    <a:pt x="108097" y="18155"/>
                    <a:pt x="108150" y="18190"/>
                    <a:pt x="108204" y="18190"/>
                  </a:cubicBezTo>
                  <a:cubicBezTo>
                    <a:pt x="108244" y="18190"/>
                    <a:pt x="108283" y="18172"/>
                    <a:pt x="108311" y="18130"/>
                  </a:cubicBezTo>
                  <a:lnTo>
                    <a:pt x="108578" y="17896"/>
                  </a:lnTo>
                  <a:cubicBezTo>
                    <a:pt x="108645" y="17796"/>
                    <a:pt x="108745" y="17696"/>
                    <a:pt x="108678" y="17563"/>
                  </a:cubicBezTo>
                  <a:lnTo>
                    <a:pt x="108678" y="17563"/>
                  </a:lnTo>
                  <a:cubicBezTo>
                    <a:pt x="108745" y="17596"/>
                    <a:pt x="108778" y="17596"/>
                    <a:pt x="108811" y="17596"/>
                  </a:cubicBezTo>
                  <a:cubicBezTo>
                    <a:pt x="109078" y="17596"/>
                    <a:pt x="109078" y="17196"/>
                    <a:pt x="108811" y="17196"/>
                  </a:cubicBezTo>
                  <a:close/>
                  <a:moveTo>
                    <a:pt x="170850" y="15579"/>
                  </a:moveTo>
                  <a:cubicBezTo>
                    <a:pt x="170708" y="15579"/>
                    <a:pt x="170565" y="15584"/>
                    <a:pt x="170422" y="15595"/>
                  </a:cubicBezTo>
                  <a:cubicBezTo>
                    <a:pt x="169421" y="15695"/>
                    <a:pt x="168421" y="15895"/>
                    <a:pt x="167487" y="16295"/>
                  </a:cubicBezTo>
                  <a:cubicBezTo>
                    <a:pt x="167020" y="16529"/>
                    <a:pt x="166519" y="16762"/>
                    <a:pt x="166086" y="17029"/>
                  </a:cubicBezTo>
                  <a:cubicBezTo>
                    <a:pt x="165585" y="17296"/>
                    <a:pt x="165185" y="17763"/>
                    <a:pt x="164751" y="18130"/>
                  </a:cubicBezTo>
                  <a:cubicBezTo>
                    <a:pt x="164698" y="18183"/>
                    <a:pt x="164730" y="18236"/>
                    <a:pt x="164728" y="18256"/>
                  </a:cubicBezTo>
                  <a:lnTo>
                    <a:pt x="164728" y="18256"/>
                  </a:lnTo>
                  <a:cubicBezTo>
                    <a:pt x="165157" y="17924"/>
                    <a:pt x="165489" y="17561"/>
                    <a:pt x="165919" y="17263"/>
                  </a:cubicBezTo>
                  <a:cubicBezTo>
                    <a:pt x="166319" y="16962"/>
                    <a:pt x="166853" y="16729"/>
                    <a:pt x="167320" y="16529"/>
                  </a:cubicBezTo>
                  <a:cubicBezTo>
                    <a:pt x="168321" y="16028"/>
                    <a:pt x="169321" y="15795"/>
                    <a:pt x="170389" y="15728"/>
                  </a:cubicBezTo>
                  <a:cubicBezTo>
                    <a:pt x="170526" y="15716"/>
                    <a:pt x="170663" y="15710"/>
                    <a:pt x="170799" y="15710"/>
                  </a:cubicBezTo>
                  <a:cubicBezTo>
                    <a:pt x="171788" y="15710"/>
                    <a:pt x="172749" y="16014"/>
                    <a:pt x="173658" y="16395"/>
                  </a:cubicBezTo>
                  <a:cubicBezTo>
                    <a:pt x="174625" y="16796"/>
                    <a:pt x="175292" y="17796"/>
                    <a:pt x="176293" y="18097"/>
                  </a:cubicBezTo>
                  <a:lnTo>
                    <a:pt x="176326" y="18063"/>
                  </a:lnTo>
                  <a:cubicBezTo>
                    <a:pt x="174828" y="16690"/>
                    <a:pt x="172920" y="15579"/>
                    <a:pt x="170850" y="15579"/>
                  </a:cubicBezTo>
                  <a:close/>
                  <a:moveTo>
                    <a:pt x="153810" y="17296"/>
                  </a:moveTo>
                  <a:lnTo>
                    <a:pt x="153810" y="17296"/>
                  </a:lnTo>
                  <a:cubicBezTo>
                    <a:pt x="153410" y="17630"/>
                    <a:pt x="153010" y="17963"/>
                    <a:pt x="152576" y="18230"/>
                  </a:cubicBezTo>
                  <a:lnTo>
                    <a:pt x="152609" y="18263"/>
                  </a:lnTo>
                  <a:cubicBezTo>
                    <a:pt x="153010" y="18030"/>
                    <a:pt x="153510" y="17763"/>
                    <a:pt x="153810" y="17296"/>
                  </a:cubicBezTo>
                  <a:close/>
                  <a:moveTo>
                    <a:pt x="164728" y="18256"/>
                  </a:moveTo>
                  <a:lnTo>
                    <a:pt x="164728" y="18256"/>
                  </a:lnTo>
                  <a:cubicBezTo>
                    <a:pt x="164725" y="18258"/>
                    <a:pt x="164721" y="18261"/>
                    <a:pt x="164718" y="18263"/>
                  </a:cubicBezTo>
                  <a:cubicBezTo>
                    <a:pt x="164725" y="18263"/>
                    <a:pt x="164727" y="18261"/>
                    <a:pt x="164728" y="18256"/>
                  </a:cubicBezTo>
                  <a:close/>
                  <a:moveTo>
                    <a:pt x="90643" y="17088"/>
                  </a:moveTo>
                  <a:cubicBezTo>
                    <a:pt x="90440" y="17088"/>
                    <a:pt x="90317" y="17407"/>
                    <a:pt x="90532" y="17530"/>
                  </a:cubicBezTo>
                  <a:cubicBezTo>
                    <a:pt x="91599" y="17930"/>
                    <a:pt x="92733" y="18130"/>
                    <a:pt x="93867" y="18230"/>
                  </a:cubicBezTo>
                  <a:cubicBezTo>
                    <a:pt x="94368" y="18247"/>
                    <a:pt x="94960" y="18305"/>
                    <a:pt x="95548" y="18305"/>
                  </a:cubicBezTo>
                  <a:cubicBezTo>
                    <a:pt x="96136" y="18305"/>
                    <a:pt x="96720" y="18247"/>
                    <a:pt x="97203" y="18030"/>
                  </a:cubicBezTo>
                  <a:cubicBezTo>
                    <a:pt x="97303" y="17963"/>
                    <a:pt x="97303" y="17730"/>
                    <a:pt x="97203" y="17696"/>
                  </a:cubicBezTo>
                  <a:cubicBezTo>
                    <a:pt x="96824" y="17545"/>
                    <a:pt x="96397" y="17503"/>
                    <a:pt x="95962" y="17503"/>
                  </a:cubicBezTo>
                  <a:cubicBezTo>
                    <a:pt x="95440" y="17503"/>
                    <a:pt x="94908" y="17563"/>
                    <a:pt x="94435" y="17563"/>
                  </a:cubicBezTo>
                  <a:cubicBezTo>
                    <a:pt x="93200" y="17563"/>
                    <a:pt x="91899" y="17530"/>
                    <a:pt x="90699" y="17096"/>
                  </a:cubicBezTo>
                  <a:cubicBezTo>
                    <a:pt x="90679" y="17090"/>
                    <a:pt x="90661" y="17088"/>
                    <a:pt x="90643" y="17088"/>
                  </a:cubicBezTo>
                  <a:close/>
                  <a:moveTo>
                    <a:pt x="106502" y="17451"/>
                  </a:moveTo>
                  <a:cubicBezTo>
                    <a:pt x="106483" y="17451"/>
                    <a:pt x="106463" y="17455"/>
                    <a:pt x="106443" y="17463"/>
                  </a:cubicBezTo>
                  <a:cubicBezTo>
                    <a:pt x="106210" y="17563"/>
                    <a:pt x="105943" y="17763"/>
                    <a:pt x="105743" y="17963"/>
                  </a:cubicBezTo>
                  <a:cubicBezTo>
                    <a:pt x="105610" y="18096"/>
                    <a:pt x="105772" y="18312"/>
                    <a:pt x="105895" y="18312"/>
                  </a:cubicBezTo>
                  <a:cubicBezTo>
                    <a:pt x="105926" y="18312"/>
                    <a:pt x="105956" y="18298"/>
                    <a:pt x="105976" y="18263"/>
                  </a:cubicBezTo>
                  <a:cubicBezTo>
                    <a:pt x="106176" y="18097"/>
                    <a:pt x="106443" y="17930"/>
                    <a:pt x="106610" y="17763"/>
                  </a:cubicBezTo>
                  <a:cubicBezTo>
                    <a:pt x="106727" y="17646"/>
                    <a:pt x="106638" y="17451"/>
                    <a:pt x="106502" y="17451"/>
                  </a:cubicBezTo>
                  <a:close/>
                  <a:moveTo>
                    <a:pt x="124957" y="17617"/>
                  </a:moveTo>
                  <a:cubicBezTo>
                    <a:pt x="124944" y="17617"/>
                    <a:pt x="124931" y="17621"/>
                    <a:pt x="124923" y="17630"/>
                  </a:cubicBezTo>
                  <a:cubicBezTo>
                    <a:pt x="124756" y="17863"/>
                    <a:pt x="124589" y="18030"/>
                    <a:pt x="124423" y="18230"/>
                  </a:cubicBezTo>
                  <a:cubicBezTo>
                    <a:pt x="124399" y="18276"/>
                    <a:pt x="124409" y="18339"/>
                    <a:pt x="124439" y="18339"/>
                  </a:cubicBezTo>
                  <a:cubicBezTo>
                    <a:pt x="124452" y="18339"/>
                    <a:pt x="124469" y="18327"/>
                    <a:pt x="124489" y="18297"/>
                  </a:cubicBezTo>
                  <a:cubicBezTo>
                    <a:pt x="124656" y="18130"/>
                    <a:pt x="124823" y="17930"/>
                    <a:pt x="124990" y="17730"/>
                  </a:cubicBezTo>
                  <a:cubicBezTo>
                    <a:pt x="125040" y="17655"/>
                    <a:pt x="124996" y="17617"/>
                    <a:pt x="124957" y="17617"/>
                  </a:cubicBezTo>
                  <a:close/>
                  <a:moveTo>
                    <a:pt x="132950" y="16914"/>
                  </a:moveTo>
                  <a:cubicBezTo>
                    <a:pt x="132906" y="16914"/>
                    <a:pt x="132862" y="16929"/>
                    <a:pt x="132829" y="16962"/>
                  </a:cubicBezTo>
                  <a:cubicBezTo>
                    <a:pt x="132729" y="17196"/>
                    <a:pt x="132628" y="17429"/>
                    <a:pt x="132562" y="17696"/>
                  </a:cubicBezTo>
                  <a:cubicBezTo>
                    <a:pt x="132495" y="17896"/>
                    <a:pt x="132395" y="18130"/>
                    <a:pt x="132495" y="18297"/>
                  </a:cubicBezTo>
                  <a:cubicBezTo>
                    <a:pt x="132532" y="18333"/>
                    <a:pt x="132578" y="18360"/>
                    <a:pt x="132624" y="18360"/>
                  </a:cubicBezTo>
                  <a:cubicBezTo>
                    <a:pt x="132662" y="18360"/>
                    <a:pt x="132698" y="18342"/>
                    <a:pt x="132729" y="18297"/>
                  </a:cubicBezTo>
                  <a:cubicBezTo>
                    <a:pt x="132795" y="18130"/>
                    <a:pt x="132829" y="17930"/>
                    <a:pt x="132895" y="17763"/>
                  </a:cubicBezTo>
                  <a:cubicBezTo>
                    <a:pt x="132962" y="17530"/>
                    <a:pt x="132995" y="17296"/>
                    <a:pt x="133095" y="17063"/>
                  </a:cubicBezTo>
                  <a:cubicBezTo>
                    <a:pt x="133118" y="16974"/>
                    <a:pt x="133036" y="16914"/>
                    <a:pt x="132950" y="16914"/>
                  </a:cubicBezTo>
                  <a:close/>
                  <a:moveTo>
                    <a:pt x="137745" y="17997"/>
                  </a:moveTo>
                  <a:cubicBezTo>
                    <a:pt x="137699" y="17997"/>
                    <a:pt x="137649" y="18030"/>
                    <a:pt x="137632" y="18097"/>
                  </a:cubicBezTo>
                  <a:lnTo>
                    <a:pt x="137632" y="18230"/>
                  </a:lnTo>
                  <a:cubicBezTo>
                    <a:pt x="137599" y="18297"/>
                    <a:pt x="137665" y="18363"/>
                    <a:pt x="137732" y="18363"/>
                  </a:cubicBezTo>
                  <a:cubicBezTo>
                    <a:pt x="137799" y="18363"/>
                    <a:pt x="137832" y="18297"/>
                    <a:pt x="137832" y="18230"/>
                  </a:cubicBezTo>
                  <a:lnTo>
                    <a:pt x="137832" y="18097"/>
                  </a:lnTo>
                  <a:cubicBezTo>
                    <a:pt x="137832" y="18030"/>
                    <a:pt x="137791" y="17997"/>
                    <a:pt x="137745" y="17997"/>
                  </a:cubicBezTo>
                  <a:close/>
                  <a:moveTo>
                    <a:pt x="136665" y="18263"/>
                  </a:moveTo>
                  <a:cubicBezTo>
                    <a:pt x="136565" y="18263"/>
                    <a:pt x="136565" y="18430"/>
                    <a:pt x="136665" y="18430"/>
                  </a:cubicBezTo>
                  <a:cubicBezTo>
                    <a:pt x="136798" y="18430"/>
                    <a:pt x="136798" y="18263"/>
                    <a:pt x="136665" y="18263"/>
                  </a:cubicBezTo>
                  <a:close/>
                  <a:moveTo>
                    <a:pt x="138996" y="18047"/>
                  </a:moveTo>
                  <a:cubicBezTo>
                    <a:pt x="138958" y="18047"/>
                    <a:pt x="138916" y="18063"/>
                    <a:pt x="138900" y="18097"/>
                  </a:cubicBezTo>
                  <a:cubicBezTo>
                    <a:pt x="138833" y="18130"/>
                    <a:pt x="138833" y="18230"/>
                    <a:pt x="138833" y="18263"/>
                  </a:cubicBezTo>
                  <a:cubicBezTo>
                    <a:pt x="138800" y="18363"/>
                    <a:pt x="138833" y="18430"/>
                    <a:pt x="138966" y="18430"/>
                  </a:cubicBezTo>
                  <a:cubicBezTo>
                    <a:pt x="139066" y="18430"/>
                    <a:pt x="139100" y="18363"/>
                    <a:pt x="139100" y="18263"/>
                  </a:cubicBezTo>
                  <a:cubicBezTo>
                    <a:pt x="139066" y="18230"/>
                    <a:pt x="139066" y="18130"/>
                    <a:pt x="139066" y="18097"/>
                  </a:cubicBezTo>
                  <a:cubicBezTo>
                    <a:pt x="139066" y="18063"/>
                    <a:pt x="139033" y="18047"/>
                    <a:pt x="138996" y="18047"/>
                  </a:cubicBezTo>
                  <a:close/>
                  <a:moveTo>
                    <a:pt x="172694" y="18215"/>
                  </a:moveTo>
                  <a:cubicBezTo>
                    <a:pt x="172657" y="18215"/>
                    <a:pt x="172635" y="18230"/>
                    <a:pt x="172657" y="18230"/>
                  </a:cubicBezTo>
                  <a:cubicBezTo>
                    <a:pt x="172657" y="18263"/>
                    <a:pt x="172690" y="18297"/>
                    <a:pt x="172724" y="18363"/>
                  </a:cubicBezTo>
                  <a:cubicBezTo>
                    <a:pt x="172790" y="18397"/>
                    <a:pt x="172824" y="18397"/>
                    <a:pt x="172857" y="18430"/>
                  </a:cubicBezTo>
                  <a:lnTo>
                    <a:pt x="172924" y="18397"/>
                  </a:lnTo>
                  <a:lnTo>
                    <a:pt x="172824" y="18297"/>
                  </a:lnTo>
                  <a:lnTo>
                    <a:pt x="172757" y="18230"/>
                  </a:lnTo>
                  <a:cubicBezTo>
                    <a:pt x="172735" y="18219"/>
                    <a:pt x="172713" y="18215"/>
                    <a:pt x="172694" y="18215"/>
                  </a:cubicBezTo>
                  <a:close/>
                  <a:moveTo>
                    <a:pt x="122079" y="17784"/>
                  </a:moveTo>
                  <a:cubicBezTo>
                    <a:pt x="122071" y="17784"/>
                    <a:pt x="122063" y="17788"/>
                    <a:pt x="122054" y="17796"/>
                  </a:cubicBezTo>
                  <a:cubicBezTo>
                    <a:pt x="121954" y="17863"/>
                    <a:pt x="121887" y="17963"/>
                    <a:pt x="121787" y="18063"/>
                  </a:cubicBezTo>
                  <a:cubicBezTo>
                    <a:pt x="121721" y="18197"/>
                    <a:pt x="121587" y="18263"/>
                    <a:pt x="121420" y="18397"/>
                  </a:cubicBezTo>
                  <a:cubicBezTo>
                    <a:pt x="121340" y="18451"/>
                    <a:pt x="121411" y="18548"/>
                    <a:pt x="121495" y="18548"/>
                  </a:cubicBezTo>
                  <a:cubicBezTo>
                    <a:pt x="121514" y="18548"/>
                    <a:pt x="121535" y="18543"/>
                    <a:pt x="121554" y="18530"/>
                  </a:cubicBezTo>
                  <a:cubicBezTo>
                    <a:pt x="121654" y="18430"/>
                    <a:pt x="121754" y="18363"/>
                    <a:pt x="121887" y="18230"/>
                  </a:cubicBezTo>
                  <a:cubicBezTo>
                    <a:pt x="121988" y="18097"/>
                    <a:pt x="122088" y="18030"/>
                    <a:pt x="122121" y="17896"/>
                  </a:cubicBezTo>
                  <a:cubicBezTo>
                    <a:pt x="122121" y="17821"/>
                    <a:pt x="122102" y="17784"/>
                    <a:pt x="122079" y="17784"/>
                  </a:cubicBezTo>
                  <a:close/>
                  <a:moveTo>
                    <a:pt x="133722" y="17501"/>
                  </a:moveTo>
                  <a:cubicBezTo>
                    <a:pt x="133704" y="17501"/>
                    <a:pt x="133683" y="17509"/>
                    <a:pt x="133663" y="17530"/>
                  </a:cubicBezTo>
                  <a:cubicBezTo>
                    <a:pt x="133396" y="17730"/>
                    <a:pt x="133429" y="18230"/>
                    <a:pt x="133429" y="18564"/>
                  </a:cubicBezTo>
                  <a:cubicBezTo>
                    <a:pt x="133429" y="18580"/>
                    <a:pt x="133446" y="18589"/>
                    <a:pt x="133462" y="18589"/>
                  </a:cubicBezTo>
                  <a:cubicBezTo>
                    <a:pt x="133479" y="18589"/>
                    <a:pt x="133496" y="18580"/>
                    <a:pt x="133496" y="18564"/>
                  </a:cubicBezTo>
                  <a:cubicBezTo>
                    <a:pt x="133562" y="18397"/>
                    <a:pt x="133562" y="18197"/>
                    <a:pt x="133596" y="18030"/>
                  </a:cubicBezTo>
                  <a:cubicBezTo>
                    <a:pt x="133629" y="17830"/>
                    <a:pt x="133729" y="17730"/>
                    <a:pt x="133763" y="17563"/>
                  </a:cubicBezTo>
                  <a:cubicBezTo>
                    <a:pt x="133786" y="17540"/>
                    <a:pt x="133761" y="17501"/>
                    <a:pt x="133722" y="17501"/>
                  </a:cubicBezTo>
                  <a:close/>
                  <a:moveTo>
                    <a:pt x="59710" y="18363"/>
                  </a:moveTo>
                  <a:cubicBezTo>
                    <a:pt x="59443" y="18363"/>
                    <a:pt x="59443" y="18764"/>
                    <a:pt x="59710" y="18764"/>
                  </a:cubicBezTo>
                  <a:cubicBezTo>
                    <a:pt x="59877" y="18764"/>
                    <a:pt x="60077" y="18764"/>
                    <a:pt x="60210" y="18697"/>
                  </a:cubicBezTo>
                  <a:cubicBezTo>
                    <a:pt x="60277" y="18630"/>
                    <a:pt x="60277" y="18530"/>
                    <a:pt x="60210" y="18430"/>
                  </a:cubicBezTo>
                  <a:cubicBezTo>
                    <a:pt x="60043" y="18363"/>
                    <a:pt x="59877" y="18397"/>
                    <a:pt x="59710" y="18363"/>
                  </a:cubicBezTo>
                  <a:close/>
                  <a:moveTo>
                    <a:pt x="137565" y="18730"/>
                  </a:moveTo>
                  <a:cubicBezTo>
                    <a:pt x="137512" y="18730"/>
                    <a:pt x="137501" y="18816"/>
                    <a:pt x="137533" y="18816"/>
                  </a:cubicBezTo>
                  <a:cubicBezTo>
                    <a:pt x="137541" y="18816"/>
                    <a:pt x="137552" y="18810"/>
                    <a:pt x="137565" y="18797"/>
                  </a:cubicBezTo>
                  <a:cubicBezTo>
                    <a:pt x="137632" y="18797"/>
                    <a:pt x="137632" y="18730"/>
                    <a:pt x="137565" y="18730"/>
                  </a:cubicBezTo>
                  <a:close/>
                  <a:moveTo>
                    <a:pt x="118160" y="16882"/>
                  </a:moveTo>
                  <a:cubicBezTo>
                    <a:pt x="118143" y="16882"/>
                    <a:pt x="118128" y="16886"/>
                    <a:pt x="118118" y="16896"/>
                  </a:cubicBezTo>
                  <a:cubicBezTo>
                    <a:pt x="117718" y="17463"/>
                    <a:pt x="117217" y="17930"/>
                    <a:pt x="116884" y="18597"/>
                  </a:cubicBezTo>
                  <a:cubicBezTo>
                    <a:pt x="116819" y="18727"/>
                    <a:pt x="116923" y="18829"/>
                    <a:pt x="117013" y="18829"/>
                  </a:cubicBezTo>
                  <a:cubicBezTo>
                    <a:pt x="117062" y="18829"/>
                    <a:pt x="117106" y="18800"/>
                    <a:pt x="117117" y="18730"/>
                  </a:cubicBezTo>
                  <a:cubicBezTo>
                    <a:pt x="117418" y="18097"/>
                    <a:pt x="117818" y="17530"/>
                    <a:pt x="118218" y="16929"/>
                  </a:cubicBezTo>
                  <a:cubicBezTo>
                    <a:pt x="118242" y="16905"/>
                    <a:pt x="118199" y="16882"/>
                    <a:pt x="118160" y="16882"/>
                  </a:cubicBezTo>
                  <a:close/>
                  <a:moveTo>
                    <a:pt x="134665" y="17499"/>
                  </a:moveTo>
                  <a:cubicBezTo>
                    <a:pt x="134636" y="17499"/>
                    <a:pt x="134608" y="17517"/>
                    <a:pt x="134597" y="17563"/>
                  </a:cubicBezTo>
                  <a:cubicBezTo>
                    <a:pt x="134396" y="17930"/>
                    <a:pt x="134330" y="18363"/>
                    <a:pt x="134296" y="18764"/>
                  </a:cubicBezTo>
                  <a:cubicBezTo>
                    <a:pt x="134296" y="18814"/>
                    <a:pt x="134321" y="18839"/>
                    <a:pt x="134351" y="18839"/>
                  </a:cubicBezTo>
                  <a:cubicBezTo>
                    <a:pt x="134380" y="18839"/>
                    <a:pt x="134413" y="18814"/>
                    <a:pt x="134430" y="18764"/>
                  </a:cubicBezTo>
                  <a:cubicBezTo>
                    <a:pt x="134563" y="18397"/>
                    <a:pt x="134697" y="18030"/>
                    <a:pt x="134763" y="17630"/>
                  </a:cubicBezTo>
                  <a:cubicBezTo>
                    <a:pt x="134785" y="17564"/>
                    <a:pt x="134721" y="17499"/>
                    <a:pt x="134665" y="17499"/>
                  </a:cubicBezTo>
                  <a:close/>
                  <a:moveTo>
                    <a:pt x="169482" y="16523"/>
                  </a:moveTo>
                  <a:cubicBezTo>
                    <a:pt x="168148" y="16523"/>
                    <a:pt x="166938" y="17617"/>
                    <a:pt x="166586" y="18864"/>
                  </a:cubicBezTo>
                  <a:cubicBezTo>
                    <a:pt x="166586" y="18883"/>
                    <a:pt x="166608" y="18902"/>
                    <a:pt x="166627" y="18902"/>
                  </a:cubicBezTo>
                  <a:cubicBezTo>
                    <a:pt x="166641" y="18902"/>
                    <a:pt x="166653" y="18892"/>
                    <a:pt x="166653" y="18864"/>
                  </a:cubicBezTo>
                  <a:cubicBezTo>
                    <a:pt x="166886" y="18130"/>
                    <a:pt x="167320" y="17563"/>
                    <a:pt x="167954" y="17129"/>
                  </a:cubicBezTo>
                  <a:cubicBezTo>
                    <a:pt x="168487" y="16796"/>
                    <a:pt x="169088" y="16729"/>
                    <a:pt x="169655" y="16562"/>
                  </a:cubicBezTo>
                  <a:lnTo>
                    <a:pt x="169655" y="16529"/>
                  </a:lnTo>
                  <a:cubicBezTo>
                    <a:pt x="169597" y="16525"/>
                    <a:pt x="169539" y="16523"/>
                    <a:pt x="169482" y="16523"/>
                  </a:cubicBezTo>
                  <a:close/>
                  <a:moveTo>
                    <a:pt x="152258" y="18603"/>
                  </a:moveTo>
                  <a:cubicBezTo>
                    <a:pt x="152245" y="18603"/>
                    <a:pt x="152229" y="18611"/>
                    <a:pt x="152209" y="18630"/>
                  </a:cubicBezTo>
                  <a:cubicBezTo>
                    <a:pt x="152042" y="18730"/>
                    <a:pt x="151876" y="18797"/>
                    <a:pt x="151775" y="18897"/>
                  </a:cubicBezTo>
                  <a:lnTo>
                    <a:pt x="151809" y="18931"/>
                  </a:lnTo>
                  <a:cubicBezTo>
                    <a:pt x="151976" y="18897"/>
                    <a:pt x="152142" y="18764"/>
                    <a:pt x="152276" y="18697"/>
                  </a:cubicBezTo>
                  <a:cubicBezTo>
                    <a:pt x="152299" y="18650"/>
                    <a:pt x="152290" y="18603"/>
                    <a:pt x="152258" y="18603"/>
                  </a:cubicBezTo>
                  <a:close/>
                  <a:moveTo>
                    <a:pt x="121860" y="15455"/>
                  </a:moveTo>
                  <a:cubicBezTo>
                    <a:pt x="121847" y="15455"/>
                    <a:pt x="121834" y="15457"/>
                    <a:pt x="121821" y="15461"/>
                  </a:cubicBezTo>
                  <a:cubicBezTo>
                    <a:pt x="121154" y="15862"/>
                    <a:pt x="120820" y="16529"/>
                    <a:pt x="120286" y="17063"/>
                  </a:cubicBezTo>
                  <a:cubicBezTo>
                    <a:pt x="119719" y="17596"/>
                    <a:pt x="118885" y="18097"/>
                    <a:pt x="118218" y="18564"/>
                  </a:cubicBezTo>
                  <a:cubicBezTo>
                    <a:pt x="118026" y="18701"/>
                    <a:pt x="118150" y="18973"/>
                    <a:pt x="118311" y="18973"/>
                  </a:cubicBezTo>
                  <a:cubicBezTo>
                    <a:pt x="118346" y="18973"/>
                    <a:pt x="118383" y="18960"/>
                    <a:pt x="118418" y="18931"/>
                  </a:cubicBezTo>
                  <a:cubicBezTo>
                    <a:pt x="119119" y="18430"/>
                    <a:pt x="119653" y="17930"/>
                    <a:pt x="120253" y="17296"/>
                  </a:cubicBezTo>
                  <a:cubicBezTo>
                    <a:pt x="120787" y="16696"/>
                    <a:pt x="121554" y="16295"/>
                    <a:pt x="121954" y="15595"/>
                  </a:cubicBezTo>
                  <a:cubicBezTo>
                    <a:pt x="121983" y="15537"/>
                    <a:pt x="121937" y="15455"/>
                    <a:pt x="121860" y="15455"/>
                  </a:cubicBezTo>
                  <a:close/>
                  <a:moveTo>
                    <a:pt x="181630" y="18764"/>
                  </a:moveTo>
                  <a:cubicBezTo>
                    <a:pt x="181538" y="18787"/>
                    <a:pt x="181430" y="18826"/>
                    <a:pt x="181328" y="18826"/>
                  </a:cubicBezTo>
                  <a:cubicBezTo>
                    <a:pt x="181282" y="18826"/>
                    <a:pt x="181238" y="18818"/>
                    <a:pt x="181197" y="18797"/>
                  </a:cubicBezTo>
                  <a:cubicBezTo>
                    <a:pt x="181096" y="18797"/>
                    <a:pt x="181030" y="18964"/>
                    <a:pt x="181163" y="18964"/>
                  </a:cubicBezTo>
                  <a:cubicBezTo>
                    <a:pt x="181210" y="18983"/>
                    <a:pt x="181259" y="18991"/>
                    <a:pt x="181308" y="18991"/>
                  </a:cubicBezTo>
                  <a:cubicBezTo>
                    <a:pt x="181437" y="18991"/>
                    <a:pt x="181567" y="18936"/>
                    <a:pt x="181664" y="18864"/>
                  </a:cubicBezTo>
                  <a:cubicBezTo>
                    <a:pt x="181697" y="18797"/>
                    <a:pt x="181664" y="18764"/>
                    <a:pt x="181630" y="18764"/>
                  </a:cubicBezTo>
                  <a:close/>
                  <a:moveTo>
                    <a:pt x="48719" y="17186"/>
                  </a:moveTo>
                  <a:cubicBezTo>
                    <a:pt x="48633" y="17186"/>
                    <a:pt x="48557" y="17283"/>
                    <a:pt x="48602" y="17396"/>
                  </a:cubicBezTo>
                  <a:cubicBezTo>
                    <a:pt x="48902" y="18030"/>
                    <a:pt x="49502" y="18363"/>
                    <a:pt x="50070" y="18597"/>
                  </a:cubicBezTo>
                  <a:cubicBezTo>
                    <a:pt x="50452" y="18750"/>
                    <a:pt x="50951" y="19019"/>
                    <a:pt x="51432" y="19019"/>
                  </a:cubicBezTo>
                  <a:cubicBezTo>
                    <a:pt x="51581" y="19019"/>
                    <a:pt x="51729" y="18994"/>
                    <a:pt x="51871" y="18931"/>
                  </a:cubicBezTo>
                  <a:cubicBezTo>
                    <a:pt x="52004" y="18897"/>
                    <a:pt x="51938" y="18730"/>
                    <a:pt x="51871" y="18664"/>
                  </a:cubicBezTo>
                  <a:cubicBezTo>
                    <a:pt x="51437" y="18430"/>
                    <a:pt x="50870" y="18464"/>
                    <a:pt x="50403" y="18297"/>
                  </a:cubicBezTo>
                  <a:cubicBezTo>
                    <a:pt x="49836" y="18130"/>
                    <a:pt x="49102" y="17796"/>
                    <a:pt x="48835" y="17263"/>
                  </a:cubicBezTo>
                  <a:cubicBezTo>
                    <a:pt x="48803" y="17209"/>
                    <a:pt x="48760" y="17186"/>
                    <a:pt x="48719" y="17186"/>
                  </a:cubicBezTo>
                  <a:close/>
                  <a:moveTo>
                    <a:pt x="109749" y="18550"/>
                  </a:moveTo>
                  <a:cubicBezTo>
                    <a:pt x="109735" y="18550"/>
                    <a:pt x="109722" y="18554"/>
                    <a:pt x="109712" y="18564"/>
                  </a:cubicBezTo>
                  <a:lnTo>
                    <a:pt x="109645" y="18597"/>
                  </a:lnTo>
                  <a:lnTo>
                    <a:pt x="109612" y="18630"/>
                  </a:lnTo>
                  <a:lnTo>
                    <a:pt x="109612" y="18697"/>
                  </a:lnTo>
                  <a:lnTo>
                    <a:pt x="109579" y="18730"/>
                  </a:lnTo>
                  <a:lnTo>
                    <a:pt x="109512" y="18730"/>
                  </a:lnTo>
                  <a:cubicBezTo>
                    <a:pt x="109379" y="18764"/>
                    <a:pt x="109445" y="19031"/>
                    <a:pt x="109545" y="19031"/>
                  </a:cubicBezTo>
                  <a:cubicBezTo>
                    <a:pt x="109612" y="18964"/>
                    <a:pt x="109712" y="18964"/>
                    <a:pt x="109779" y="18897"/>
                  </a:cubicBezTo>
                  <a:cubicBezTo>
                    <a:pt x="109879" y="18797"/>
                    <a:pt x="109912" y="18697"/>
                    <a:pt x="109879" y="18597"/>
                  </a:cubicBezTo>
                  <a:cubicBezTo>
                    <a:pt x="109832" y="18573"/>
                    <a:pt x="109785" y="18550"/>
                    <a:pt x="109749" y="18550"/>
                  </a:cubicBezTo>
                  <a:close/>
                  <a:moveTo>
                    <a:pt x="154393" y="16248"/>
                  </a:moveTo>
                  <a:cubicBezTo>
                    <a:pt x="154380" y="16248"/>
                    <a:pt x="154364" y="16252"/>
                    <a:pt x="154344" y="16262"/>
                  </a:cubicBezTo>
                  <a:cubicBezTo>
                    <a:pt x="152943" y="17129"/>
                    <a:pt x="151942" y="18764"/>
                    <a:pt x="150141" y="18964"/>
                  </a:cubicBezTo>
                  <a:cubicBezTo>
                    <a:pt x="150108" y="18964"/>
                    <a:pt x="150108" y="19031"/>
                    <a:pt x="150141" y="19031"/>
                  </a:cubicBezTo>
                  <a:cubicBezTo>
                    <a:pt x="151942" y="18897"/>
                    <a:pt x="153010" y="17263"/>
                    <a:pt x="154411" y="16295"/>
                  </a:cubicBezTo>
                  <a:cubicBezTo>
                    <a:pt x="154434" y="16272"/>
                    <a:pt x="154425" y="16248"/>
                    <a:pt x="154393" y="16248"/>
                  </a:cubicBezTo>
                  <a:close/>
                  <a:moveTo>
                    <a:pt x="157897" y="17784"/>
                  </a:moveTo>
                  <a:cubicBezTo>
                    <a:pt x="157849" y="17784"/>
                    <a:pt x="157796" y="17818"/>
                    <a:pt x="157780" y="17896"/>
                  </a:cubicBezTo>
                  <a:cubicBezTo>
                    <a:pt x="157680" y="18230"/>
                    <a:pt x="157513" y="18864"/>
                    <a:pt x="157846" y="19097"/>
                  </a:cubicBezTo>
                  <a:lnTo>
                    <a:pt x="157947" y="19064"/>
                  </a:lnTo>
                  <a:cubicBezTo>
                    <a:pt x="157947" y="18897"/>
                    <a:pt x="157913" y="18697"/>
                    <a:pt x="157913" y="18530"/>
                  </a:cubicBezTo>
                  <a:cubicBezTo>
                    <a:pt x="157913" y="18297"/>
                    <a:pt x="157947" y="18097"/>
                    <a:pt x="157980" y="17896"/>
                  </a:cubicBezTo>
                  <a:cubicBezTo>
                    <a:pt x="157998" y="17826"/>
                    <a:pt x="157950" y="17784"/>
                    <a:pt x="157897" y="17784"/>
                  </a:cubicBezTo>
                  <a:close/>
                  <a:moveTo>
                    <a:pt x="174402" y="18502"/>
                  </a:moveTo>
                  <a:cubicBezTo>
                    <a:pt x="174373" y="18502"/>
                    <a:pt x="174325" y="18541"/>
                    <a:pt x="174325" y="18564"/>
                  </a:cubicBezTo>
                  <a:cubicBezTo>
                    <a:pt x="174358" y="18630"/>
                    <a:pt x="174358" y="18764"/>
                    <a:pt x="174425" y="18864"/>
                  </a:cubicBezTo>
                  <a:cubicBezTo>
                    <a:pt x="174458" y="18931"/>
                    <a:pt x="174458" y="19031"/>
                    <a:pt x="174492" y="19097"/>
                  </a:cubicBezTo>
                  <a:lnTo>
                    <a:pt x="174592" y="19064"/>
                  </a:lnTo>
                  <a:cubicBezTo>
                    <a:pt x="174525" y="18964"/>
                    <a:pt x="174492" y="18897"/>
                    <a:pt x="174492" y="18797"/>
                  </a:cubicBezTo>
                  <a:cubicBezTo>
                    <a:pt x="174458" y="18730"/>
                    <a:pt x="174458" y="18597"/>
                    <a:pt x="174425" y="18530"/>
                  </a:cubicBezTo>
                  <a:cubicBezTo>
                    <a:pt x="174425" y="18510"/>
                    <a:pt x="174415" y="18502"/>
                    <a:pt x="174402" y="18502"/>
                  </a:cubicBezTo>
                  <a:close/>
                  <a:moveTo>
                    <a:pt x="174325" y="17296"/>
                  </a:moveTo>
                  <a:cubicBezTo>
                    <a:pt x="174859" y="17730"/>
                    <a:pt x="175226" y="18264"/>
                    <a:pt x="175492" y="18897"/>
                  </a:cubicBezTo>
                  <a:lnTo>
                    <a:pt x="175492" y="19097"/>
                  </a:lnTo>
                  <a:cubicBezTo>
                    <a:pt x="175292" y="18397"/>
                    <a:pt x="174859" y="17730"/>
                    <a:pt x="174325" y="17296"/>
                  </a:cubicBezTo>
                  <a:close/>
                  <a:moveTo>
                    <a:pt x="175993" y="19031"/>
                  </a:moveTo>
                  <a:lnTo>
                    <a:pt x="175993" y="19064"/>
                  </a:lnTo>
                  <a:lnTo>
                    <a:pt x="175993" y="19097"/>
                  </a:lnTo>
                  <a:lnTo>
                    <a:pt x="176026" y="19097"/>
                  </a:lnTo>
                  <a:lnTo>
                    <a:pt x="176026" y="19064"/>
                  </a:lnTo>
                  <a:lnTo>
                    <a:pt x="176026" y="19031"/>
                  </a:lnTo>
                  <a:close/>
                  <a:moveTo>
                    <a:pt x="135546" y="18284"/>
                  </a:moveTo>
                  <a:cubicBezTo>
                    <a:pt x="135531" y="18284"/>
                    <a:pt x="135514" y="18288"/>
                    <a:pt x="135497" y="18297"/>
                  </a:cubicBezTo>
                  <a:cubicBezTo>
                    <a:pt x="135330" y="18464"/>
                    <a:pt x="135297" y="18797"/>
                    <a:pt x="135164" y="19031"/>
                  </a:cubicBezTo>
                  <a:cubicBezTo>
                    <a:pt x="135140" y="19101"/>
                    <a:pt x="135217" y="19172"/>
                    <a:pt x="135275" y="19172"/>
                  </a:cubicBezTo>
                  <a:cubicBezTo>
                    <a:pt x="135299" y="19172"/>
                    <a:pt x="135321" y="19160"/>
                    <a:pt x="135330" y="19131"/>
                  </a:cubicBezTo>
                  <a:cubicBezTo>
                    <a:pt x="135430" y="19031"/>
                    <a:pt x="135464" y="18897"/>
                    <a:pt x="135497" y="18764"/>
                  </a:cubicBezTo>
                  <a:lnTo>
                    <a:pt x="135631" y="18397"/>
                  </a:lnTo>
                  <a:cubicBezTo>
                    <a:pt x="135631" y="18322"/>
                    <a:pt x="135593" y="18284"/>
                    <a:pt x="135546" y="18284"/>
                  </a:cubicBezTo>
                  <a:close/>
                  <a:moveTo>
                    <a:pt x="169455" y="19031"/>
                  </a:moveTo>
                  <a:cubicBezTo>
                    <a:pt x="169455" y="19064"/>
                    <a:pt x="169421" y="19131"/>
                    <a:pt x="169421" y="19197"/>
                  </a:cubicBezTo>
                  <a:lnTo>
                    <a:pt x="169421" y="19064"/>
                  </a:lnTo>
                  <a:lnTo>
                    <a:pt x="169455" y="19031"/>
                  </a:lnTo>
                  <a:close/>
                  <a:moveTo>
                    <a:pt x="58842" y="18630"/>
                  </a:moveTo>
                  <a:cubicBezTo>
                    <a:pt x="58576" y="18630"/>
                    <a:pt x="58342" y="18764"/>
                    <a:pt x="58075" y="18797"/>
                  </a:cubicBezTo>
                  <a:cubicBezTo>
                    <a:pt x="57775" y="18897"/>
                    <a:pt x="57441" y="18931"/>
                    <a:pt x="57108" y="18931"/>
                  </a:cubicBezTo>
                  <a:cubicBezTo>
                    <a:pt x="56941" y="18931"/>
                    <a:pt x="56941" y="19197"/>
                    <a:pt x="57108" y="19197"/>
                  </a:cubicBezTo>
                  <a:cubicBezTo>
                    <a:pt x="57179" y="19201"/>
                    <a:pt x="57251" y="19203"/>
                    <a:pt x="57325" y="19203"/>
                  </a:cubicBezTo>
                  <a:cubicBezTo>
                    <a:pt x="57878" y="19203"/>
                    <a:pt x="58497" y="19087"/>
                    <a:pt x="58909" y="18764"/>
                  </a:cubicBezTo>
                  <a:cubicBezTo>
                    <a:pt x="58943" y="18764"/>
                    <a:pt x="58909" y="18697"/>
                    <a:pt x="58842" y="18630"/>
                  </a:cubicBezTo>
                  <a:close/>
                  <a:moveTo>
                    <a:pt x="69137" y="16576"/>
                  </a:moveTo>
                  <a:cubicBezTo>
                    <a:pt x="69010" y="16576"/>
                    <a:pt x="68913" y="16766"/>
                    <a:pt x="69016" y="16896"/>
                  </a:cubicBezTo>
                  <a:cubicBezTo>
                    <a:pt x="70459" y="18643"/>
                    <a:pt x="72657" y="19250"/>
                    <a:pt x="74973" y="19250"/>
                  </a:cubicBezTo>
                  <a:cubicBezTo>
                    <a:pt x="77476" y="19250"/>
                    <a:pt x="80117" y="18541"/>
                    <a:pt x="82092" y="17796"/>
                  </a:cubicBezTo>
                  <a:cubicBezTo>
                    <a:pt x="82259" y="17730"/>
                    <a:pt x="82259" y="17530"/>
                    <a:pt x="82092" y="17530"/>
                  </a:cubicBezTo>
                  <a:cubicBezTo>
                    <a:pt x="81760" y="17446"/>
                    <a:pt x="81426" y="17411"/>
                    <a:pt x="81092" y="17411"/>
                  </a:cubicBezTo>
                  <a:cubicBezTo>
                    <a:pt x="79416" y="17411"/>
                    <a:pt x="77729" y="18297"/>
                    <a:pt x="76088" y="18464"/>
                  </a:cubicBezTo>
                  <a:cubicBezTo>
                    <a:pt x="75595" y="18519"/>
                    <a:pt x="75085" y="18551"/>
                    <a:pt x="74571" y="18551"/>
                  </a:cubicBezTo>
                  <a:cubicBezTo>
                    <a:pt x="72614" y="18551"/>
                    <a:pt x="70597" y="18082"/>
                    <a:pt x="69250" y="16629"/>
                  </a:cubicBezTo>
                  <a:cubicBezTo>
                    <a:pt x="69213" y="16592"/>
                    <a:pt x="69174" y="16576"/>
                    <a:pt x="69137" y="16576"/>
                  </a:cubicBezTo>
                  <a:close/>
                  <a:moveTo>
                    <a:pt x="44766" y="15787"/>
                  </a:moveTo>
                  <a:cubicBezTo>
                    <a:pt x="44732" y="15787"/>
                    <a:pt x="44699" y="15812"/>
                    <a:pt x="44699" y="15862"/>
                  </a:cubicBezTo>
                  <a:cubicBezTo>
                    <a:pt x="44532" y="17063"/>
                    <a:pt x="44933" y="18197"/>
                    <a:pt x="45566" y="19197"/>
                  </a:cubicBezTo>
                  <a:cubicBezTo>
                    <a:pt x="45605" y="19255"/>
                    <a:pt x="45663" y="19279"/>
                    <a:pt x="45721" y="19279"/>
                  </a:cubicBezTo>
                  <a:cubicBezTo>
                    <a:pt x="45867" y="19279"/>
                    <a:pt x="46019" y="19130"/>
                    <a:pt x="45900" y="18964"/>
                  </a:cubicBezTo>
                  <a:cubicBezTo>
                    <a:pt x="45199" y="18063"/>
                    <a:pt x="44766" y="17063"/>
                    <a:pt x="44832" y="15862"/>
                  </a:cubicBezTo>
                  <a:cubicBezTo>
                    <a:pt x="44832" y="15812"/>
                    <a:pt x="44799" y="15787"/>
                    <a:pt x="44766" y="15787"/>
                  </a:cubicBezTo>
                  <a:close/>
                  <a:moveTo>
                    <a:pt x="55229" y="18701"/>
                  </a:moveTo>
                  <a:cubicBezTo>
                    <a:pt x="55028" y="18701"/>
                    <a:pt x="54817" y="18746"/>
                    <a:pt x="54606" y="18764"/>
                  </a:cubicBezTo>
                  <a:cubicBezTo>
                    <a:pt x="54307" y="18787"/>
                    <a:pt x="53976" y="18826"/>
                    <a:pt x="53657" y="18826"/>
                  </a:cubicBezTo>
                  <a:cubicBezTo>
                    <a:pt x="53514" y="18826"/>
                    <a:pt x="53373" y="18818"/>
                    <a:pt x="53238" y="18797"/>
                  </a:cubicBezTo>
                  <a:cubicBezTo>
                    <a:pt x="53072" y="18797"/>
                    <a:pt x="53072" y="19031"/>
                    <a:pt x="53205" y="19064"/>
                  </a:cubicBezTo>
                  <a:cubicBezTo>
                    <a:pt x="53705" y="19231"/>
                    <a:pt x="54039" y="19264"/>
                    <a:pt x="54539" y="19264"/>
                  </a:cubicBezTo>
                  <a:cubicBezTo>
                    <a:pt x="54758" y="19264"/>
                    <a:pt x="54986" y="19294"/>
                    <a:pt x="55208" y="19294"/>
                  </a:cubicBezTo>
                  <a:cubicBezTo>
                    <a:pt x="55393" y="19294"/>
                    <a:pt x="55573" y="19273"/>
                    <a:pt x="55740" y="19197"/>
                  </a:cubicBezTo>
                  <a:cubicBezTo>
                    <a:pt x="55874" y="19097"/>
                    <a:pt x="55874" y="18931"/>
                    <a:pt x="55740" y="18864"/>
                  </a:cubicBezTo>
                  <a:cubicBezTo>
                    <a:pt x="55582" y="18737"/>
                    <a:pt x="55409" y="18701"/>
                    <a:pt x="55229" y="18701"/>
                  </a:cubicBezTo>
                  <a:close/>
                  <a:moveTo>
                    <a:pt x="176939" y="18588"/>
                  </a:moveTo>
                  <a:cubicBezTo>
                    <a:pt x="176907" y="18588"/>
                    <a:pt x="176872" y="18643"/>
                    <a:pt x="176927" y="18697"/>
                  </a:cubicBezTo>
                  <a:cubicBezTo>
                    <a:pt x="177094" y="18764"/>
                    <a:pt x="177194" y="18931"/>
                    <a:pt x="177327" y="19064"/>
                  </a:cubicBezTo>
                  <a:cubicBezTo>
                    <a:pt x="177427" y="19131"/>
                    <a:pt x="177494" y="19264"/>
                    <a:pt x="177627" y="19297"/>
                  </a:cubicBezTo>
                  <a:lnTo>
                    <a:pt x="177661" y="19264"/>
                  </a:lnTo>
                  <a:cubicBezTo>
                    <a:pt x="177627" y="19097"/>
                    <a:pt x="177461" y="18964"/>
                    <a:pt x="177360" y="18897"/>
                  </a:cubicBezTo>
                  <a:cubicBezTo>
                    <a:pt x="177260" y="18764"/>
                    <a:pt x="177127" y="18697"/>
                    <a:pt x="176960" y="18597"/>
                  </a:cubicBezTo>
                  <a:cubicBezTo>
                    <a:pt x="176954" y="18591"/>
                    <a:pt x="176947" y="18588"/>
                    <a:pt x="176939" y="18588"/>
                  </a:cubicBezTo>
                  <a:close/>
                  <a:moveTo>
                    <a:pt x="170520" y="17360"/>
                  </a:moveTo>
                  <a:cubicBezTo>
                    <a:pt x="170265" y="17360"/>
                    <a:pt x="170015" y="17394"/>
                    <a:pt x="169788" y="17463"/>
                  </a:cubicBezTo>
                  <a:cubicBezTo>
                    <a:pt x="168854" y="17763"/>
                    <a:pt x="168287" y="18430"/>
                    <a:pt x="167787" y="19264"/>
                  </a:cubicBezTo>
                  <a:cubicBezTo>
                    <a:pt x="167787" y="19288"/>
                    <a:pt x="167804" y="19311"/>
                    <a:pt x="167825" y="19311"/>
                  </a:cubicBezTo>
                  <a:cubicBezTo>
                    <a:pt x="167834" y="19311"/>
                    <a:pt x="167844" y="19307"/>
                    <a:pt x="167854" y="19297"/>
                  </a:cubicBezTo>
                  <a:cubicBezTo>
                    <a:pt x="168321" y="18497"/>
                    <a:pt x="168854" y="17896"/>
                    <a:pt x="169788" y="17596"/>
                  </a:cubicBezTo>
                  <a:cubicBezTo>
                    <a:pt x="169991" y="17544"/>
                    <a:pt x="170181" y="17521"/>
                    <a:pt x="170362" y="17521"/>
                  </a:cubicBezTo>
                  <a:cubicBezTo>
                    <a:pt x="170985" y="17521"/>
                    <a:pt x="171511" y="17782"/>
                    <a:pt x="172157" y="17963"/>
                  </a:cubicBezTo>
                  <a:lnTo>
                    <a:pt x="172190" y="17930"/>
                  </a:lnTo>
                  <a:cubicBezTo>
                    <a:pt x="171767" y="17554"/>
                    <a:pt x="171128" y="17360"/>
                    <a:pt x="170520" y="17360"/>
                  </a:cubicBezTo>
                  <a:close/>
                  <a:moveTo>
                    <a:pt x="165919" y="11125"/>
                  </a:moveTo>
                  <a:cubicBezTo>
                    <a:pt x="164318" y="11792"/>
                    <a:pt x="162850" y="13360"/>
                    <a:pt x="161849" y="14694"/>
                  </a:cubicBezTo>
                  <a:cubicBezTo>
                    <a:pt x="160782" y="16095"/>
                    <a:pt x="160015" y="17696"/>
                    <a:pt x="160081" y="19464"/>
                  </a:cubicBezTo>
                  <a:cubicBezTo>
                    <a:pt x="160081" y="19498"/>
                    <a:pt x="160106" y="19514"/>
                    <a:pt x="160131" y="19514"/>
                  </a:cubicBezTo>
                  <a:cubicBezTo>
                    <a:pt x="160156" y="19514"/>
                    <a:pt x="160181" y="19498"/>
                    <a:pt x="160181" y="19464"/>
                  </a:cubicBezTo>
                  <a:cubicBezTo>
                    <a:pt x="160181" y="17630"/>
                    <a:pt x="161082" y="15928"/>
                    <a:pt x="162183" y="14561"/>
                  </a:cubicBezTo>
                  <a:cubicBezTo>
                    <a:pt x="162683" y="13927"/>
                    <a:pt x="163284" y="13360"/>
                    <a:pt x="163851" y="12793"/>
                  </a:cubicBezTo>
                  <a:cubicBezTo>
                    <a:pt x="164518" y="12226"/>
                    <a:pt x="165285" y="11759"/>
                    <a:pt x="165952" y="11225"/>
                  </a:cubicBezTo>
                  <a:cubicBezTo>
                    <a:pt x="165986" y="11192"/>
                    <a:pt x="165952" y="11125"/>
                    <a:pt x="165919" y="11125"/>
                  </a:cubicBezTo>
                  <a:close/>
                  <a:moveTo>
                    <a:pt x="136509" y="18803"/>
                  </a:moveTo>
                  <a:cubicBezTo>
                    <a:pt x="136477" y="18803"/>
                    <a:pt x="136445" y="18822"/>
                    <a:pt x="136431" y="18864"/>
                  </a:cubicBezTo>
                  <a:cubicBezTo>
                    <a:pt x="136331" y="19031"/>
                    <a:pt x="136298" y="19231"/>
                    <a:pt x="136231" y="19398"/>
                  </a:cubicBezTo>
                  <a:cubicBezTo>
                    <a:pt x="136169" y="19480"/>
                    <a:pt x="136209" y="19537"/>
                    <a:pt x="136280" y="19537"/>
                  </a:cubicBezTo>
                  <a:cubicBezTo>
                    <a:pt x="136324" y="19537"/>
                    <a:pt x="136380" y="19515"/>
                    <a:pt x="136431" y="19464"/>
                  </a:cubicBezTo>
                  <a:cubicBezTo>
                    <a:pt x="136498" y="19297"/>
                    <a:pt x="136598" y="19097"/>
                    <a:pt x="136598" y="18897"/>
                  </a:cubicBezTo>
                  <a:cubicBezTo>
                    <a:pt x="136598" y="18839"/>
                    <a:pt x="136553" y="18803"/>
                    <a:pt x="136509" y="18803"/>
                  </a:cubicBezTo>
                  <a:close/>
                  <a:moveTo>
                    <a:pt x="173424" y="16962"/>
                  </a:moveTo>
                  <a:lnTo>
                    <a:pt x="173358" y="17029"/>
                  </a:lnTo>
                  <a:cubicBezTo>
                    <a:pt x="173825" y="17229"/>
                    <a:pt x="174125" y="17730"/>
                    <a:pt x="174358" y="18130"/>
                  </a:cubicBezTo>
                  <a:cubicBezTo>
                    <a:pt x="174658" y="18564"/>
                    <a:pt x="174825" y="19031"/>
                    <a:pt x="174859" y="19531"/>
                  </a:cubicBezTo>
                  <a:cubicBezTo>
                    <a:pt x="174859" y="19548"/>
                    <a:pt x="174884" y="19556"/>
                    <a:pt x="174909" y="19556"/>
                  </a:cubicBezTo>
                  <a:cubicBezTo>
                    <a:pt x="174934" y="19556"/>
                    <a:pt x="174959" y="19548"/>
                    <a:pt x="174959" y="19531"/>
                  </a:cubicBezTo>
                  <a:cubicBezTo>
                    <a:pt x="175092" y="19031"/>
                    <a:pt x="174825" y="18464"/>
                    <a:pt x="174525" y="18097"/>
                  </a:cubicBezTo>
                  <a:cubicBezTo>
                    <a:pt x="174258" y="17630"/>
                    <a:pt x="173925" y="17196"/>
                    <a:pt x="173424" y="16962"/>
                  </a:cubicBezTo>
                  <a:close/>
                  <a:moveTo>
                    <a:pt x="170033" y="18828"/>
                  </a:moveTo>
                  <a:cubicBezTo>
                    <a:pt x="170141" y="18828"/>
                    <a:pt x="170262" y="18957"/>
                    <a:pt x="170322" y="19097"/>
                  </a:cubicBezTo>
                  <a:cubicBezTo>
                    <a:pt x="170355" y="19297"/>
                    <a:pt x="170322" y="19564"/>
                    <a:pt x="170122" y="19598"/>
                  </a:cubicBezTo>
                  <a:cubicBezTo>
                    <a:pt x="169988" y="19564"/>
                    <a:pt x="169922" y="19498"/>
                    <a:pt x="169822" y="19464"/>
                  </a:cubicBezTo>
                  <a:lnTo>
                    <a:pt x="169788" y="19398"/>
                  </a:lnTo>
                  <a:cubicBezTo>
                    <a:pt x="169822" y="19264"/>
                    <a:pt x="169822" y="19131"/>
                    <a:pt x="169855" y="19031"/>
                  </a:cubicBezTo>
                  <a:cubicBezTo>
                    <a:pt x="169895" y="18885"/>
                    <a:pt x="169961" y="18828"/>
                    <a:pt x="170033" y="18828"/>
                  </a:cubicBezTo>
                  <a:close/>
                  <a:moveTo>
                    <a:pt x="181497" y="19364"/>
                  </a:moveTo>
                  <a:cubicBezTo>
                    <a:pt x="181397" y="19398"/>
                    <a:pt x="181363" y="19431"/>
                    <a:pt x="181330" y="19431"/>
                  </a:cubicBezTo>
                  <a:lnTo>
                    <a:pt x="181163" y="19431"/>
                  </a:lnTo>
                  <a:cubicBezTo>
                    <a:pt x="181096" y="19431"/>
                    <a:pt x="181030" y="19598"/>
                    <a:pt x="181163" y="19598"/>
                  </a:cubicBezTo>
                  <a:cubicBezTo>
                    <a:pt x="181213" y="19614"/>
                    <a:pt x="181255" y="19623"/>
                    <a:pt x="181292" y="19623"/>
                  </a:cubicBezTo>
                  <a:cubicBezTo>
                    <a:pt x="181330" y="19623"/>
                    <a:pt x="181363" y="19614"/>
                    <a:pt x="181397" y="19598"/>
                  </a:cubicBezTo>
                  <a:cubicBezTo>
                    <a:pt x="181463" y="19564"/>
                    <a:pt x="181530" y="19498"/>
                    <a:pt x="181563" y="19431"/>
                  </a:cubicBezTo>
                  <a:cubicBezTo>
                    <a:pt x="181563" y="19398"/>
                    <a:pt x="181530" y="19364"/>
                    <a:pt x="181497" y="19364"/>
                  </a:cubicBezTo>
                  <a:close/>
                  <a:moveTo>
                    <a:pt x="152476" y="19064"/>
                  </a:moveTo>
                  <a:cubicBezTo>
                    <a:pt x="152109" y="19097"/>
                    <a:pt x="151609" y="19264"/>
                    <a:pt x="151375" y="19598"/>
                  </a:cubicBezTo>
                  <a:lnTo>
                    <a:pt x="151442" y="19631"/>
                  </a:lnTo>
                  <a:cubicBezTo>
                    <a:pt x="151775" y="19398"/>
                    <a:pt x="152076" y="19197"/>
                    <a:pt x="152476" y="19197"/>
                  </a:cubicBezTo>
                  <a:cubicBezTo>
                    <a:pt x="152509" y="19197"/>
                    <a:pt x="152509" y="19097"/>
                    <a:pt x="152476" y="19064"/>
                  </a:cubicBezTo>
                  <a:close/>
                  <a:moveTo>
                    <a:pt x="170589" y="19197"/>
                  </a:moveTo>
                  <a:cubicBezTo>
                    <a:pt x="170622" y="19364"/>
                    <a:pt x="170589" y="19531"/>
                    <a:pt x="170522" y="19631"/>
                  </a:cubicBezTo>
                  <a:lnTo>
                    <a:pt x="170455" y="19631"/>
                  </a:lnTo>
                  <a:lnTo>
                    <a:pt x="170489" y="19564"/>
                  </a:lnTo>
                  <a:cubicBezTo>
                    <a:pt x="170522" y="19464"/>
                    <a:pt x="170589" y="19297"/>
                    <a:pt x="170589" y="19197"/>
                  </a:cubicBezTo>
                  <a:close/>
                  <a:moveTo>
                    <a:pt x="170716" y="18932"/>
                  </a:moveTo>
                  <a:cubicBezTo>
                    <a:pt x="170836" y="19096"/>
                    <a:pt x="170922" y="19316"/>
                    <a:pt x="170922" y="19564"/>
                  </a:cubicBezTo>
                  <a:cubicBezTo>
                    <a:pt x="170856" y="19598"/>
                    <a:pt x="170822" y="19631"/>
                    <a:pt x="170756" y="19631"/>
                  </a:cubicBezTo>
                  <a:cubicBezTo>
                    <a:pt x="170850" y="19411"/>
                    <a:pt x="170855" y="19131"/>
                    <a:pt x="170716" y="18932"/>
                  </a:cubicBezTo>
                  <a:close/>
                  <a:moveTo>
                    <a:pt x="178052" y="19468"/>
                  </a:moveTo>
                  <a:cubicBezTo>
                    <a:pt x="178024" y="19468"/>
                    <a:pt x="177994" y="19494"/>
                    <a:pt x="177994" y="19531"/>
                  </a:cubicBezTo>
                  <a:cubicBezTo>
                    <a:pt x="177994" y="19598"/>
                    <a:pt x="178028" y="19631"/>
                    <a:pt x="178094" y="19698"/>
                  </a:cubicBezTo>
                  <a:cubicBezTo>
                    <a:pt x="178128" y="19698"/>
                    <a:pt x="178161" y="19631"/>
                    <a:pt x="178161" y="19631"/>
                  </a:cubicBezTo>
                  <a:cubicBezTo>
                    <a:pt x="178128" y="19598"/>
                    <a:pt x="178094" y="19564"/>
                    <a:pt x="178094" y="19531"/>
                  </a:cubicBezTo>
                  <a:cubicBezTo>
                    <a:pt x="178094" y="19486"/>
                    <a:pt x="178074" y="19468"/>
                    <a:pt x="178052" y="19468"/>
                  </a:cubicBezTo>
                  <a:close/>
                  <a:moveTo>
                    <a:pt x="154946" y="15167"/>
                  </a:moveTo>
                  <a:cubicBezTo>
                    <a:pt x="154933" y="15167"/>
                    <a:pt x="154921" y="15175"/>
                    <a:pt x="154911" y="15195"/>
                  </a:cubicBezTo>
                  <a:cubicBezTo>
                    <a:pt x="153977" y="15962"/>
                    <a:pt x="153143" y="16629"/>
                    <a:pt x="151976" y="17029"/>
                  </a:cubicBezTo>
                  <a:cubicBezTo>
                    <a:pt x="151922" y="17056"/>
                    <a:pt x="151933" y="17148"/>
                    <a:pt x="151974" y="17148"/>
                  </a:cubicBezTo>
                  <a:cubicBezTo>
                    <a:pt x="151984" y="17148"/>
                    <a:pt x="151996" y="17142"/>
                    <a:pt x="152009" y="17129"/>
                  </a:cubicBezTo>
                  <a:cubicBezTo>
                    <a:pt x="152176" y="17096"/>
                    <a:pt x="152409" y="17029"/>
                    <a:pt x="152609" y="16929"/>
                  </a:cubicBezTo>
                  <a:lnTo>
                    <a:pt x="152609" y="16929"/>
                  </a:lnTo>
                  <a:cubicBezTo>
                    <a:pt x="152443" y="17029"/>
                    <a:pt x="152309" y="17129"/>
                    <a:pt x="152176" y="17229"/>
                  </a:cubicBezTo>
                  <a:cubicBezTo>
                    <a:pt x="151409" y="17763"/>
                    <a:pt x="150608" y="18263"/>
                    <a:pt x="149674" y="18530"/>
                  </a:cubicBezTo>
                  <a:cubicBezTo>
                    <a:pt x="149440" y="18564"/>
                    <a:pt x="149174" y="18630"/>
                    <a:pt x="148940" y="18730"/>
                  </a:cubicBezTo>
                  <a:cubicBezTo>
                    <a:pt x="148140" y="18964"/>
                    <a:pt x="147439" y="19364"/>
                    <a:pt x="146739" y="19731"/>
                  </a:cubicBezTo>
                  <a:cubicBezTo>
                    <a:pt x="147506" y="19398"/>
                    <a:pt x="148306" y="18931"/>
                    <a:pt x="149140" y="18730"/>
                  </a:cubicBezTo>
                  <a:cubicBezTo>
                    <a:pt x="149140" y="18730"/>
                    <a:pt x="149174" y="18764"/>
                    <a:pt x="149240" y="18764"/>
                  </a:cubicBezTo>
                  <a:cubicBezTo>
                    <a:pt x="149474" y="18730"/>
                    <a:pt x="149741" y="18664"/>
                    <a:pt x="149941" y="18597"/>
                  </a:cubicBezTo>
                  <a:cubicBezTo>
                    <a:pt x="150174" y="18597"/>
                    <a:pt x="150475" y="18597"/>
                    <a:pt x="150741" y="18664"/>
                  </a:cubicBezTo>
                  <a:lnTo>
                    <a:pt x="150775" y="18597"/>
                  </a:lnTo>
                  <a:cubicBezTo>
                    <a:pt x="150641" y="18497"/>
                    <a:pt x="150475" y="18464"/>
                    <a:pt x="150308" y="18464"/>
                  </a:cubicBezTo>
                  <a:cubicBezTo>
                    <a:pt x="150908" y="18263"/>
                    <a:pt x="151442" y="17963"/>
                    <a:pt x="151976" y="17596"/>
                  </a:cubicBezTo>
                  <a:cubicBezTo>
                    <a:pt x="152910" y="16962"/>
                    <a:pt x="153810" y="16395"/>
                    <a:pt x="154678" y="15762"/>
                  </a:cubicBezTo>
                  <a:cubicBezTo>
                    <a:pt x="154744" y="15728"/>
                    <a:pt x="154678" y="15695"/>
                    <a:pt x="154644" y="15695"/>
                  </a:cubicBezTo>
                  <a:lnTo>
                    <a:pt x="154577" y="15728"/>
                  </a:lnTo>
                  <a:cubicBezTo>
                    <a:pt x="154744" y="15561"/>
                    <a:pt x="154844" y="15428"/>
                    <a:pt x="154978" y="15261"/>
                  </a:cubicBezTo>
                  <a:cubicBezTo>
                    <a:pt x="155001" y="15214"/>
                    <a:pt x="154975" y="15167"/>
                    <a:pt x="154946" y="15167"/>
                  </a:cubicBezTo>
                  <a:close/>
                  <a:moveTo>
                    <a:pt x="88639" y="17333"/>
                  </a:moveTo>
                  <a:cubicBezTo>
                    <a:pt x="88514" y="17333"/>
                    <a:pt x="88390" y="17474"/>
                    <a:pt x="88464" y="17596"/>
                  </a:cubicBezTo>
                  <a:cubicBezTo>
                    <a:pt x="89798" y="19464"/>
                    <a:pt x="92133" y="19698"/>
                    <a:pt x="94268" y="19764"/>
                  </a:cubicBezTo>
                  <a:cubicBezTo>
                    <a:pt x="94372" y="19767"/>
                    <a:pt x="94476" y="19768"/>
                    <a:pt x="94579" y="19768"/>
                  </a:cubicBezTo>
                  <a:cubicBezTo>
                    <a:pt x="96056" y="19768"/>
                    <a:pt x="97405" y="19553"/>
                    <a:pt x="98871" y="19398"/>
                  </a:cubicBezTo>
                  <a:cubicBezTo>
                    <a:pt x="99872" y="19297"/>
                    <a:pt x="100772" y="19398"/>
                    <a:pt x="101473" y="18564"/>
                  </a:cubicBezTo>
                  <a:cubicBezTo>
                    <a:pt x="101586" y="18422"/>
                    <a:pt x="101507" y="18208"/>
                    <a:pt x="101358" y="18208"/>
                  </a:cubicBezTo>
                  <a:cubicBezTo>
                    <a:pt x="101332" y="18208"/>
                    <a:pt x="101303" y="18215"/>
                    <a:pt x="101273" y="18230"/>
                  </a:cubicBezTo>
                  <a:cubicBezTo>
                    <a:pt x="99407" y="18745"/>
                    <a:pt x="96765" y="19384"/>
                    <a:pt x="94285" y="19384"/>
                  </a:cubicBezTo>
                  <a:cubicBezTo>
                    <a:pt x="92109" y="19384"/>
                    <a:pt x="90058" y="18892"/>
                    <a:pt x="88764" y="17396"/>
                  </a:cubicBezTo>
                  <a:cubicBezTo>
                    <a:pt x="88728" y="17352"/>
                    <a:pt x="88683" y="17333"/>
                    <a:pt x="88639" y="17333"/>
                  </a:cubicBezTo>
                  <a:close/>
                  <a:moveTo>
                    <a:pt x="178269" y="19679"/>
                  </a:moveTo>
                  <a:cubicBezTo>
                    <a:pt x="178230" y="19679"/>
                    <a:pt x="178181" y="19771"/>
                    <a:pt x="178261" y="19798"/>
                  </a:cubicBezTo>
                  <a:cubicBezTo>
                    <a:pt x="178277" y="19813"/>
                    <a:pt x="178290" y="19820"/>
                    <a:pt x="178301" y="19820"/>
                  </a:cubicBezTo>
                  <a:cubicBezTo>
                    <a:pt x="178338" y="19820"/>
                    <a:pt x="178346" y="19749"/>
                    <a:pt x="178294" y="19698"/>
                  </a:cubicBezTo>
                  <a:cubicBezTo>
                    <a:pt x="178288" y="19685"/>
                    <a:pt x="178279" y="19679"/>
                    <a:pt x="178269" y="19679"/>
                  </a:cubicBezTo>
                  <a:close/>
                  <a:moveTo>
                    <a:pt x="128416" y="17841"/>
                  </a:moveTo>
                  <a:cubicBezTo>
                    <a:pt x="128387" y="17841"/>
                    <a:pt x="128356" y="17848"/>
                    <a:pt x="128325" y="17863"/>
                  </a:cubicBezTo>
                  <a:cubicBezTo>
                    <a:pt x="128125" y="18130"/>
                    <a:pt x="127792" y="18430"/>
                    <a:pt x="127558" y="18697"/>
                  </a:cubicBezTo>
                  <a:cubicBezTo>
                    <a:pt x="127258" y="18964"/>
                    <a:pt x="126991" y="19264"/>
                    <a:pt x="126724" y="19564"/>
                  </a:cubicBezTo>
                  <a:cubicBezTo>
                    <a:pt x="126598" y="19691"/>
                    <a:pt x="126701" y="19855"/>
                    <a:pt x="126831" y="19855"/>
                  </a:cubicBezTo>
                  <a:cubicBezTo>
                    <a:pt x="126873" y="19855"/>
                    <a:pt x="126917" y="19838"/>
                    <a:pt x="126958" y="19798"/>
                  </a:cubicBezTo>
                  <a:cubicBezTo>
                    <a:pt x="127291" y="19531"/>
                    <a:pt x="127658" y="19264"/>
                    <a:pt x="127958" y="18931"/>
                  </a:cubicBezTo>
                  <a:cubicBezTo>
                    <a:pt x="128259" y="18630"/>
                    <a:pt x="128425" y="18363"/>
                    <a:pt x="128559" y="17963"/>
                  </a:cubicBezTo>
                  <a:cubicBezTo>
                    <a:pt x="128585" y="17912"/>
                    <a:pt x="128512" y="17841"/>
                    <a:pt x="128416" y="17841"/>
                  </a:cubicBezTo>
                  <a:close/>
                  <a:moveTo>
                    <a:pt x="62779" y="18897"/>
                  </a:moveTo>
                  <a:lnTo>
                    <a:pt x="62812" y="18931"/>
                  </a:lnTo>
                  <a:cubicBezTo>
                    <a:pt x="62378" y="19064"/>
                    <a:pt x="61911" y="19231"/>
                    <a:pt x="61444" y="19364"/>
                  </a:cubicBezTo>
                  <a:cubicBezTo>
                    <a:pt x="60911" y="19564"/>
                    <a:pt x="60344" y="19731"/>
                    <a:pt x="59776" y="19898"/>
                  </a:cubicBezTo>
                  <a:cubicBezTo>
                    <a:pt x="60510" y="19631"/>
                    <a:pt x="61177" y="19431"/>
                    <a:pt x="61878" y="19197"/>
                  </a:cubicBezTo>
                  <a:cubicBezTo>
                    <a:pt x="62178" y="19097"/>
                    <a:pt x="62512" y="18964"/>
                    <a:pt x="62779" y="18897"/>
                  </a:cubicBezTo>
                  <a:close/>
                  <a:moveTo>
                    <a:pt x="120492" y="19089"/>
                  </a:moveTo>
                  <a:cubicBezTo>
                    <a:pt x="120478" y="19089"/>
                    <a:pt x="120465" y="19092"/>
                    <a:pt x="120453" y="19097"/>
                  </a:cubicBezTo>
                  <a:cubicBezTo>
                    <a:pt x="120107" y="19286"/>
                    <a:pt x="119702" y="19534"/>
                    <a:pt x="119322" y="19534"/>
                  </a:cubicBezTo>
                  <a:cubicBezTo>
                    <a:pt x="119298" y="19534"/>
                    <a:pt x="119275" y="19533"/>
                    <a:pt x="119252" y="19531"/>
                  </a:cubicBezTo>
                  <a:cubicBezTo>
                    <a:pt x="119232" y="19526"/>
                    <a:pt x="119213" y="19523"/>
                    <a:pt x="119196" y="19523"/>
                  </a:cubicBezTo>
                  <a:cubicBezTo>
                    <a:pt x="118987" y="19523"/>
                    <a:pt x="119006" y="19867"/>
                    <a:pt x="119252" y="19898"/>
                  </a:cubicBezTo>
                  <a:cubicBezTo>
                    <a:pt x="119310" y="19905"/>
                    <a:pt x="119368" y="19908"/>
                    <a:pt x="119424" y="19908"/>
                  </a:cubicBezTo>
                  <a:cubicBezTo>
                    <a:pt x="119914" y="19908"/>
                    <a:pt x="120321" y="19653"/>
                    <a:pt x="120620" y="19264"/>
                  </a:cubicBezTo>
                  <a:cubicBezTo>
                    <a:pt x="120648" y="19154"/>
                    <a:pt x="120561" y="19089"/>
                    <a:pt x="120492" y="19089"/>
                  </a:cubicBezTo>
                  <a:close/>
                  <a:moveTo>
                    <a:pt x="157465" y="17269"/>
                  </a:moveTo>
                  <a:cubicBezTo>
                    <a:pt x="157442" y="17269"/>
                    <a:pt x="157422" y="17277"/>
                    <a:pt x="157413" y="17296"/>
                  </a:cubicBezTo>
                  <a:cubicBezTo>
                    <a:pt x="157013" y="17896"/>
                    <a:pt x="156312" y="19398"/>
                    <a:pt x="157179" y="19898"/>
                  </a:cubicBezTo>
                  <a:cubicBezTo>
                    <a:pt x="157189" y="19908"/>
                    <a:pt x="157202" y="19912"/>
                    <a:pt x="157215" y="19912"/>
                  </a:cubicBezTo>
                  <a:cubicBezTo>
                    <a:pt x="157246" y="19912"/>
                    <a:pt x="157279" y="19888"/>
                    <a:pt x="157279" y="19865"/>
                  </a:cubicBezTo>
                  <a:cubicBezTo>
                    <a:pt x="157113" y="19431"/>
                    <a:pt x="156979" y="19097"/>
                    <a:pt x="157113" y="18597"/>
                  </a:cubicBezTo>
                  <a:cubicBezTo>
                    <a:pt x="157179" y="18197"/>
                    <a:pt x="157346" y="17763"/>
                    <a:pt x="157580" y="17396"/>
                  </a:cubicBezTo>
                  <a:cubicBezTo>
                    <a:pt x="157604" y="17324"/>
                    <a:pt x="157524" y="17269"/>
                    <a:pt x="157465" y="17269"/>
                  </a:cubicBezTo>
                  <a:close/>
                  <a:moveTo>
                    <a:pt x="123157" y="19089"/>
                  </a:moveTo>
                  <a:cubicBezTo>
                    <a:pt x="123044" y="19089"/>
                    <a:pt x="122916" y="19160"/>
                    <a:pt x="122821" y="19231"/>
                  </a:cubicBezTo>
                  <a:cubicBezTo>
                    <a:pt x="122721" y="19297"/>
                    <a:pt x="122588" y="19398"/>
                    <a:pt x="122455" y="19531"/>
                  </a:cubicBezTo>
                  <a:cubicBezTo>
                    <a:pt x="122272" y="19688"/>
                    <a:pt x="122457" y="19926"/>
                    <a:pt x="122626" y="19926"/>
                  </a:cubicBezTo>
                  <a:cubicBezTo>
                    <a:pt x="122673" y="19926"/>
                    <a:pt x="122719" y="19908"/>
                    <a:pt x="122755" y="19865"/>
                  </a:cubicBezTo>
                  <a:cubicBezTo>
                    <a:pt x="122855" y="19731"/>
                    <a:pt x="122988" y="19631"/>
                    <a:pt x="123122" y="19564"/>
                  </a:cubicBezTo>
                  <a:cubicBezTo>
                    <a:pt x="123222" y="19531"/>
                    <a:pt x="123288" y="19464"/>
                    <a:pt x="123322" y="19398"/>
                  </a:cubicBezTo>
                  <a:cubicBezTo>
                    <a:pt x="123355" y="19297"/>
                    <a:pt x="123322" y="19231"/>
                    <a:pt x="123288" y="19131"/>
                  </a:cubicBezTo>
                  <a:cubicBezTo>
                    <a:pt x="123249" y="19101"/>
                    <a:pt x="123205" y="19089"/>
                    <a:pt x="123157" y="19089"/>
                  </a:cubicBezTo>
                  <a:close/>
                  <a:moveTo>
                    <a:pt x="150590" y="19095"/>
                  </a:moveTo>
                  <a:cubicBezTo>
                    <a:pt x="149677" y="19095"/>
                    <a:pt x="148620" y="19272"/>
                    <a:pt x="148073" y="19898"/>
                  </a:cubicBezTo>
                  <a:lnTo>
                    <a:pt x="148106" y="19931"/>
                  </a:lnTo>
                  <a:cubicBezTo>
                    <a:pt x="148940" y="19064"/>
                    <a:pt x="150274" y="19398"/>
                    <a:pt x="151308" y="19197"/>
                  </a:cubicBezTo>
                  <a:lnTo>
                    <a:pt x="151308" y="19131"/>
                  </a:lnTo>
                  <a:cubicBezTo>
                    <a:pt x="151090" y="19109"/>
                    <a:pt x="150845" y="19095"/>
                    <a:pt x="150590" y="19095"/>
                  </a:cubicBezTo>
                  <a:close/>
                  <a:moveTo>
                    <a:pt x="138628" y="19050"/>
                  </a:moveTo>
                  <a:cubicBezTo>
                    <a:pt x="138619" y="19050"/>
                    <a:pt x="138609" y="19054"/>
                    <a:pt x="138599" y="19064"/>
                  </a:cubicBezTo>
                  <a:cubicBezTo>
                    <a:pt x="138399" y="19197"/>
                    <a:pt x="138399" y="19631"/>
                    <a:pt x="138433" y="19865"/>
                  </a:cubicBezTo>
                  <a:cubicBezTo>
                    <a:pt x="138449" y="19915"/>
                    <a:pt x="138491" y="19940"/>
                    <a:pt x="138520" y="19940"/>
                  </a:cubicBezTo>
                  <a:cubicBezTo>
                    <a:pt x="138549" y="19940"/>
                    <a:pt x="138566" y="19915"/>
                    <a:pt x="138533" y="19865"/>
                  </a:cubicBezTo>
                  <a:cubicBezTo>
                    <a:pt x="138533" y="19698"/>
                    <a:pt x="138533" y="19564"/>
                    <a:pt x="138599" y="19431"/>
                  </a:cubicBezTo>
                  <a:cubicBezTo>
                    <a:pt x="138633" y="19297"/>
                    <a:pt x="138666" y="19231"/>
                    <a:pt x="138666" y="19097"/>
                  </a:cubicBezTo>
                  <a:cubicBezTo>
                    <a:pt x="138666" y="19074"/>
                    <a:pt x="138649" y="19050"/>
                    <a:pt x="138628" y="19050"/>
                  </a:cubicBezTo>
                  <a:close/>
                  <a:moveTo>
                    <a:pt x="43910" y="17570"/>
                  </a:moveTo>
                  <a:cubicBezTo>
                    <a:pt x="43800" y="17570"/>
                    <a:pt x="43693" y="17661"/>
                    <a:pt x="43732" y="17796"/>
                  </a:cubicBezTo>
                  <a:cubicBezTo>
                    <a:pt x="43865" y="18197"/>
                    <a:pt x="43965" y="18564"/>
                    <a:pt x="44232" y="18897"/>
                  </a:cubicBezTo>
                  <a:cubicBezTo>
                    <a:pt x="44432" y="19231"/>
                    <a:pt x="44632" y="19698"/>
                    <a:pt x="44999" y="19931"/>
                  </a:cubicBezTo>
                  <a:cubicBezTo>
                    <a:pt x="45024" y="19956"/>
                    <a:pt x="45052" y="19966"/>
                    <a:pt x="45080" y="19966"/>
                  </a:cubicBezTo>
                  <a:cubicBezTo>
                    <a:pt x="45167" y="19966"/>
                    <a:pt x="45250" y="19865"/>
                    <a:pt x="45199" y="19764"/>
                  </a:cubicBezTo>
                  <a:cubicBezTo>
                    <a:pt x="44999" y="19431"/>
                    <a:pt x="44699" y="19131"/>
                    <a:pt x="44532" y="18764"/>
                  </a:cubicBezTo>
                  <a:cubicBezTo>
                    <a:pt x="44399" y="18430"/>
                    <a:pt x="44232" y="18063"/>
                    <a:pt x="44099" y="17730"/>
                  </a:cubicBezTo>
                  <a:cubicBezTo>
                    <a:pt x="44071" y="17618"/>
                    <a:pt x="43990" y="17570"/>
                    <a:pt x="43910" y="17570"/>
                  </a:cubicBezTo>
                  <a:close/>
                  <a:moveTo>
                    <a:pt x="137565" y="18864"/>
                  </a:moveTo>
                  <a:cubicBezTo>
                    <a:pt x="137399" y="18931"/>
                    <a:pt x="137399" y="19097"/>
                    <a:pt x="137332" y="19264"/>
                  </a:cubicBezTo>
                  <a:cubicBezTo>
                    <a:pt x="137298" y="19431"/>
                    <a:pt x="137265" y="19631"/>
                    <a:pt x="137265" y="19865"/>
                  </a:cubicBezTo>
                  <a:cubicBezTo>
                    <a:pt x="137248" y="19953"/>
                    <a:pt x="137314" y="19994"/>
                    <a:pt x="137390" y="19994"/>
                  </a:cubicBezTo>
                  <a:cubicBezTo>
                    <a:pt x="137458" y="19994"/>
                    <a:pt x="137534" y="19961"/>
                    <a:pt x="137565" y="19898"/>
                  </a:cubicBezTo>
                  <a:cubicBezTo>
                    <a:pt x="137565" y="19698"/>
                    <a:pt x="137599" y="19498"/>
                    <a:pt x="137632" y="19297"/>
                  </a:cubicBezTo>
                  <a:cubicBezTo>
                    <a:pt x="137632" y="19131"/>
                    <a:pt x="137665" y="19031"/>
                    <a:pt x="137632" y="18897"/>
                  </a:cubicBezTo>
                  <a:lnTo>
                    <a:pt x="137565" y="18864"/>
                  </a:lnTo>
                  <a:close/>
                  <a:moveTo>
                    <a:pt x="158483" y="19395"/>
                  </a:moveTo>
                  <a:cubicBezTo>
                    <a:pt x="158454" y="19395"/>
                    <a:pt x="158426" y="19405"/>
                    <a:pt x="158414" y="19431"/>
                  </a:cubicBezTo>
                  <a:cubicBezTo>
                    <a:pt x="158347" y="19631"/>
                    <a:pt x="158447" y="19898"/>
                    <a:pt x="158647" y="20031"/>
                  </a:cubicBezTo>
                  <a:lnTo>
                    <a:pt x="158747" y="20031"/>
                  </a:lnTo>
                  <a:lnTo>
                    <a:pt x="158780" y="19965"/>
                  </a:lnTo>
                  <a:lnTo>
                    <a:pt x="158780" y="19931"/>
                  </a:lnTo>
                  <a:cubicBezTo>
                    <a:pt x="158614" y="19865"/>
                    <a:pt x="158514" y="19698"/>
                    <a:pt x="158580" y="19464"/>
                  </a:cubicBezTo>
                  <a:cubicBezTo>
                    <a:pt x="158580" y="19423"/>
                    <a:pt x="158529" y="19395"/>
                    <a:pt x="158483" y="19395"/>
                  </a:cubicBezTo>
                  <a:close/>
                  <a:moveTo>
                    <a:pt x="156779" y="15094"/>
                  </a:moveTo>
                  <a:lnTo>
                    <a:pt x="156779" y="15094"/>
                  </a:lnTo>
                  <a:cubicBezTo>
                    <a:pt x="156612" y="15195"/>
                    <a:pt x="156479" y="15295"/>
                    <a:pt x="156312" y="15395"/>
                  </a:cubicBezTo>
                  <a:cubicBezTo>
                    <a:pt x="155612" y="15895"/>
                    <a:pt x="155145" y="16696"/>
                    <a:pt x="154778" y="17463"/>
                  </a:cubicBezTo>
                  <a:cubicBezTo>
                    <a:pt x="154344" y="18263"/>
                    <a:pt x="154010" y="19131"/>
                    <a:pt x="153810" y="20065"/>
                  </a:cubicBezTo>
                  <a:cubicBezTo>
                    <a:pt x="153810" y="19931"/>
                    <a:pt x="153810" y="19798"/>
                    <a:pt x="153844" y="19631"/>
                  </a:cubicBezTo>
                  <a:cubicBezTo>
                    <a:pt x="153977" y="18397"/>
                    <a:pt x="154444" y="17229"/>
                    <a:pt x="155245" y="16262"/>
                  </a:cubicBezTo>
                  <a:cubicBezTo>
                    <a:pt x="155261" y="16279"/>
                    <a:pt x="155278" y="16287"/>
                    <a:pt x="155291" y="16287"/>
                  </a:cubicBezTo>
                  <a:cubicBezTo>
                    <a:pt x="155303" y="16287"/>
                    <a:pt x="155311" y="16279"/>
                    <a:pt x="155311" y="16262"/>
                  </a:cubicBezTo>
                  <a:cubicBezTo>
                    <a:pt x="155678" y="15762"/>
                    <a:pt x="156179" y="15395"/>
                    <a:pt x="156779" y="15094"/>
                  </a:cubicBezTo>
                  <a:close/>
                  <a:moveTo>
                    <a:pt x="174492" y="19865"/>
                  </a:moveTo>
                  <a:cubicBezTo>
                    <a:pt x="174458" y="19865"/>
                    <a:pt x="174425" y="19898"/>
                    <a:pt x="174458" y="19931"/>
                  </a:cubicBezTo>
                  <a:lnTo>
                    <a:pt x="174458" y="19965"/>
                  </a:lnTo>
                  <a:cubicBezTo>
                    <a:pt x="174458" y="20065"/>
                    <a:pt x="174492" y="20065"/>
                    <a:pt x="174525" y="20065"/>
                  </a:cubicBezTo>
                  <a:cubicBezTo>
                    <a:pt x="174592" y="20031"/>
                    <a:pt x="174592" y="19931"/>
                    <a:pt x="174592" y="19898"/>
                  </a:cubicBezTo>
                  <a:cubicBezTo>
                    <a:pt x="174592" y="19865"/>
                    <a:pt x="174525" y="19865"/>
                    <a:pt x="174492" y="19865"/>
                  </a:cubicBezTo>
                  <a:close/>
                  <a:moveTo>
                    <a:pt x="153772" y="15707"/>
                  </a:moveTo>
                  <a:cubicBezTo>
                    <a:pt x="152303" y="16543"/>
                    <a:pt x="150781" y="17273"/>
                    <a:pt x="149207" y="17896"/>
                  </a:cubicBezTo>
                  <a:cubicBezTo>
                    <a:pt x="147472" y="18597"/>
                    <a:pt x="145671" y="19197"/>
                    <a:pt x="143870" y="19764"/>
                  </a:cubicBezTo>
                  <a:cubicBezTo>
                    <a:pt x="143542" y="19858"/>
                    <a:pt x="143192" y="19967"/>
                    <a:pt x="142840" y="20093"/>
                  </a:cubicBezTo>
                  <a:lnTo>
                    <a:pt x="142840" y="20093"/>
                  </a:lnTo>
                  <a:cubicBezTo>
                    <a:pt x="143238" y="19965"/>
                    <a:pt x="143632" y="19857"/>
                    <a:pt x="144003" y="19764"/>
                  </a:cubicBezTo>
                  <a:cubicBezTo>
                    <a:pt x="145604" y="19264"/>
                    <a:pt x="147172" y="18764"/>
                    <a:pt x="148773" y="18130"/>
                  </a:cubicBezTo>
                  <a:cubicBezTo>
                    <a:pt x="150174" y="17596"/>
                    <a:pt x="151609" y="16962"/>
                    <a:pt x="152976" y="16229"/>
                  </a:cubicBezTo>
                  <a:cubicBezTo>
                    <a:pt x="153197" y="16109"/>
                    <a:pt x="153470" y="15917"/>
                    <a:pt x="153772" y="15707"/>
                  </a:cubicBezTo>
                  <a:close/>
                  <a:moveTo>
                    <a:pt x="42196" y="18418"/>
                  </a:moveTo>
                  <a:cubicBezTo>
                    <a:pt x="42153" y="18418"/>
                    <a:pt x="42097" y="18455"/>
                    <a:pt x="42097" y="18530"/>
                  </a:cubicBezTo>
                  <a:cubicBezTo>
                    <a:pt x="42097" y="18764"/>
                    <a:pt x="42264" y="18964"/>
                    <a:pt x="42364" y="19197"/>
                  </a:cubicBezTo>
                  <a:cubicBezTo>
                    <a:pt x="42497" y="19431"/>
                    <a:pt x="42598" y="19731"/>
                    <a:pt x="42731" y="20031"/>
                  </a:cubicBezTo>
                  <a:cubicBezTo>
                    <a:pt x="42763" y="20085"/>
                    <a:pt x="42810" y="20108"/>
                    <a:pt x="42857" y="20108"/>
                  </a:cubicBezTo>
                  <a:cubicBezTo>
                    <a:pt x="42954" y="20108"/>
                    <a:pt x="43054" y="20011"/>
                    <a:pt x="43031" y="19898"/>
                  </a:cubicBezTo>
                  <a:cubicBezTo>
                    <a:pt x="42931" y="19598"/>
                    <a:pt x="42831" y="19297"/>
                    <a:pt x="42698" y="19064"/>
                  </a:cubicBezTo>
                  <a:cubicBezTo>
                    <a:pt x="42564" y="18797"/>
                    <a:pt x="42431" y="18564"/>
                    <a:pt x="42231" y="18430"/>
                  </a:cubicBezTo>
                  <a:cubicBezTo>
                    <a:pt x="42222" y="18422"/>
                    <a:pt x="42210" y="18418"/>
                    <a:pt x="42196" y="18418"/>
                  </a:cubicBezTo>
                  <a:close/>
                  <a:moveTo>
                    <a:pt x="40529" y="19698"/>
                  </a:moveTo>
                  <a:cubicBezTo>
                    <a:pt x="40229" y="19698"/>
                    <a:pt x="40229" y="20131"/>
                    <a:pt x="40529" y="20131"/>
                  </a:cubicBezTo>
                  <a:cubicBezTo>
                    <a:pt x="40830" y="20131"/>
                    <a:pt x="40830" y="19698"/>
                    <a:pt x="40529" y="19698"/>
                  </a:cubicBezTo>
                  <a:close/>
                  <a:moveTo>
                    <a:pt x="139367" y="19648"/>
                  </a:moveTo>
                  <a:cubicBezTo>
                    <a:pt x="139325" y="19648"/>
                    <a:pt x="139283" y="19664"/>
                    <a:pt x="139267" y="19698"/>
                  </a:cubicBezTo>
                  <a:cubicBezTo>
                    <a:pt x="139233" y="19731"/>
                    <a:pt x="139233" y="19764"/>
                    <a:pt x="139233" y="19865"/>
                  </a:cubicBezTo>
                  <a:lnTo>
                    <a:pt x="139233" y="19965"/>
                  </a:lnTo>
                  <a:cubicBezTo>
                    <a:pt x="139233" y="20065"/>
                    <a:pt x="139300" y="20131"/>
                    <a:pt x="139333" y="20131"/>
                  </a:cubicBezTo>
                  <a:cubicBezTo>
                    <a:pt x="139433" y="20131"/>
                    <a:pt x="139500" y="20065"/>
                    <a:pt x="139500" y="19965"/>
                  </a:cubicBezTo>
                  <a:lnTo>
                    <a:pt x="139500" y="19865"/>
                  </a:lnTo>
                  <a:cubicBezTo>
                    <a:pt x="139500" y="19764"/>
                    <a:pt x="139500" y="19731"/>
                    <a:pt x="139467" y="19698"/>
                  </a:cubicBezTo>
                  <a:cubicBezTo>
                    <a:pt x="139450" y="19664"/>
                    <a:pt x="139408" y="19648"/>
                    <a:pt x="139367" y="19648"/>
                  </a:cubicBezTo>
                  <a:close/>
                  <a:moveTo>
                    <a:pt x="173308" y="19381"/>
                  </a:moveTo>
                  <a:cubicBezTo>
                    <a:pt x="173283" y="19381"/>
                    <a:pt x="173257" y="19398"/>
                    <a:pt x="173257" y="19431"/>
                  </a:cubicBezTo>
                  <a:cubicBezTo>
                    <a:pt x="173191" y="19631"/>
                    <a:pt x="173291" y="19865"/>
                    <a:pt x="173358" y="20065"/>
                  </a:cubicBezTo>
                  <a:cubicBezTo>
                    <a:pt x="173424" y="20098"/>
                    <a:pt x="173424" y="20131"/>
                    <a:pt x="173491" y="20131"/>
                  </a:cubicBezTo>
                  <a:lnTo>
                    <a:pt x="173524" y="20098"/>
                  </a:lnTo>
                  <a:lnTo>
                    <a:pt x="173524" y="20031"/>
                  </a:lnTo>
                  <a:cubicBezTo>
                    <a:pt x="173458" y="19865"/>
                    <a:pt x="173358" y="19631"/>
                    <a:pt x="173358" y="19431"/>
                  </a:cubicBezTo>
                  <a:cubicBezTo>
                    <a:pt x="173358" y="19398"/>
                    <a:pt x="173333" y="19381"/>
                    <a:pt x="173308" y="19381"/>
                  </a:cubicBezTo>
                  <a:close/>
                  <a:moveTo>
                    <a:pt x="174058" y="19723"/>
                  </a:moveTo>
                  <a:cubicBezTo>
                    <a:pt x="174025" y="19723"/>
                    <a:pt x="173991" y="19748"/>
                    <a:pt x="173991" y="19798"/>
                  </a:cubicBezTo>
                  <a:lnTo>
                    <a:pt x="173991" y="19998"/>
                  </a:lnTo>
                  <a:cubicBezTo>
                    <a:pt x="173991" y="20098"/>
                    <a:pt x="174025" y="20165"/>
                    <a:pt x="174125" y="20165"/>
                  </a:cubicBezTo>
                  <a:cubicBezTo>
                    <a:pt x="174158" y="20165"/>
                    <a:pt x="174191" y="20131"/>
                    <a:pt x="174191" y="20098"/>
                  </a:cubicBezTo>
                  <a:lnTo>
                    <a:pt x="174158" y="20031"/>
                  </a:lnTo>
                  <a:cubicBezTo>
                    <a:pt x="174125" y="19931"/>
                    <a:pt x="174125" y="19898"/>
                    <a:pt x="174125" y="19798"/>
                  </a:cubicBezTo>
                  <a:cubicBezTo>
                    <a:pt x="174125" y="19748"/>
                    <a:pt x="174091" y="19723"/>
                    <a:pt x="174058" y="19723"/>
                  </a:cubicBezTo>
                  <a:close/>
                  <a:moveTo>
                    <a:pt x="172793" y="19322"/>
                  </a:moveTo>
                  <a:cubicBezTo>
                    <a:pt x="172745" y="19322"/>
                    <a:pt x="172711" y="19384"/>
                    <a:pt x="172757" y="19431"/>
                  </a:cubicBezTo>
                  <a:cubicBezTo>
                    <a:pt x="172824" y="19564"/>
                    <a:pt x="172924" y="19698"/>
                    <a:pt x="172957" y="19764"/>
                  </a:cubicBezTo>
                  <a:cubicBezTo>
                    <a:pt x="172991" y="19898"/>
                    <a:pt x="172991" y="20031"/>
                    <a:pt x="173091" y="20131"/>
                  </a:cubicBezTo>
                  <a:cubicBezTo>
                    <a:pt x="173107" y="20165"/>
                    <a:pt x="173124" y="20181"/>
                    <a:pt x="173141" y="20181"/>
                  </a:cubicBezTo>
                  <a:cubicBezTo>
                    <a:pt x="173157" y="20181"/>
                    <a:pt x="173174" y="20165"/>
                    <a:pt x="173191" y="20131"/>
                  </a:cubicBezTo>
                  <a:cubicBezTo>
                    <a:pt x="173257" y="20031"/>
                    <a:pt x="173157" y="19865"/>
                    <a:pt x="173124" y="19731"/>
                  </a:cubicBezTo>
                  <a:cubicBezTo>
                    <a:pt x="173091" y="19598"/>
                    <a:pt x="172957" y="19464"/>
                    <a:pt x="172857" y="19364"/>
                  </a:cubicBezTo>
                  <a:cubicBezTo>
                    <a:pt x="172837" y="19334"/>
                    <a:pt x="172814" y="19322"/>
                    <a:pt x="172793" y="19322"/>
                  </a:cubicBezTo>
                  <a:close/>
                  <a:moveTo>
                    <a:pt x="181672" y="19916"/>
                  </a:moveTo>
                  <a:cubicBezTo>
                    <a:pt x="181615" y="19916"/>
                    <a:pt x="181563" y="19931"/>
                    <a:pt x="181497" y="19931"/>
                  </a:cubicBezTo>
                  <a:cubicBezTo>
                    <a:pt x="181430" y="19965"/>
                    <a:pt x="181330" y="19998"/>
                    <a:pt x="181297" y="20065"/>
                  </a:cubicBezTo>
                  <a:cubicBezTo>
                    <a:pt x="181216" y="20092"/>
                    <a:pt x="181265" y="20183"/>
                    <a:pt x="181322" y="20183"/>
                  </a:cubicBezTo>
                  <a:cubicBezTo>
                    <a:pt x="181336" y="20183"/>
                    <a:pt x="181350" y="20178"/>
                    <a:pt x="181363" y="20165"/>
                  </a:cubicBezTo>
                  <a:cubicBezTo>
                    <a:pt x="181430" y="20131"/>
                    <a:pt x="181497" y="20131"/>
                    <a:pt x="181530" y="20098"/>
                  </a:cubicBezTo>
                  <a:cubicBezTo>
                    <a:pt x="181597" y="20098"/>
                    <a:pt x="181664" y="20098"/>
                    <a:pt x="181697" y="20065"/>
                  </a:cubicBezTo>
                  <a:lnTo>
                    <a:pt x="181764" y="19931"/>
                  </a:lnTo>
                  <a:cubicBezTo>
                    <a:pt x="181730" y="19920"/>
                    <a:pt x="181701" y="19916"/>
                    <a:pt x="181672" y="19916"/>
                  </a:cubicBezTo>
                  <a:close/>
                  <a:moveTo>
                    <a:pt x="157595" y="19118"/>
                  </a:moveTo>
                  <a:cubicBezTo>
                    <a:pt x="157567" y="19118"/>
                    <a:pt x="157513" y="19149"/>
                    <a:pt x="157513" y="19197"/>
                  </a:cubicBezTo>
                  <a:cubicBezTo>
                    <a:pt x="157613" y="19531"/>
                    <a:pt x="157680" y="19898"/>
                    <a:pt x="157846" y="20198"/>
                  </a:cubicBezTo>
                  <a:lnTo>
                    <a:pt x="157913" y="20131"/>
                  </a:lnTo>
                  <a:cubicBezTo>
                    <a:pt x="157813" y="19798"/>
                    <a:pt x="157680" y="19464"/>
                    <a:pt x="157613" y="19131"/>
                  </a:cubicBezTo>
                  <a:cubicBezTo>
                    <a:pt x="157613" y="19122"/>
                    <a:pt x="157606" y="19118"/>
                    <a:pt x="157595" y="19118"/>
                  </a:cubicBezTo>
                  <a:close/>
                  <a:moveTo>
                    <a:pt x="173708" y="19664"/>
                  </a:moveTo>
                  <a:cubicBezTo>
                    <a:pt x="173666" y="19664"/>
                    <a:pt x="173624" y="19698"/>
                    <a:pt x="173624" y="19764"/>
                  </a:cubicBezTo>
                  <a:cubicBezTo>
                    <a:pt x="173624" y="19865"/>
                    <a:pt x="173624" y="19931"/>
                    <a:pt x="173658" y="20031"/>
                  </a:cubicBezTo>
                  <a:cubicBezTo>
                    <a:pt x="173658" y="20098"/>
                    <a:pt x="173758" y="20198"/>
                    <a:pt x="173858" y="20198"/>
                  </a:cubicBezTo>
                  <a:cubicBezTo>
                    <a:pt x="173891" y="20131"/>
                    <a:pt x="173891" y="20065"/>
                    <a:pt x="173858" y="20031"/>
                  </a:cubicBezTo>
                  <a:cubicBezTo>
                    <a:pt x="173825" y="19931"/>
                    <a:pt x="173791" y="19865"/>
                    <a:pt x="173791" y="19764"/>
                  </a:cubicBezTo>
                  <a:cubicBezTo>
                    <a:pt x="173791" y="19698"/>
                    <a:pt x="173750" y="19664"/>
                    <a:pt x="173708" y="19664"/>
                  </a:cubicBezTo>
                  <a:close/>
                  <a:moveTo>
                    <a:pt x="148831" y="20089"/>
                  </a:moveTo>
                  <a:cubicBezTo>
                    <a:pt x="148821" y="20089"/>
                    <a:pt x="148813" y="20092"/>
                    <a:pt x="148807" y="20098"/>
                  </a:cubicBezTo>
                  <a:cubicBezTo>
                    <a:pt x="148773" y="20131"/>
                    <a:pt x="148740" y="20131"/>
                    <a:pt x="148673" y="20198"/>
                  </a:cubicBezTo>
                  <a:lnTo>
                    <a:pt x="148673" y="20265"/>
                  </a:lnTo>
                  <a:lnTo>
                    <a:pt x="148773" y="20265"/>
                  </a:lnTo>
                  <a:cubicBezTo>
                    <a:pt x="148807" y="20265"/>
                    <a:pt x="148840" y="20231"/>
                    <a:pt x="148907" y="20198"/>
                  </a:cubicBezTo>
                  <a:cubicBezTo>
                    <a:pt x="148934" y="20144"/>
                    <a:pt x="148872" y="20089"/>
                    <a:pt x="148831" y="20089"/>
                  </a:cubicBezTo>
                  <a:close/>
                  <a:moveTo>
                    <a:pt x="111345" y="19923"/>
                  </a:moveTo>
                  <a:cubicBezTo>
                    <a:pt x="111238" y="19923"/>
                    <a:pt x="111146" y="19987"/>
                    <a:pt x="111146" y="20098"/>
                  </a:cubicBezTo>
                  <a:cubicBezTo>
                    <a:pt x="111146" y="20207"/>
                    <a:pt x="111213" y="20316"/>
                    <a:pt x="111328" y="20316"/>
                  </a:cubicBezTo>
                  <a:cubicBezTo>
                    <a:pt x="111354" y="20316"/>
                    <a:pt x="111383" y="20310"/>
                    <a:pt x="111413" y="20298"/>
                  </a:cubicBezTo>
                  <a:lnTo>
                    <a:pt x="111480" y="20265"/>
                  </a:lnTo>
                  <a:lnTo>
                    <a:pt x="111580" y="20231"/>
                  </a:lnTo>
                  <a:lnTo>
                    <a:pt x="111613" y="20131"/>
                  </a:lnTo>
                  <a:lnTo>
                    <a:pt x="111580" y="20065"/>
                  </a:lnTo>
                  <a:cubicBezTo>
                    <a:pt x="111580" y="20031"/>
                    <a:pt x="111547" y="19965"/>
                    <a:pt x="111480" y="19965"/>
                  </a:cubicBezTo>
                  <a:lnTo>
                    <a:pt x="111413" y="19931"/>
                  </a:lnTo>
                  <a:cubicBezTo>
                    <a:pt x="111390" y="19926"/>
                    <a:pt x="111368" y="19923"/>
                    <a:pt x="111345" y="19923"/>
                  </a:cubicBezTo>
                  <a:close/>
                  <a:moveTo>
                    <a:pt x="148599" y="19756"/>
                  </a:moveTo>
                  <a:cubicBezTo>
                    <a:pt x="148527" y="19756"/>
                    <a:pt x="148422" y="19816"/>
                    <a:pt x="148340" y="19898"/>
                  </a:cubicBezTo>
                  <a:cubicBezTo>
                    <a:pt x="148240" y="19965"/>
                    <a:pt x="148140" y="20065"/>
                    <a:pt x="148073" y="20198"/>
                  </a:cubicBezTo>
                  <a:cubicBezTo>
                    <a:pt x="147992" y="20225"/>
                    <a:pt x="148063" y="20317"/>
                    <a:pt x="148111" y="20317"/>
                  </a:cubicBezTo>
                  <a:cubicBezTo>
                    <a:pt x="148123" y="20317"/>
                    <a:pt x="148133" y="20311"/>
                    <a:pt x="148140" y="20298"/>
                  </a:cubicBezTo>
                  <a:cubicBezTo>
                    <a:pt x="148240" y="20198"/>
                    <a:pt x="148306" y="20098"/>
                    <a:pt x="148440" y="20031"/>
                  </a:cubicBezTo>
                  <a:cubicBezTo>
                    <a:pt x="148506" y="19931"/>
                    <a:pt x="148640" y="19898"/>
                    <a:pt x="148673" y="19798"/>
                  </a:cubicBezTo>
                  <a:lnTo>
                    <a:pt x="148640" y="19764"/>
                  </a:lnTo>
                  <a:cubicBezTo>
                    <a:pt x="148628" y="19759"/>
                    <a:pt x="148614" y="19756"/>
                    <a:pt x="148599" y="19756"/>
                  </a:cubicBezTo>
                  <a:close/>
                  <a:moveTo>
                    <a:pt x="41782" y="18689"/>
                  </a:moveTo>
                  <a:cubicBezTo>
                    <a:pt x="41745" y="18689"/>
                    <a:pt x="41710" y="18710"/>
                    <a:pt x="41697" y="18764"/>
                  </a:cubicBezTo>
                  <a:cubicBezTo>
                    <a:pt x="41563" y="19297"/>
                    <a:pt x="41563" y="19798"/>
                    <a:pt x="41730" y="20298"/>
                  </a:cubicBezTo>
                  <a:cubicBezTo>
                    <a:pt x="41730" y="20340"/>
                    <a:pt x="41748" y="20359"/>
                    <a:pt x="41771" y="20359"/>
                  </a:cubicBezTo>
                  <a:cubicBezTo>
                    <a:pt x="41802" y="20359"/>
                    <a:pt x="41844" y="20323"/>
                    <a:pt x="41864" y="20265"/>
                  </a:cubicBezTo>
                  <a:cubicBezTo>
                    <a:pt x="41864" y="19764"/>
                    <a:pt x="41764" y="19297"/>
                    <a:pt x="41897" y="18797"/>
                  </a:cubicBezTo>
                  <a:cubicBezTo>
                    <a:pt x="41897" y="18737"/>
                    <a:pt x="41837" y="18689"/>
                    <a:pt x="41782" y="18689"/>
                  </a:cubicBezTo>
                  <a:close/>
                  <a:moveTo>
                    <a:pt x="166518" y="19559"/>
                  </a:moveTo>
                  <a:cubicBezTo>
                    <a:pt x="166493" y="19559"/>
                    <a:pt x="166467" y="19569"/>
                    <a:pt x="166453" y="19598"/>
                  </a:cubicBezTo>
                  <a:cubicBezTo>
                    <a:pt x="166453" y="19798"/>
                    <a:pt x="166353" y="20131"/>
                    <a:pt x="166519" y="20365"/>
                  </a:cubicBezTo>
                  <a:cubicBezTo>
                    <a:pt x="166553" y="20365"/>
                    <a:pt x="166619" y="20365"/>
                    <a:pt x="166619" y="20298"/>
                  </a:cubicBezTo>
                  <a:cubicBezTo>
                    <a:pt x="166586" y="20198"/>
                    <a:pt x="166519" y="20098"/>
                    <a:pt x="166519" y="19965"/>
                  </a:cubicBezTo>
                  <a:cubicBezTo>
                    <a:pt x="166519" y="19865"/>
                    <a:pt x="166519" y="19731"/>
                    <a:pt x="166586" y="19598"/>
                  </a:cubicBezTo>
                  <a:cubicBezTo>
                    <a:pt x="166586" y="19578"/>
                    <a:pt x="166553" y="19559"/>
                    <a:pt x="166518" y="19559"/>
                  </a:cubicBezTo>
                  <a:close/>
                  <a:moveTo>
                    <a:pt x="68803" y="17584"/>
                  </a:moveTo>
                  <a:cubicBezTo>
                    <a:pt x="68696" y="17584"/>
                    <a:pt x="68595" y="17709"/>
                    <a:pt x="68683" y="17863"/>
                  </a:cubicBezTo>
                  <a:cubicBezTo>
                    <a:pt x="69183" y="18597"/>
                    <a:pt x="69917" y="19131"/>
                    <a:pt x="70718" y="19598"/>
                  </a:cubicBezTo>
                  <a:cubicBezTo>
                    <a:pt x="71268" y="19887"/>
                    <a:pt x="72095" y="20403"/>
                    <a:pt x="72783" y="20403"/>
                  </a:cubicBezTo>
                  <a:cubicBezTo>
                    <a:pt x="72888" y="20403"/>
                    <a:pt x="72989" y="20391"/>
                    <a:pt x="73086" y="20365"/>
                  </a:cubicBezTo>
                  <a:cubicBezTo>
                    <a:pt x="73219" y="20298"/>
                    <a:pt x="73253" y="20098"/>
                    <a:pt x="73119" y="20065"/>
                  </a:cubicBezTo>
                  <a:cubicBezTo>
                    <a:pt x="72419" y="19764"/>
                    <a:pt x="71718" y="19698"/>
                    <a:pt x="71018" y="19297"/>
                  </a:cubicBezTo>
                  <a:cubicBezTo>
                    <a:pt x="70251" y="18931"/>
                    <a:pt x="69450" y="18397"/>
                    <a:pt x="68950" y="17696"/>
                  </a:cubicBezTo>
                  <a:cubicBezTo>
                    <a:pt x="68916" y="17617"/>
                    <a:pt x="68859" y="17584"/>
                    <a:pt x="68803" y="17584"/>
                  </a:cubicBezTo>
                  <a:close/>
                  <a:moveTo>
                    <a:pt x="42856" y="17221"/>
                  </a:moveTo>
                  <a:cubicBezTo>
                    <a:pt x="42798" y="17221"/>
                    <a:pt x="42731" y="17246"/>
                    <a:pt x="42731" y="17296"/>
                  </a:cubicBezTo>
                  <a:cubicBezTo>
                    <a:pt x="42598" y="18530"/>
                    <a:pt x="43598" y="19364"/>
                    <a:pt x="44032" y="20398"/>
                  </a:cubicBezTo>
                  <a:cubicBezTo>
                    <a:pt x="44047" y="20428"/>
                    <a:pt x="44075" y="20445"/>
                    <a:pt x="44096" y="20445"/>
                  </a:cubicBezTo>
                  <a:cubicBezTo>
                    <a:pt x="44122" y="20445"/>
                    <a:pt x="44135" y="20420"/>
                    <a:pt x="44099" y="20365"/>
                  </a:cubicBezTo>
                  <a:cubicBezTo>
                    <a:pt x="44032" y="19231"/>
                    <a:pt x="42864" y="18530"/>
                    <a:pt x="42931" y="17296"/>
                  </a:cubicBezTo>
                  <a:cubicBezTo>
                    <a:pt x="42964" y="17246"/>
                    <a:pt x="42914" y="17221"/>
                    <a:pt x="42856" y="17221"/>
                  </a:cubicBezTo>
                  <a:close/>
                  <a:moveTo>
                    <a:pt x="162840" y="20138"/>
                  </a:moveTo>
                  <a:cubicBezTo>
                    <a:pt x="162812" y="20138"/>
                    <a:pt x="162797" y="20173"/>
                    <a:pt x="162817" y="20231"/>
                  </a:cubicBezTo>
                  <a:cubicBezTo>
                    <a:pt x="162850" y="20298"/>
                    <a:pt x="162850" y="20398"/>
                    <a:pt x="162917" y="20465"/>
                  </a:cubicBezTo>
                  <a:lnTo>
                    <a:pt x="162950" y="20465"/>
                  </a:lnTo>
                  <a:cubicBezTo>
                    <a:pt x="162950" y="20365"/>
                    <a:pt x="162917" y="20265"/>
                    <a:pt x="162917" y="20198"/>
                  </a:cubicBezTo>
                  <a:cubicBezTo>
                    <a:pt x="162889" y="20156"/>
                    <a:pt x="162861" y="20138"/>
                    <a:pt x="162840" y="20138"/>
                  </a:cubicBezTo>
                  <a:close/>
                  <a:moveTo>
                    <a:pt x="177661" y="20131"/>
                  </a:moveTo>
                  <a:cubicBezTo>
                    <a:pt x="177694" y="20231"/>
                    <a:pt x="177761" y="20365"/>
                    <a:pt x="177827" y="20465"/>
                  </a:cubicBezTo>
                  <a:cubicBezTo>
                    <a:pt x="177761" y="20398"/>
                    <a:pt x="177694" y="20265"/>
                    <a:pt x="177661" y="20131"/>
                  </a:cubicBezTo>
                  <a:close/>
                  <a:moveTo>
                    <a:pt x="148240" y="19464"/>
                  </a:moveTo>
                  <a:cubicBezTo>
                    <a:pt x="147806" y="19564"/>
                    <a:pt x="147639" y="20098"/>
                    <a:pt x="147406" y="20398"/>
                  </a:cubicBezTo>
                  <a:cubicBezTo>
                    <a:pt x="147359" y="20445"/>
                    <a:pt x="147395" y="20493"/>
                    <a:pt x="147432" y="20493"/>
                  </a:cubicBezTo>
                  <a:cubicBezTo>
                    <a:pt x="147447" y="20493"/>
                    <a:pt x="147463" y="20484"/>
                    <a:pt x="147472" y="20465"/>
                  </a:cubicBezTo>
                  <a:lnTo>
                    <a:pt x="147839" y="19965"/>
                  </a:lnTo>
                  <a:cubicBezTo>
                    <a:pt x="147973" y="19798"/>
                    <a:pt x="148140" y="19698"/>
                    <a:pt x="148273" y="19531"/>
                  </a:cubicBezTo>
                  <a:lnTo>
                    <a:pt x="148240" y="19464"/>
                  </a:lnTo>
                  <a:close/>
                  <a:moveTo>
                    <a:pt x="157100" y="16954"/>
                  </a:moveTo>
                  <a:cubicBezTo>
                    <a:pt x="157093" y="16954"/>
                    <a:pt x="157085" y="16956"/>
                    <a:pt x="157079" y="16962"/>
                  </a:cubicBezTo>
                  <a:cubicBezTo>
                    <a:pt x="156312" y="17696"/>
                    <a:pt x="155578" y="19564"/>
                    <a:pt x="156312" y="20465"/>
                  </a:cubicBezTo>
                  <a:cubicBezTo>
                    <a:pt x="156326" y="20493"/>
                    <a:pt x="156351" y="20509"/>
                    <a:pt x="156376" y="20509"/>
                  </a:cubicBezTo>
                  <a:cubicBezTo>
                    <a:pt x="156411" y="20509"/>
                    <a:pt x="156445" y="20476"/>
                    <a:pt x="156445" y="20398"/>
                  </a:cubicBezTo>
                  <a:cubicBezTo>
                    <a:pt x="155978" y="19331"/>
                    <a:pt x="156345" y="17896"/>
                    <a:pt x="157146" y="17063"/>
                  </a:cubicBezTo>
                  <a:cubicBezTo>
                    <a:pt x="157173" y="17008"/>
                    <a:pt x="157134" y="16954"/>
                    <a:pt x="157100" y="16954"/>
                  </a:cubicBezTo>
                  <a:close/>
                  <a:moveTo>
                    <a:pt x="163188" y="19322"/>
                  </a:moveTo>
                  <a:cubicBezTo>
                    <a:pt x="163167" y="19322"/>
                    <a:pt x="163134" y="19347"/>
                    <a:pt x="163117" y="19398"/>
                  </a:cubicBezTo>
                  <a:cubicBezTo>
                    <a:pt x="163017" y="19764"/>
                    <a:pt x="163017" y="20231"/>
                    <a:pt x="163250" y="20565"/>
                  </a:cubicBezTo>
                  <a:lnTo>
                    <a:pt x="163284" y="20565"/>
                  </a:lnTo>
                  <a:cubicBezTo>
                    <a:pt x="163150" y="20198"/>
                    <a:pt x="163117" y="19764"/>
                    <a:pt x="163184" y="19398"/>
                  </a:cubicBezTo>
                  <a:cubicBezTo>
                    <a:pt x="163217" y="19347"/>
                    <a:pt x="163209" y="19322"/>
                    <a:pt x="163188" y="19322"/>
                  </a:cubicBezTo>
                  <a:close/>
                  <a:moveTo>
                    <a:pt x="167102" y="19491"/>
                  </a:moveTo>
                  <a:cubicBezTo>
                    <a:pt x="167096" y="19491"/>
                    <a:pt x="167091" y="19493"/>
                    <a:pt x="167086" y="19498"/>
                  </a:cubicBezTo>
                  <a:cubicBezTo>
                    <a:pt x="166953" y="19631"/>
                    <a:pt x="166920" y="19798"/>
                    <a:pt x="166920" y="19998"/>
                  </a:cubicBezTo>
                  <a:cubicBezTo>
                    <a:pt x="166920" y="20165"/>
                    <a:pt x="166953" y="20465"/>
                    <a:pt x="167120" y="20565"/>
                  </a:cubicBezTo>
                  <a:lnTo>
                    <a:pt x="167153" y="20532"/>
                  </a:lnTo>
                  <a:cubicBezTo>
                    <a:pt x="167153" y="20398"/>
                    <a:pt x="167086" y="20265"/>
                    <a:pt x="167020" y="20131"/>
                  </a:cubicBezTo>
                  <a:cubicBezTo>
                    <a:pt x="166986" y="19965"/>
                    <a:pt x="166953" y="19764"/>
                    <a:pt x="167120" y="19631"/>
                  </a:cubicBezTo>
                  <a:cubicBezTo>
                    <a:pt x="167177" y="19573"/>
                    <a:pt x="167136" y="19491"/>
                    <a:pt x="167102" y="19491"/>
                  </a:cubicBezTo>
                  <a:close/>
                  <a:moveTo>
                    <a:pt x="142840" y="20093"/>
                  </a:moveTo>
                  <a:cubicBezTo>
                    <a:pt x="142453" y="20218"/>
                    <a:pt x="142061" y="20363"/>
                    <a:pt x="141680" y="20533"/>
                  </a:cubicBezTo>
                  <a:lnTo>
                    <a:pt x="141680" y="20533"/>
                  </a:lnTo>
                  <a:cubicBezTo>
                    <a:pt x="141677" y="20555"/>
                    <a:pt x="141673" y="20577"/>
                    <a:pt x="141668" y="20598"/>
                  </a:cubicBezTo>
                  <a:cubicBezTo>
                    <a:pt x="142041" y="20403"/>
                    <a:pt x="142441" y="20237"/>
                    <a:pt x="142840" y="20093"/>
                  </a:cubicBezTo>
                  <a:close/>
                  <a:moveTo>
                    <a:pt x="170623" y="14754"/>
                  </a:moveTo>
                  <a:cubicBezTo>
                    <a:pt x="169964" y="14754"/>
                    <a:pt x="169303" y="14849"/>
                    <a:pt x="168621" y="15061"/>
                  </a:cubicBezTo>
                  <a:cubicBezTo>
                    <a:pt x="167287" y="15461"/>
                    <a:pt x="166019" y="16229"/>
                    <a:pt x="164952" y="17129"/>
                  </a:cubicBezTo>
                  <a:cubicBezTo>
                    <a:pt x="163984" y="17963"/>
                    <a:pt x="162983" y="19231"/>
                    <a:pt x="163450" y="20598"/>
                  </a:cubicBezTo>
                  <a:lnTo>
                    <a:pt x="163484" y="20598"/>
                  </a:lnTo>
                  <a:cubicBezTo>
                    <a:pt x="163484" y="19865"/>
                    <a:pt x="163517" y="19131"/>
                    <a:pt x="163917" y="18464"/>
                  </a:cubicBezTo>
                  <a:cubicBezTo>
                    <a:pt x="164284" y="17863"/>
                    <a:pt x="164851" y="17296"/>
                    <a:pt x="165452" y="16829"/>
                  </a:cubicBezTo>
                  <a:cubicBezTo>
                    <a:pt x="166419" y="16062"/>
                    <a:pt x="167587" y="15428"/>
                    <a:pt x="168788" y="15094"/>
                  </a:cubicBezTo>
                  <a:cubicBezTo>
                    <a:pt x="169400" y="14911"/>
                    <a:pt x="170011" y="14826"/>
                    <a:pt x="170623" y="14826"/>
                  </a:cubicBezTo>
                  <a:cubicBezTo>
                    <a:pt x="171346" y="14826"/>
                    <a:pt x="172068" y="14944"/>
                    <a:pt x="172790" y="15161"/>
                  </a:cubicBezTo>
                  <a:cubicBezTo>
                    <a:pt x="174258" y="15628"/>
                    <a:pt x="175693" y="16229"/>
                    <a:pt x="176693" y="17429"/>
                  </a:cubicBezTo>
                  <a:cubicBezTo>
                    <a:pt x="176714" y="17461"/>
                    <a:pt x="176736" y="17473"/>
                    <a:pt x="176754" y="17473"/>
                  </a:cubicBezTo>
                  <a:cubicBezTo>
                    <a:pt x="176792" y="17473"/>
                    <a:pt x="176816" y="17419"/>
                    <a:pt x="176793" y="17396"/>
                  </a:cubicBezTo>
                  <a:cubicBezTo>
                    <a:pt x="175826" y="16162"/>
                    <a:pt x="174492" y="15561"/>
                    <a:pt x="173024" y="15128"/>
                  </a:cubicBezTo>
                  <a:cubicBezTo>
                    <a:pt x="172205" y="14891"/>
                    <a:pt x="171415" y="14754"/>
                    <a:pt x="170623" y="14754"/>
                  </a:cubicBezTo>
                  <a:close/>
                  <a:moveTo>
                    <a:pt x="43965" y="20565"/>
                  </a:moveTo>
                  <a:cubicBezTo>
                    <a:pt x="43898" y="20565"/>
                    <a:pt x="43898" y="20698"/>
                    <a:pt x="43965" y="20698"/>
                  </a:cubicBezTo>
                  <a:cubicBezTo>
                    <a:pt x="44065" y="20698"/>
                    <a:pt x="44065" y="20598"/>
                    <a:pt x="43965" y="20565"/>
                  </a:cubicBezTo>
                  <a:close/>
                  <a:moveTo>
                    <a:pt x="178428" y="20365"/>
                  </a:moveTo>
                  <a:cubicBezTo>
                    <a:pt x="178361" y="20432"/>
                    <a:pt x="178428" y="20532"/>
                    <a:pt x="178461" y="20698"/>
                  </a:cubicBezTo>
                  <a:cubicBezTo>
                    <a:pt x="178470" y="20707"/>
                    <a:pt x="178479" y="20712"/>
                    <a:pt x="178487" y="20712"/>
                  </a:cubicBezTo>
                  <a:cubicBezTo>
                    <a:pt x="178510" y="20712"/>
                    <a:pt x="178528" y="20681"/>
                    <a:pt x="178528" y="20632"/>
                  </a:cubicBezTo>
                  <a:cubicBezTo>
                    <a:pt x="178495" y="20532"/>
                    <a:pt x="178495" y="20432"/>
                    <a:pt x="178428" y="20365"/>
                  </a:cubicBezTo>
                  <a:close/>
                  <a:moveTo>
                    <a:pt x="150837" y="19690"/>
                  </a:moveTo>
                  <a:cubicBezTo>
                    <a:pt x="149982" y="19690"/>
                    <a:pt x="149009" y="20182"/>
                    <a:pt x="148406" y="20698"/>
                  </a:cubicBezTo>
                  <a:lnTo>
                    <a:pt x="148440" y="20732"/>
                  </a:lnTo>
                  <a:cubicBezTo>
                    <a:pt x="149274" y="20065"/>
                    <a:pt x="150241" y="19931"/>
                    <a:pt x="151242" y="19764"/>
                  </a:cubicBezTo>
                  <a:lnTo>
                    <a:pt x="151242" y="19731"/>
                  </a:lnTo>
                  <a:cubicBezTo>
                    <a:pt x="151111" y="19703"/>
                    <a:pt x="150975" y="19690"/>
                    <a:pt x="150837" y="19690"/>
                  </a:cubicBezTo>
                  <a:close/>
                  <a:moveTo>
                    <a:pt x="164685" y="19898"/>
                  </a:moveTo>
                  <a:lnTo>
                    <a:pt x="164818" y="20765"/>
                  </a:lnTo>
                  <a:cubicBezTo>
                    <a:pt x="164751" y="20465"/>
                    <a:pt x="164685" y="20198"/>
                    <a:pt x="164685" y="19898"/>
                  </a:cubicBezTo>
                  <a:close/>
                  <a:moveTo>
                    <a:pt x="76106" y="20098"/>
                  </a:moveTo>
                  <a:cubicBezTo>
                    <a:pt x="75881" y="20098"/>
                    <a:pt x="75627" y="20229"/>
                    <a:pt x="75421" y="20298"/>
                  </a:cubicBezTo>
                  <a:cubicBezTo>
                    <a:pt x="75133" y="20394"/>
                    <a:pt x="75244" y="20767"/>
                    <a:pt x="75519" y="20767"/>
                  </a:cubicBezTo>
                  <a:cubicBezTo>
                    <a:pt x="75531" y="20767"/>
                    <a:pt x="75542" y="20766"/>
                    <a:pt x="75554" y="20765"/>
                  </a:cubicBezTo>
                  <a:cubicBezTo>
                    <a:pt x="75788" y="20732"/>
                    <a:pt x="76355" y="20698"/>
                    <a:pt x="76422" y="20365"/>
                  </a:cubicBezTo>
                  <a:cubicBezTo>
                    <a:pt x="76422" y="20298"/>
                    <a:pt x="76422" y="20231"/>
                    <a:pt x="76388" y="20198"/>
                  </a:cubicBezTo>
                  <a:cubicBezTo>
                    <a:pt x="76305" y="20125"/>
                    <a:pt x="76208" y="20098"/>
                    <a:pt x="76106" y="20098"/>
                  </a:cubicBezTo>
                  <a:close/>
                  <a:moveTo>
                    <a:pt x="167947" y="19332"/>
                  </a:moveTo>
                  <a:cubicBezTo>
                    <a:pt x="167915" y="19332"/>
                    <a:pt x="167878" y="19350"/>
                    <a:pt x="167854" y="19398"/>
                  </a:cubicBezTo>
                  <a:cubicBezTo>
                    <a:pt x="167687" y="19631"/>
                    <a:pt x="167653" y="19965"/>
                    <a:pt x="167653" y="20265"/>
                  </a:cubicBezTo>
                  <a:cubicBezTo>
                    <a:pt x="167653" y="20432"/>
                    <a:pt x="167687" y="20832"/>
                    <a:pt x="167987" y="20832"/>
                  </a:cubicBezTo>
                  <a:cubicBezTo>
                    <a:pt x="168020" y="20832"/>
                    <a:pt x="168087" y="20799"/>
                    <a:pt x="168020" y="20765"/>
                  </a:cubicBezTo>
                  <a:cubicBezTo>
                    <a:pt x="167987" y="20698"/>
                    <a:pt x="167920" y="20598"/>
                    <a:pt x="167854" y="20532"/>
                  </a:cubicBezTo>
                  <a:cubicBezTo>
                    <a:pt x="167820" y="20398"/>
                    <a:pt x="167820" y="20265"/>
                    <a:pt x="167820" y="20131"/>
                  </a:cubicBezTo>
                  <a:cubicBezTo>
                    <a:pt x="167820" y="19898"/>
                    <a:pt x="167854" y="19631"/>
                    <a:pt x="167987" y="19431"/>
                  </a:cubicBezTo>
                  <a:cubicBezTo>
                    <a:pt x="168051" y="19388"/>
                    <a:pt x="168006" y="19332"/>
                    <a:pt x="167947" y="19332"/>
                  </a:cubicBezTo>
                  <a:close/>
                  <a:moveTo>
                    <a:pt x="177827" y="20465"/>
                  </a:moveTo>
                  <a:cubicBezTo>
                    <a:pt x="177861" y="20598"/>
                    <a:pt x="177928" y="20732"/>
                    <a:pt x="177961" y="20799"/>
                  </a:cubicBezTo>
                  <a:lnTo>
                    <a:pt x="177961" y="20865"/>
                  </a:lnTo>
                  <a:cubicBezTo>
                    <a:pt x="177861" y="20732"/>
                    <a:pt x="177827" y="20598"/>
                    <a:pt x="177827" y="20465"/>
                  </a:cubicBezTo>
                  <a:close/>
                  <a:moveTo>
                    <a:pt x="166353" y="17563"/>
                  </a:moveTo>
                  <a:lnTo>
                    <a:pt x="166353" y="17563"/>
                  </a:lnTo>
                  <a:cubicBezTo>
                    <a:pt x="165652" y="18430"/>
                    <a:pt x="165519" y="19731"/>
                    <a:pt x="165785" y="20899"/>
                  </a:cubicBezTo>
                  <a:cubicBezTo>
                    <a:pt x="165652" y="20565"/>
                    <a:pt x="165585" y="20231"/>
                    <a:pt x="165485" y="19898"/>
                  </a:cubicBezTo>
                  <a:lnTo>
                    <a:pt x="165485" y="19764"/>
                  </a:lnTo>
                  <a:lnTo>
                    <a:pt x="165485" y="19731"/>
                  </a:lnTo>
                  <a:lnTo>
                    <a:pt x="165485" y="19564"/>
                  </a:lnTo>
                  <a:cubicBezTo>
                    <a:pt x="165519" y="19264"/>
                    <a:pt x="165585" y="18931"/>
                    <a:pt x="165652" y="18630"/>
                  </a:cubicBezTo>
                  <a:lnTo>
                    <a:pt x="165652" y="18597"/>
                  </a:lnTo>
                  <a:cubicBezTo>
                    <a:pt x="165685" y="18464"/>
                    <a:pt x="165785" y="18297"/>
                    <a:pt x="165852" y="18197"/>
                  </a:cubicBezTo>
                  <a:lnTo>
                    <a:pt x="165785" y="18130"/>
                  </a:lnTo>
                  <a:cubicBezTo>
                    <a:pt x="165852" y="18030"/>
                    <a:pt x="165986" y="17930"/>
                    <a:pt x="166119" y="17863"/>
                  </a:cubicBezTo>
                  <a:cubicBezTo>
                    <a:pt x="166152" y="17796"/>
                    <a:pt x="166119" y="17763"/>
                    <a:pt x="166086" y="17763"/>
                  </a:cubicBezTo>
                  <a:lnTo>
                    <a:pt x="165986" y="17796"/>
                  </a:lnTo>
                  <a:lnTo>
                    <a:pt x="165986" y="17796"/>
                  </a:lnTo>
                  <a:lnTo>
                    <a:pt x="166353" y="17563"/>
                  </a:lnTo>
                  <a:close/>
                  <a:moveTo>
                    <a:pt x="167524" y="19296"/>
                  </a:moveTo>
                  <a:cubicBezTo>
                    <a:pt x="167503" y="19296"/>
                    <a:pt x="167487" y="19307"/>
                    <a:pt x="167487" y="19331"/>
                  </a:cubicBezTo>
                  <a:cubicBezTo>
                    <a:pt x="167387" y="19698"/>
                    <a:pt x="167220" y="19965"/>
                    <a:pt x="167220" y="20298"/>
                  </a:cubicBezTo>
                  <a:cubicBezTo>
                    <a:pt x="167220" y="20455"/>
                    <a:pt x="167308" y="20905"/>
                    <a:pt x="167539" y="20905"/>
                  </a:cubicBezTo>
                  <a:cubicBezTo>
                    <a:pt x="167554" y="20905"/>
                    <a:pt x="167570" y="20903"/>
                    <a:pt x="167587" y="20899"/>
                  </a:cubicBezTo>
                  <a:lnTo>
                    <a:pt x="167620" y="20799"/>
                  </a:lnTo>
                  <a:cubicBezTo>
                    <a:pt x="167620" y="20698"/>
                    <a:pt x="167487" y="20632"/>
                    <a:pt x="167453" y="20532"/>
                  </a:cubicBezTo>
                  <a:cubicBezTo>
                    <a:pt x="167420" y="20398"/>
                    <a:pt x="167453" y="20231"/>
                    <a:pt x="167453" y="20098"/>
                  </a:cubicBezTo>
                  <a:cubicBezTo>
                    <a:pt x="167487" y="19865"/>
                    <a:pt x="167587" y="19598"/>
                    <a:pt x="167587" y="19398"/>
                  </a:cubicBezTo>
                  <a:cubicBezTo>
                    <a:pt x="167608" y="19333"/>
                    <a:pt x="167560" y="19296"/>
                    <a:pt x="167524" y="19296"/>
                  </a:cubicBezTo>
                  <a:close/>
                  <a:moveTo>
                    <a:pt x="147406" y="19631"/>
                  </a:moveTo>
                  <a:cubicBezTo>
                    <a:pt x="147239" y="19798"/>
                    <a:pt x="147139" y="20065"/>
                    <a:pt x="146972" y="20231"/>
                  </a:cubicBezTo>
                  <a:cubicBezTo>
                    <a:pt x="146805" y="20432"/>
                    <a:pt x="146638" y="20598"/>
                    <a:pt x="146438" y="20765"/>
                  </a:cubicBezTo>
                  <a:cubicBezTo>
                    <a:pt x="146361" y="20843"/>
                    <a:pt x="146423" y="20920"/>
                    <a:pt x="146502" y="20920"/>
                  </a:cubicBezTo>
                  <a:cubicBezTo>
                    <a:pt x="146525" y="20920"/>
                    <a:pt x="146549" y="20914"/>
                    <a:pt x="146572" y="20899"/>
                  </a:cubicBezTo>
                  <a:cubicBezTo>
                    <a:pt x="146805" y="20698"/>
                    <a:pt x="147005" y="20532"/>
                    <a:pt x="147172" y="20265"/>
                  </a:cubicBezTo>
                  <a:cubicBezTo>
                    <a:pt x="147306" y="20098"/>
                    <a:pt x="147472" y="19898"/>
                    <a:pt x="147472" y="19698"/>
                  </a:cubicBezTo>
                  <a:lnTo>
                    <a:pt x="147406" y="19631"/>
                  </a:lnTo>
                  <a:close/>
                  <a:moveTo>
                    <a:pt x="181383" y="20719"/>
                  </a:moveTo>
                  <a:cubicBezTo>
                    <a:pt x="181310" y="20719"/>
                    <a:pt x="181236" y="20750"/>
                    <a:pt x="181163" y="20799"/>
                  </a:cubicBezTo>
                  <a:cubicBezTo>
                    <a:pt x="181138" y="20850"/>
                    <a:pt x="181171" y="20921"/>
                    <a:pt x="181233" y="20921"/>
                  </a:cubicBezTo>
                  <a:cubicBezTo>
                    <a:pt x="181252" y="20921"/>
                    <a:pt x="181273" y="20914"/>
                    <a:pt x="181297" y="20899"/>
                  </a:cubicBezTo>
                  <a:cubicBezTo>
                    <a:pt x="181313" y="20882"/>
                    <a:pt x="181347" y="20874"/>
                    <a:pt x="181380" y="20874"/>
                  </a:cubicBezTo>
                  <a:cubicBezTo>
                    <a:pt x="181413" y="20874"/>
                    <a:pt x="181447" y="20882"/>
                    <a:pt x="181463" y="20899"/>
                  </a:cubicBezTo>
                  <a:cubicBezTo>
                    <a:pt x="181530" y="20865"/>
                    <a:pt x="181530" y="20732"/>
                    <a:pt x="181463" y="20732"/>
                  </a:cubicBezTo>
                  <a:cubicBezTo>
                    <a:pt x="181437" y="20723"/>
                    <a:pt x="181410" y="20719"/>
                    <a:pt x="181383" y="20719"/>
                  </a:cubicBezTo>
                  <a:close/>
                  <a:moveTo>
                    <a:pt x="175659" y="19398"/>
                  </a:moveTo>
                  <a:lnTo>
                    <a:pt x="175659" y="19398"/>
                  </a:lnTo>
                  <a:cubicBezTo>
                    <a:pt x="175826" y="19931"/>
                    <a:pt x="175793" y="20432"/>
                    <a:pt x="175759" y="20932"/>
                  </a:cubicBezTo>
                  <a:lnTo>
                    <a:pt x="175707" y="20958"/>
                  </a:lnTo>
                  <a:lnTo>
                    <a:pt x="175707" y="20958"/>
                  </a:lnTo>
                  <a:cubicBezTo>
                    <a:pt x="175748" y="20461"/>
                    <a:pt x="175690" y="19915"/>
                    <a:pt x="175659" y="19398"/>
                  </a:cubicBezTo>
                  <a:close/>
                  <a:moveTo>
                    <a:pt x="174228" y="20585"/>
                  </a:moveTo>
                  <a:cubicBezTo>
                    <a:pt x="174013" y="20585"/>
                    <a:pt x="173769" y="20759"/>
                    <a:pt x="173624" y="20932"/>
                  </a:cubicBezTo>
                  <a:cubicBezTo>
                    <a:pt x="173624" y="20955"/>
                    <a:pt x="173640" y="20994"/>
                    <a:pt x="173661" y="20994"/>
                  </a:cubicBezTo>
                  <a:cubicBezTo>
                    <a:pt x="173670" y="20994"/>
                    <a:pt x="173681" y="20986"/>
                    <a:pt x="173691" y="20965"/>
                  </a:cubicBezTo>
                  <a:cubicBezTo>
                    <a:pt x="173791" y="20899"/>
                    <a:pt x="173925" y="20799"/>
                    <a:pt x="174025" y="20765"/>
                  </a:cubicBezTo>
                  <a:cubicBezTo>
                    <a:pt x="174125" y="20732"/>
                    <a:pt x="174258" y="20698"/>
                    <a:pt x="174325" y="20632"/>
                  </a:cubicBezTo>
                  <a:lnTo>
                    <a:pt x="174325" y="20598"/>
                  </a:lnTo>
                  <a:cubicBezTo>
                    <a:pt x="174294" y="20589"/>
                    <a:pt x="174261" y="20585"/>
                    <a:pt x="174228" y="20585"/>
                  </a:cubicBezTo>
                  <a:close/>
                  <a:moveTo>
                    <a:pt x="110481" y="19892"/>
                  </a:moveTo>
                  <a:cubicBezTo>
                    <a:pt x="110306" y="19892"/>
                    <a:pt x="110111" y="20066"/>
                    <a:pt x="109979" y="20198"/>
                  </a:cubicBezTo>
                  <a:cubicBezTo>
                    <a:pt x="109779" y="20365"/>
                    <a:pt x="109612" y="20598"/>
                    <a:pt x="109445" y="20799"/>
                  </a:cubicBezTo>
                  <a:cubicBezTo>
                    <a:pt x="109346" y="20897"/>
                    <a:pt x="109467" y="21014"/>
                    <a:pt x="109604" y="21014"/>
                  </a:cubicBezTo>
                  <a:cubicBezTo>
                    <a:pt x="109652" y="21014"/>
                    <a:pt x="109702" y="21000"/>
                    <a:pt x="109745" y="20965"/>
                  </a:cubicBezTo>
                  <a:cubicBezTo>
                    <a:pt x="109879" y="20765"/>
                    <a:pt x="110046" y="20598"/>
                    <a:pt x="110212" y="20432"/>
                  </a:cubicBezTo>
                  <a:cubicBezTo>
                    <a:pt x="110313" y="20298"/>
                    <a:pt x="110579" y="20231"/>
                    <a:pt x="110646" y="20031"/>
                  </a:cubicBezTo>
                  <a:lnTo>
                    <a:pt x="110613" y="19931"/>
                  </a:lnTo>
                  <a:cubicBezTo>
                    <a:pt x="110571" y="19904"/>
                    <a:pt x="110527" y="19892"/>
                    <a:pt x="110481" y="19892"/>
                  </a:cubicBezTo>
                  <a:close/>
                  <a:moveTo>
                    <a:pt x="159131" y="20548"/>
                  </a:moveTo>
                  <a:cubicBezTo>
                    <a:pt x="159106" y="20548"/>
                    <a:pt x="159081" y="20565"/>
                    <a:pt x="159081" y="20598"/>
                  </a:cubicBezTo>
                  <a:cubicBezTo>
                    <a:pt x="159081" y="20698"/>
                    <a:pt x="159081" y="20765"/>
                    <a:pt x="159114" y="20865"/>
                  </a:cubicBezTo>
                  <a:cubicBezTo>
                    <a:pt x="159147" y="20899"/>
                    <a:pt x="159181" y="20965"/>
                    <a:pt x="159247" y="21032"/>
                  </a:cubicBezTo>
                  <a:lnTo>
                    <a:pt x="159281" y="20965"/>
                  </a:lnTo>
                  <a:cubicBezTo>
                    <a:pt x="159281" y="20932"/>
                    <a:pt x="159247" y="20865"/>
                    <a:pt x="159247" y="20799"/>
                  </a:cubicBezTo>
                  <a:cubicBezTo>
                    <a:pt x="159247" y="20765"/>
                    <a:pt x="159181" y="20698"/>
                    <a:pt x="159181" y="20598"/>
                  </a:cubicBezTo>
                  <a:cubicBezTo>
                    <a:pt x="159181" y="20565"/>
                    <a:pt x="159156" y="20548"/>
                    <a:pt x="159131" y="20548"/>
                  </a:cubicBezTo>
                  <a:close/>
                  <a:moveTo>
                    <a:pt x="173771" y="20449"/>
                  </a:moveTo>
                  <a:cubicBezTo>
                    <a:pt x="173535" y="20449"/>
                    <a:pt x="173310" y="20787"/>
                    <a:pt x="173191" y="20965"/>
                  </a:cubicBezTo>
                  <a:cubicBezTo>
                    <a:pt x="173191" y="21014"/>
                    <a:pt x="173227" y="21045"/>
                    <a:pt x="173259" y="21045"/>
                  </a:cubicBezTo>
                  <a:cubicBezTo>
                    <a:pt x="173271" y="21045"/>
                    <a:pt x="173282" y="21041"/>
                    <a:pt x="173291" y="21032"/>
                  </a:cubicBezTo>
                  <a:cubicBezTo>
                    <a:pt x="173358" y="20899"/>
                    <a:pt x="173458" y="20799"/>
                    <a:pt x="173524" y="20698"/>
                  </a:cubicBezTo>
                  <a:cubicBezTo>
                    <a:pt x="173658" y="20632"/>
                    <a:pt x="173791" y="20598"/>
                    <a:pt x="173858" y="20532"/>
                  </a:cubicBezTo>
                  <a:lnTo>
                    <a:pt x="173858" y="20465"/>
                  </a:lnTo>
                  <a:cubicBezTo>
                    <a:pt x="173829" y="20454"/>
                    <a:pt x="173800" y="20449"/>
                    <a:pt x="173771" y="20449"/>
                  </a:cubicBezTo>
                  <a:close/>
                  <a:moveTo>
                    <a:pt x="112488" y="20423"/>
                  </a:moveTo>
                  <a:cubicBezTo>
                    <a:pt x="112298" y="20423"/>
                    <a:pt x="112232" y="20704"/>
                    <a:pt x="112414" y="20765"/>
                  </a:cubicBezTo>
                  <a:cubicBezTo>
                    <a:pt x="112447" y="20799"/>
                    <a:pt x="112547" y="20865"/>
                    <a:pt x="112581" y="20899"/>
                  </a:cubicBezTo>
                  <a:cubicBezTo>
                    <a:pt x="112614" y="20932"/>
                    <a:pt x="112714" y="20965"/>
                    <a:pt x="112748" y="21032"/>
                  </a:cubicBezTo>
                  <a:cubicBezTo>
                    <a:pt x="112787" y="21072"/>
                    <a:pt x="112886" y="21123"/>
                    <a:pt x="112974" y="21123"/>
                  </a:cubicBezTo>
                  <a:cubicBezTo>
                    <a:pt x="113033" y="21123"/>
                    <a:pt x="113088" y="21100"/>
                    <a:pt x="113115" y="21032"/>
                  </a:cubicBezTo>
                  <a:cubicBezTo>
                    <a:pt x="113148" y="20899"/>
                    <a:pt x="113081" y="20732"/>
                    <a:pt x="112948" y="20632"/>
                  </a:cubicBezTo>
                  <a:cubicBezTo>
                    <a:pt x="112814" y="20532"/>
                    <a:pt x="112648" y="20465"/>
                    <a:pt x="112547" y="20432"/>
                  </a:cubicBezTo>
                  <a:cubicBezTo>
                    <a:pt x="112526" y="20426"/>
                    <a:pt x="112506" y="20423"/>
                    <a:pt x="112488" y="20423"/>
                  </a:cubicBezTo>
                  <a:close/>
                  <a:moveTo>
                    <a:pt x="173432" y="20358"/>
                  </a:moveTo>
                  <a:cubicBezTo>
                    <a:pt x="173119" y="20358"/>
                    <a:pt x="172905" y="20836"/>
                    <a:pt x="172790" y="21065"/>
                  </a:cubicBezTo>
                  <a:cubicBezTo>
                    <a:pt x="172767" y="21112"/>
                    <a:pt x="172809" y="21174"/>
                    <a:pt x="172859" y="21174"/>
                  </a:cubicBezTo>
                  <a:cubicBezTo>
                    <a:pt x="172880" y="21174"/>
                    <a:pt x="172904" y="21163"/>
                    <a:pt x="172924" y="21132"/>
                  </a:cubicBezTo>
                  <a:cubicBezTo>
                    <a:pt x="172957" y="20965"/>
                    <a:pt x="173024" y="20799"/>
                    <a:pt x="173157" y="20698"/>
                  </a:cubicBezTo>
                  <a:cubicBezTo>
                    <a:pt x="173291" y="20565"/>
                    <a:pt x="173458" y="20532"/>
                    <a:pt x="173591" y="20432"/>
                  </a:cubicBezTo>
                  <a:lnTo>
                    <a:pt x="173591" y="20398"/>
                  </a:lnTo>
                  <a:cubicBezTo>
                    <a:pt x="173536" y="20370"/>
                    <a:pt x="173483" y="20358"/>
                    <a:pt x="173432" y="20358"/>
                  </a:cubicBezTo>
                  <a:close/>
                  <a:moveTo>
                    <a:pt x="121737" y="19956"/>
                  </a:moveTo>
                  <a:cubicBezTo>
                    <a:pt x="121722" y="19956"/>
                    <a:pt x="121705" y="19959"/>
                    <a:pt x="121687" y="19965"/>
                  </a:cubicBezTo>
                  <a:cubicBezTo>
                    <a:pt x="121487" y="20065"/>
                    <a:pt x="121320" y="20131"/>
                    <a:pt x="121120" y="20231"/>
                  </a:cubicBezTo>
                  <a:cubicBezTo>
                    <a:pt x="120920" y="20298"/>
                    <a:pt x="120753" y="20432"/>
                    <a:pt x="120587" y="20565"/>
                  </a:cubicBezTo>
                  <a:cubicBezTo>
                    <a:pt x="120420" y="20665"/>
                    <a:pt x="120353" y="20832"/>
                    <a:pt x="120453" y="20999"/>
                  </a:cubicBezTo>
                  <a:cubicBezTo>
                    <a:pt x="120521" y="21112"/>
                    <a:pt x="120650" y="21194"/>
                    <a:pt x="120767" y="21194"/>
                  </a:cubicBezTo>
                  <a:cubicBezTo>
                    <a:pt x="120823" y="21194"/>
                    <a:pt x="120877" y="21175"/>
                    <a:pt x="120920" y="21132"/>
                  </a:cubicBezTo>
                  <a:cubicBezTo>
                    <a:pt x="121120" y="21032"/>
                    <a:pt x="121287" y="20899"/>
                    <a:pt x="121454" y="20698"/>
                  </a:cubicBezTo>
                  <a:cubicBezTo>
                    <a:pt x="121554" y="20598"/>
                    <a:pt x="121621" y="20565"/>
                    <a:pt x="121654" y="20398"/>
                  </a:cubicBezTo>
                  <a:cubicBezTo>
                    <a:pt x="121687" y="20298"/>
                    <a:pt x="121787" y="20165"/>
                    <a:pt x="121821" y="20098"/>
                  </a:cubicBezTo>
                  <a:cubicBezTo>
                    <a:pt x="121848" y="20016"/>
                    <a:pt x="121808" y="19956"/>
                    <a:pt x="121737" y="19956"/>
                  </a:cubicBezTo>
                  <a:close/>
                  <a:moveTo>
                    <a:pt x="180579" y="20790"/>
                  </a:moveTo>
                  <a:cubicBezTo>
                    <a:pt x="180529" y="20790"/>
                    <a:pt x="180479" y="20815"/>
                    <a:pt x="180463" y="20865"/>
                  </a:cubicBezTo>
                  <a:cubicBezTo>
                    <a:pt x="180429" y="20899"/>
                    <a:pt x="180429" y="20965"/>
                    <a:pt x="180429" y="21032"/>
                  </a:cubicBezTo>
                  <a:cubicBezTo>
                    <a:pt x="180429" y="21065"/>
                    <a:pt x="180463" y="21099"/>
                    <a:pt x="180496" y="21132"/>
                  </a:cubicBezTo>
                  <a:cubicBezTo>
                    <a:pt x="180514" y="21169"/>
                    <a:pt x="180563" y="21195"/>
                    <a:pt x="180608" y="21195"/>
                  </a:cubicBezTo>
                  <a:cubicBezTo>
                    <a:pt x="180646" y="21195"/>
                    <a:pt x="180681" y="21177"/>
                    <a:pt x="180696" y="21132"/>
                  </a:cubicBezTo>
                  <a:cubicBezTo>
                    <a:pt x="180763" y="21099"/>
                    <a:pt x="180796" y="20965"/>
                    <a:pt x="180696" y="20932"/>
                  </a:cubicBezTo>
                  <a:lnTo>
                    <a:pt x="180696" y="20865"/>
                  </a:lnTo>
                  <a:cubicBezTo>
                    <a:pt x="180679" y="20815"/>
                    <a:pt x="180629" y="20790"/>
                    <a:pt x="180579" y="20790"/>
                  </a:cubicBezTo>
                  <a:close/>
                  <a:moveTo>
                    <a:pt x="96415" y="20654"/>
                  </a:moveTo>
                  <a:cubicBezTo>
                    <a:pt x="95958" y="20654"/>
                    <a:pt x="95422" y="20799"/>
                    <a:pt x="95102" y="20799"/>
                  </a:cubicBezTo>
                  <a:cubicBezTo>
                    <a:pt x="94868" y="20799"/>
                    <a:pt x="94868" y="21132"/>
                    <a:pt x="95102" y="21199"/>
                  </a:cubicBezTo>
                  <a:cubicBezTo>
                    <a:pt x="95285" y="21215"/>
                    <a:pt x="95460" y="21215"/>
                    <a:pt x="95644" y="21215"/>
                  </a:cubicBezTo>
                  <a:cubicBezTo>
                    <a:pt x="95827" y="21215"/>
                    <a:pt x="96019" y="21215"/>
                    <a:pt x="96236" y="21232"/>
                  </a:cubicBezTo>
                  <a:cubicBezTo>
                    <a:pt x="96407" y="21232"/>
                    <a:pt x="96568" y="21254"/>
                    <a:pt x="96730" y="21254"/>
                  </a:cubicBezTo>
                  <a:cubicBezTo>
                    <a:pt x="96852" y="21254"/>
                    <a:pt x="96974" y="21242"/>
                    <a:pt x="97103" y="21199"/>
                  </a:cubicBezTo>
                  <a:cubicBezTo>
                    <a:pt x="97136" y="21132"/>
                    <a:pt x="97203" y="21032"/>
                    <a:pt x="97136" y="20932"/>
                  </a:cubicBezTo>
                  <a:cubicBezTo>
                    <a:pt x="96990" y="20718"/>
                    <a:pt x="96720" y="20654"/>
                    <a:pt x="96415" y="20654"/>
                  </a:cubicBezTo>
                  <a:close/>
                  <a:moveTo>
                    <a:pt x="64726" y="19824"/>
                  </a:moveTo>
                  <a:cubicBezTo>
                    <a:pt x="63133" y="19824"/>
                    <a:pt x="61527" y="20281"/>
                    <a:pt x="60177" y="21065"/>
                  </a:cubicBezTo>
                  <a:cubicBezTo>
                    <a:pt x="60041" y="21174"/>
                    <a:pt x="60082" y="21326"/>
                    <a:pt x="60227" y="21326"/>
                  </a:cubicBezTo>
                  <a:cubicBezTo>
                    <a:pt x="60260" y="21326"/>
                    <a:pt x="60300" y="21318"/>
                    <a:pt x="60344" y="21299"/>
                  </a:cubicBezTo>
                  <a:cubicBezTo>
                    <a:pt x="61278" y="20799"/>
                    <a:pt x="62512" y="20465"/>
                    <a:pt x="63579" y="20365"/>
                  </a:cubicBezTo>
                  <a:cubicBezTo>
                    <a:pt x="63686" y="20353"/>
                    <a:pt x="63793" y="20348"/>
                    <a:pt x="63901" y="20348"/>
                  </a:cubicBezTo>
                  <a:cubicBezTo>
                    <a:pt x="64767" y="20348"/>
                    <a:pt x="65660" y="20689"/>
                    <a:pt x="66518" y="20689"/>
                  </a:cubicBezTo>
                  <a:cubicBezTo>
                    <a:pt x="66754" y="20689"/>
                    <a:pt x="66986" y="20664"/>
                    <a:pt x="67215" y="20598"/>
                  </a:cubicBezTo>
                  <a:cubicBezTo>
                    <a:pt x="67415" y="20565"/>
                    <a:pt x="67382" y="20265"/>
                    <a:pt x="67215" y="20231"/>
                  </a:cubicBezTo>
                  <a:cubicBezTo>
                    <a:pt x="66416" y="19954"/>
                    <a:pt x="65573" y="19824"/>
                    <a:pt x="64726" y="19824"/>
                  </a:cubicBezTo>
                  <a:close/>
                  <a:moveTo>
                    <a:pt x="175169" y="20729"/>
                  </a:moveTo>
                  <a:cubicBezTo>
                    <a:pt x="175145" y="20729"/>
                    <a:pt x="175125" y="20740"/>
                    <a:pt x="175125" y="20765"/>
                  </a:cubicBezTo>
                  <a:cubicBezTo>
                    <a:pt x="175092" y="20932"/>
                    <a:pt x="174992" y="21099"/>
                    <a:pt x="175025" y="21266"/>
                  </a:cubicBezTo>
                  <a:cubicBezTo>
                    <a:pt x="175025" y="21321"/>
                    <a:pt x="175046" y="21345"/>
                    <a:pt x="175069" y="21345"/>
                  </a:cubicBezTo>
                  <a:cubicBezTo>
                    <a:pt x="175089" y="21345"/>
                    <a:pt x="175111" y="21329"/>
                    <a:pt x="175125" y="21299"/>
                  </a:cubicBezTo>
                  <a:cubicBezTo>
                    <a:pt x="175192" y="21199"/>
                    <a:pt x="175192" y="20965"/>
                    <a:pt x="175259" y="20799"/>
                  </a:cubicBezTo>
                  <a:cubicBezTo>
                    <a:pt x="175259" y="20757"/>
                    <a:pt x="175208" y="20729"/>
                    <a:pt x="175169" y="20729"/>
                  </a:cubicBezTo>
                  <a:close/>
                  <a:moveTo>
                    <a:pt x="43402" y="20636"/>
                  </a:moveTo>
                  <a:cubicBezTo>
                    <a:pt x="43322" y="20636"/>
                    <a:pt x="43249" y="20677"/>
                    <a:pt x="43231" y="20765"/>
                  </a:cubicBezTo>
                  <a:cubicBezTo>
                    <a:pt x="43198" y="20799"/>
                    <a:pt x="43165" y="20899"/>
                    <a:pt x="43098" y="20965"/>
                  </a:cubicBezTo>
                  <a:cubicBezTo>
                    <a:pt x="43065" y="21099"/>
                    <a:pt x="43031" y="21232"/>
                    <a:pt x="43098" y="21299"/>
                  </a:cubicBezTo>
                  <a:cubicBezTo>
                    <a:pt x="43140" y="21341"/>
                    <a:pt x="43188" y="21359"/>
                    <a:pt x="43234" y="21359"/>
                  </a:cubicBezTo>
                  <a:cubicBezTo>
                    <a:pt x="43298" y="21359"/>
                    <a:pt x="43359" y="21324"/>
                    <a:pt x="43398" y="21266"/>
                  </a:cubicBezTo>
                  <a:lnTo>
                    <a:pt x="43498" y="21199"/>
                  </a:lnTo>
                  <a:lnTo>
                    <a:pt x="43532" y="21199"/>
                  </a:lnTo>
                  <a:lnTo>
                    <a:pt x="43565" y="21132"/>
                  </a:lnTo>
                  <a:cubicBezTo>
                    <a:pt x="43698" y="21065"/>
                    <a:pt x="43732" y="20865"/>
                    <a:pt x="43598" y="20732"/>
                  </a:cubicBezTo>
                  <a:cubicBezTo>
                    <a:pt x="43551" y="20669"/>
                    <a:pt x="43474" y="20636"/>
                    <a:pt x="43402" y="20636"/>
                  </a:cubicBezTo>
                  <a:close/>
                  <a:moveTo>
                    <a:pt x="146885" y="19842"/>
                  </a:moveTo>
                  <a:cubicBezTo>
                    <a:pt x="146871" y="19842"/>
                    <a:pt x="146855" y="19848"/>
                    <a:pt x="146839" y="19865"/>
                  </a:cubicBezTo>
                  <a:cubicBezTo>
                    <a:pt x="146405" y="20265"/>
                    <a:pt x="146005" y="20598"/>
                    <a:pt x="145438" y="20799"/>
                  </a:cubicBezTo>
                  <a:cubicBezTo>
                    <a:pt x="144971" y="20965"/>
                    <a:pt x="144470" y="21132"/>
                    <a:pt x="144003" y="21299"/>
                  </a:cubicBezTo>
                  <a:cubicBezTo>
                    <a:pt x="143946" y="21356"/>
                    <a:pt x="143963" y="21439"/>
                    <a:pt x="144033" y="21439"/>
                  </a:cubicBezTo>
                  <a:cubicBezTo>
                    <a:pt x="144044" y="21439"/>
                    <a:pt x="144056" y="21437"/>
                    <a:pt x="144070" y="21432"/>
                  </a:cubicBezTo>
                  <a:cubicBezTo>
                    <a:pt x="145004" y="21065"/>
                    <a:pt x="146438" y="20965"/>
                    <a:pt x="146939" y="19931"/>
                  </a:cubicBezTo>
                  <a:cubicBezTo>
                    <a:pt x="146964" y="19906"/>
                    <a:pt x="146932" y="19842"/>
                    <a:pt x="146885" y="19842"/>
                  </a:cubicBezTo>
                  <a:close/>
                  <a:moveTo>
                    <a:pt x="158464" y="20657"/>
                  </a:moveTo>
                  <a:cubicBezTo>
                    <a:pt x="158439" y="20657"/>
                    <a:pt x="158414" y="20682"/>
                    <a:pt x="158414" y="20732"/>
                  </a:cubicBezTo>
                  <a:cubicBezTo>
                    <a:pt x="158442" y="21015"/>
                    <a:pt x="158567" y="21516"/>
                    <a:pt x="158891" y="21516"/>
                  </a:cubicBezTo>
                  <a:cubicBezTo>
                    <a:pt x="158948" y="21516"/>
                    <a:pt x="159011" y="21501"/>
                    <a:pt x="159081" y="21466"/>
                  </a:cubicBezTo>
                  <a:lnTo>
                    <a:pt x="159081" y="21399"/>
                  </a:lnTo>
                  <a:cubicBezTo>
                    <a:pt x="158914" y="21299"/>
                    <a:pt x="158780" y="21299"/>
                    <a:pt x="158647" y="21165"/>
                  </a:cubicBezTo>
                  <a:cubicBezTo>
                    <a:pt x="158580" y="21065"/>
                    <a:pt x="158514" y="20899"/>
                    <a:pt x="158514" y="20732"/>
                  </a:cubicBezTo>
                  <a:cubicBezTo>
                    <a:pt x="158514" y="20682"/>
                    <a:pt x="158489" y="20657"/>
                    <a:pt x="158464" y="20657"/>
                  </a:cubicBezTo>
                  <a:close/>
                  <a:moveTo>
                    <a:pt x="175078" y="20003"/>
                  </a:moveTo>
                  <a:cubicBezTo>
                    <a:pt x="175064" y="20003"/>
                    <a:pt x="175046" y="20011"/>
                    <a:pt x="175025" y="20031"/>
                  </a:cubicBezTo>
                  <a:cubicBezTo>
                    <a:pt x="174959" y="20265"/>
                    <a:pt x="174925" y="20465"/>
                    <a:pt x="174825" y="20732"/>
                  </a:cubicBezTo>
                  <a:cubicBezTo>
                    <a:pt x="174759" y="21032"/>
                    <a:pt x="174658" y="21266"/>
                    <a:pt x="174625" y="21466"/>
                  </a:cubicBezTo>
                  <a:cubicBezTo>
                    <a:pt x="174604" y="21529"/>
                    <a:pt x="174623" y="21552"/>
                    <a:pt x="174648" y="21552"/>
                  </a:cubicBezTo>
                  <a:cubicBezTo>
                    <a:pt x="174663" y="21552"/>
                    <a:pt x="174680" y="21545"/>
                    <a:pt x="174692" y="21532"/>
                  </a:cubicBezTo>
                  <a:cubicBezTo>
                    <a:pt x="174959" y="21132"/>
                    <a:pt x="175092" y="20532"/>
                    <a:pt x="175125" y="20065"/>
                  </a:cubicBezTo>
                  <a:cubicBezTo>
                    <a:pt x="175125" y="20042"/>
                    <a:pt x="175110" y="20003"/>
                    <a:pt x="175078" y="20003"/>
                  </a:cubicBezTo>
                  <a:close/>
                  <a:moveTo>
                    <a:pt x="41840" y="20811"/>
                  </a:moveTo>
                  <a:cubicBezTo>
                    <a:pt x="41765" y="20811"/>
                    <a:pt x="41697" y="20852"/>
                    <a:pt x="41697" y="20932"/>
                  </a:cubicBezTo>
                  <a:cubicBezTo>
                    <a:pt x="41697" y="21132"/>
                    <a:pt x="41730" y="21299"/>
                    <a:pt x="41830" y="21466"/>
                  </a:cubicBezTo>
                  <a:cubicBezTo>
                    <a:pt x="41864" y="21566"/>
                    <a:pt x="41930" y="21566"/>
                    <a:pt x="42030" y="21566"/>
                  </a:cubicBezTo>
                  <a:lnTo>
                    <a:pt x="42097" y="21532"/>
                  </a:lnTo>
                  <a:cubicBezTo>
                    <a:pt x="42197" y="21466"/>
                    <a:pt x="42197" y="21399"/>
                    <a:pt x="42164" y="21299"/>
                  </a:cubicBezTo>
                  <a:cubicBezTo>
                    <a:pt x="42064" y="21232"/>
                    <a:pt x="42030" y="21099"/>
                    <a:pt x="42030" y="20965"/>
                  </a:cubicBezTo>
                  <a:cubicBezTo>
                    <a:pt x="42013" y="20861"/>
                    <a:pt x="41923" y="20811"/>
                    <a:pt x="41840" y="20811"/>
                  </a:cubicBezTo>
                  <a:close/>
                  <a:moveTo>
                    <a:pt x="181397" y="21399"/>
                  </a:moveTo>
                  <a:lnTo>
                    <a:pt x="181330" y="21432"/>
                  </a:lnTo>
                  <a:lnTo>
                    <a:pt x="181330" y="21532"/>
                  </a:lnTo>
                  <a:lnTo>
                    <a:pt x="181363" y="21566"/>
                  </a:lnTo>
                  <a:lnTo>
                    <a:pt x="181497" y="21566"/>
                  </a:lnTo>
                  <a:lnTo>
                    <a:pt x="181530" y="21532"/>
                  </a:lnTo>
                  <a:lnTo>
                    <a:pt x="181597" y="21532"/>
                  </a:lnTo>
                  <a:lnTo>
                    <a:pt x="181630" y="21466"/>
                  </a:lnTo>
                  <a:cubicBezTo>
                    <a:pt x="181630" y="21466"/>
                    <a:pt x="181630" y="21399"/>
                    <a:pt x="181597" y="21399"/>
                  </a:cubicBezTo>
                  <a:close/>
                  <a:moveTo>
                    <a:pt x="50004" y="19168"/>
                  </a:moveTo>
                  <a:cubicBezTo>
                    <a:pt x="49905" y="19168"/>
                    <a:pt x="49805" y="19308"/>
                    <a:pt x="49903" y="19431"/>
                  </a:cubicBezTo>
                  <a:cubicBezTo>
                    <a:pt x="50747" y="20325"/>
                    <a:pt x="52016" y="20627"/>
                    <a:pt x="53366" y="20627"/>
                  </a:cubicBezTo>
                  <a:cubicBezTo>
                    <a:pt x="53830" y="20627"/>
                    <a:pt x="54304" y="20591"/>
                    <a:pt x="54773" y="20532"/>
                  </a:cubicBezTo>
                  <a:lnTo>
                    <a:pt x="54773" y="20532"/>
                  </a:lnTo>
                  <a:cubicBezTo>
                    <a:pt x="54005" y="20781"/>
                    <a:pt x="53048" y="21120"/>
                    <a:pt x="52254" y="21120"/>
                  </a:cubicBezTo>
                  <a:cubicBezTo>
                    <a:pt x="51669" y="21120"/>
                    <a:pt x="51172" y="20936"/>
                    <a:pt x="50903" y="20398"/>
                  </a:cubicBezTo>
                  <a:cubicBezTo>
                    <a:pt x="50880" y="20340"/>
                    <a:pt x="50832" y="20314"/>
                    <a:pt x="50781" y="20314"/>
                  </a:cubicBezTo>
                  <a:cubicBezTo>
                    <a:pt x="50686" y="20314"/>
                    <a:pt x="50582" y="20402"/>
                    <a:pt x="50603" y="20532"/>
                  </a:cubicBezTo>
                  <a:cubicBezTo>
                    <a:pt x="50850" y="21285"/>
                    <a:pt x="51596" y="21571"/>
                    <a:pt x="52456" y="21571"/>
                  </a:cubicBezTo>
                  <a:cubicBezTo>
                    <a:pt x="53690" y="21571"/>
                    <a:pt x="55156" y="20980"/>
                    <a:pt x="55707" y="20332"/>
                  </a:cubicBezTo>
                  <a:cubicBezTo>
                    <a:pt x="56608" y="20131"/>
                    <a:pt x="57508" y="19898"/>
                    <a:pt x="58142" y="19631"/>
                  </a:cubicBezTo>
                  <a:cubicBezTo>
                    <a:pt x="58242" y="19631"/>
                    <a:pt x="58242" y="19464"/>
                    <a:pt x="58109" y="19464"/>
                  </a:cubicBezTo>
                  <a:cubicBezTo>
                    <a:pt x="57994" y="19455"/>
                    <a:pt x="57878" y="19451"/>
                    <a:pt x="57761" y="19451"/>
                  </a:cubicBezTo>
                  <a:cubicBezTo>
                    <a:pt x="56171" y="19451"/>
                    <a:pt x="54347" y="20226"/>
                    <a:pt x="52681" y="20226"/>
                  </a:cubicBezTo>
                  <a:cubicBezTo>
                    <a:pt x="51750" y="20226"/>
                    <a:pt x="50868" y="19984"/>
                    <a:pt x="50103" y="19231"/>
                  </a:cubicBezTo>
                  <a:cubicBezTo>
                    <a:pt x="50076" y="19186"/>
                    <a:pt x="50040" y="19168"/>
                    <a:pt x="50004" y="19168"/>
                  </a:cubicBezTo>
                  <a:close/>
                  <a:moveTo>
                    <a:pt x="170469" y="18143"/>
                  </a:moveTo>
                  <a:cubicBezTo>
                    <a:pt x="170629" y="18143"/>
                    <a:pt x="170793" y="18170"/>
                    <a:pt x="170956" y="18230"/>
                  </a:cubicBezTo>
                  <a:cubicBezTo>
                    <a:pt x="171265" y="18339"/>
                    <a:pt x="171485" y="18547"/>
                    <a:pt x="171653" y="18800"/>
                  </a:cubicBezTo>
                  <a:lnTo>
                    <a:pt x="171653" y="18800"/>
                  </a:lnTo>
                  <a:lnTo>
                    <a:pt x="171623" y="18830"/>
                  </a:lnTo>
                  <a:cubicBezTo>
                    <a:pt x="171957" y="19498"/>
                    <a:pt x="172157" y="20231"/>
                    <a:pt x="171790" y="20932"/>
                  </a:cubicBezTo>
                  <a:cubicBezTo>
                    <a:pt x="171513" y="21424"/>
                    <a:pt x="171010" y="21774"/>
                    <a:pt x="170437" y="21774"/>
                  </a:cubicBezTo>
                  <a:cubicBezTo>
                    <a:pt x="170388" y="21774"/>
                    <a:pt x="170339" y="21771"/>
                    <a:pt x="170289" y="21766"/>
                  </a:cubicBezTo>
                  <a:cubicBezTo>
                    <a:pt x="169388" y="21666"/>
                    <a:pt x="168688" y="20765"/>
                    <a:pt x="168621" y="19898"/>
                  </a:cubicBezTo>
                  <a:lnTo>
                    <a:pt x="168621" y="19898"/>
                  </a:lnTo>
                  <a:lnTo>
                    <a:pt x="168654" y="19965"/>
                  </a:lnTo>
                  <a:cubicBezTo>
                    <a:pt x="168688" y="20265"/>
                    <a:pt x="168821" y="20565"/>
                    <a:pt x="168988" y="20832"/>
                  </a:cubicBezTo>
                  <a:cubicBezTo>
                    <a:pt x="169121" y="21065"/>
                    <a:pt x="169288" y="21266"/>
                    <a:pt x="169488" y="21399"/>
                  </a:cubicBezTo>
                  <a:cubicBezTo>
                    <a:pt x="169588" y="21432"/>
                    <a:pt x="169622" y="21466"/>
                    <a:pt x="169688" y="21499"/>
                  </a:cubicBezTo>
                  <a:cubicBezTo>
                    <a:pt x="169926" y="21638"/>
                    <a:pt x="170164" y="21718"/>
                    <a:pt x="170409" y="21718"/>
                  </a:cubicBezTo>
                  <a:cubicBezTo>
                    <a:pt x="170576" y="21718"/>
                    <a:pt x="170746" y="21680"/>
                    <a:pt x="170922" y="21599"/>
                  </a:cubicBezTo>
                  <a:cubicBezTo>
                    <a:pt x="171189" y="21466"/>
                    <a:pt x="171389" y="21266"/>
                    <a:pt x="171490" y="20999"/>
                  </a:cubicBezTo>
                  <a:cubicBezTo>
                    <a:pt x="171623" y="20832"/>
                    <a:pt x="171756" y="20632"/>
                    <a:pt x="171790" y="20398"/>
                  </a:cubicBezTo>
                  <a:cubicBezTo>
                    <a:pt x="171823" y="20231"/>
                    <a:pt x="171790" y="20098"/>
                    <a:pt x="171790" y="19931"/>
                  </a:cubicBezTo>
                  <a:cubicBezTo>
                    <a:pt x="171790" y="19664"/>
                    <a:pt x="171690" y="19398"/>
                    <a:pt x="171623" y="19131"/>
                  </a:cubicBezTo>
                  <a:cubicBezTo>
                    <a:pt x="171623" y="19097"/>
                    <a:pt x="171556" y="19064"/>
                    <a:pt x="171556" y="18997"/>
                  </a:cubicBezTo>
                  <a:cubicBezTo>
                    <a:pt x="171523" y="18897"/>
                    <a:pt x="171490" y="18830"/>
                    <a:pt x="171356" y="18797"/>
                  </a:cubicBezTo>
                  <a:cubicBezTo>
                    <a:pt x="171289" y="18730"/>
                    <a:pt x="171156" y="18597"/>
                    <a:pt x="171023" y="18564"/>
                  </a:cubicBezTo>
                  <a:cubicBezTo>
                    <a:pt x="170956" y="18464"/>
                    <a:pt x="170856" y="18430"/>
                    <a:pt x="170789" y="18397"/>
                  </a:cubicBezTo>
                  <a:cubicBezTo>
                    <a:pt x="170656" y="18330"/>
                    <a:pt x="170514" y="18297"/>
                    <a:pt x="170376" y="18297"/>
                  </a:cubicBezTo>
                  <a:cubicBezTo>
                    <a:pt x="170239" y="18297"/>
                    <a:pt x="170105" y="18330"/>
                    <a:pt x="169988" y="18397"/>
                  </a:cubicBezTo>
                  <a:lnTo>
                    <a:pt x="169788" y="18397"/>
                  </a:lnTo>
                  <a:cubicBezTo>
                    <a:pt x="169555" y="18497"/>
                    <a:pt x="169388" y="18630"/>
                    <a:pt x="169288" y="18797"/>
                  </a:cubicBezTo>
                  <a:lnTo>
                    <a:pt x="169188" y="18764"/>
                  </a:lnTo>
                  <a:lnTo>
                    <a:pt x="169255" y="18664"/>
                  </a:lnTo>
                  <a:cubicBezTo>
                    <a:pt x="169577" y="18367"/>
                    <a:pt x="170009" y="18143"/>
                    <a:pt x="170469" y="18143"/>
                  </a:cubicBezTo>
                  <a:close/>
                  <a:moveTo>
                    <a:pt x="137665" y="21632"/>
                  </a:moveTo>
                  <a:cubicBezTo>
                    <a:pt x="137599" y="21632"/>
                    <a:pt x="137599" y="21799"/>
                    <a:pt x="137665" y="21799"/>
                  </a:cubicBezTo>
                  <a:cubicBezTo>
                    <a:pt x="137765" y="21799"/>
                    <a:pt x="137765" y="21632"/>
                    <a:pt x="137665" y="21632"/>
                  </a:cubicBezTo>
                  <a:close/>
                  <a:moveTo>
                    <a:pt x="164088" y="19124"/>
                  </a:moveTo>
                  <a:cubicBezTo>
                    <a:pt x="164086" y="19124"/>
                    <a:pt x="164084" y="19126"/>
                    <a:pt x="164084" y="19131"/>
                  </a:cubicBezTo>
                  <a:cubicBezTo>
                    <a:pt x="163684" y="19464"/>
                    <a:pt x="163684" y="20031"/>
                    <a:pt x="163784" y="20465"/>
                  </a:cubicBezTo>
                  <a:cubicBezTo>
                    <a:pt x="163851" y="20899"/>
                    <a:pt x="163951" y="21532"/>
                    <a:pt x="164284" y="21799"/>
                  </a:cubicBezTo>
                  <a:lnTo>
                    <a:pt x="164318" y="21766"/>
                  </a:lnTo>
                  <a:cubicBezTo>
                    <a:pt x="164151" y="21065"/>
                    <a:pt x="163417" y="19898"/>
                    <a:pt x="164118" y="19231"/>
                  </a:cubicBezTo>
                  <a:cubicBezTo>
                    <a:pt x="164146" y="19202"/>
                    <a:pt x="164101" y="19124"/>
                    <a:pt x="164088" y="19124"/>
                  </a:cubicBezTo>
                  <a:close/>
                  <a:moveTo>
                    <a:pt x="157913" y="20582"/>
                  </a:moveTo>
                  <a:cubicBezTo>
                    <a:pt x="157880" y="20582"/>
                    <a:pt x="157846" y="20598"/>
                    <a:pt x="157846" y="20632"/>
                  </a:cubicBezTo>
                  <a:cubicBezTo>
                    <a:pt x="157913" y="20932"/>
                    <a:pt x="157913" y="21266"/>
                    <a:pt x="158013" y="21566"/>
                  </a:cubicBezTo>
                  <a:cubicBezTo>
                    <a:pt x="158087" y="21688"/>
                    <a:pt x="158214" y="21829"/>
                    <a:pt x="158356" y="21829"/>
                  </a:cubicBezTo>
                  <a:cubicBezTo>
                    <a:pt x="158407" y="21829"/>
                    <a:pt x="158460" y="21810"/>
                    <a:pt x="158514" y="21766"/>
                  </a:cubicBezTo>
                  <a:lnTo>
                    <a:pt x="158514" y="21733"/>
                  </a:lnTo>
                  <a:cubicBezTo>
                    <a:pt x="158080" y="21699"/>
                    <a:pt x="158080" y="21032"/>
                    <a:pt x="157980" y="20632"/>
                  </a:cubicBezTo>
                  <a:cubicBezTo>
                    <a:pt x="157980" y="20598"/>
                    <a:pt x="157947" y="20582"/>
                    <a:pt x="157913" y="20582"/>
                  </a:cubicBezTo>
                  <a:close/>
                  <a:moveTo>
                    <a:pt x="146444" y="19619"/>
                  </a:moveTo>
                  <a:cubicBezTo>
                    <a:pt x="146428" y="19619"/>
                    <a:pt x="146413" y="19623"/>
                    <a:pt x="146405" y="19631"/>
                  </a:cubicBezTo>
                  <a:cubicBezTo>
                    <a:pt x="145905" y="20365"/>
                    <a:pt x="145071" y="20365"/>
                    <a:pt x="144303" y="20598"/>
                  </a:cubicBezTo>
                  <a:cubicBezTo>
                    <a:pt x="143503" y="20865"/>
                    <a:pt x="142669" y="21232"/>
                    <a:pt x="142002" y="21766"/>
                  </a:cubicBezTo>
                  <a:cubicBezTo>
                    <a:pt x="141973" y="21795"/>
                    <a:pt x="141994" y="21873"/>
                    <a:pt x="142043" y="21873"/>
                  </a:cubicBezTo>
                  <a:cubicBezTo>
                    <a:pt x="142051" y="21873"/>
                    <a:pt x="142059" y="21871"/>
                    <a:pt x="142069" y="21866"/>
                  </a:cubicBezTo>
                  <a:cubicBezTo>
                    <a:pt x="142936" y="21232"/>
                    <a:pt x="144003" y="20932"/>
                    <a:pt x="145071" y="20698"/>
                  </a:cubicBezTo>
                  <a:cubicBezTo>
                    <a:pt x="145638" y="20532"/>
                    <a:pt x="146305" y="20332"/>
                    <a:pt x="146505" y="19731"/>
                  </a:cubicBezTo>
                  <a:cubicBezTo>
                    <a:pt x="146555" y="19656"/>
                    <a:pt x="146493" y="19619"/>
                    <a:pt x="146444" y="19619"/>
                  </a:cubicBezTo>
                  <a:close/>
                  <a:moveTo>
                    <a:pt x="85322" y="19578"/>
                  </a:moveTo>
                  <a:cubicBezTo>
                    <a:pt x="83802" y="19578"/>
                    <a:pt x="82309" y="20627"/>
                    <a:pt x="81292" y="21699"/>
                  </a:cubicBezTo>
                  <a:cubicBezTo>
                    <a:pt x="81236" y="21755"/>
                    <a:pt x="81344" y="21881"/>
                    <a:pt x="81400" y="21881"/>
                  </a:cubicBezTo>
                  <a:cubicBezTo>
                    <a:pt x="81411" y="21881"/>
                    <a:pt x="81420" y="21877"/>
                    <a:pt x="81425" y="21866"/>
                  </a:cubicBezTo>
                  <a:cubicBezTo>
                    <a:pt x="82192" y="21132"/>
                    <a:pt x="82893" y="20598"/>
                    <a:pt x="83894" y="20365"/>
                  </a:cubicBezTo>
                  <a:cubicBezTo>
                    <a:pt x="84694" y="20131"/>
                    <a:pt x="85562" y="20298"/>
                    <a:pt x="86295" y="20031"/>
                  </a:cubicBezTo>
                  <a:cubicBezTo>
                    <a:pt x="86429" y="19965"/>
                    <a:pt x="86429" y="19764"/>
                    <a:pt x="86295" y="19731"/>
                  </a:cubicBezTo>
                  <a:cubicBezTo>
                    <a:pt x="85973" y="19625"/>
                    <a:pt x="85647" y="19578"/>
                    <a:pt x="85322" y="19578"/>
                  </a:cubicBezTo>
                  <a:close/>
                  <a:moveTo>
                    <a:pt x="136827" y="21552"/>
                  </a:moveTo>
                  <a:cubicBezTo>
                    <a:pt x="136818" y="21552"/>
                    <a:pt x="136808" y="21556"/>
                    <a:pt x="136798" y="21566"/>
                  </a:cubicBezTo>
                  <a:cubicBezTo>
                    <a:pt x="136765" y="21599"/>
                    <a:pt x="136765" y="21632"/>
                    <a:pt x="136731" y="21699"/>
                  </a:cubicBezTo>
                  <a:cubicBezTo>
                    <a:pt x="136665" y="21733"/>
                    <a:pt x="136665" y="21766"/>
                    <a:pt x="136631" y="21799"/>
                  </a:cubicBezTo>
                  <a:cubicBezTo>
                    <a:pt x="136610" y="21864"/>
                    <a:pt x="136673" y="21915"/>
                    <a:pt x="136729" y="21915"/>
                  </a:cubicBezTo>
                  <a:cubicBezTo>
                    <a:pt x="136759" y="21915"/>
                    <a:pt x="136787" y="21901"/>
                    <a:pt x="136798" y="21866"/>
                  </a:cubicBezTo>
                  <a:cubicBezTo>
                    <a:pt x="136798" y="21799"/>
                    <a:pt x="136831" y="21766"/>
                    <a:pt x="136831" y="21733"/>
                  </a:cubicBezTo>
                  <a:cubicBezTo>
                    <a:pt x="136865" y="21666"/>
                    <a:pt x="136865" y="21632"/>
                    <a:pt x="136865" y="21599"/>
                  </a:cubicBezTo>
                  <a:cubicBezTo>
                    <a:pt x="136865" y="21576"/>
                    <a:pt x="136848" y="21552"/>
                    <a:pt x="136827" y="21552"/>
                  </a:cubicBezTo>
                  <a:close/>
                  <a:moveTo>
                    <a:pt x="165152" y="20457"/>
                  </a:moveTo>
                  <a:cubicBezTo>
                    <a:pt x="165135" y="20457"/>
                    <a:pt x="165118" y="20482"/>
                    <a:pt x="165118" y="20532"/>
                  </a:cubicBezTo>
                  <a:cubicBezTo>
                    <a:pt x="165152" y="20965"/>
                    <a:pt x="165285" y="21566"/>
                    <a:pt x="165619" y="21933"/>
                  </a:cubicBezTo>
                  <a:cubicBezTo>
                    <a:pt x="165585" y="21699"/>
                    <a:pt x="165452" y="21466"/>
                    <a:pt x="165352" y="21266"/>
                  </a:cubicBezTo>
                  <a:cubicBezTo>
                    <a:pt x="165285" y="20999"/>
                    <a:pt x="165252" y="20765"/>
                    <a:pt x="165185" y="20532"/>
                  </a:cubicBezTo>
                  <a:cubicBezTo>
                    <a:pt x="165185" y="20482"/>
                    <a:pt x="165168" y="20457"/>
                    <a:pt x="165152" y="20457"/>
                  </a:cubicBezTo>
                  <a:close/>
                  <a:moveTo>
                    <a:pt x="73974" y="21000"/>
                  </a:moveTo>
                  <a:cubicBezTo>
                    <a:pt x="73870" y="21000"/>
                    <a:pt x="73765" y="21102"/>
                    <a:pt x="73786" y="21232"/>
                  </a:cubicBezTo>
                  <a:cubicBezTo>
                    <a:pt x="73875" y="21707"/>
                    <a:pt x="74228" y="21944"/>
                    <a:pt x="74703" y="21944"/>
                  </a:cubicBezTo>
                  <a:cubicBezTo>
                    <a:pt x="74763" y="21944"/>
                    <a:pt x="74824" y="21940"/>
                    <a:pt x="74887" y="21933"/>
                  </a:cubicBezTo>
                  <a:cubicBezTo>
                    <a:pt x="75254" y="21899"/>
                    <a:pt x="75955" y="21699"/>
                    <a:pt x="76055" y="21232"/>
                  </a:cubicBezTo>
                  <a:cubicBezTo>
                    <a:pt x="76055" y="21132"/>
                    <a:pt x="76021" y="21099"/>
                    <a:pt x="75955" y="21099"/>
                  </a:cubicBezTo>
                  <a:cubicBezTo>
                    <a:pt x="75932" y="21096"/>
                    <a:pt x="75909" y="21095"/>
                    <a:pt x="75886" y="21095"/>
                  </a:cubicBezTo>
                  <a:cubicBezTo>
                    <a:pt x="75494" y="21095"/>
                    <a:pt x="75053" y="21440"/>
                    <a:pt x="74660" y="21440"/>
                  </a:cubicBezTo>
                  <a:cubicBezTo>
                    <a:pt x="74464" y="21440"/>
                    <a:pt x="74280" y="21355"/>
                    <a:pt x="74120" y="21099"/>
                  </a:cubicBezTo>
                  <a:cubicBezTo>
                    <a:pt x="74085" y="21029"/>
                    <a:pt x="74030" y="21000"/>
                    <a:pt x="73974" y="21000"/>
                  </a:cubicBezTo>
                  <a:close/>
                  <a:moveTo>
                    <a:pt x="147339" y="20932"/>
                  </a:moveTo>
                  <a:cubicBezTo>
                    <a:pt x="146438" y="21032"/>
                    <a:pt x="145404" y="21399"/>
                    <a:pt x="144670" y="21966"/>
                  </a:cubicBezTo>
                  <a:cubicBezTo>
                    <a:pt x="144643" y="22020"/>
                    <a:pt x="144660" y="22075"/>
                    <a:pt x="144704" y="22075"/>
                  </a:cubicBezTo>
                  <a:cubicBezTo>
                    <a:pt x="144714" y="22075"/>
                    <a:pt x="144725" y="22072"/>
                    <a:pt x="144737" y="22066"/>
                  </a:cubicBezTo>
                  <a:cubicBezTo>
                    <a:pt x="145471" y="21466"/>
                    <a:pt x="146438" y="21232"/>
                    <a:pt x="147339" y="20965"/>
                  </a:cubicBezTo>
                  <a:lnTo>
                    <a:pt x="147339" y="20932"/>
                  </a:lnTo>
                  <a:close/>
                  <a:moveTo>
                    <a:pt x="173291" y="21966"/>
                  </a:moveTo>
                  <a:lnTo>
                    <a:pt x="173257" y="22033"/>
                  </a:lnTo>
                  <a:lnTo>
                    <a:pt x="173257" y="22066"/>
                  </a:lnTo>
                  <a:lnTo>
                    <a:pt x="173257" y="22099"/>
                  </a:lnTo>
                  <a:lnTo>
                    <a:pt x="173291" y="22099"/>
                  </a:lnTo>
                  <a:lnTo>
                    <a:pt x="173324" y="22066"/>
                  </a:lnTo>
                  <a:lnTo>
                    <a:pt x="173291" y="21966"/>
                  </a:lnTo>
                  <a:close/>
                  <a:moveTo>
                    <a:pt x="126431" y="18554"/>
                  </a:moveTo>
                  <a:cubicBezTo>
                    <a:pt x="126417" y="18554"/>
                    <a:pt x="126403" y="18557"/>
                    <a:pt x="126391" y="18564"/>
                  </a:cubicBezTo>
                  <a:cubicBezTo>
                    <a:pt x="125990" y="18797"/>
                    <a:pt x="125757" y="19131"/>
                    <a:pt x="125423" y="19431"/>
                  </a:cubicBezTo>
                  <a:cubicBezTo>
                    <a:pt x="124823" y="19965"/>
                    <a:pt x="124323" y="20198"/>
                    <a:pt x="123622" y="20532"/>
                  </a:cubicBezTo>
                  <a:cubicBezTo>
                    <a:pt x="122888" y="20899"/>
                    <a:pt x="121988" y="21266"/>
                    <a:pt x="121387" y="21866"/>
                  </a:cubicBezTo>
                  <a:cubicBezTo>
                    <a:pt x="121264" y="21928"/>
                    <a:pt x="121368" y="22103"/>
                    <a:pt x="121517" y="22103"/>
                  </a:cubicBezTo>
                  <a:cubicBezTo>
                    <a:pt x="121529" y="22103"/>
                    <a:pt x="121541" y="22102"/>
                    <a:pt x="121554" y="22099"/>
                  </a:cubicBezTo>
                  <a:cubicBezTo>
                    <a:pt x="122488" y="21899"/>
                    <a:pt x="123389" y="21299"/>
                    <a:pt x="124122" y="20732"/>
                  </a:cubicBezTo>
                  <a:cubicBezTo>
                    <a:pt x="124923" y="20098"/>
                    <a:pt x="125957" y="19531"/>
                    <a:pt x="126491" y="18630"/>
                  </a:cubicBezTo>
                  <a:cubicBezTo>
                    <a:pt x="126545" y="18603"/>
                    <a:pt x="126490" y="18554"/>
                    <a:pt x="126431" y="18554"/>
                  </a:cubicBezTo>
                  <a:close/>
                  <a:moveTo>
                    <a:pt x="152400" y="21351"/>
                  </a:moveTo>
                  <a:cubicBezTo>
                    <a:pt x="151877" y="21351"/>
                    <a:pt x="151435" y="21732"/>
                    <a:pt x="151075" y="22033"/>
                  </a:cubicBezTo>
                  <a:cubicBezTo>
                    <a:pt x="150994" y="22060"/>
                    <a:pt x="151044" y="22109"/>
                    <a:pt x="151084" y="22109"/>
                  </a:cubicBezTo>
                  <a:cubicBezTo>
                    <a:pt x="151093" y="22109"/>
                    <a:pt x="151102" y="22106"/>
                    <a:pt x="151108" y="22099"/>
                  </a:cubicBezTo>
                  <a:cubicBezTo>
                    <a:pt x="151509" y="21766"/>
                    <a:pt x="151942" y="21466"/>
                    <a:pt x="152509" y="21432"/>
                  </a:cubicBezTo>
                  <a:lnTo>
                    <a:pt x="152576" y="21366"/>
                  </a:lnTo>
                  <a:cubicBezTo>
                    <a:pt x="152516" y="21356"/>
                    <a:pt x="152457" y="21351"/>
                    <a:pt x="152400" y="21351"/>
                  </a:cubicBezTo>
                  <a:close/>
                  <a:moveTo>
                    <a:pt x="171856" y="18597"/>
                  </a:moveTo>
                  <a:lnTo>
                    <a:pt x="171856" y="18597"/>
                  </a:lnTo>
                  <a:cubicBezTo>
                    <a:pt x="172624" y="19431"/>
                    <a:pt x="172524" y="20765"/>
                    <a:pt x="171756" y="21599"/>
                  </a:cubicBezTo>
                  <a:cubicBezTo>
                    <a:pt x="171375" y="21991"/>
                    <a:pt x="170909" y="22163"/>
                    <a:pt x="170447" y="22163"/>
                  </a:cubicBezTo>
                  <a:cubicBezTo>
                    <a:pt x="169492" y="22163"/>
                    <a:pt x="168556" y="21432"/>
                    <a:pt x="168421" y="20398"/>
                  </a:cubicBezTo>
                  <a:lnTo>
                    <a:pt x="168421" y="19965"/>
                  </a:lnTo>
                  <a:cubicBezTo>
                    <a:pt x="168421" y="19931"/>
                    <a:pt x="168454" y="19865"/>
                    <a:pt x="168454" y="19798"/>
                  </a:cubicBezTo>
                  <a:lnTo>
                    <a:pt x="168454" y="20265"/>
                  </a:lnTo>
                  <a:cubicBezTo>
                    <a:pt x="168587" y="21099"/>
                    <a:pt x="169255" y="21866"/>
                    <a:pt x="170089" y="21999"/>
                  </a:cubicBezTo>
                  <a:cubicBezTo>
                    <a:pt x="170188" y="22019"/>
                    <a:pt x="170287" y="22029"/>
                    <a:pt x="170387" y="22029"/>
                  </a:cubicBezTo>
                  <a:cubicBezTo>
                    <a:pt x="170956" y="22029"/>
                    <a:pt x="171511" y="21715"/>
                    <a:pt x="171823" y="21232"/>
                  </a:cubicBezTo>
                  <a:cubicBezTo>
                    <a:pt x="172193" y="20678"/>
                    <a:pt x="172210" y="20108"/>
                    <a:pt x="172020" y="19544"/>
                  </a:cubicBezTo>
                  <a:lnTo>
                    <a:pt x="172020" y="19544"/>
                  </a:lnTo>
                  <a:cubicBezTo>
                    <a:pt x="172027" y="19546"/>
                    <a:pt x="172033" y="19548"/>
                    <a:pt x="172040" y="19548"/>
                  </a:cubicBezTo>
                  <a:cubicBezTo>
                    <a:pt x="172065" y="19548"/>
                    <a:pt x="172090" y="19531"/>
                    <a:pt x="172090" y="19498"/>
                  </a:cubicBezTo>
                  <a:cubicBezTo>
                    <a:pt x="172123" y="19164"/>
                    <a:pt x="172023" y="18830"/>
                    <a:pt x="171856" y="18597"/>
                  </a:cubicBezTo>
                  <a:close/>
                  <a:moveTo>
                    <a:pt x="152391" y="20360"/>
                  </a:moveTo>
                  <a:cubicBezTo>
                    <a:pt x="151087" y="20360"/>
                    <a:pt x="149777" y="21652"/>
                    <a:pt x="148740" y="22200"/>
                  </a:cubicBezTo>
                  <a:cubicBezTo>
                    <a:pt x="149813" y="21793"/>
                    <a:pt x="151164" y="20504"/>
                    <a:pt x="152420" y="20504"/>
                  </a:cubicBezTo>
                  <a:cubicBezTo>
                    <a:pt x="152608" y="20504"/>
                    <a:pt x="152794" y="20533"/>
                    <a:pt x="152976" y="20598"/>
                  </a:cubicBezTo>
                  <a:cubicBezTo>
                    <a:pt x="153076" y="20598"/>
                    <a:pt x="153110" y="20532"/>
                    <a:pt x="153010" y="20465"/>
                  </a:cubicBezTo>
                  <a:cubicBezTo>
                    <a:pt x="152804" y="20392"/>
                    <a:pt x="152598" y="20360"/>
                    <a:pt x="152391" y="20360"/>
                  </a:cubicBezTo>
                  <a:close/>
                  <a:moveTo>
                    <a:pt x="63804" y="6057"/>
                  </a:moveTo>
                  <a:cubicBezTo>
                    <a:pt x="64853" y="6057"/>
                    <a:pt x="65672" y="6579"/>
                    <a:pt x="66081" y="7689"/>
                  </a:cubicBezTo>
                  <a:cubicBezTo>
                    <a:pt x="66248" y="8089"/>
                    <a:pt x="66348" y="8556"/>
                    <a:pt x="66415" y="8990"/>
                  </a:cubicBezTo>
                  <a:lnTo>
                    <a:pt x="66415" y="9424"/>
                  </a:lnTo>
                  <a:cubicBezTo>
                    <a:pt x="66381" y="10925"/>
                    <a:pt x="66014" y="12359"/>
                    <a:pt x="65847" y="13860"/>
                  </a:cubicBezTo>
                  <a:cubicBezTo>
                    <a:pt x="65747" y="14627"/>
                    <a:pt x="65681" y="15461"/>
                    <a:pt x="65781" y="16229"/>
                  </a:cubicBezTo>
                  <a:cubicBezTo>
                    <a:pt x="65614" y="16495"/>
                    <a:pt x="65414" y="16796"/>
                    <a:pt x="65214" y="17063"/>
                  </a:cubicBezTo>
                  <a:cubicBezTo>
                    <a:pt x="65080" y="17196"/>
                    <a:pt x="64947" y="17296"/>
                    <a:pt x="64847" y="17396"/>
                  </a:cubicBezTo>
                  <a:cubicBezTo>
                    <a:pt x="64213" y="17596"/>
                    <a:pt x="63613" y="17963"/>
                    <a:pt x="63079" y="18197"/>
                  </a:cubicBezTo>
                  <a:cubicBezTo>
                    <a:pt x="62945" y="18230"/>
                    <a:pt x="62912" y="18297"/>
                    <a:pt x="62845" y="18397"/>
                  </a:cubicBezTo>
                  <a:cubicBezTo>
                    <a:pt x="62779" y="18430"/>
                    <a:pt x="62712" y="18430"/>
                    <a:pt x="62679" y="18464"/>
                  </a:cubicBezTo>
                  <a:cubicBezTo>
                    <a:pt x="61745" y="18764"/>
                    <a:pt x="60844" y="19097"/>
                    <a:pt x="59910" y="19398"/>
                  </a:cubicBezTo>
                  <a:cubicBezTo>
                    <a:pt x="57742" y="19831"/>
                    <a:pt x="55707" y="21232"/>
                    <a:pt x="53605" y="21933"/>
                  </a:cubicBezTo>
                  <a:cubicBezTo>
                    <a:pt x="53088" y="22116"/>
                    <a:pt x="52630" y="22208"/>
                    <a:pt x="52217" y="22208"/>
                  </a:cubicBezTo>
                  <a:cubicBezTo>
                    <a:pt x="51804" y="22208"/>
                    <a:pt x="51437" y="22116"/>
                    <a:pt x="51104" y="21933"/>
                  </a:cubicBezTo>
                  <a:cubicBezTo>
                    <a:pt x="50670" y="21266"/>
                    <a:pt x="50036" y="20598"/>
                    <a:pt x="49436" y="20065"/>
                  </a:cubicBezTo>
                  <a:cubicBezTo>
                    <a:pt x="48735" y="19064"/>
                    <a:pt x="47868" y="17963"/>
                    <a:pt x="47768" y="16762"/>
                  </a:cubicBezTo>
                  <a:cubicBezTo>
                    <a:pt x="47768" y="16195"/>
                    <a:pt x="47868" y="15595"/>
                    <a:pt x="48001" y="15028"/>
                  </a:cubicBezTo>
                  <a:cubicBezTo>
                    <a:pt x="48101" y="14361"/>
                    <a:pt x="48235" y="13727"/>
                    <a:pt x="48669" y="13126"/>
                  </a:cubicBezTo>
                  <a:cubicBezTo>
                    <a:pt x="49236" y="12359"/>
                    <a:pt x="50103" y="11759"/>
                    <a:pt x="50937" y="11358"/>
                  </a:cubicBezTo>
                  <a:cubicBezTo>
                    <a:pt x="52838" y="10324"/>
                    <a:pt x="54840" y="9591"/>
                    <a:pt x="56741" y="8723"/>
                  </a:cubicBezTo>
                  <a:cubicBezTo>
                    <a:pt x="57875" y="8223"/>
                    <a:pt x="58943" y="7722"/>
                    <a:pt x="60077" y="7222"/>
                  </a:cubicBezTo>
                  <a:cubicBezTo>
                    <a:pt x="61111" y="6755"/>
                    <a:pt x="62212" y="6255"/>
                    <a:pt x="63346" y="6088"/>
                  </a:cubicBezTo>
                  <a:cubicBezTo>
                    <a:pt x="63503" y="6067"/>
                    <a:pt x="63656" y="6057"/>
                    <a:pt x="63804" y="6057"/>
                  </a:cubicBezTo>
                  <a:close/>
                  <a:moveTo>
                    <a:pt x="145905" y="19398"/>
                  </a:moveTo>
                  <a:cubicBezTo>
                    <a:pt x="144837" y="19798"/>
                    <a:pt x="143803" y="20065"/>
                    <a:pt x="142769" y="20398"/>
                  </a:cubicBezTo>
                  <a:cubicBezTo>
                    <a:pt x="141902" y="20698"/>
                    <a:pt x="141135" y="21132"/>
                    <a:pt x="140801" y="22099"/>
                  </a:cubicBezTo>
                  <a:cubicBezTo>
                    <a:pt x="140782" y="22174"/>
                    <a:pt x="140827" y="22218"/>
                    <a:pt x="140875" y="22218"/>
                  </a:cubicBezTo>
                  <a:cubicBezTo>
                    <a:pt x="140913" y="22218"/>
                    <a:pt x="140953" y="22191"/>
                    <a:pt x="140968" y="22133"/>
                  </a:cubicBezTo>
                  <a:cubicBezTo>
                    <a:pt x="141368" y="20999"/>
                    <a:pt x="142669" y="20765"/>
                    <a:pt x="143670" y="20532"/>
                  </a:cubicBezTo>
                  <a:cubicBezTo>
                    <a:pt x="144437" y="20298"/>
                    <a:pt x="145504" y="20165"/>
                    <a:pt x="145971" y="19464"/>
                  </a:cubicBezTo>
                  <a:cubicBezTo>
                    <a:pt x="146005" y="19431"/>
                    <a:pt x="145938" y="19398"/>
                    <a:pt x="145905" y="19398"/>
                  </a:cubicBezTo>
                  <a:close/>
                  <a:moveTo>
                    <a:pt x="86046" y="20748"/>
                  </a:moveTo>
                  <a:cubicBezTo>
                    <a:pt x="85675" y="20748"/>
                    <a:pt x="85306" y="20807"/>
                    <a:pt x="84961" y="20965"/>
                  </a:cubicBezTo>
                  <a:cubicBezTo>
                    <a:pt x="84805" y="21059"/>
                    <a:pt x="84912" y="21269"/>
                    <a:pt x="85062" y="21269"/>
                  </a:cubicBezTo>
                  <a:cubicBezTo>
                    <a:pt x="85073" y="21269"/>
                    <a:pt x="85084" y="21268"/>
                    <a:pt x="85095" y="21266"/>
                  </a:cubicBezTo>
                  <a:cubicBezTo>
                    <a:pt x="85358" y="21220"/>
                    <a:pt x="85616" y="21199"/>
                    <a:pt x="85872" y="21199"/>
                  </a:cubicBezTo>
                  <a:cubicBezTo>
                    <a:pt x="86555" y="21199"/>
                    <a:pt x="87217" y="21347"/>
                    <a:pt x="87897" y="21566"/>
                  </a:cubicBezTo>
                  <a:cubicBezTo>
                    <a:pt x="88564" y="21766"/>
                    <a:pt x="89264" y="22233"/>
                    <a:pt x="89965" y="22266"/>
                  </a:cubicBezTo>
                  <a:cubicBezTo>
                    <a:pt x="90131" y="22266"/>
                    <a:pt x="90198" y="22066"/>
                    <a:pt x="90098" y="21966"/>
                  </a:cubicBezTo>
                  <a:cubicBezTo>
                    <a:pt x="89531" y="21366"/>
                    <a:pt x="88263" y="21132"/>
                    <a:pt x="87463" y="20965"/>
                  </a:cubicBezTo>
                  <a:cubicBezTo>
                    <a:pt x="87026" y="20851"/>
                    <a:pt x="86535" y="20748"/>
                    <a:pt x="86046" y="20748"/>
                  </a:cubicBezTo>
                  <a:close/>
                  <a:moveTo>
                    <a:pt x="152142" y="21966"/>
                  </a:moveTo>
                  <a:cubicBezTo>
                    <a:pt x="152009" y="21966"/>
                    <a:pt x="151842" y="22066"/>
                    <a:pt x="151742" y="22133"/>
                  </a:cubicBezTo>
                  <a:cubicBezTo>
                    <a:pt x="151675" y="22200"/>
                    <a:pt x="151742" y="22266"/>
                    <a:pt x="151742" y="22266"/>
                  </a:cubicBezTo>
                  <a:cubicBezTo>
                    <a:pt x="151842" y="22133"/>
                    <a:pt x="152009" y="22099"/>
                    <a:pt x="152142" y="22066"/>
                  </a:cubicBezTo>
                  <a:lnTo>
                    <a:pt x="152142" y="21966"/>
                  </a:lnTo>
                  <a:close/>
                  <a:moveTo>
                    <a:pt x="157490" y="20679"/>
                  </a:moveTo>
                  <a:cubicBezTo>
                    <a:pt x="157471" y="20679"/>
                    <a:pt x="157446" y="20712"/>
                    <a:pt x="157446" y="20732"/>
                  </a:cubicBezTo>
                  <a:cubicBezTo>
                    <a:pt x="157446" y="21154"/>
                    <a:pt x="157351" y="22369"/>
                    <a:pt x="158087" y="22369"/>
                  </a:cubicBezTo>
                  <a:cubicBezTo>
                    <a:pt x="158106" y="22369"/>
                    <a:pt x="158126" y="22368"/>
                    <a:pt x="158147" y="22366"/>
                  </a:cubicBezTo>
                  <a:cubicBezTo>
                    <a:pt x="158247" y="22366"/>
                    <a:pt x="158247" y="22266"/>
                    <a:pt x="158113" y="22266"/>
                  </a:cubicBezTo>
                  <a:cubicBezTo>
                    <a:pt x="157480" y="22099"/>
                    <a:pt x="157513" y="21266"/>
                    <a:pt x="157513" y="20732"/>
                  </a:cubicBezTo>
                  <a:cubicBezTo>
                    <a:pt x="157513" y="20693"/>
                    <a:pt x="157503" y="20679"/>
                    <a:pt x="157490" y="20679"/>
                  </a:cubicBezTo>
                  <a:close/>
                  <a:moveTo>
                    <a:pt x="180719" y="21684"/>
                  </a:moveTo>
                  <a:cubicBezTo>
                    <a:pt x="180703" y="21684"/>
                    <a:pt x="180684" y="21689"/>
                    <a:pt x="180663" y="21699"/>
                  </a:cubicBezTo>
                  <a:cubicBezTo>
                    <a:pt x="180463" y="21733"/>
                    <a:pt x="180629" y="22133"/>
                    <a:pt x="180663" y="22266"/>
                  </a:cubicBezTo>
                  <a:cubicBezTo>
                    <a:pt x="180678" y="22341"/>
                    <a:pt x="180740" y="22376"/>
                    <a:pt x="180795" y="22376"/>
                  </a:cubicBezTo>
                  <a:cubicBezTo>
                    <a:pt x="180862" y="22376"/>
                    <a:pt x="180918" y="22325"/>
                    <a:pt x="180863" y="22233"/>
                  </a:cubicBezTo>
                  <a:cubicBezTo>
                    <a:pt x="180863" y="22099"/>
                    <a:pt x="180830" y="22033"/>
                    <a:pt x="180830" y="21899"/>
                  </a:cubicBezTo>
                  <a:cubicBezTo>
                    <a:pt x="180830" y="21815"/>
                    <a:pt x="180806" y="21684"/>
                    <a:pt x="180719" y="21684"/>
                  </a:cubicBezTo>
                  <a:close/>
                  <a:moveTo>
                    <a:pt x="172957" y="22066"/>
                  </a:moveTo>
                  <a:cubicBezTo>
                    <a:pt x="172924" y="22066"/>
                    <a:pt x="172857" y="22099"/>
                    <a:pt x="172824" y="22133"/>
                  </a:cubicBezTo>
                  <a:cubicBezTo>
                    <a:pt x="172790" y="22200"/>
                    <a:pt x="172757" y="22233"/>
                    <a:pt x="172757" y="22300"/>
                  </a:cubicBezTo>
                  <a:cubicBezTo>
                    <a:pt x="172715" y="22363"/>
                    <a:pt x="172740" y="22386"/>
                    <a:pt x="172772" y="22386"/>
                  </a:cubicBezTo>
                  <a:cubicBezTo>
                    <a:pt x="172790" y="22386"/>
                    <a:pt x="172812" y="22379"/>
                    <a:pt x="172824" y="22366"/>
                  </a:cubicBezTo>
                  <a:cubicBezTo>
                    <a:pt x="172857" y="22300"/>
                    <a:pt x="172857" y="22266"/>
                    <a:pt x="172924" y="22233"/>
                  </a:cubicBezTo>
                  <a:lnTo>
                    <a:pt x="172957" y="22200"/>
                  </a:lnTo>
                  <a:lnTo>
                    <a:pt x="172991" y="22099"/>
                  </a:lnTo>
                  <a:lnTo>
                    <a:pt x="172957" y="22066"/>
                  </a:lnTo>
                  <a:close/>
                  <a:moveTo>
                    <a:pt x="46000" y="22099"/>
                  </a:moveTo>
                  <a:cubicBezTo>
                    <a:pt x="45933" y="22099"/>
                    <a:pt x="45900" y="22133"/>
                    <a:pt x="45900" y="22200"/>
                  </a:cubicBezTo>
                  <a:cubicBezTo>
                    <a:pt x="45900" y="22233"/>
                    <a:pt x="45900" y="22300"/>
                    <a:pt x="45933" y="22366"/>
                  </a:cubicBezTo>
                  <a:lnTo>
                    <a:pt x="46000" y="22400"/>
                  </a:lnTo>
                  <a:cubicBezTo>
                    <a:pt x="46010" y="22409"/>
                    <a:pt x="46022" y="22413"/>
                    <a:pt x="46037" y="22413"/>
                  </a:cubicBezTo>
                  <a:cubicBezTo>
                    <a:pt x="46072" y="22413"/>
                    <a:pt x="46120" y="22390"/>
                    <a:pt x="46167" y="22366"/>
                  </a:cubicBezTo>
                  <a:cubicBezTo>
                    <a:pt x="46200" y="22300"/>
                    <a:pt x="46200" y="22233"/>
                    <a:pt x="46167" y="22200"/>
                  </a:cubicBezTo>
                  <a:cubicBezTo>
                    <a:pt x="46167" y="22133"/>
                    <a:pt x="46100" y="22099"/>
                    <a:pt x="46067" y="22099"/>
                  </a:cubicBezTo>
                  <a:close/>
                  <a:moveTo>
                    <a:pt x="152609" y="20799"/>
                  </a:moveTo>
                  <a:cubicBezTo>
                    <a:pt x="151275" y="20865"/>
                    <a:pt x="150074" y="21799"/>
                    <a:pt x="148940" y="22466"/>
                  </a:cubicBezTo>
                  <a:lnTo>
                    <a:pt x="148973" y="22533"/>
                  </a:lnTo>
                  <a:cubicBezTo>
                    <a:pt x="150174" y="21866"/>
                    <a:pt x="151308" y="21099"/>
                    <a:pt x="152643" y="20865"/>
                  </a:cubicBezTo>
                  <a:lnTo>
                    <a:pt x="152609" y="20799"/>
                  </a:lnTo>
                  <a:close/>
                  <a:moveTo>
                    <a:pt x="172657" y="21966"/>
                  </a:moveTo>
                  <a:lnTo>
                    <a:pt x="172657" y="21966"/>
                  </a:lnTo>
                  <a:cubicBezTo>
                    <a:pt x="172524" y="22133"/>
                    <a:pt x="172490" y="22366"/>
                    <a:pt x="172323" y="22466"/>
                  </a:cubicBezTo>
                  <a:lnTo>
                    <a:pt x="172357" y="22533"/>
                  </a:lnTo>
                  <a:cubicBezTo>
                    <a:pt x="172524" y="22366"/>
                    <a:pt x="172624" y="22200"/>
                    <a:pt x="172657" y="21966"/>
                  </a:cubicBezTo>
                  <a:close/>
                  <a:moveTo>
                    <a:pt x="170419" y="17754"/>
                  </a:moveTo>
                  <a:cubicBezTo>
                    <a:pt x="169034" y="17754"/>
                    <a:pt x="167836" y="19027"/>
                    <a:pt x="168154" y="20332"/>
                  </a:cubicBezTo>
                  <a:cubicBezTo>
                    <a:pt x="168254" y="21165"/>
                    <a:pt x="168821" y="21999"/>
                    <a:pt x="169655" y="22366"/>
                  </a:cubicBezTo>
                  <a:cubicBezTo>
                    <a:pt x="169949" y="22484"/>
                    <a:pt x="170229" y="22537"/>
                    <a:pt x="170490" y="22537"/>
                  </a:cubicBezTo>
                  <a:cubicBezTo>
                    <a:pt x="172891" y="22537"/>
                    <a:pt x="173751" y="18034"/>
                    <a:pt x="170622" y="17763"/>
                  </a:cubicBezTo>
                  <a:cubicBezTo>
                    <a:pt x="170554" y="17757"/>
                    <a:pt x="170486" y="17754"/>
                    <a:pt x="170419" y="17754"/>
                  </a:cubicBezTo>
                  <a:close/>
                  <a:moveTo>
                    <a:pt x="157163" y="20896"/>
                  </a:moveTo>
                  <a:cubicBezTo>
                    <a:pt x="157137" y="20896"/>
                    <a:pt x="157113" y="20906"/>
                    <a:pt x="157113" y="20932"/>
                  </a:cubicBezTo>
                  <a:cubicBezTo>
                    <a:pt x="157079" y="21466"/>
                    <a:pt x="156979" y="22366"/>
                    <a:pt x="157646" y="22533"/>
                  </a:cubicBezTo>
                  <a:cubicBezTo>
                    <a:pt x="157660" y="22538"/>
                    <a:pt x="157672" y="22540"/>
                    <a:pt x="157683" y="22540"/>
                  </a:cubicBezTo>
                  <a:cubicBezTo>
                    <a:pt x="157745" y="22540"/>
                    <a:pt x="157737" y="22462"/>
                    <a:pt x="157680" y="22433"/>
                  </a:cubicBezTo>
                  <a:cubicBezTo>
                    <a:pt x="157179" y="22099"/>
                    <a:pt x="157179" y="21532"/>
                    <a:pt x="157213" y="20965"/>
                  </a:cubicBezTo>
                  <a:cubicBezTo>
                    <a:pt x="157254" y="20924"/>
                    <a:pt x="157206" y="20896"/>
                    <a:pt x="157163" y="20896"/>
                  </a:cubicBezTo>
                  <a:close/>
                  <a:moveTo>
                    <a:pt x="150541" y="20532"/>
                  </a:moveTo>
                  <a:cubicBezTo>
                    <a:pt x="149755" y="20562"/>
                    <a:pt x="149105" y="20949"/>
                    <a:pt x="148494" y="21419"/>
                  </a:cubicBezTo>
                  <a:lnTo>
                    <a:pt x="148494" y="21419"/>
                  </a:lnTo>
                  <a:cubicBezTo>
                    <a:pt x="148504" y="21399"/>
                    <a:pt x="148497" y="21366"/>
                    <a:pt x="148473" y="21366"/>
                  </a:cubicBezTo>
                  <a:cubicBezTo>
                    <a:pt x="148325" y="21346"/>
                    <a:pt x="148176" y="21336"/>
                    <a:pt x="148027" y="21336"/>
                  </a:cubicBezTo>
                  <a:cubicBezTo>
                    <a:pt x="146931" y="21336"/>
                    <a:pt x="145818" y="21846"/>
                    <a:pt x="144937" y="22433"/>
                  </a:cubicBezTo>
                  <a:cubicBezTo>
                    <a:pt x="144904" y="22466"/>
                    <a:pt x="144937" y="22566"/>
                    <a:pt x="144971" y="22566"/>
                  </a:cubicBezTo>
                  <a:cubicBezTo>
                    <a:pt x="146105" y="21799"/>
                    <a:pt x="147172" y="21532"/>
                    <a:pt x="148473" y="21432"/>
                  </a:cubicBezTo>
                  <a:cubicBezTo>
                    <a:pt x="148474" y="21432"/>
                    <a:pt x="148475" y="21432"/>
                    <a:pt x="148476" y="21432"/>
                  </a:cubicBezTo>
                  <a:lnTo>
                    <a:pt x="148476" y="21432"/>
                  </a:lnTo>
                  <a:cubicBezTo>
                    <a:pt x="148419" y="21476"/>
                    <a:pt x="148363" y="21521"/>
                    <a:pt x="148306" y="21566"/>
                  </a:cubicBezTo>
                  <a:cubicBezTo>
                    <a:pt x="148283" y="21613"/>
                    <a:pt x="148309" y="21660"/>
                    <a:pt x="148327" y="21660"/>
                  </a:cubicBezTo>
                  <a:cubicBezTo>
                    <a:pt x="148334" y="21660"/>
                    <a:pt x="148340" y="21652"/>
                    <a:pt x="148340" y="21632"/>
                  </a:cubicBezTo>
                  <a:cubicBezTo>
                    <a:pt x="148673" y="21399"/>
                    <a:pt x="149007" y="21099"/>
                    <a:pt x="149374" y="20932"/>
                  </a:cubicBezTo>
                  <a:cubicBezTo>
                    <a:pt x="149774" y="20765"/>
                    <a:pt x="150174" y="20698"/>
                    <a:pt x="150541" y="20598"/>
                  </a:cubicBezTo>
                  <a:cubicBezTo>
                    <a:pt x="150608" y="20598"/>
                    <a:pt x="150608" y="20532"/>
                    <a:pt x="150541" y="20532"/>
                  </a:cubicBezTo>
                  <a:close/>
                  <a:moveTo>
                    <a:pt x="176293" y="18430"/>
                  </a:moveTo>
                  <a:lnTo>
                    <a:pt x="176293" y="18430"/>
                  </a:lnTo>
                  <a:cubicBezTo>
                    <a:pt x="176593" y="18864"/>
                    <a:pt x="176860" y="19131"/>
                    <a:pt x="177127" y="19431"/>
                  </a:cubicBezTo>
                  <a:cubicBezTo>
                    <a:pt x="177527" y="20098"/>
                    <a:pt x="177794" y="20799"/>
                    <a:pt x="177928" y="21566"/>
                  </a:cubicBezTo>
                  <a:cubicBezTo>
                    <a:pt x="177928" y="21632"/>
                    <a:pt x="177928" y="21733"/>
                    <a:pt x="177861" y="21799"/>
                  </a:cubicBezTo>
                  <a:lnTo>
                    <a:pt x="177827" y="21799"/>
                  </a:lnTo>
                  <a:cubicBezTo>
                    <a:pt x="177794" y="21933"/>
                    <a:pt x="177694" y="22066"/>
                    <a:pt x="177661" y="22200"/>
                  </a:cubicBezTo>
                  <a:cubicBezTo>
                    <a:pt x="177661" y="22099"/>
                    <a:pt x="177694" y="21999"/>
                    <a:pt x="177694" y="21966"/>
                  </a:cubicBezTo>
                  <a:lnTo>
                    <a:pt x="177694" y="21933"/>
                  </a:lnTo>
                  <a:lnTo>
                    <a:pt x="177694" y="21899"/>
                  </a:lnTo>
                  <a:lnTo>
                    <a:pt x="177661" y="21866"/>
                  </a:lnTo>
                  <a:cubicBezTo>
                    <a:pt x="177627" y="21866"/>
                    <a:pt x="177594" y="21866"/>
                    <a:pt x="177594" y="21899"/>
                  </a:cubicBezTo>
                  <a:cubicBezTo>
                    <a:pt x="177494" y="22133"/>
                    <a:pt x="177427" y="22366"/>
                    <a:pt x="177294" y="22566"/>
                  </a:cubicBezTo>
                  <a:cubicBezTo>
                    <a:pt x="177327" y="22466"/>
                    <a:pt x="177327" y="22366"/>
                    <a:pt x="177360" y="22233"/>
                  </a:cubicBezTo>
                  <a:lnTo>
                    <a:pt x="177360" y="22200"/>
                  </a:lnTo>
                  <a:lnTo>
                    <a:pt x="177360" y="21999"/>
                  </a:lnTo>
                  <a:cubicBezTo>
                    <a:pt x="177661" y="21632"/>
                    <a:pt x="177794" y="21165"/>
                    <a:pt x="177661" y="20632"/>
                  </a:cubicBezTo>
                  <a:lnTo>
                    <a:pt x="177627" y="20632"/>
                  </a:lnTo>
                  <a:cubicBezTo>
                    <a:pt x="177627" y="21132"/>
                    <a:pt x="177527" y="21499"/>
                    <a:pt x="177327" y="21833"/>
                  </a:cubicBezTo>
                  <a:cubicBezTo>
                    <a:pt x="177327" y="21766"/>
                    <a:pt x="177294" y="21733"/>
                    <a:pt x="177294" y="21632"/>
                  </a:cubicBezTo>
                  <a:cubicBezTo>
                    <a:pt x="177294" y="21616"/>
                    <a:pt x="177269" y="21607"/>
                    <a:pt x="177244" y="21607"/>
                  </a:cubicBezTo>
                  <a:cubicBezTo>
                    <a:pt x="177219" y="21607"/>
                    <a:pt x="177194" y="21616"/>
                    <a:pt x="177194" y="21632"/>
                  </a:cubicBezTo>
                  <a:cubicBezTo>
                    <a:pt x="177194" y="21799"/>
                    <a:pt x="177194" y="21933"/>
                    <a:pt x="177160" y="22099"/>
                  </a:cubicBezTo>
                  <a:cubicBezTo>
                    <a:pt x="177060" y="22166"/>
                    <a:pt x="176993" y="22300"/>
                    <a:pt x="176893" y="22400"/>
                  </a:cubicBezTo>
                  <a:cubicBezTo>
                    <a:pt x="176993" y="22233"/>
                    <a:pt x="177027" y="21999"/>
                    <a:pt x="177027" y="21833"/>
                  </a:cubicBezTo>
                  <a:lnTo>
                    <a:pt x="177060" y="21833"/>
                  </a:lnTo>
                  <a:cubicBezTo>
                    <a:pt x="177327" y="21432"/>
                    <a:pt x="177461" y="20999"/>
                    <a:pt x="177394" y="20498"/>
                  </a:cubicBezTo>
                  <a:cubicBezTo>
                    <a:pt x="177360" y="20131"/>
                    <a:pt x="177227" y="19598"/>
                    <a:pt x="176960" y="19297"/>
                  </a:cubicBezTo>
                  <a:lnTo>
                    <a:pt x="176893" y="19297"/>
                  </a:lnTo>
                  <a:cubicBezTo>
                    <a:pt x="176960" y="19664"/>
                    <a:pt x="177194" y="19998"/>
                    <a:pt x="177227" y="20398"/>
                  </a:cubicBezTo>
                  <a:cubicBezTo>
                    <a:pt x="177327" y="20832"/>
                    <a:pt x="177227" y="21232"/>
                    <a:pt x="177060" y="21632"/>
                  </a:cubicBezTo>
                  <a:cubicBezTo>
                    <a:pt x="177127" y="21299"/>
                    <a:pt x="177060" y="20999"/>
                    <a:pt x="176993" y="20665"/>
                  </a:cubicBezTo>
                  <a:cubicBezTo>
                    <a:pt x="177060" y="20098"/>
                    <a:pt x="176727" y="19431"/>
                    <a:pt x="176560" y="18897"/>
                  </a:cubicBezTo>
                  <a:lnTo>
                    <a:pt x="176526" y="18897"/>
                  </a:lnTo>
                  <a:cubicBezTo>
                    <a:pt x="176460" y="18730"/>
                    <a:pt x="176360" y="18597"/>
                    <a:pt x="176293" y="18430"/>
                  </a:cubicBezTo>
                  <a:close/>
                  <a:moveTo>
                    <a:pt x="137455" y="22044"/>
                  </a:moveTo>
                  <a:cubicBezTo>
                    <a:pt x="137432" y="22044"/>
                    <a:pt x="137412" y="22052"/>
                    <a:pt x="137399" y="22066"/>
                  </a:cubicBezTo>
                  <a:cubicBezTo>
                    <a:pt x="137298" y="22099"/>
                    <a:pt x="137298" y="22200"/>
                    <a:pt x="137265" y="22266"/>
                  </a:cubicBezTo>
                  <a:cubicBezTo>
                    <a:pt x="137265" y="22366"/>
                    <a:pt x="137265" y="22433"/>
                    <a:pt x="137232" y="22533"/>
                  </a:cubicBezTo>
                  <a:cubicBezTo>
                    <a:pt x="137165" y="22566"/>
                    <a:pt x="137265" y="22600"/>
                    <a:pt x="137332" y="22600"/>
                  </a:cubicBezTo>
                  <a:cubicBezTo>
                    <a:pt x="137399" y="22566"/>
                    <a:pt x="137465" y="22466"/>
                    <a:pt x="137499" y="22400"/>
                  </a:cubicBezTo>
                  <a:cubicBezTo>
                    <a:pt x="137565" y="22300"/>
                    <a:pt x="137599" y="22200"/>
                    <a:pt x="137565" y="22099"/>
                  </a:cubicBezTo>
                  <a:cubicBezTo>
                    <a:pt x="137526" y="22060"/>
                    <a:pt x="137487" y="22044"/>
                    <a:pt x="137455" y="22044"/>
                  </a:cubicBezTo>
                  <a:close/>
                  <a:moveTo>
                    <a:pt x="172490" y="21799"/>
                  </a:moveTo>
                  <a:cubicBezTo>
                    <a:pt x="172424" y="21899"/>
                    <a:pt x="172357" y="21999"/>
                    <a:pt x="172290" y="22133"/>
                  </a:cubicBezTo>
                  <a:cubicBezTo>
                    <a:pt x="172190" y="22300"/>
                    <a:pt x="172023" y="22466"/>
                    <a:pt x="171923" y="22566"/>
                  </a:cubicBezTo>
                  <a:lnTo>
                    <a:pt x="171923" y="22600"/>
                  </a:lnTo>
                  <a:cubicBezTo>
                    <a:pt x="172090" y="22500"/>
                    <a:pt x="172190" y="22400"/>
                    <a:pt x="172323" y="22266"/>
                  </a:cubicBezTo>
                  <a:cubicBezTo>
                    <a:pt x="172424" y="22133"/>
                    <a:pt x="172524" y="21966"/>
                    <a:pt x="172524" y="21799"/>
                  </a:cubicBezTo>
                  <a:close/>
                  <a:moveTo>
                    <a:pt x="94405" y="21922"/>
                  </a:moveTo>
                  <a:cubicBezTo>
                    <a:pt x="94236" y="21922"/>
                    <a:pt x="94123" y="22147"/>
                    <a:pt x="94301" y="22266"/>
                  </a:cubicBezTo>
                  <a:cubicBezTo>
                    <a:pt x="94768" y="22566"/>
                    <a:pt x="95268" y="22600"/>
                    <a:pt x="95802" y="22600"/>
                  </a:cubicBezTo>
                  <a:cubicBezTo>
                    <a:pt x="96048" y="22600"/>
                    <a:pt x="96331" y="22646"/>
                    <a:pt x="96597" y="22646"/>
                  </a:cubicBezTo>
                  <a:cubicBezTo>
                    <a:pt x="96837" y="22646"/>
                    <a:pt x="97063" y="22609"/>
                    <a:pt x="97237" y="22466"/>
                  </a:cubicBezTo>
                  <a:cubicBezTo>
                    <a:pt x="97303" y="22400"/>
                    <a:pt x="97303" y="22300"/>
                    <a:pt x="97270" y="22233"/>
                  </a:cubicBezTo>
                  <a:cubicBezTo>
                    <a:pt x="97120" y="22019"/>
                    <a:pt x="96902" y="21956"/>
                    <a:pt x="96658" y="21956"/>
                  </a:cubicBezTo>
                  <a:cubicBezTo>
                    <a:pt x="96523" y="21956"/>
                    <a:pt x="96379" y="21975"/>
                    <a:pt x="96236" y="21999"/>
                  </a:cubicBezTo>
                  <a:cubicBezTo>
                    <a:pt x="95922" y="22052"/>
                    <a:pt x="95618" y="22104"/>
                    <a:pt x="95313" y="22104"/>
                  </a:cubicBezTo>
                  <a:cubicBezTo>
                    <a:pt x="95034" y="22104"/>
                    <a:pt x="94755" y="22060"/>
                    <a:pt x="94468" y="21933"/>
                  </a:cubicBezTo>
                  <a:cubicBezTo>
                    <a:pt x="94446" y="21925"/>
                    <a:pt x="94425" y="21922"/>
                    <a:pt x="94405" y="21922"/>
                  </a:cubicBezTo>
                  <a:close/>
                  <a:moveTo>
                    <a:pt x="72498" y="22519"/>
                  </a:moveTo>
                  <a:lnTo>
                    <a:pt x="72498" y="22519"/>
                  </a:lnTo>
                  <a:cubicBezTo>
                    <a:pt x="72572" y="22566"/>
                    <a:pt x="72645" y="22609"/>
                    <a:pt x="72719" y="22633"/>
                  </a:cubicBezTo>
                  <a:cubicBezTo>
                    <a:pt x="72686" y="22633"/>
                    <a:pt x="72686" y="22633"/>
                    <a:pt x="72619" y="22700"/>
                  </a:cubicBezTo>
                  <a:lnTo>
                    <a:pt x="72586" y="22633"/>
                  </a:lnTo>
                  <a:cubicBezTo>
                    <a:pt x="72586" y="22586"/>
                    <a:pt x="72553" y="22556"/>
                    <a:pt x="72498" y="22519"/>
                  </a:cubicBezTo>
                  <a:close/>
                  <a:moveTo>
                    <a:pt x="156563" y="20471"/>
                  </a:moveTo>
                  <a:cubicBezTo>
                    <a:pt x="156536" y="20471"/>
                    <a:pt x="156512" y="20490"/>
                    <a:pt x="156512" y="20532"/>
                  </a:cubicBezTo>
                  <a:cubicBezTo>
                    <a:pt x="156412" y="20965"/>
                    <a:pt x="156445" y="21532"/>
                    <a:pt x="156512" y="21966"/>
                  </a:cubicBezTo>
                  <a:cubicBezTo>
                    <a:pt x="156573" y="22208"/>
                    <a:pt x="156743" y="22751"/>
                    <a:pt x="157048" y="22751"/>
                  </a:cubicBezTo>
                  <a:cubicBezTo>
                    <a:pt x="157079" y="22751"/>
                    <a:pt x="157112" y="22746"/>
                    <a:pt x="157146" y="22733"/>
                  </a:cubicBezTo>
                  <a:lnTo>
                    <a:pt x="157146" y="22700"/>
                  </a:lnTo>
                  <a:cubicBezTo>
                    <a:pt x="156979" y="22566"/>
                    <a:pt x="156846" y="22533"/>
                    <a:pt x="156779" y="22366"/>
                  </a:cubicBezTo>
                  <a:cubicBezTo>
                    <a:pt x="156679" y="22133"/>
                    <a:pt x="156646" y="21933"/>
                    <a:pt x="156612" y="21733"/>
                  </a:cubicBezTo>
                  <a:cubicBezTo>
                    <a:pt x="156579" y="21366"/>
                    <a:pt x="156579" y="20932"/>
                    <a:pt x="156646" y="20565"/>
                  </a:cubicBezTo>
                  <a:cubicBezTo>
                    <a:pt x="156646" y="20507"/>
                    <a:pt x="156601" y="20471"/>
                    <a:pt x="156563" y="20471"/>
                  </a:cubicBezTo>
                  <a:close/>
                  <a:moveTo>
                    <a:pt x="81974" y="1718"/>
                  </a:moveTo>
                  <a:cubicBezTo>
                    <a:pt x="82742" y="1718"/>
                    <a:pt x="83690" y="1745"/>
                    <a:pt x="84261" y="2285"/>
                  </a:cubicBezTo>
                  <a:cubicBezTo>
                    <a:pt x="84794" y="2852"/>
                    <a:pt x="84894" y="3753"/>
                    <a:pt x="84894" y="4554"/>
                  </a:cubicBezTo>
                  <a:lnTo>
                    <a:pt x="84894" y="4687"/>
                  </a:lnTo>
                  <a:cubicBezTo>
                    <a:pt x="84794" y="5387"/>
                    <a:pt x="84794" y="6088"/>
                    <a:pt x="84761" y="6855"/>
                  </a:cubicBezTo>
                  <a:lnTo>
                    <a:pt x="84628" y="7856"/>
                  </a:lnTo>
                  <a:cubicBezTo>
                    <a:pt x="84561" y="8523"/>
                    <a:pt x="84561" y="9190"/>
                    <a:pt x="84494" y="9891"/>
                  </a:cubicBezTo>
                  <a:cubicBezTo>
                    <a:pt x="84294" y="11358"/>
                    <a:pt x="84094" y="12793"/>
                    <a:pt x="84060" y="14261"/>
                  </a:cubicBezTo>
                  <a:cubicBezTo>
                    <a:pt x="84060" y="14928"/>
                    <a:pt x="84060" y="15695"/>
                    <a:pt x="84227" y="16395"/>
                  </a:cubicBezTo>
                  <a:cubicBezTo>
                    <a:pt x="84161" y="16729"/>
                    <a:pt x="84094" y="17063"/>
                    <a:pt x="83960" y="17363"/>
                  </a:cubicBezTo>
                  <a:cubicBezTo>
                    <a:pt x="83760" y="17796"/>
                    <a:pt x="83393" y="18230"/>
                    <a:pt x="82993" y="18564"/>
                  </a:cubicBezTo>
                  <a:cubicBezTo>
                    <a:pt x="82493" y="18797"/>
                    <a:pt x="81992" y="19131"/>
                    <a:pt x="81559" y="19431"/>
                  </a:cubicBezTo>
                  <a:cubicBezTo>
                    <a:pt x="80224" y="20231"/>
                    <a:pt x="78890" y="21032"/>
                    <a:pt x="77556" y="21899"/>
                  </a:cubicBezTo>
                  <a:cubicBezTo>
                    <a:pt x="77389" y="22033"/>
                    <a:pt x="77156" y="22133"/>
                    <a:pt x="76955" y="22266"/>
                  </a:cubicBezTo>
                  <a:cubicBezTo>
                    <a:pt x="76311" y="22567"/>
                    <a:pt x="75638" y="22771"/>
                    <a:pt x="74947" y="22771"/>
                  </a:cubicBezTo>
                  <a:cubicBezTo>
                    <a:pt x="74565" y="22771"/>
                    <a:pt x="74178" y="22709"/>
                    <a:pt x="73786" y="22566"/>
                  </a:cubicBezTo>
                  <a:cubicBezTo>
                    <a:pt x="73119" y="22300"/>
                    <a:pt x="72586" y="21899"/>
                    <a:pt x="71985" y="21532"/>
                  </a:cubicBezTo>
                  <a:cubicBezTo>
                    <a:pt x="71285" y="21065"/>
                    <a:pt x="70551" y="20565"/>
                    <a:pt x="69817" y="20065"/>
                  </a:cubicBezTo>
                  <a:cubicBezTo>
                    <a:pt x="69317" y="19698"/>
                    <a:pt x="68750" y="19297"/>
                    <a:pt x="68249" y="18897"/>
                  </a:cubicBezTo>
                  <a:cubicBezTo>
                    <a:pt x="68249" y="18764"/>
                    <a:pt x="68149" y="18697"/>
                    <a:pt x="68082" y="18597"/>
                  </a:cubicBezTo>
                  <a:lnTo>
                    <a:pt x="67715" y="18363"/>
                  </a:lnTo>
                  <a:cubicBezTo>
                    <a:pt x="67449" y="18097"/>
                    <a:pt x="67215" y="17796"/>
                    <a:pt x="66982" y="17530"/>
                  </a:cubicBezTo>
                  <a:cubicBezTo>
                    <a:pt x="66748" y="17129"/>
                    <a:pt x="66448" y="16562"/>
                    <a:pt x="66314" y="16028"/>
                  </a:cubicBezTo>
                  <a:cubicBezTo>
                    <a:pt x="66548" y="15528"/>
                    <a:pt x="66648" y="14961"/>
                    <a:pt x="66748" y="14427"/>
                  </a:cubicBezTo>
                  <a:lnTo>
                    <a:pt x="66815" y="14394"/>
                  </a:lnTo>
                  <a:cubicBezTo>
                    <a:pt x="66890" y="14394"/>
                    <a:pt x="66890" y="14338"/>
                    <a:pt x="66871" y="14338"/>
                  </a:cubicBezTo>
                  <a:cubicBezTo>
                    <a:pt x="66865" y="14338"/>
                    <a:pt x="66857" y="14344"/>
                    <a:pt x="66848" y="14361"/>
                  </a:cubicBezTo>
                  <a:cubicBezTo>
                    <a:pt x="66915" y="13727"/>
                    <a:pt x="66948" y="13060"/>
                    <a:pt x="67015" y="12426"/>
                  </a:cubicBezTo>
                  <a:cubicBezTo>
                    <a:pt x="67082" y="11292"/>
                    <a:pt x="67048" y="10224"/>
                    <a:pt x="66882" y="9090"/>
                  </a:cubicBezTo>
                  <a:cubicBezTo>
                    <a:pt x="66882" y="7255"/>
                    <a:pt x="66848" y="5287"/>
                    <a:pt x="68283" y="4187"/>
                  </a:cubicBezTo>
                  <a:cubicBezTo>
                    <a:pt x="69350" y="3353"/>
                    <a:pt x="70784" y="2986"/>
                    <a:pt x="72085" y="2719"/>
                  </a:cubicBezTo>
                  <a:cubicBezTo>
                    <a:pt x="73420" y="2452"/>
                    <a:pt x="74754" y="2285"/>
                    <a:pt x="76088" y="2219"/>
                  </a:cubicBezTo>
                  <a:cubicBezTo>
                    <a:pt x="77956" y="2052"/>
                    <a:pt x="79857" y="1752"/>
                    <a:pt x="81725" y="1718"/>
                  </a:cubicBezTo>
                  <a:cubicBezTo>
                    <a:pt x="81806" y="1718"/>
                    <a:pt x="81889" y="1718"/>
                    <a:pt x="81974" y="1718"/>
                  </a:cubicBezTo>
                  <a:close/>
                  <a:moveTo>
                    <a:pt x="163743" y="22553"/>
                  </a:moveTo>
                  <a:cubicBezTo>
                    <a:pt x="163704" y="22553"/>
                    <a:pt x="163660" y="22576"/>
                    <a:pt x="163684" y="22600"/>
                  </a:cubicBezTo>
                  <a:cubicBezTo>
                    <a:pt x="163784" y="22667"/>
                    <a:pt x="163851" y="22800"/>
                    <a:pt x="163984" y="22800"/>
                  </a:cubicBezTo>
                  <a:lnTo>
                    <a:pt x="164018" y="22767"/>
                  </a:lnTo>
                  <a:cubicBezTo>
                    <a:pt x="163984" y="22733"/>
                    <a:pt x="163951" y="22733"/>
                    <a:pt x="163917" y="22700"/>
                  </a:cubicBezTo>
                  <a:lnTo>
                    <a:pt x="163784" y="22566"/>
                  </a:lnTo>
                  <a:cubicBezTo>
                    <a:pt x="163774" y="22557"/>
                    <a:pt x="163759" y="22553"/>
                    <a:pt x="163743" y="22553"/>
                  </a:cubicBezTo>
                  <a:close/>
                  <a:moveTo>
                    <a:pt x="176160" y="18730"/>
                  </a:moveTo>
                  <a:lnTo>
                    <a:pt x="176160" y="18730"/>
                  </a:lnTo>
                  <a:cubicBezTo>
                    <a:pt x="176460" y="19231"/>
                    <a:pt x="176660" y="19798"/>
                    <a:pt x="176793" y="20465"/>
                  </a:cubicBezTo>
                  <a:lnTo>
                    <a:pt x="176760" y="20565"/>
                  </a:lnTo>
                  <a:cubicBezTo>
                    <a:pt x="176793" y="20698"/>
                    <a:pt x="176827" y="20765"/>
                    <a:pt x="176827" y="20899"/>
                  </a:cubicBezTo>
                  <a:lnTo>
                    <a:pt x="176827" y="21032"/>
                  </a:lnTo>
                  <a:lnTo>
                    <a:pt x="176860" y="21065"/>
                  </a:lnTo>
                  <a:cubicBezTo>
                    <a:pt x="176986" y="21697"/>
                    <a:pt x="176844" y="22239"/>
                    <a:pt x="176573" y="22719"/>
                  </a:cubicBezTo>
                  <a:lnTo>
                    <a:pt x="176573" y="22719"/>
                  </a:lnTo>
                  <a:cubicBezTo>
                    <a:pt x="176805" y="22297"/>
                    <a:pt x="176889" y="21765"/>
                    <a:pt x="176827" y="21232"/>
                  </a:cubicBezTo>
                  <a:cubicBezTo>
                    <a:pt x="176827" y="21199"/>
                    <a:pt x="176818" y="21182"/>
                    <a:pt x="176806" y="21182"/>
                  </a:cubicBezTo>
                  <a:cubicBezTo>
                    <a:pt x="176793" y="21182"/>
                    <a:pt x="176777" y="21199"/>
                    <a:pt x="176760" y="21232"/>
                  </a:cubicBezTo>
                  <a:lnTo>
                    <a:pt x="176760" y="21266"/>
                  </a:lnTo>
                  <a:cubicBezTo>
                    <a:pt x="176693" y="21266"/>
                    <a:pt x="176660" y="21266"/>
                    <a:pt x="176660" y="21299"/>
                  </a:cubicBezTo>
                  <a:cubicBezTo>
                    <a:pt x="176660" y="21399"/>
                    <a:pt x="176627" y="21466"/>
                    <a:pt x="176627" y="21499"/>
                  </a:cubicBezTo>
                  <a:cubicBezTo>
                    <a:pt x="176627" y="21566"/>
                    <a:pt x="176560" y="21632"/>
                    <a:pt x="176627" y="21666"/>
                  </a:cubicBezTo>
                  <a:lnTo>
                    <a:pt x="176660" y="21666"/>
                  </a:lnTo>
                  <a:cubicBezTo>
                    <a:pt x="176693" y="21632"/>
                    <a:pt x="176693" y="21599"/>
                    <a:pt x="176760" y="21499"/>
                  </a:cubicBezTo>
                  <a:lnTo>
                    <a:pt x="176760" y="21499"/>
                  </a:lnTo>
                  <a:cubicBezTo>
                    <a:pt x="176660" y="21966"/>
                    <a:pt x="176493" y="22400"/>
                    <a:pt x="176326" y="22800"/>
                  </a:cubicBezTo>
                  <a:lnTo>
                    <a:pt x="176260" y="22800"/>
                  </a:lnTo>
                  <a:cubicBezTo>
                    <a:pt x="176293" y="22733"/>
                    <a:pt x="176293" y="22667"/>
                    <a:pt x="176326" y="22600"/>
                  </a:cubicBezTo>
                  <a:cubicBezTo>
                    <a:pt x="176542" y="21888"/>
                    <a:pt x="176590" y="21148"/>
                    <a:pt x="176516" y="20416"/>
                  </a:cubicBezTo>
                  <a:lnTo>
                    <a:pt x="176516" y="20416"/>
                  </a:lnTo>
                  <a:cubicBezTo>
                    <a:pt x="176520" y="20432"/>
                    <a:pt x="176523" y="20448"/>
                    <a:pt x="176526" y="20465"/>
                  </a:cubicBezTo>
                  <a:cubicBezTo>
                    <a:pt x="176557" y="20510"/>
                    <a:pt x="176580" y="20528"/>
                    <a:pt x="176596" y="20528"/>
                  </a:cubicBezTo>
                  <a:cubicBezTo>
                    <a:pt x="176617" y="20528"/>
                    <a:pt x="176627" y="20502"/>
                    <a:pt x="176627" y="20465"/>
                  </a:cubicBezTo>
                  <a:cubicBezTo>
                    <a:pt x="176627" y="20131"/>
                    <a:pt x="176460" y="19865"/>
                    <a:pt x="176426" y="19498"/>
                  </a:cubicBezTo>
                  <a:cubicBezTo>
                    <a:pt x="176426" y="19481"/>
                    <a:pt x="176401" y="19473"/>
                    <a:pt x="176376" y="19473"/>
                  </a:cubicBezTo>
                  <a:cubicBezTo>
                    <a:pt x="176369" y="19473"/>
                    <a:pt x="176362" y="19473"/>
                    <a:pt x="176355" y="19475"/>
                  </a:cubicBezTo>
                  <a:lnTo>
                    <a:pt x="176355" y="19475"/>
                  </a:lnTo>
                  <a:cubicBezTo>
                    <a:pt x="176429" y="19785"/>
                    <a:pt x="176484" y="20100"/>
                    <a:pt x="176516" y="20416"/>
                  </a:cubicBezTo>
                  <a:lnTo>
                    <a:pt x="176516" y="20416"/>
                  </a:lnTo>
                  <a:cubicBezTo>
                    <a:pt x="176450" y="20105"/>
                    <a:pt x="176358" y="19846"/>
                    <a:pt x="176326" y="19498"/>
                  </a:cubicBezTo>
                  <a:cubicBezTo>
                    <a:pt x="176326" y="19486"/>
                    <a:pt x="176339" y="19478"/>
                    <a:pt x="176355" y="19475"/>
                  </a:cubicBezTo>
                  <a:lnTo>
                    <a:pt x="176355" y="19475"/>
                  </a:lnTo>
                  <a:cubicBezTo>
                    <a:pt x="176336" y="19393"/>
                    <a:pt x="176315" y="19312"/>
                    <a:pt x="176293" y="19231"/>
                  </a:cubicBezTo>
                  <a:lnTo>
                    <a:pt x="176326" y="19231"/>
                  </a:lnTo>
                  <a:lnTo>
                    <a:pt x="176193" y="18830"/>
                  </a:lnTo>
                  <a:cubicBezTo>
                    <a:pt x="176193" y="18797"/>
                    <a:pt x="176160" y="18764"/>
                    <a:pt x="176160" y="18730"/>
                  </a:cubicBezTo>
                  <a:close/>
                  <a:moveTo>
                    <a:pt x="165485" y="18197"/>
                  </a:moveTo>
                  <a:lnTo>
                    <a:pt x="165485" y="18197"/>
                  </a:lnTo>
                  <a:cubicBezTo>
                    <a:pt x="165419" y="18363"/>
                    <a:pt x="165318" y="18564"/>
                    <a:pt x="165252" y="18730"/>
                  </a:cubicBezTo>
                  <a:cubicBezTo>
                    <a:pt x="165018" y="19131"/>
                    <a:pt x="164818" y="19731"/>
                    <a:pt x="165018" y="20198"/>
                  </a:cubicBezTo>
                  <a:lnTo>
                    <a:pt x="165085" y="20198"/>
                  </a:lnTo>
                  <a:cubicBezTo>
                    <a:pt x="165085" y="19931"/>
                    <a:pt x="165018" y="19698"/>
                    <a:pt x="165085" y="19431"/>
                  </a:cubicBezTo>
                  <a:cubicBezTo>
                    <a:pt x="165118" y="19297"/>
                    <a:pt x="165118" y="19231"/>
                    <a:pt x="165152" y="19097"/>
                  </a:cubicBezTo>
                  <a:lnTo>
                    <a:pt x="165152" y="19097"/>
                  </a:lnTo>
                  <a:cubicBezTo>
                    <a:pt x="165085" y="19598"/>
                    <a:pt x="165118" y="20098"/>
                    <a:pt x="165285" y="20598"/>
                  </a:cubicBezTo>
                  <a:cubicBezTo>
                    <a:pt x="165285" y="20612"/>
                    <a:pt x="165297" y="20620"/>
                    <a:pt x="165310" y="20620"/>
                  </a:cubicBezTo>
                  <a:cubicBezTo>
                    <a:pt x="165329" y="20620"/>
                    <a:pt x="165352" y="20604"/>
                    <a:pt x="165352" y="20565"/>
                  </a:cubicBezTo>
                  <a:cubicBezTo>
                    <a:pt x="165285" y="20198"/>
                    <a:pt x="165252" y="19865"/>
                    <a:pt x="165252" y="19531"/>
                  </a:cubicBezTo>
                  <a:lnTo>
                    <a:pt x="165252" y="19531"/>
                  </a:lnTo>
                  <a:cubicBezTo>
                    <a:pt x="165252" y="19598"/>
                    <a:pt x="165285" y="19698"/>
                    <a:pt x="165285" y="19764"/>
                  </a:cubicBezTo>
                  <a:cubicBezTo>
                    <a:pt x="165285" y="19965"/>
                    <a:pt x="165318" y="20198"/>
                    <a:pt x="165352" y="20365"/>
                  </a:cubicBezTo>
                  <a:cubicBezTo>
                    <a:pt x="165419" y="21266"/>
                    <a:pt x="165752" y="22066"/>
                    <a:pt x="166486" y="22800"/>
                  </a:cubicBezTo>
                  <a:lnTo>
                    <a:pt x="166519" y="22800"/>
                  </a:lnTo>
                  <a:lnTo>
                    <a:pt x="166519" y="22867"/>
                  </a:lnTo>
                  <a:cubicBezTo>
                    <a:pt x="165952" y="22433"/>
                    <a:pt x="165419" y="21966"/>
                    <a:pt x="165152" y="21199"/>
                  </a:cubicBezTo>
                  <a:cubicBezTo>
                    <a:pt x="164952" y="20532"/>
                    <a:pt x="164751" y="19464"/>
                    <a:pt x="165018" y="18697"/>
                  </a:cubicBezTo>
                  <a:cubicBezTo>
                    <a:pt x="165118" y="18597"/>
                    <a:pt x="165152" y="18530"/>
                    <a:pt x="165252" y="18430"/>
                  </a:cubicBezTo>
                  <a:lnTo>
                    <a:pt x="165485" y="18197"/>
                  </a:lnTo>
                  <a:close/>
                  <a:moveTo>
                    <a:pt x="168500" y="21757"/>
                  </a:moveTo>
                  <a:cubicBezTo>
                    <a:pt x="168466" y="21757"/>
                    <a:pt x="168427" y="21811"/>
                    <a:pt x="168454" y="21866"/>
                  </a:cubicBezTo>
                  <a:cubicBezTo>
                    <a:pt x="168988" y="22533"/>
                    <a:pt x="169521" y="22867"/>
                    <a:pt x="170455" y="22867"/>
                  </a:cubicBezTo>
                  <a:cubicBezTo>
                    <a:pt x="171156" y="22867"/>
                    <a:pt x="172023" y="22566"/>
                    <a:pt x="172190" y="21866"/>
                  </a:cubicBezTo>
                  <a:lnTo>
                    <a:pt x="172190" y="21866"/>
                  </a:lnTo>
                  <a:cubicBezTo>
                    <a:pt x="171675" y="22350"/>
                    <a:pt x="171188" y="22642"/>
                    <a:pt x="170479" y="22642"/>
                  </a:cubicBezTo>
                  <a:cubicBezTo>
                    <a:pt x="170407" y="22642"/>
                    <a:pt x="170332" y="22639"/>
                    <a:pt x="170255" y="22633"/>
                  </a:cubicBezTo>
                  <a:cubicBezTo>
                    <a:pt x="169488" y="22600"/>
                    <a:pt x="169021" y="22300"/>
                    <a:pt x="168521" y="21766"/>
                  </a:cubicBezTo>
                  <a:cubicBezTo>
                    <a:pt x="168515" y="21760"/>
                    <a:pt x="168507" y="21757"/>
                    <a:pt x="168500" y="21757"/>
                  </a:cubicBezTo>
                  <a:close/>
                  <a:moveTo>
                    <a:pt x="174925" y="17630"/>
                  </a:moveTo>
                  <a:lnTo>
                    <a:pt x="174925" y="17630"/>
                  </a:lnTo>
                  <a:cubicBezTo>
                    <a:pt x="175025" y="17730"/>
                    <a:pt x="175159" y="17763"/>
                    <a:pt x="175259" y="17863"/>
                  </a:cubicBezTo>
                  <a:cubicBezTo>
                    <a:pt x="175459" y="17963"/>
                    <a:pt x="175659" y="18097"/>
                    <a:pt x="175859" y="18263"/>
                  </a:cubicBezTo>
                  <a:lnTo>
                    <a:pt x="175926" y="18363"/>
                  </a:lnTo>
                  <a:cubicBezTo>
                    <a:pt x="176160" y="19197"/>
                    <a:pt x="176326" y="20065"/>
                    <a:pt x="176326" y="20932"/>
                  </a:cubicBezTo>
                  <a:cubicBezTo>
                    <a:pt x="176293" y="20932"/>
                    <a:pt x="176260" y="20932"/>
                    <a:pt x="176260" y="20965"/>
                  </a:cubicBezTo>
                  <a:lnTo>
                    <a:pt x="176260" y="21165"/>
                  </a:lnTo>
                  <a:cubicBezTo>
                    <a:pt x="176260" y="21232"/>
                    <a:pt x="176193" y="21266"/>
                    <a:pt x="176260" y="21366"/>
                  </a:cubicBezTo>
                  <a:lnTo>
                    <a:pt x="176293" y="21366"/>
                  </a:lnTo>
                  <a:lnTo>
                    <a:pt x="176326" y="21299"/>
                  </a:lnTo>
                  <a:lnTo>
                    <a:pt x="176326" y="21299"/>
                  </a:lnTo>
                  <a:cubicBezTo>
                    <a:pt x="176326" y="21566"/>
                    <a:pt x="176293" y="21799"/>
                    <a:pt x="176193" y="22066"/>
                  </a:cubicBezTo>
                  <a:cubicBezTo>
                    <a:pt x="176160" y="22300"/>
                    <a:pt x="176093" y="22533"/>
                    <a:pt x="175993" y="22733"/>
                  </a:cubicBezTo>
                  <a:cubicBezTo>
                    <a:pt x="175859" y="22800"/>
                    <a:pt x="175759" y="22867"/>
                    <a:pt x="175626" y="22933"/>
                  </a:cubicBezTo>
                  <a:cubicBezTo>
                    <a:pt x="175793" y="22700"/>
                    <a:pt x="175926" y="22433"/>
                    <a:pt x="175993" y="22099"/>
                  </a:cubicBezTo>
                  <a:cubicBezTo>
                    <a:pt x="176260" y="21266"/>
                    <a:pt x="176360" y="20098"/>
                    <a:pt x="175859" y="19297"/>
                  </a:cubicBezTo>
                  <a:cubicBezTo>
                    <a:pt x="175826" y="19197"/>
                    <a:pt x="175793" y="19064"/>
                    <a:pt x="175759" y="18964"/>
                  </a:cubicBezTo>
                  <a:cubicBezTo>
                    <a:pt x="175592" y="18464"/>
                    <a:pt x="175292" y="18030"/>
                    <a:pt x="174925" y="17630"/>
                  </a:cubicBezTo>
                  <a:close/>
                  <a:moveTo>
                    <a:pt x="175025" y="22200"/>
                  </a:moveTo>
                  <a:lnTo>
                    <a:pt x="175025" y="22200"/>
                  </a:lnTo>
                  <a:cubicBezTo>
                    <a:pt x="174925" y="22266"/>
                    <a:pt x="174859" y="22400"/>
                    <a:pt x="174859" y="22533"/>
                  </a:cubicBezTo>
                  <a:cubicBezTo>
                    <a:pt x="174792" y="22700"/>
                    <a:pt x="174692" y="22800"/>
                    <a:pt x="174625" y="22933"/>
                  </a:cubicBezTo>
                  <a:lnTo>
                    <a:pt x="174658" y="22967"/>
                  </a:lnTo>
                  <a:cubicBezTo>
                    <a:pt x="174792" y="22900"/>
                    <a:pt x="174825" y="22767"/>
                    <a:pt x="174925" y="22633"/>
                  </a:cubicBezTo>
                  <a:cubicBezTo>
                    <a:pt x="174959" y="22533"/>
                    <a:pt x="175092" y="22366"/>
                    <a:pt x="175025" y="22200"/>
                  </a:cubicBezTo>
                  <a:close/>
                  <a:moveTo>
                    <a:pt x="138389" y="22052"/>
                  </a:moveTo>
                  <a:cubicBezTo>
                    <a:pt x="138372" y="22052"/>
                    <a:pt x="138352" y="22056"/>
                    <a:pt x="138333" y="22066"/>
                  </a:cubicBezTo>
                  <a:cubicBezTo>
                    <a:pt x="138266" y="22133"/>
                    <a:pt x="138166" y="22300"/>
                    <a:pt x="138132" y="22433"/>
                  </a:cubicBezTo>
                  <a:cubicBezTo>
                    <a:pt x="138066" y="22600"/>
                    <a:pt x="137999" y="22767"/>
                    <a:pt x="137932" y="22933"/>
                  </a:cubicBezTo>
                  <a:cubicBezTo>
                    <a:pt x="137914" y="22987"/>
                    <a:pt x="137935" y="23021"/>
                    <a:pt x="137973" y="23021"/>
                  </a:cubicBezTo>
                  <a:cubicBezTo>
                    <a:pt x="138006" y="23021"/>
                    <a:pt x="138053" y="22995"/>
                    <a:pt x="138099" y="22933"/>
                  </a:cubicBezTo>
                  <a:cubicBezTo>
                    <a:pt x="138132" y="22800"/>
                    <a:pt x="138232" y="22633"/>
                    <a:pt x="138266" y="22533"/>
                  </a:cubicBezTo>
                  <a:cubicBezTo>
                    <a:pt x="138299" y="22400"/>
                    <a:pt x="138399" y="22233"/>
                    <a:pt x="138433" y="22099"/>
                  </a:cubicBezTo>
                  <a:cubicBezTo>
                    <a:pt x="138456" y="22076"/>
                    <a:pt x="138430" y="22052"/>
                    <a:pt x="138389" y="22052"/>
                  </a:cubicBezTo>
                  <a:close/>
                  <a:moveTo>
                    <a:pt x="35659" y="22533"/>
                  </a:moveTo>
                  <a:cubicBezTo>
                    <a:pt x="35336" y="22533"/>
                    <a:pt x="35326" y="23035"/>
                    <a:pt x="35630" y="23035"/>
                  </a:cubicBezTo>
                  <a:cubicBezTo>
                    <a:pt x="35639" y="23035"/>
                    <a:pt x="35649" y="23034"/>
                    <a:pt x="35659" y="23033"/>
                  </a:cubicBezTo>
                  <a:cubicBezTo>
                    <a:pt x="35993" y="23033"/>
                    <a:pt x="35993" y="22533"/>
                    <a:pt x="35659" y="22533"/>
                  </a:cubicBezTo>
                  <a:close/>
                  <a:moveTo>
                    <a:pt x="46600" y="22700"/>
                  </a:moveTo>
                  <a:cubicBezTo>
                    <a:pt x="46534" y="22700"/>
                    <a:pt x="46434" y="22733"/>
                    <a:pt x="46467" y="22800"/>
                  </a:cubicBezTo>
                  <a:cubicBezTo>
                    <a:pt x="46467" y="22900"/>
                    <a:pt x="46567" y="22967"/>
                    <a:pt x="46600" y="23033"/>
                  </a:cubicBezTo>
                  <a:cubicBezTo>
                    <a:pt x="46642" y="23075"/>
                    <a:pt x="46696" y="23103"/>
                    <a:pt x="46754" y="23103"/>
                  </a:cubicBezTo>
                  <a:cubicBezTo>
                    <a:pt x="46791" y="23103"/>
                    <a:pt x="46829" y="23092"/>
                    <a:pt x="46867" y="23067"/>
                  </a:cubicBezTo>
                  <a:cubicBezTo>
                    <a:pt x="46934" y="22967"/>
                    <a:pt x="46901" y="22867"/>
                    <a:pt x="46834" y="22800"/>
                  </a:cubicBezTo>
                  <a:cubicBezTo>
                    <a:pt x="46767" y="22767"/>
                    <a:pt x="46700" y="22733"/>
                    <a:pt x="46600" y="22700"/>
                  </a:cubicBezTo>
                  <a:close/>
                  <a:moveTo>
                    <a:pt x="87648" y="22546"/>
                  </a:moveTo>
                  <a:cubicBezTo>
                    <a:pt x="87418" y="22546"/>
                    <a:pt x="87178" y="22585"/>
                    <a:pt x="86963" y="22600"/>
                  </a:cubicBezTo>
                  <a:cubicBezTo>
                    <a:pt x="86796" y="22600"/>
                    <a:pt x="86762" y="22900"/>
                    <a:pt x="86963" y="22900"/>
                  </a:cubicBezTo>
                  <a:cubicBezTo>
                    <a:pt x="87430" y="22933"/>
                    <a:pt x="87863" y="22967"/>
                    <a:pt x="88263" y="23100"/>
                  </a:cubicBezTo>
                  <a:cubicBezTo>
                    <a:pt x="88275" y="23103"/>
                    <a:pt x="88287" y="23105"/>
                    <a:pt x="88299" y="23105"/>
                  </a:cubicBezTo>
                  <a:cubicBezTo>
                    <a:pt x="88419" y="23105"/>
                    <a:pt x="88521" y="22961"/>
                    <a:pt x="88430" y="22900"/>
                  </a:cubicBezTo>
                  <a:cubicBezTo>
                    <a:pt x="88240" y="22615"/>
                    <a:pt x="87953" y="22546"/>
                    <a:pt x="87648" y="22546"/>
                  </a:cubicBezTo>
                  <a:close/>
                  <a:moveTo>
                    <a:pt x="173958" y="22033"/>
                  </a:moveTo>
                  <a:cubicBezTo>
                    <a:pt x="173791" y="22433"/>
                    <a:pt x="173291" y="22800"/>
                    <a:pt x="172857" y="22967"/>
                  </a:cubicBezTo>
                  <a:cubicBezTo>
                    <a:pt x="172797" y="22967"/>
                    <a:pt x="172819" y="23105"/>
                    <a:pt x="172898" y="23105"/>
                  </a:cubicBezTo>
                  <a:cubicBezTo>
                    <a:pt x="172906" y="23105"/>
                    <a:pt x="172915" y="23103"/>
                    <a:pt x="172924" y="23100"/>
                  </a:cubicBezTo>
                  <a:cubicBezTo>
                    <a:pt x="173424" y="22967"/>
                    <a:pt x="173825" y="22566"/>
                    <a:pt x="173958" y="22033"/>
                  </a:cubicBezTo>
                  <a:close/>
                  <a:moveTo>
                    <a:pt x="136399" y="22482"/>
                  </a:moveTo>
                  <a:cubicBezTo>
                    <a:pt x="136363" y="22482"/>
                    <a:pt x="136331" y="22508"/>
                    <a:pt x="136331" y="22566"/>
                  </a:cubicBezTo>
                  <a:cubicBezTo>
                    <a:pt x="136298" y="22733"/>
                    <a:pt x="136264" y="22867"/>
                    <a:pt x="136164" y="23033"/>
                  </a:cubicBezTo>
                  <a:cubicBezTo>
                    <a:pt x="136140" y="23082"/>
                    <a:pt x="136205" y="23113"/>
                    <a:pt x="136255" y="23113"/>
                  </a:cubicBezTo>
                  <a:cubicBezTo>
                    <a:pt x="136273" y="23113"/>
                    <a:pt x="136289" y="23109"/>
                    <a:pt x="136298" y="23100"/>
                  </a:cubicBezTo>
                  <a:cubicBezTo>
                    <a:pt x="136431" y="22967"/>
                    <a:pt x="136465" y="22767"/>
                    <a:pt x="136498" y="22600"/>
                  </a:cubicBezTo>
                  <a:cubicBezTo>
                    <a:pt x="136498" y="22525"/>
                    <a:pt x="136445" y="22482"/>
                    <a:pt x="136399" y="22482"/>
                  </a:cubicBezTo>
                  <a:close/>
                  <a:moveTo>
                    <a:pt x="163664" y="21446"/>
                  </a:moveTo>
                  <a:cubicBezTo>
                    <a:pt x="163644" y="21446"/>
                    <a:pt x="163617" y="21469"/>
                    <a:pt x="163617" y="21532"/>
                  </a:cubicBezTo>
                  <a:cubicBezTo>
                    <a:pt x="163744" y="22007"/>
                    <a:pt x="164141" y="23144"/>
                    <a:pt x="164752" y="23144"/>
                  </a:cubicBezTo>
                  <a:cubicBezTo>
                    <a:pt x="164784" y="23144"/>
                    <a:pt x="164818" y="23140"/>
                    <a:pt x="164851" y="23134"/>
                  </a:cubicBezTo>
                  <a:lnTo>
                    <a:pt x="164851" y="23100"/>
                  </a:lnTo>
                  <a:cubicBezTo>
                    <a:pt x="164251" y="22767"/>
                    <a:pt x="163917" y="22133"/>
                    <a:pt x="163684" y="21466"/>
                  </a:cubicBezTo>
                  <a:cubicBezTo>
                    <a:pt x="163684" y="21453"/>
                    <a:pt x="163675" y="21446"/>
                    <a:pt x="163664" y="21446"/>
                  </a:cubicBezTo>
                  <a:close/>
                  <a:moveTo>
                    <a:pt x="109048" y="18873"/>
                  </a:moveTo>
                  <a:cubicBezTo>
                    <a:pt x="109025" y="18873"/>
                    <a:pt x="109001" y="18880"/>
                    <a:pt x="108978" y="18897"/>
                  </a:cubicBezTo>
                  <a:cubicBezTo>
                    <a:pt x="108078" y="19398"/>
                    <a:pt x="107410" y="20231"/>
                    <a:pt x="106610" y="20899"/>
                  </a:cubicBezTo>
                  <a:cubicBezTo>
                    <a:pt x="105809" y="21599"/>
                    <a:pt x="104975" y="22200"/>
                    <a:pt x="104408" y="23067"/>
                  </a:cubicBezTo>
                  <a:cubicBezTo>
                    <a:pt x="104385" y="23113"/>
                    <a:pt x="104427" y="23176"/>
                    <a:pt x="104465" y="23176"/>
                  </a:cubicBezTo>
                  <a:cubicBezTo>
                    <a:pt x="104482" y="23176"/>
                    <a:pt x="104498" y="23164"/>
                    <a:pt x="104508" y="23134"/>
                  </a:cubicBezTo>
                  <a:cubicBezTo>
                    <a:pt x="105176" y="22300"/>
                    <a:pt x="106076" y="21666"/>
                    <a:pt x="106910" y="20999"/>
                  </a:cubicBezTo>
                  <a:cubicBezTo>
                    <a:pt x="107644" y="20398"/>
                    <a:pt x="108344" y="19731"/>
                    <a:pt x="109145" y="19131"/>
                  </a:cubicBezTo>
                  <a:cubicBezTo>
                    <a:pt x="109256" y="19048"/>
                    <a:pt x="109160" y="18873"/>
                    <a:pt x="109048" y="18873"/>
                  </a:cubicBezTo>
                  <a:close/>
                  <a:moveTo>
                    <a:pt x="178795" y="22833"/>
                  </a:moveTo>
                  <a:cubicBezTo>
                    <a:pt x="178761" y="22900"/>
                    <a:pt x="178761" y="22933"/>
                    <a:pt x="178695" y="22967"/>
                  </a:cubicBezTo>
                  <a:cubicBezTo>
                    <a:pt x="178661" y="23033"/>
                    <a:pt x="178661" y="23067"/>
                    <a:pt x="178628" y="23100"/>
                  </a:cubicBezTo>
                  <a:cubicBezTo>
                    <a:pt x="178557" y="23171"/>
                    <a:pt x="178603" y="23242"/>
                    <a:pt x="178672" y="23242"/>
                  </a:cubicBezTo>
                  <a:cubicBezTo>
                    <a:pt x="178700" y="23242"/>
                    <a:pt x="178732" y="23230"/>
                    <a:pt x="178761" y="23200"/>
                  </a:cubicBezTo>
                  <a:cubicBezTo>
                    <a:pt x="178795" y="23134"/>
                    <a:pt x="178828" y="23100"/>
                    <a:pt x="178828" y="23033"/>
                  </a:cubicBezTo>
                  <a:lnTo>
                    <a:pt x="178828" y="22833"/>
                  </a:lnTo>
                  <a:close/>
                  <a:moveTo>
                    <a:pt x="164785" y="19031"/>
                  </a:moveTo>
                  <a:lnTo>
                    <a:pt x="164785" y="19031"/>
                  </a:lnTo>
                  <a:cubicBezTo>
                    <a:pt x="164718" y="19197"/>
                    <a:pt x="164718" y="19398"/>
                    <a:pt x="164685" y="19598"/>
                  </a:cubicBezTo>
                  <a:lnTo>
                    <a:pt x="164651" y="19631"/>
                  </a:lnTo>
                  <a:cubicBezTo>
                    <a:pt x="164485" y="20265"/>
                    <a:pt x="164651" y="20932"/>
                    <a:pt x="165018" y="21466"/>
                  </a:cubicBezTo>
                  <a:cubicBezTo>
                    <a:pt x="165218" y="22099"/>
                    <a:pt x="165685" y="22700"/>
                    <a:pt x="166219" y="23067"/>
                  </a:cubicBezTo>
                  <a:cubicBezTo>
                    <a:pt x="166286" y="23134"/>
                    <a:pt x="166319" y="23200"/>
                    <a:pt x="166353" y="23267"/>
                  </a:cubicBezTo>
                  <a:cubicBezTo>
                    <a:pt x="165785" y="22867"/>
                    <a:pt x="165318" y="22366"/>
                    <a:pt x="164918" y="21733"/>
                  </a:cubicBezTo>
                  <a:cubicBezTo>
                    <a:pt x="164284" y="20765"/>
                    <a:pt x="164251" y="19865"/>
                    <a:pt x="164785" y="19031"/>
                  </a:cubicBezTo>
                  <a:close/>
                  <a:moveTo>
                    <a:pt x="108607" y="3920"/>
                  </a:moveTo>
                  <a:cubicBezTo>
                    <a:pt x="108753" y="3920"/>
                    <a:pt x="108912" y="3936"/>
                    <a:pt x="109078" y="3953"/>
                  </a:cubicBezTo>
                  <a:cubicBezTo>
                    <a:pt x="111213" y="4287"/>
                    <a:pt x="112981" y="5654"/>
                    <a:pt x="114949" y="6588"/>
                  </a:cubicBezTo>
                  <a:cubicBezTo>
                    <a:pt x="119886" y="8890"/>
                    <a:pt x="124156" y="12359"/>
                    <a:pt x="129159" y="14561"/>
                  </a:cubicBezTo>
                  <a:cubicBezTo>
                    <a:pt x="129893" y="14861"/>
                    <a:pt x="130994" y="15061"/>
                    <a:pt x="131394" y="15795"/>
                  </a:cubicBezTo>
                  <a:cubicBezTo>
                    <a:pt x="131428" y="15928"/>
                    <a:pt x="131461" y="16062"/>
                    <a:pt x="131461" y="16229"/>
                  </a:cubicBezTo>
                  <a:cubicBezTo>
                    <a:pt x="131428" y="16295"/>
                    <a:pt x="131394" y="16429"/>
                    <a:pt x="131328" y="16529"/>
                  </a:cubicBezTo>
                  <a:cubicBezTo>
                    <a:pt x="131161" y="16929"/>
                    <a:pt x="131061" y="17429"/>
                    <a:pt x="130961" y="17896"/>
                  </a:cubicBezTo>
                  <a:cubicBezTo>
                    <a:pt x="130894" y="18097"/>
                    <a:pt x="130760" y="18297"/>
                    <a:pt x="130627" y="18464"/>
                  </a:cubicBezTo>
                  <a:cubicBezTo>
                    <a:pt x="130394" y="18797"/>
                    <a:pt x="130060" y="19131"/>
                    <a:pt x="129660" y="19398"/>
                  </a:cubicBezTo>
                  <a:cubicBezTo>
                    <a:pt x="127825" y="20632"/>
                    <a:pt x="126057" y="22266"/>
                    <a:pt x="123922" y="22967"/>
                  </a:cubicBezTo>
                  <a:cubicBezTo>
                    <a:pt x="123520" y="23143"/>
                    <a:pt x="123060" y="23281"/>
                    <a:pt x="122601" y="23281"/>
                  </a:cubicBezTo>
                  <a:cubicBezTo>
                    <a:pt x="122451" y="23281"/>
                    <a:pt x="122302" y="23266"/>
                    <a:pt x="122154" y="23234"/>
                  </a:cubicBezTo>
                  <a:cubicBezTo>
                    <a:pt x="122088" y="23234"/>
                    <a:pt x="121988" y="23200"/>
                    <a:pt x="121954" y="23200"/>
                  </a:cubicBezTo>
                  <a:cubicBezTo>
                    <a:pt x="119819" y="21099"/>
                    <a:pt x="116584" y="19631"/>
                    <a:pt x="114282" y="18530"/>
                  </a:cubicBezTo>
                  <a:cubicBezTo>
                    <a:pt x="113748" y="18263"/>
                    <a:pt x="113215" y="17963"/>
                    <a:pt x="112648" y="17696"/>
                  </a:cubicBezTo>
                  <a:cubicBezTo>
                    <a:pt x="111980" y="17263"/>
                    <a:pt x="111380" y="16862"/>
                    <a:pt x="110713" y="16429"/>
                  </a:cubicBezTo>
                  <a:cubicBezTo>
                    <a:pt x="110546" y="16295"/>
                    <a:pt x="110313" y="16229"/>
                    <a:pt x="110112" y="16095"/>
                  </a:cubicBezTo>
                  <a:cubicBezTo>
                    <a:pt x="109879" y="15928"/>
                    <a:pt x="109612" y="15762"/>
                    <a:pt x="109379" y="15628"/>
                  </a:cubicBezTo>
                  <a:cubicBezTo>
                    <a:pt x="107978" y="14794"/>
                    <a:pt x="106643" y="13794"/>
                    <a:pt x="106443" y="12092"/>
                  </a:cubicBezTo>
                  <a:lnTo>
                    <a:pt x="106443" y="12026"/>
                  </a:lnTo>
                  <a:cubicBezTo>
                    <a:pt x="106476" y="11692"/>
                    <a:pt x="106543" y="11392"/>
                    <a:pt x="106577" y="11058"/>
                  </a:cubicBezTo>
                  <a:cubicBezTo>
                    <a:pt x="106777" y="9791"/>
                    <a:pt x="106977" y="8556"/>
                    <a:pt x="107210" y="7255"/>
                  </a:cubicBezTo>
                  <a:cubicBezTo>
                    <a:pt x="107244" y="6755"/>
                    <a:pt x="107377" y="6188"/>
                    <a:pt x="107611" y="5588"/>
                  </a:cubicBezTo>
                  <a:cubicBezTo>
                    <a:pt x="107811" y="5054"/>
                    <a:pt x="108044" y="4554"/>
                    <a:pt x="108211" y="3986"/>
                  </a:cubicBezTo>
                  <a:cubicBezTo>
                    <a:pt x="108328" y="3936"/>
                    <a:pt x="108461" y="3920"/>
                    <a:pt x="108607" y="3920"/>
                  </a:cubicBezTo>
                  <a:close/>
                  <a:moveTo>
                    <a:pt x="144640" y="22887"/>
                  </a:moveTo>
                  <a:cubicBezTo>
                    <a:pt x="144626" y="22887"/>
                    <a:pt x="144613" y="22891"/>
                    <a:pt x="144604" y="22900"/>
                  </a:cubicBezTo>
                  <a:cubicBezTo>
                    <a:pt x="144504" y="22967"/>
                    <a:pt x="144470" y="23100"/>
                    <a:pt x="144437" y="23200"/>
                  </a:cubicBezTo>
                  <a:cubicBezTo>
                    <a:pt x="144413" y="23247"/>
                    <a:pt x="144456" y="23295"/>
                    <a:pt x="144507" y="23295"/>
                  </a:cubicBezTo>
                  <a:cubicBezTo>
                    <a:pt x="144528" y="23295"/>
                    <a:pt x="144551" y="23286"/>
                    <a:pt x="144570" y="23267"/>
                  </a:cubicBezTo>
                  <a:cubicBezTo>
                    <a:pt x="144604" y="23200"/>
                    <a:pt x="144637" y="23067"/>
                    <a:pt x="144670" y="22967"/>
                  </a:cubicBezTo>
                  <a:cubicBezTo>
                    <a:pt x="144719" y="22918"/>
                    <a:pt x="144679" y="22887"/>
                    <a:pt x="144640" y="22887"/>
                  </a:cubicBezTo>
                  <a:close/>
                  <a:moveTo>
                    <a:pt x="64171" y="21212"/>
                  </a:moveTo>
                  <a:cubicBezTo>
                    <a:pt x="63379" y="21212"/>
                    <a:pt x="62643" y="21455"/>
                    <a:pt x="62111" y="22200"/>
                  </a:cubicBezTo>
                  <a:cubicBezTo>
                    <a:pt x="61994" y="22365"/>
                    <a:pt x="62176" y="22530"/>
                    <a:pt x="62352" y="22530"/>
                  </a:cubicBezTo>
                  <a:cubicBezTo>
                    <a:pt x="62425" y="22530"/>
                    <a:pt x="62496" y="22501"/>
                    <a:pt x="62545" y="22433"/>
                  </a:cubicBezTo>
                  <a:cubicBezTo>
                    <a:pt x="62954" y="21866"/>
                    <a:pt x="63545" y="21669"/>
                    <a:pt x="64191" y="21669"/>
                  </a:cubicBezTo>
                  <a:cubicBezTo>
                    <a:pt x="65179" y="21669"/>
                    <a:pt x="66295" y="22130"/>
                    <a:pt x="67082" y="22433"/>
                  </a:cubicBezTo>
                  <a:cubicBezTo>
                    <a:pt x="67735" y="22689"/>
                    <a:pt x="68751" y="23331"/>
                    <a:pt x="69553" y="23331"/>
                  </a:cubicBezTo>
                  <a:cubicBezTo>
                    <a:pt x="69693" y="23331"/>
                    <a:pt x="69826" y="23312"/>
                    <a:pt x="69950" y="23267"/>
                  </a:cubicBezTo>
                  <a:cubicBezTo>
                    <a:pt x="70084" y="23234"/>
                    <a:pt x="70184" y="23067"/>
                    <a:pt x="70050" y="22967"/>
                  </a:cubicBezTo>
                  <a:cubicBezTo>
                    <a:pt x="69583" y="22600"/>
                    <a:pt x="68883" y="22533"/>
                    <a:pt x="68349" y="22300"/>
                  </a:cubicBezTo>
                  <a:cubicBezTo>
                    <a:pt x="67415" y="21966"/>
                    <a:pt x="66515" y="21599"/>
                    <a:pt x="65547" y="21399"/>
                  </a:cubicBezTo>
                  <a:cubicBezTo>
                    <a:pt x="65088" y="21290"/>
                    <a:pt x="64621" y="21212"/>
                    <a:pt x="64171" y="21212"/>
                  </a:cubicBezTo>
                  <a:close/>
                  <a:moveTo>
                    <a:pt x="166784" y="17717"/>
                  </a:moveTo>
                  <a:cubicBezTo>
                    <a:pt x="166773" y="17717"/>
                    <a:pt x="166762" y="17721"/>
                    <a:pt x="166753" y="17730"/>
                  </a:cubicBezTo>
                  <a:cubicBezTo>
                    <a:pt x="165919" y="18597"/>
                    <a:pt x="166086" y="19965"/>
                    <a:pt x="166353" y="21065"/>
                  </a:cubicBezTo>
                  <a:cubicBezTo>
                    <a:pt x="166686" y="22266"/>
                    <a:pt x="167687" y="23067"/>
                    <a:pt x="168854" y="23400"/>
                  </a:cubicBezTo>
                  <a:cubicBezTo>
                    <a:pt x="167954" y="22733"/>
                    <a:pt x="166986" y="22200"/>
                    <a:pt x="166619" y="21132"/>
                  </a:cubicBezTo>
                  <a:cubicBezTo>
                    <a:pt x="166252" y="20065"/>
                    <a:pt x="165986" y="18664"/>
                    <a:pt x="166820" y="17796"/>
                  </a:cubicBezTo>
                  <a:cubicBezTo>
                    <a:pt x="166844" y="17748"/>
                    <a:pt x="166815" y="17717"/>
                    <a:pt x="166784" y="17717"/>
                  </a:cubicBezTo>
                  <a:close/>
                  <a:moveTo>
                    <a:pt x="148128" y="21818"/>
                  </a:moveTo>
                  <a:cubicBezTo>
                    <a:pt x="147028" y="21818"/>
                    <a:pt x="145716" y="22419"/>
                    <a:pt x="145171" y="23367"/>
                  </a:cubicBezTo>
                  <a:cubicBezTo>
                    <a:pt x="145148" y="23390"/>
                    <a:pt x="145204" y="23429"/>
                    <a:pt x="145252" y="23429"/>
                  </a:cubicBezTo>
                  <a:cubicBezTo>
                    <a:pt x="145274" y="23429"/>
                    <a:pt x="145294" y="23421"/>
                    <a:pt x="145304" y="23400"/>
                  </a:cubicBezTo>
                  <a:cubicBezTo>
                    <a:pt x="145971" y="22300"/>
                    <a:pt x="147472" y="22066"/>
                    <a:pt x="148640" y="21933"/>
                  </a:cubicBezTo>
                  <a:cubicBezTo>
                    <a:pt x="148673" y="21933"/>
                    <a:pt x="148673" y="21866"/>
                    <a:pt x="148640" y="21866"/>
                  </a:cubicBezTo>
                  <a:cubicBezTo>
                    <a:pt x="148478" y="21833"/>
                    <a:pt x="148305" y="21818"/>
                    <a:pt x="148128" y="21818"/>
                  </a:cubicBezTo>
                  <a:close/>
                  <a:moveTo>
                    <a:pt x="90072" y="22730"/>
                  </a:moveTo>
                  <a:cubicBezTo>
                    <a:pt x="89956" y="22730"/>
                    <a:pt x="89902" y="22936"/>
                    <a:pt x="89965" y="22967"/>
                  </a:cubicBezTo>
                  <a:cubicBezTo>
                    <a:pt x="90298" y="23134"/>
                    <a:pt x="90632" y="23367"/>
                    <a:pt x="91032" y="23434"/>
                  </a:cubicBezTo>
                  <a:cubicBezTo>
                    <a:pt x="91132" y="23434"/>
                    <a:pt x="91232" y="23300"/>
                    <a:pt x="91132" y="23234"/>
                  </a:cubicBezTo>
                  <a:cubicBezTo>
                    <a:pt x="90865" y="22967"/>
                    <a:pt x="90465" y="22867"/>
                    <a:pt x="90098" y="22733"/>
                  </a:cubicBezTo>
                  <a:cubicBezTo>
                    <a:pt x="90089" y="22731"/>
                    <a:pt x="90081" y="22730"/>
                    <a:pt x="90072" y="22730"/>
                  </a:cubicBezTo>
                  <a:close/>
                  <a:moveTo>
                    <a:pt x="176193" y="22967"/>
                  </a:moveTo>
                  <a:lnTo>
                    <a:pt x="176193" y="22967"/>
                  </a:lnTo>
                  <a:cubicBezTo>
                    <a:pt x="176126" y="23134"/>
                    <a:pt x="175993" y="23267"/>
                    <a:pt x="175859" y="23434"/>
                  </a:cubicBezTo>
                  <a:cubicBezTo>
                    <a:pt x="175959" y="23300"/>
                    <a:pt x="176026" y="23134"/>
                    <a:pt x="176126" y="23033"/>
                  </a:cubicBezTo>
                  <a:lnTo>
                    <a:pt x="176193" y="22967"/>
                  </a:lnTo>
                  <a:close/>
                  <a:moveTo>
                    <a:pt x="143403" y="21432"/>
                  </a:moveTo>
                  <a:cubicBezTo>
                    <a:pt x="142469" y="21599"/>
                    <a:pt x="142102" y="22533"/>
                    <a:pt x="142002" y="23367"/>
                  </a:cubicBezTo>
                  <a:cubicBezTo>
                    <a:pt x="142002" y="23408"/>
                    <a:pt x="142053" y="23437"/>
                    <a:pt x="142092" y="23437"/>
                  </a:cubicBezTo>
                  <a:cubicBezTo>
                    <a:pt x="142116" y="23437"/>
                    <a:pt x="142135" y="23426"/>
                    <a:pt x="142135" y="23400"/>
                  </a:cubicBezTo>
                  <a:cubicBezTo>
                    <a:pt x="142169" y="22967"/>
                    <a:pt x="142269" y="22566"/>
                    <a:pt x="142502" y="22233"/>
                  </a:cubicBezTo>
                  <a:cubicBezTo>
                    <a:pt x="142769" y="21899"/>
                    <a:pt x="143103" y="21766"/>
                    <a:pt x="143436" y="21566"/>
                  </a:cubicBezTo>
                  <a:cubicBezTo>
                    <a:pt x="143470" y="21532"/>
                    <a:pt x="143470" y="21432"/>
                    <a:pt x="143403" y="21432"/>
                  </a:cubicBezTo>
                  <a:close/>
                  <a:moveTo>
                    <a:pt x="42998" y="22700"/>
                  </a:moveTo>
                  <a:cubicBezTo>
                    <a:pt x="43031" y="22700"/>
                    <a:pt x="43031" y="22733"/>
                    <a:pt x="43065" y="22733"/>
                  </a:cubicBezTo>
                  <a:cubicBezTo>
                    <a:pt x="42731" y="22933"/>
                    <a:pt x="42397" y="23200"/>
                    <a:pt x="42097" y="23400"/>
                  </a:cubicBezTo>
                  <a:lnTo>
                    <a:pt x="41997" y="23467"/>
                  </a:lnTo>
                  <a:cubicBezTo>
                    <a:pt x="42331" y="23234"/>
                    <a:pt x="42664" y="22933"/>
                    <a:pt x="42998" y="22700"/>
                  </a:cubicBezTo>
                  <a:close/>
                  <a:moveTo>
                    <a:pt x="178094" y="21733"/>
                  </a:moveTo>
                  <a:cubicBezTo>
                    <a:pt x="178094" y="22066"/>
                    <a:pt x="177994" y="22400"/>
                    <a:pt x="177794" y="22733"/>
                  </a:cubicBezTo>
                  <a:lnTo>
                    <a:pt x="177794" y="22767"/>
                  </a:lnTo>
                  <a:cubicBezTo>
                    <a:pt x="177555" y="23059"/>
                    <a:pt x="177273" y="23310"/>
                    <a:pt x="176931" y="23518"/>
                  </a:cubicBezTo>
                  <a:lnTo>
                    <a:pt x="176931" y="23518"/>
                  </a:lnTo>
                  <a:cubicBezTo>
                    <a:pt x="177155" y="23329"/>
                    <a:pt x="177354" y="23094"/>
                    <a:pt x="177527" y="22833"/>
                  </a:cubicBezTo>
                  <a:lnTo>
                    <a:pt x="177594" y="22833"/>
                  </a:lnTo>
                  <a:lnTo>
                    <a:pt x="177627" y="22800"/>
                  </a:lnTo>
                  <a:cubicBezTo>
                    <a:pt x="177861" y="22466"/>
                    <a:pt x="178028" y="22099"/>
                    <a:pt x="178094" y="21733"/>
                  </a:cubicBezTo>
                  <a:close/>
                  <a:moveTo>
                    <a:pt x="144170" y="22200"/>
                  </a:moveTo>
                  <a:cubicBezTo>
                    <a:pt x="143636" y="22366"/>
                    <a:pt x="143470" y="22933"/>
                    <a:pt x="143470" y="23434"/>
                  </a:cubicBezTo>
                  <a:cubicBezTo>
                    <a:pt x="143470" y="23500"/>
                    <a:pt x="143511" y="23534"/>
                    <a:pt x="143553" y="23534"/>
                  </a:cubicBezTo>
                  <a:cubicBezTo>
                    <a:pt x="143595" y="23534"/>
                    <a:pt x="143636" y="23500"/>
                    <a:pt x="143636" y="23434"/>
                  </a:cubicBezTo>
                  <a:cubicBezTo>
                    <a:pt x="143636" y="22933"/>
                    <a:pt x="143803" y="22600"/>
                    <a:pt x="144237" y="22300"/>
                  </a:cubicBezTo>
                  <a:cubicBezTo>
                    <a:pt x="144303" y="22266"/>
                    <a:pt x="144270" y="22200"/>
                    <a:pt x="144170" y="22200"/>
                  </a:cubicBezTo>
                  <a:close/>
                  <a:moveTo>
                    <a:pt x="143785" y="21573"/>
                  </a:moveTo>
                  <a:cubicBezTo>
                    <a:pt x="143465" y="21573"/>
                    <a:pt x="143147" y="21902"/>
                    <a:pt x="143003" y="22133"/>
                  </a:cubicBezTo>
                  <a:cubicBezTo>
                    <a:pt x="142702" y="22500"/>
                    <a:pt x="142602" y="23033"/>
                    <a:pt x="142636" y="23467"/>
                  </a:cubicBezTo>
                  <a:cubicBezTo>
                    <a:pt x="142652" y="23534"/>
                    <a:pt x="142702" y="23567"/>
                    <a:pt x="142748" y="23567"/>
                  </a:cubicBezTo>
                  <a:cubicBezTo>
                    <a:pt x="142794" y="23567"/>
                    <a:pt x="142836" y="23534"/>
                    <a:pt x="142836" y="23467"/>
                  </a:cubicBezTo>
                  <a:cubicBezTo>
                    <a:pt x="142802" y="23067"/>
                    <a:pt x="142902" y="22700"/>
                    <a:pt x="143103" y="22366"/>
                  </a:cubicBezTo>
                  <a:cubicBezTo>
                    <a:pt x="143303" y="22033"/>
                    <a:pt x="143603" y="21899"/>
                    <a:pt x="143937" y="21699"/>
                  </a:cubicBezTo>
                  <a:lnTo>
                    <a:pt x="143937" y="21599"/>
                  </a:lnTo>
                  <a:cubicBezTo>
                    <a:pt x="143886" y="21581"/>
                    <a:pt x="143836" y="21573"/>
                    <a:pt x="143785" y="21573"/>
                  </a:cubicBezTo>
                  <a:close/>
                  <a:moveTo>
                    <a:pt x="155345" y="23067"/>
                  </a:moveTo>
                  <a:cubicBezTo>
                    <a:pt x="155445" y="23234"/>
                    <a:pt x="155511" y="23400"/>
                    <a:pt x="155645" y="23467"/>
                  </a:cubicBezTo>
                  <a:cubicBezTo>
                    <a:pt x="155578" y="23534"/>
                    <a:pt x="155478" y="23534"/>
                    <a:pt x="155411" y="23567"/>
                  </a:cubicBezTo>
                  <a:cubicBezTo>
                    <a:pt x="155411" y="23400"/>
                    <a:pt x="155411" y="23234"/>
                    <a:pt x="155345" y="23067"/>
                  </a:cubicBezTo>
                  <a:close/>
                  <a:moveTo>
                    <a:pt x="89656" y="23121"/>
                  </a:moveTo>
                  <a:cubicBezTo>
                    <a:pt x="89574" y="23121"/>
                    <a:pt x="89490" y="23165"/>
                    <a:pt x="89464" y="23267"/>
                  </a:cubicBezTo>
                  <a:cubicBezTo>
                    <a:pt x="89431" y="23400"/>
                    <a:pt x="89464" y="23467"/>
                    <a:pt x="89598" y="23534"/>
                  </a:cubicBezTo>
                  <a:cubicBezTo>
                    <a:pt x="89731" y="23567"/>
                    <a:pt x="89798" y="23601"/>
                    <a:pt x="89965" y="23634"/>
                  </a:cubicBezTo>
                  <a:cubicBezTo>
                    <a:pt x="90065" y="23634"/>
                    <a:pt x="90165" y="23567"/>
                    <a:pt x="90165" y="23467"/>
                  </a:cubicBezTo>
                  <a:cubicBezTo>
                    <a:pt x="90232" y="23400"/>
                    <a:pt x="90165" y="23300"/>
                    <a:pt x="90098" y="23267"/>
                  </a:cubicBezTo>
                  <a:cubicBezTo>
                    <a:pt x="89965" y="23200"/>
                    <a:pt x="89865" y="23200"/>
                    <a:pt x="89731" y="23134"/>
                  </a:cubicBezTo>
                  <a:cubicBezTo>
                    <a:pt x="89708" y="23126"/>
                    <a:pt x="89682" y="23121"/>
                    <a:pt x="89656" y="23121"/>
                  </a:cubicBezTo>
                  <a:close/>
                  <a:moveTo>
                    <a:pt x="154844" y="21774"/>
                  </a:moveTo>
                  <a:cubicBezTo>
                    <a:pt x="154828" y="21774"/>
                    <a:pt x="154811" y="21783"/>
                    <a:pt x="154811" y="21799"/>
                  </a:cubicBezTo>
                  <a:cubicBezTo>
                    <a:pt x="154711" y="22400"/>
                    <a:pt x="154644" y="23134"/>
                    <a:pt x="155078" y="23634"/>
                  </a:cubicBezTo>
                  <a:lnTo>
                    <a:pt x="155111" y="23601"/>
                  </a:lnTo>
                  <a:cubicBezTo>
                    <a:pt x="154744" y="23067"/>
                    <a:pt x="154778" y="22433"/>
                    <a:pt x="154878" y="21799"/>
                  </a:cubicBezTo>
                  <a:cubicBezTo>
                    <a:pt x="154878" y="21783"/>
                    <a:pt x="154861" y="21774"/>
                    <a:pt x="154844" y="21774"/>
                  </a:cubicBezTo>
                  <a:close/>
                  <a:moveTo>
                    <a:pt x="176026" y="20632"/>
                  </a:moveTo>
                  <a:cubicBezTo>
                    <a:pt x="176093" y="21132"/>
                    <a:pt x="175993" y="21699"/>
                    <a:pt x="175826" y="22200"/>
                  </a:cubicBezTo>
                  <a:cubicBezTo>
                    <a:pt x="175626" y="22767"/>
                    <a:pt x="175292" y="23234"/>
                    <a:pt x="174859" y="23667"/>
                  </a:cubicBezTo>
                  <a:cubicBezTo>
                    <a:pt x="175326" y="23033"/>
                    <a:pt x="175659" y="22200"/>
                    <a:pt x="175826" y="21299"/>
                  </a:cubicBezTo>
                  <a:cubicBezTo>
                    <a:pt x="175926" y="21099"/>
                    <a:pt x="175993" y="20865"/>
                    <a:pt x="176026" y="20632"/>
                  </a:cubicBezTo>
                  <a:close/>
                  <a:moveTo>
                    <a:pt x="90592" y="414"/>
                  </a:moveTo>
                  <a:cubicBezTo>
                    <a:pt x="90706" y="414"/>
                    <a:pt x="90819" y="415"/>
                    <a:pt x="90932" y="417"/>
                  </a:cubicBezTo>
                  <a:cubicBezTo>
                    <a:pt x="89965" y="517"/>
                    <a:pt x="89131" y="851"/>
                    <a:pt x="88430" y="1685"/>
                  </a:cubicBezTo>
                  <a:cubicBezTo>
                    <a:pt x="88307" y="1833"/>
                    <a:pt x="88403" y="2037"/>
                    <a:pt x="88556" y="2037"/>
                  </a:cubicBezTo>
                  <a:cubicBezTo>
                    <a:pt x="88610" y="2037"/>
                    <a:pt x="88670" y="2012"/>
                    <a:pt x="88730" y="1952"/>
                  </a:cubicBezTo>
                  <a:cubicBezTo>
                    <a:pt x="89522" y="1248"/>
                    <a:pt x="90434" y="1004"/>
                    <a:pt x="91410" y="1004"/>
                  </a:cubicBezTo>
                  <a:cubicBezTo>
                    <a:pt x="93636" y="1004"/>
                    <a:pt x="96196" y="2274"/>
                    <a:pt x="98424" y="2274"/>
                  </a:cubicBezTo>
                  <a:cubicBezTo>
                    <a:pt x="98926" y="2274"/>
                    <a:pt x="99411" y="2210"/>
                    <a:pt x="99872" y="2052"/>
                  </a:cubicBezTo>
                  <a:cubicBezTo>
                    <a:pt x="99938" y="2018"/>
                    <a:pt x="99972" y="1852"/>
                    <a:pt x="99872" y="1852"/>
                  </a:cubicBezTo>
                  <a:cubicBezTo>
                    <a:pt x="97770" y="1285"/>
                    <a:pt x="95535" y="884"/>
                    <a:pt x="93367" y="584"/>
                  </a:cubicBezTo>
                  <a:lnTo>
                    <a:pt x="93367" y="584"/>
                  </a:lnTo>
                  <a:cubicBezTo>
                    <a:pt x="95268" y="717"/>
                    <a:pt x="97237" y="918"/>
                    <a:pt x="99105" y="1218"/>
                  </a:cubicBezTo>
                  <a:cubicBezTo>
                    <a:pt x="100606" y="1418"/>
                    <a:pt x="102073" y="1752"/>
                    <a:pt x="103541" y="2118"/>
                  </a:cubicBezTo>
                  <a:cubicBezTo>
                    <a:pt x="105075" y="2552"/>
                    <a:pt x="106577" y="3052"/>
                    <a:pt x="106710" y="4887"/>
                  </a:cubicBezTo>
                  <a:cubicBezTo>
                    <a:pt x="106810" y="6155"/>
                    <a:pt x="106443" y="7522"/>
                    <a:pt x="106243" y="8790"/>
                  </a:cubicBezTo>
                  <a:cubicBezTo>
                    <a:pt x="106143" y="9257"/>
                    <a:pt x="106110" y="9724"/>
                    <a:pt x="106043" y="10191"/>
                  </a:cubicBezTo>
                  <a:cubicBezTo>
                    <a:pt x="105976" y="10391"/>
                    <a:pt x="105943" y="10591"/>
                    <a:pt x="105943" y="10858"/>
                  </a:cubicBezTo>
                  <a:cubicBezTo>
                    <a:pt x="105809" y="11725"/>
                    <a:pt x="105709" y="12626"/>
                    <a:pt x="105576" y="13527"/>
                  </a:cubicBezTo>
                  <a:cubicBezTo>
                    <a:pt x="105476" y="14261"/>
                    <a:pt x="105409" y="14961"/>
                    <a:pt x="105109" y="15695"/>
                  </a:cubicBezTo>
                  <a:cubicBezTo>
                    <a:pt x="104809" y="16395"/>
                    <a:pt x="104408" y="16996"/>
                    <a:pt x="103908" y="17596"/>
                  </a:cubicBezTo>
                  <a:cubicBezTo>
                    <a:pt x="103107" y="18597"/>
                    <a:pt x="102207" y="19464"/>
                    <a:pt x="101306" y="20398"/>
                  </a:cubicBezTo>
                  <a:cubicBezTo>
                    <a:pt x="100405" y="21366"/>
                    <a:pt x="99271" y="22733"/>
                    <a:pt x="97937" y="23334"/>
                  </a:cubicBezTo>
                  <a:lnTo>
                    <a:pt x="97904" y="23334"/>
                  </a:lnTo>
                  <a:cubicBezTo>
                    <a:pt x="97804" y="23400"/>
                    <a:pt x="97704" y="23434"/>
                    <a:pt x="97603" y="23467"/>
                  </a:cubicBezTo>
                  <a:cubicBezTo>
                    <a:pt x="97270" y="23601"/>
                    <a:pt x="96903" y="23667"/>
                    <a:pt x="96536" y="23667"/>
                  </a:cubicBezTo>
                  <a:cubicBezTo>
                    <a:pt x="96478" y="23672"/>
                    <a:pt x="96421" y="23675"/>
                    <a:pt x="96364" y="23675"/>
                  </a:cubicBezTo>
                  <a:cubicBezTo>
                    <a:pt x="95664" y="23675"/>
                    <a:pt x="95018" y="23314"/>
                    <a:pt x="94401" y="23067"/>
                  </a:cubicBezTo>
                  <a:cubicBezTo>
                    <a:pt x="93867" y="22800"/>
                    <a:pt x="93300" y="22500"/>
                    <a:pt x="92767" y="22200"/>
                  </a:cubicBezTo>
                  <a:cubicBezTo>
                    <a:pt x="92466" y="21966"/>
                    <a:pt x="92133" y="21799"/>
                    <a:pt x="91866" y="21599"/>
                  </a:cubicBezTo>
                  <a:cubicBezTo>
                    <a:pt x="91799" y="21566"/>
                    <a:pt x="91733" y="21532"/>
                    <a:pt x="91699" y="21466"/>
                  </a:cubicBezTo>
                  <a:cubicBezTo>
                    <a:pt x="91599" y="21432"/>
                    <a:pt x="91532" y="21332"/>
                    <a:pt x="91432" y="21299"/>
                  </a:cubicBezTo>
                  <a:cubicBezTo>
                    <a:pt x="89865" y="20265"/>
                    <a:pt x="88397" y="18997"/>
                    <a:pt x="86696" y="18230"/>
                  </a:cubicBezTo>
                  <a:cubicBezTo>
                    <a:pt x="86362" y="18063"/>
                    <a:pt x="85962" y="17896"/>
                    <a:pt x="85595" y="17796"/>
                  </a:cubicBezTo>
                  <a:cubicBezTo>
                    <a:pt x="85595" y="17730"/>
                    <a:pt x="85595" y="17630"/>
                    <a:pt x="85528" y="17596"/>
                  </a:cubicBezTo>
                  <a:cubicBezTo>
                    <a:pt x="85095" y="17229"/>
                    <a:pt x="84894" y="16662"/>
                    <a:pt x="84761" y="16095"/>
                  </a:cubicBezTo>
                  <a:cubicBezTo>
                    <a:pt x="84794" y="15828"/>
                    <a:pt x="84794" y="15628"/>
                    <a:pt x="84861" y="15328"/>
                  </a:cubicBezTo>
                  <a:cubicBezTo>
                    <a:pt x="84961" y="13660"/>
                    <a:pt x="85028" y="11959"/>
                    <a:pt x="85061" y="10291"/>
                  </a:cubicBezTo>
                  <a:cubicBezTo>
                    <a:pt x="85095" y="10224"/>
                    <a:pt x="85095" y="10191"/>
                    <a:pt x="85128" y="10091"/>
                  </a:cubicBezTo>
                  <a:cubicBezTo>
                    <a:pt x="85295" y="8923"/>
                    <a:pt x="85395" y="7756"/>
                    <a:pt x="85428" y="6555"/>
                  </a:cubicBezTo>
                  <a:lnTo>
                    <a:pt x="85428" y="5888"/>
                  </a:lnTo>
                  <a:cubicBezTo>
                    <a:pt x="85461" y="5454"/>
                    <a:pt x="85528" y="5054"/>
                    <a:pt x="85528" y="4620"/>
                  </a:cubicBezTo>
                  <a:cubicBezTo>
                    <a:pt x="85595" y="3886"/>
                    <a:pt x="85762" y="3119"/>
                    <a:pt x="86095" y="2452"/>
                  </a:cubicBezTo>
                  <a:cubicBezTo>
                    <a:pt x="86942" y="697"/>
                    <a:pt x="88819" y="414"/>
                    <a:pt x="90592" y="414"/>
                  </a:cubicBezTo>
                  <a:close/>
                  <a:moveTo>
                    <a:pt x="175326" y="22533"/>
                  </a:moveTo>
                  <a:lnTo>
                    <a:pt x="175326" y="22533"/>
                  </a:lnTo>
                  <a:cubicBezTo>
                    <a:pt x="175125" y="22933"/>
                    <a:pt x="174859" y="23367"/>
                    <a:pt x="174592" y="23734"/>
                  </a:cubicBezTo>
                  <a:cubicBezTo>
                    <a:pt x="174692" y="23567"/>
                    <a:pt x="174859" y="23367"/>
                    <a:pt x="174959" y="23134"/>
                  </a:cubicBezTo>
                  <a:lnTo>
                    <a:pt x="175326" y="22533"/>
                  </a:lnTo>
                  <a:close/>
                  <a:moveTo>
                    <a:pt x="56774" y="22933"/>
                  </a:moveTo>
                  <a:cubicBezTo>
                    <a:pt x="56407" y="22967"/>
                    <a:pt x="56040" y="23300"/>
                    <a:pt x="55840" y="23601"/>
                  </a:cubicBezTo>
                  <a:cubicBezTo>
                    <a:pt x="55763" y="23678"/>
                    <a:pt x="55825" y="23756"/>
                    <a:pt x="55889" y="23756"/>
                  </a:cubicBezTo>
                  <a:cubicBezTo>
                    <a:pt x="55907" y="23756"/>
                    <a:pt x="55925" y="23749"/>
                    <a:pt x="55940" y="23734"/>
                  </a:cubicBezTo>
                  <a:cubicBezTo>
                    <a:pt x="56074" y="23567"/>
                    <a:pt x="56207" y="23434"/>
                    <a:pt x="56374" y="23300"/>
                  </a:cubicBezTo>
                  <a:cubicBezTo>
                    <a:pt x="56474" y="23234"/>
                    <a:pt x="56708" y="23200"/>
                    <a:pt x="56841" y="23067"/>
                  </a:cubicBezTo>
                  <a:cubicBezTo>
                    <a:pt x="56874" y="23033"/>
                    <a:pt x="56874" y="22933"/>
                    <a:pt x="56774" y="22933"/>
                  </a:cubicBezTo>
                  <a:close/>
                  <a:moveTo>
                    <a:pt x="33524" y="23200"/>
                  </a:moveTo>
                  <a:lnTo>
                    <a:pt x="33458" y="23234"/>
                  </a:lnTo>
                  <a:lnTo>
                    <a:pt x="33391" y="23300"/>
                  </a:lnTo>
                  <a:lnTo>
                    <a:pt x="33358" y="23367"/>
                  </a:lnTo>
                  <a:lnTo>
                    <a:pt x="33324" y="23434"/>
                  </a:lnTo>
                  <a:lnTo>
                    <a:pt x="33324" y="23534"/>
                  </a:lnTo>
                  <a:lnTo>
                    <a:pt x="33391" y="23601"/>
                  </a:lnTo>
                  <a:lnTo>
                    <a:pt x="33458" y="23701"/>
                  </a:lnTo>
                  <a:lnTo>
                    <a:pt x="33524" y="23734"/>
                  </a:lnTo>
                  <a:lnTo>
                    <a:pt x="33591" y="23767"/>
                  </a:lnTo>
                  <a:lnTo>
                    <a:pt x="33691" y="23767"/>
                  </a:lnTo>
                  <a:lnTo>
                    <a:pt x="33725" y="23734"/>
                  </a:lnTo>
                  <a:cubicBezTo>
                    <a:pt x="33758" y="23734"/>
                    <a:pt x="33758" y="23701"/>
                    <a:pt x="33791" y="23634"/>
                  </a:cubicBezTo>
                  <a:lnTo>
                    <a:pt x="33791" y="23601"/>
                  </a:lnTo>
                  <a:cubicBezTo>
                    <a:pt x="33858" y="23567"/>
                    <a:pt x="33858" y="23434"/>
                    <a:pt x="33791" y="23400"/>
                  </a:cubicBezTo>
                  <a:lnTo>
                    <a:pt x="33791" y="23367"/>
                  </a:lnTo>
                  <a:lnTo>
                    <a:pt x="33725" y="23267"/>
                  </a:lnTo>
                  <a:lnTo>
                    <a:pt x="33691" y="23234"/>
                  </a:lnTo>
                  <a:lnTo>
                    <a:pt x="33591" y="23200"/>
                  </a:lnTo>
                  <a:close/>
                  <a:moveTo>
                    <a:pt x="47390" y="20878"/>
                  </a:moveTo>
                  <a:cubicBezTo>
                    <a:pt x="47317" y="20878"/>
                    <a:pt x="47247" y="20948"/>
                    <a:pt x="47268" y="21032"/>
                  </a:cubicBezTo>
                  <a:cubicBezTo>
                    <a:pt x="47401" y="21699"/>
                    <a:pt x="47768" y="22266"/>
                    <a:pt x="48235" y="22767"/>
                  </a:cubicBezTo>
                  <a:cubicBezTo>
                    <a:pt x="48602" y="23134"/>
                    <a:pt x="49336" y="23767"/>
                    <a:pt x="49869" y="23767"/>
                  </a:cubicBezTo>
                  <a:cubicBezTo>
                    <a:pt x="49936" y="23767"/>
                    <a:pt x="50036" y="23701"/>
                    <a:pt x="49936" y="23601"/>
                  </a:cubicBezTo>
                  <a:cubicBezTo>
                    <a:pt x="49769" y="23400"/>
                    <a:pt x="49536" y="23367"/>
                    <a:pt x="49336" y="23234"/>
                  </a:cubicBezTo>
                  <a:cubicBezTo>
                    <a:pt x="49035" y="23067"/>
                    <a:pt x="48769" y="22867"/>
                    <a:pt x="48535" y="22633"/>
                  </a:cubicBezTo>
                  <a:cubicBezTo>
                    <a:pt x="48035" y="22200"/>
                    <a:pt x="47668" y="21599"/>
                    <a:pt x="47501" y="20965"/>
                  </a:cubicBezTo>
                  <a:cubicBezTo>
                    <a:pt x="47476" y="20903"/>
                    <a:pt x="47433" y="20878"/>
                    <a:pt x="47390" y="20878"/>
                  </a:cubicBezTo>
                  <a:close/>
                  <a:moveTo>
                    <a:pt x="158947" y="23434"/>
                  </a:moveTo>
                  <a:cubicBezTo>
                    <a:pt x="158981" y="23567"/>
                    <a:pt x="159014" y="23734"/>
                    <a:pt x="159114" y="23801"/>
                  </a:cubicBezTo>
                  <a:cubicBezTo>
                    <a:pt x="159014" y="23767"/>
                    <a:pt x="158981" y="23767"/>
                    <a:pt x="158914" y="23734"/>
                  </a:cubicBezTo>
                  <a:cubicBezTo>
                    <a:pt x="158709" y="23675"/>
                    <a:pt x="158498" y="23649"/>
                    <a:pt x="158286" y="23649"/>
                  </a:cubicBezTo>
                  <a:cubicBezTo>
                    <a:pt x="158015" y="23649"/>
                    <a:pt x="157742" y="23692"/>
                    <a:pt x="157480" y="23767"/>
                  </a:cubicBezTo>
                  <a:cubicBezTo>
                    <a:pt x="157813" y="23634"/>
                    <a:pt x="158113" y="23467"/>
                    <a:pt x="158480" y="23434"/>
                  </a:cubicBezTo>
                  <a:close/>
                  <a:moveTo>
                    <a:pt x="152810" y="23434"/>
                  </a:moveTo>
                  <a:cubicBezTo>
                    <a:pt x="152709" y="23434"/>
                    <a:pt x="152643" y="23534"/>
                    <a:pt x="152576" y="23567"/>
                  </a:cubicBezTo>
                  <a:cubicBezTo>
                    <a:pt x="152476" y="23601"/>
                    <a:pt x="152343" y="23701"/>
                    <a:pt x="152276" y="23734"/>
                  </a:cubicBezTo>
                  <a:cubicBezTo>
                    <a:pt x="152249" y="23734"/>
                    <a:pt x="152265" y="23819"/>
                    <a:pt x="152290" y="23819"/>
                  </a:cubicBezTo>
                  <a:cubicBezTo>
                    <a:pt x="152296" y="23819"/>
                    <a:pt x="152303" y="23814"/>
                    <a:pt x="152309" y="23801"/>
                  </a:cubicBezTo>
                  <a:cubicBezTo>
                    <a:pt x="152409" y="23734"/>
                    <a:pt x="152509" y="23667"/>
                    <a:pt x="152609" y="23634"/>
                  </a:cubicBezTo>
                  <a:cubicBezTo>
                    <a:pt x="152676" y="23601"/>
                    <a:pt x="152810" y="23567"/>
                    <a:pt x="152843" y="23467"/>
                  </a:cubicBezTo>
                  <a:lnTo>
                    <a:pt x="152810" y="23434"/>
                  </a:lnTo>
                  <a:close/>
                  <a:moveTo>
                    <a:pt x="170322" y="23701"/>
                  </a:moveTo>
                  <a:lnTo>
                    <a:pt x="170289" y="23734"/>
                  </a:lnTo>
                  <a:lnTo>
                    <a:pt x="170122" y="23734"/>
                  </a:lnTo>
                  <a:cubicBezTo>
                    <a:pt x="170022" y="23734"/>
                    <a:pt x="170022" y="23867"/>
                    <a:pt x="170122" y="23867"/>
                  </a:cubicBezTo>
                  <a:cubicBezTo>
                    <a:pt x="170189" y="23867"/>
                    <a:pt x="170322" y="23801"/>
                    <a:pt x="170322" y="23701"/>
                  </a:cubicBezTo>
                  <a:close/>
                  <a:moveTo>
                    <a:pt x="172323" y="23701"/>
                  </a:moveTo>
                  <a:cubicBezTo>
                    <a:pt x="172190" y="23701"/>
                    <a:pt x="172123" y="23734"/>
                    <a:pt x="171990" y="23734"/>
                  </a:cubicBezTo>
                  <a:cubicBezTo>
                    <a:pt x="171856" y="23734"/>
                    <a:pt x="171756" y="23767"/>
                    <a:pt x="171623" y="23767"/>
                  </a:cubicBezTo>
                  <a:cubicBezTo>
                    <a:pt x="171523" y="23767"/>
                    <a:pt x="171523" y="23901"/>
                    <a:pt x="171623" y="23901"/>
                  </a:cubicBezTo>
                  <a:cubicBezTo>
                    <a:pt x="171756" y="23901"/>
                    <a:pt x="171923" y="23901"/>
                    <a:pt x="172023" y="23867"/>
                  </a:cubicBezTo>
                  <a:cubicBezTo>
                    <a:pt x="172157" y="23801"/>
                    <a:pt x="172290" y="23801"/>
                    <a:pt x="172357" y="23734"/>
                  </a:cubicBezTo>
                  <a:lnTo>
                    <a:pt x="172323" y="23701"/>
                  </a:lnTo>
                  <a:close/>
                  <a:moveTo>
                    <a:pt x="141768" y="23767"/>
                  </a:moveTo>
                  <a:cubicBezTo>
                    <a:pt x="141735" y="23767"/>
                    <a:pt x="141635" y="23867"/>
                    <a:pt x="141735" y="23901"/>
                  </a:cubicBezTo>
                  <a:cubicBezTo>
                    <a:pt x="141742" y="23904"/>
                    <a:pt x="141749" y="23906"/>
                    <a:pt x="141756" y="23906"/>
                  </a:cubicBezTo>
                  <a:cubicBezTo>
                    <a:pt x="141808" y="23906"/>
                    <a:pt x="141828" y="23797"/>
                    <a:pt x="141768" y="23767"/>
                  </a:cubicBezTo>
                  <a:close/>
                  <a:moveTo>
                    <a:pt x="177127" y="22300"/>
                  </a:moveTo>
                  <a:lnTo>
                    <a:pt x="177127" y="22300"/>
                  </a:lnTo>
                  <a:cubicBezTo>
                    <a:pt x="176927" y="23033"/>
                    <a:pt x="176460" y="23567"/>
                    <a:pt x="175926" y="23934"/>
                  </a:cubicBezTo>
                  <a:cubicBezTo>
                    <a:pt x="176093" y="23801"/>
                    <a:pt x="176193" y="23701"/>
                    <a:pt x="176326" y="23534"/>
                  </a:cubicBezTo>
                  <a:cubicBezTo>
                    <a:pt x="176360" y="23534"/>
                    <a:pt x="176426" y="23467"/>
                    <a:pt x="176460" y="23467"/>
                  </a:cubicBezTo>
                  <a:cubicBezTo>
                    <a:pt x="176493" y="23434"/>
                    <a:pt x="176526" y="23400"/>
                    <a:pt x="176526" y="23367"/>
                  </a:cubicBezTo>
                  <a:lnTo>
                    <a:pt x="176493" y="23300"/>
                  </a:lnTo>
                  <a:lnTo>
                    <a:pt x="176426" y="23367"/>
                  </a:lnTo>
                  <a:cubicBezTo>
                    <a:pt x="176493" y="23267"/>
                    <a:pt x="176526" y="23134"/>
                    <a:pt x="176627" y="23067"/>
                  </a:cubicBezTo>
                  <a:lnTo>
                    <a:pt x="176693" y="23067"/>
                  </a:lnTo>
                  <a:lnTo>
                    <a:pt x="176760" y="23033"/>
                  </a:lnTo>
                  <a:lnTo>
                    <a:pt x="176693" y="22933"/>
                  </a:lnTo>
                  <a:cubicBezTo>
                    <a:pt x="176793" y="22800"/>
                    <a:pt x="176827" y="22700"/>
                    <a:pt x="176860" y="22566"/>
                  </a:cubicBezTo>
                  <a:lnTo>
                    <a:pt x="177127" y="22300"/>
                  </a:lnTo>
                  <a:close/>
                  <a:moveTo>
                    <a:pt x="41527" y="22278"/>
                  </a:moveTo>
                  <a:cubicBezTo>
                    <a:pt x="41498" y="22278"/>
                    <a:pt x="41466" y="22284"/>
                    <a:pt x="41430" y="22300"/>
                  </a:cubicBezTo>
                  <a:cubicBezTo>
                    <a:pt x="40763" y="22700"/>
                    <a:pt x="39862" y="23100"/>
                    <a:pt x="39495" y="23801"/>
                  </a:cubicBezTo>
                  <a:cubicBezTo>
                    <a:pt x="39440" y="23883"/>
                    <a:pt x="39498" y="23943"/>
                    <a:pt x="39539" y="23943"/>
                  </a:cubicBezTo>
                  <a:cubicBezTo>
                    <a:pt x="39548" y="23943"/>
                    <a:pt x="39556" y="23940"/>
                    <a:pt x="39562" y="23934"/>
                  </a:cubicBezTo>
                  <a:cubicBezTo>
                    <a:pt x="39896" y="23667"/>
                    <a:pt x="40196" y="23434"/>
                    <a:pt x="40563" y="23234"/>
                  </a:cubicBezTo>
                  <a:cubicBezTo>
                    <a:pt x="40930" y="23067"/>
                    <a:pt x="41263" y="22833"/>
                    <a:pt x="41597" y="22600"/>
                  </a:cubicBezTo>
                  <a:cubicBezTo>
                    <a:pt x="41738" y="22487"/>
                    <a:pt x="41688" y="22278"/>
                    <a:pt x="41527" y="22278"/>
                  </a:cubicBezTo>
                  <a:close/>
                  <a:moveTo>
                    <a:pt x="84306" y="22441"/>
                  </a:moveTo>
                  <a:cubicBezTo>
                    <a:pt x="83639" y="22441"/>
                    <a:pt x="82979" y="22634"/>
                    <a:pt x="82293" y="22800"/>
                  </a:cubicBezTo>
                  <a:cubicBezTo>
                    <a:pt x="80591" y="23267"/>
                    <a:pt x="78857" y="23734"/>
                    <a:pt x="77055" y="23734"/>
                  </a:cubicBezTo>
                  <a:cubicBezTo>
                    <a:pt x="76889" y="23734"/>
                    <a:pt x="76889" y="23967"/>
                    <a:pt x="77089" y="23967"/>
                  </a:cubicBezTo>
                  <a:cubicBezTo>
                    <a:pt x="77228" y="23974"/>
                    <a:pt x="77367" y="23977"/>
                    <a:pt x="77505" y="23977"/>
                  </a:cubicBezTo>
                  <a:cubicBezTo>
                    <a:pt x="79926" y="23977"/>
                    <a:pt x="82256" y="23031"/>
                    <a:pt x="84645" y="23031"/>
                  </a:cubicBezTo>
                  <a:cubicBezTo>
                    <a:pt x="84905" y="23031"/>
                    <a:pt x="85166" y="23042"/>
                    <a:pt x="85428" y="23067"/>
                  </a:cubicBezTo>
                  <a:cubicBezTo>
                    <a:pt x="85436" y="23068"/>
                    <a:pt x="85444" y="23069"/>
                    <a:pt x="85451" y="23069"/>
                  </a:cubicBezTo>
                  <a:cubicBezTo>
                    <a:pt x="85604" y="23069"/>
                    <a:pt x="85687" y="22763"/>
                    <a:pt x="85528" y="22700"/>
                  </a:cubicBezTo>
                  <a:cubicBezTo>
                    <a:pt x="85114" y="22511"/>
                    <a:pt x="84709" y="22441"/>
                    <a:pt x="84306" y="22441"/>
                  </a:cubicBezTo>
                  <a:close/>
                  <a:moveTo>
                    <a:pt x="44632" y="23487"/>
                  </a:moveTo>
                  <a:cubicBezTo>
                    <a:pt x="44602" y="23487"/>
                    <a:pt x="44584" y="23512"/>
                    <a:pt x="44566" y="23567"/>
                  </a:cubicBezTo>
                  <a:cubicBezTo>
                    <a:pt x="44566" y="23634"/>
                    <a:pt x="44599" y="23701"/>
                    <a:pt x="44599" y="23767"/>
                  </a:cubicBezTo>
                  <a:cubicBezTo>
                    <a:pt x="44599" y="23867"/>
                    <a:pt x="44666" y="23901"/>
                    <a:pt x="44699" y="23934"/>
                  </a:cubicBezTo>
                  <a:cubicBezTo>
                    <a:pt x="44699" y="23993"/>
                    <a:pt x="44737" y="24019"/>
                    <a:pt x="44778" y="24019"/>
                  </a:cubicBezTo>
                  <a:cubicBezTo>
                    <a:pt x="44830" y="24019"/>
                    <a:pt x="44885" y="23976"/>
                    <a:pt x="44866" y="23901"/>
                  </a:cubicBezTo>
                  <a:cubicBezTo>
                    <a:pt x="44866" y="23801"/>
                    <a:pt x="44799" y="23767"/>
                    <a:pt x="44799" y="23701"/>
                  </a:cubicBezTo>
                  <a:cubicBezTo>
                    <a:pt x="44766" y="23634"/>
                    <a:pt x="44766" y="23567"/>
                    <a:pt x="44732" y="23534"/>
                  </a:cubicBezTo>
                  <a:cubicBezTo>
                    <a:pt x="44687" y="23504"/>
                    <a:pt x="44656" y="23487"/>
                    <a:pt x="44632" y="23487"/>
                  </a:cubicBezTo>
                  <a:close/>
                  <a:moveTo>
                    <a:pt x="136064" y="23601"/>
                  </a:moveTo>
                  <a:cubicBezTo>
                    <a:pt x="135964" y="23734"/>
                    <a:pt x="135964" y="23901"/>
                    <a:pt x="135931" y="24034"/>
                  </a:cubicBezTo>
                  <a:lnTo>
                    <a:pt x="135964" y="24034"/>
                  </a:lnTo>
                  <a:lnTo>
                    <a:pt x="136098" y="23634"/>
                  </a:lnTo>
                  <a:lnTo>
                    <a:pt x="136064" y="23601"/>
                  </a:lnTo>
                  <a:close/>
                  <a:moveTo>
                    <a:pt x="174792" y="21799"/>
                  </a:moveTo>
                  <a:cubicBezTo>
                    <a:pt x="174458" y="22767"/>
                    <a:pt x="173958" y="23601"/>
                    <a:pt x="173091" y="24134"/>
                  </a:cubicBezTo>
                  <a:cubicBezTo>
                    <a:pt x="173991" y="23634"/>
                    <a:pt x="174592" y="22800"/>
                    <a:pt x="174825" y="21799"/>
                  </a:cubicBezTo>
                  <a:close/>
                  <a:moveTo>
                    <a:pt x="166486" y="23234"/>
                  </a:moveTo>
                  <a:lnTo>
                    <a:pt x="166486" y="23234"/>
                  </a:lnTo>
                  <a:cubicBezTo>
                    <a:pt x="166686" y="23367"/>
                    <a:pt x="166920" y="23467"/>
                    <a:pt x="167153" y="23567"/>
                  </a:cubicBezTo>
                  <a:cubicBezTo>
                    <a:pt x="167420" y="23801"/>
                    <a:pt x="167653" y="24034"/>
                    <a:pt x="167954" y="24201"/>
                  </a:cubicBezTo>
                  <a:cubicBezTo>
                    <a:pt x="167487" y="24034"/>
                    <a:pt x="167086" y="23767"/>
                    <a:pt x="166753" y="23534"/>
                  </a:cubicBezTo>
                  <a:cubicBezTo>
                    <a:pt x="166653" y="23434"/>
                    <a:pt x="166586" y="23300"/>
                    <a:pt x="166486" y="23234"/>
                  </a:cubicBezTo>
                  <a:close/>
                  <a:moveTo>
                    <a:pt x="47076" y="21723"/>
                  </a:moveTo>
                  <a:cubicBezTo>
                    <a:pt x="46981" y="21723"/>
                    <a:pt x="46889" y="21820"/>
                    <a:pt x="46934" y="21933"/>
                  </a:cubicBezTo>
                  <a:cubicBezTo>
                    <a:pt x="47234" y="22533"/>
                    <a:pt x="47601" y="23033"/>
                    <a:pt x="48101" y="23434"/>
                  </a:cubicBezTo>
                  <a:cubicBezTo>
                    <a:pt x="48502" y="23767"/>
                    <a:pt x="49002" y="24168"/>
                    <a:pt x="49502" y="24234"/>
                  </a:cubicBezTo>
                  <a:cubicBezTo>
                    <a:pt x="49636" y="24234"/>
                    <a:pt x="49636" y="24068"/>
                    <a:pt x="49569" y="23967"/>
                  </a:cubicBezTo>
                  <a:cubicBezTo>
                    <a:pt x="49102" y="23667"/>
                    <a:pt x="48669" y="23467"/>
                    <a:pt x="48235" y="23100"/>
                  </a:cubicBezTo>
                  <a:cubicBezTo>
                    <a:pt x="47835" y="22733"/>
                    <a:pt x="47501" y="22300"/>
                    <a:pt x="47201" y="21799"/>
                  </a:cubicBezTo>
                  <a:cubicBezTo>
                    <a:pt x="47168" y="21745"/>
                    <a:pt x="47122" y="21723"/>
                    <a:pt x="47076" y="21723"/>
                  </a:cubicBezTo>
                  <a:close/>
                  <a:moveTo>
                    <a:pt x="74287" y="24134"/>
                  </a:moveTo>
                  <a:cubicBezTo>
                    <a:pt x="74354" y="24134"/>
                    <a:pt x="74387" y="24201"/>
                    <a:pt x="74420" y="24201"/>
                  </a:cubicBezTo>
                  <a:cubicBezTo>
                    <a:pt x="74387" y="24234"/>
                    <a:pt x="74354" y="24268"/>
                    <a:pt x="74354" y="24301"/>
                  </a:cubicBezTo>
                  <a:cubicBezTo>
                    <a:pt x="74287" y="24234"/>
                    <a:pt x="74287" y="24201"/>
                    <a:pt x="74287" y="24134"/>
                  </a:cubicBezTo>
                  <a:close/>
                  <a:moveTo>
                    <a:pt x="91532" y="23901"/>
                  </a:moveTo>
                  <a:cubicBezTo>
                    <a:pt x="91266" y="23901"/>
                    <a:pt x="91266" y="24301"/>
                    <a:pt x="91532" y="24301"/>
                  </a:cubicBezTo>
                  <a:cubicBezTo>
                    <a:pt x="91766" y="24301"/>
                    <a:pt x="91766" y="23901"/>
                    <a:pt x="91532" y="23901"/>
                  </a:cubicBezTo>
                  <a:close/>
                  <a:moveTo>
                    <a:pt x="187911" y="17483"/>
                  </a:moveTo>
                  <a:cubicBezTo>
                    <a:pt x="187875" y="17483"/>
                    <a:pt x="187835" y="17508"/>
                    <a:pt x="187835" y="17563"/>
                  </a:cubicBezTo>
                  <a:cubicBezTo>
                    <a:pt x="188202" y="19764"/>
                    <a:pt x="189102" y="22400"/>
                    <a:pt x="187634" y="24401"/>
                  </a:cubicBezTo>
                  <a:cubicBezTo>
                    <a:pt x="188502" y="23701"/>
                    <a:pt x="188635" y="22433"/>
                    <a:pt x="188635" y="21399"/>
                  </a:cubicBezTo>
                  <a:cubicBezTo>
                    <a:pt x="188535" y="20065"/>
                    <a:pt x="188202" y="18797"/>
                    <a:pt x="187968" y="17530"/>
                  </a:cubicBezTo>
                  <a:cubicBezTo>
                    <a:pt x="187968" y="17500"/>
                    <a:pt x="187941" y="17483"/>
                    <a:pt x="187911" y="17483"/>
                  </a:cubicBezTo>
                  <a:close/>
                  <a:moveTo>
                    <a:pt x="175125" y="24268"/>
                  </a:moveTo>
                  <a:cubicBezTo>
                    <a:pt x="175092" y="24301"/>
                    <a:pt x="175025" y="24368"/>
                    <a:pt x="174959" y="24401"/>
                  </a:cubicBezTo>
                  <a:cubicBezTo>
                    <a:pt x="174925" y="24401"/>
                    <a:pt x="174859" y="24434"/>
                    <a:pt x="174825" y="24434"/>
                  </a:cubicBezTo>
                  <a:cubicBezTo>
                    <a:pt x="174925" y="24401"/>
                    <a:pt x="175025" y="24368"/>
                    <a:pt x="175125" y="24268"/>
                  </a:cubicBezTo>
                  <a:close/>
                  <a:moveTo>
                    <a:pt x="178428" y="23567"/>
                  </a:moveTo>
                  <a:cubicBezTo>
                    <a:pt x="178161" y="23801"/>
                    <a:pt x="177994" y="24101"/>
                    <a:pt x="177794" y="24401"/>
                  </a:cubicBezTo>
                  <a:cubicBezTo>
                    <a:pt x="177794" y="24425"/>
                    <a:pt x="177811" y="24448"/>
                    <a:pt x="177832" y="24448"/>
                  </a:cubicBezTo>
                  <a:cubicBezTo>
                    <a:pt x="177841" y="24448"/>
                    <a:pt x="177851" y="24444"/>
                    <a:pt x="177861" y="24434"/>
                  </a:cubicBezTo>
                  <a:cubicBezTo>
                    <a:pt x="178094" y="24201"/>
                    <a:pt x="178328" y="23901"/>
                    <a:pt x="178461" y="23567"/>
                  </a:cubicBezTo>
                  <a:close/>
                  <a:moveTo>
                    <a:pt x="122755" y="24234"/>
                  </a:moveTo>
                  <a:lnTo>
                    <a:pt x="122755" y="24234"/>
                  </a:lnTo>
                  <a:cubicBezTo>
                    <a:pt x="122821" y="24268"/>
                    <a:pt x="122888" y="24301"/>
                    <a:pt x="122955" y="24401"/>
                  </a:cubicBezTo>
                  <a:lnTo>
                    <a:pt x="122955" y="24468"/>
                  </a:lnTo>
                  <a:cubicBezTo>
                    <a:pt x="122855" y="24401"/>
                    <a:pt x="122788" y="24301"/>
                    <a:pt x="122755" y="24234"/>
                  </a:cubicBezTo>
                  <a:close/>
                  <a:moveTo>
                    <a:pt x="175701" y="23125"/>
                  </a:moveTo>
                  <a:cubicBezTo>
                    <a:pt x="175558" y="23291"/>
                    <a:pt x="175424" y="23505"/>
                    <a:pt x="175326" y="23701"/>
                  </a:cubicBezTo>
                  <a:cubicBezTo>
                    <a:pt x="174992" y="23967"/>
                    <a:pt x="174625" y="24234"/>
                    <a:pt x="174191" y="24468"/>
                  </a:cubicBezTo>
                  <a:cubicBezTo>
                    <a:pt x="174716" y="24031"/>
                    <a:pt x="175190" y="23568"/>
                    <a:pt x="175701" y="23125"/>
                  </a:cubicBezTo>
                  <a:close/>
                  <a:moveTo>
                    <a:pt x="144270" y="23634"/>
                  </a:moveTo>
                  <a:cubicBezTo>
                    <a:pt x="143770" y="23667"/>
                    <a:pt x="143236" y="24068"/>
                    <a:pt x="142802" y="24334"/>
                  </a:cubicBezTo>
                  <a:cubicBezTo>
                    <a:pt x="142775" y="24417"/>
                    <a:pt x="142793" y="24476"/>
                    <a:pt x="142856" y="24476"/>
                  </a:cubicBezTo>
                  <a:cubicBezTo>
                    <a:pt x="142869" y="24476"/>
                    <a:pt x="142885" y="24474"/>
                    <a:pt x="142902" y="24468"/>
                  </a:cubicBezTo>
                  <a:cubicBezTo>
                    <a:pt x="143103" y="24301"/>
                    <a:pt x="143303" y="24134"/>
                    <a:pt x="143570" y="24034"/>
                  </a:cubicBezTo>
                  <a:cubicBezTo>
                    <a:pt x="143770" y="23901"/>
                    <a:pt x="144003" y="23801"/>
                    <a:pt x="144303" y="23734"/>
                  </a:cubicBezTo>
                  <a:cubicBezTo>
                    <a:pt x="144337" y="23667"/>
                    <a:pt x="144303" y="23634"/>
                    <a:pt x="144270" y="23634"/>
                  </a:cubicBezTo>
                  <a:close/>
                  <a:moveTo>
                    <a:pt x="75046" y="24134"/>
                  </a:moveTo>
                  <a:lnTo>
                    <a:pt x="75046" y="24134"/>
                  </a:lnTo>
                  <a:cubicBezTo>
                    <a:pt x="74893" y="24256"/>
                    <a:pt x="74740" y="24381"/>
                    <a:pt x="74587" y="24535"/>
                  </a:cubicBezTo>
                  <a:cubicBezTo>
                    <a:pt x="74720" y="24401"/>
                    <a:pt x="74854" y="24268"/>
                    <a:pt x="75021" y="24134"/>
                  </a:cubicBezTo>
                  <a:cubicBezTo>
                    <a:pt x="75029" y="24134"/>
                    <a:pt x="75038" y="24134"/>
                    <a:pt x="75046" y="24134"/>
                  </a:cubicBezTo>
                  <a:close/>
                  <a:moveTo>
                    <a:pt x="62708" y="23070"/>
                  </a:moveTo>
                  <a:cubicBezTo>
                    <a:pt x="61978" y="23070"/>
                    <a:pt x="61289" y="23215"/>
                    <a:pt x="60710" y="23601"/>
                  </a:cubicBezTo>
                  <a:cubicBezTo>
                    <a:pt x="60593" y="23718"/>
                    <a:pt x="60656" y="23912"/>
                    <a:pt x="60787" y="23912"/>
                  </a:cubicBezTo>
                  <a:cubicBezTo>
                    <a:pt x="60805" y="23912"/>
                    <a:pt x="60824" y="23909"/>
                    <a:pt x="60844" y="23901"/>
                  </a:cubicBezTo>
                  <a:cubicBezTo>
                    <a:pt x="61461" y="23672"/>
                    <a:pt x="62084" y="23580"/>
                    <a:pt x="62709" y="23580"/>
                  </a:cubicBezTo>
                  <a:cubicBezTo>
                    <a:pt x="64177" y="23580"/>
                    <a:pt x="65654" y="24090"/>
                    <a:pt x="67082" y="24535"/>
                  </a:cubicBezTo>
                  <a:cubicBezTo>
                    <a:pt x="67102" y="24540"/>
                    <a:pt x="67121" y="24542"/>
                    <a:pt x="67140" y="24542"/>
                  </a:cubicBezTo>
                  <a:cubicBezTo>
                    <a:pt x="67362" y="24542"/>
                    <a:pt x="67431" y="24193"/>
                    <a:pt x="67215" y="24101"/>
                  </a:cubicBezTo>
                  <a:cubicBezTo>
                    <a:pt x="65970" y="23716"/>
                    <a:pt x="64248" y="23070"/>
                    <a:pt x="62708" y="23070"/>
                  </a:cubicBezTo>
                  <a:close/>
                  <a:moveTo>
                    <a:pt x="173858" y="24568"/>
                  </a:moveTo>
                  <a:cubicBezTo>
                    <a:pt x="173838" y="24587"/>
                    <a:pt x="173819" y="24607"/>
                    <a:pt x="173799" y="24620"/>
                  </a:cubicBezTo>
                  <a:lnTo>
                    <a:pt x="173799" y="24620"/>
                  </a:lnTo>
                  <a:cubicBezTo>
                    <a:pt x="173822" y="24602"/>
                    <a:pt x="173842" y="24584"/>
                    <a:pt x="173858" y="24568"/>
                  </a:cubicBezTo>
                  <a:close/>
                  <a:moveTo>
                    <a:pt x="33691" y="24468"/>
                  </a:moveTo>
                  <a:cubicBezTo>
                    <a:pt x="33558" y="24468"/>
                    <a:pt x="33558" y="24701"/>
                    <a:pt x="33691" y="24701"/>
                  </a:cubicBezTo>
                  <a:cubicBezTo>
                    <a:pt x="33825" y="24701"/>
                    <a:pt x="33825" y="24535"/>
                    <a:pt x="33691" y="24468"/>
                  </a:cubicBezTo>
                  <a:close/>
                  <a:moveTo>
                    <a:pt x="135835" y="22338"/>
                  </a:moveTo>
                  <a:cubicBezTo>
                    <a:pt x="135821" y="22338"/>
                    <a:pt x="135808" y="22346"/>
                    <a:pt x="135797" y="22366"/>
                  </a:cubicBezTo>
                  <a:cubicBezTo>
                    <a:pt x="135230" y="22967"/>
                    <a:pt x="135230" y="23901"/>
                    <a:pt x="135164" y="24701"/>
                  </a:cubicBezTo>
                  <a:cubicBezTo>
                    <a:pt x="135264" y="23901"/>
                    <a:pt x="135497" y="23134"/>
                    <a:pt x="135897" y="22400"/>
                  </a:cubicBezTo>
                  <a:cubicBezTo>
                    <a:pt x="135897" y="22377"/>
                    <a:pt x="135866" y="22338"/>
                    <a:pt x="135835" y="22338"/>
                  </a:cubicBezTo>
                  <a:close/>
                  <a:moveTo>
                    <a:pt x="142135" y="24268"/>
                  </a:moveTo>
                  <a:cubicBezTo>
                    <a:pt x="141968" y="24301"/>
                    <a:pt x="141835" y="24468"/>
                    <a:pt x="141802" y="24635"/>
                  </a:cubicBezTo>
                  <a:cubicBezTo>
                    <a:pt x="141802" y="24701"/>
                    <a:pt x="141902" y="24701"/>
                    <a:pt x="141902" y="24701"/>
                  </a:cubicBezTo>
                  <a:cubicBezTo>
                    <a:pt x="141935" y="24601"/>
                    <a:pt x="141968" y="24568"/>
                    <a:pt x="142002" y="24468"/>
                  </a:cubicBezTo>
                  <a:cubicBezTo>
                    <a:pt x="142069" y="24401"/>
                    <a:pt x="142135" y="24334"/>
                    <a:pt x="142169" y="24301"/>
                  </a:cubicBezTo>
                  <a:lnTo>
                    <a:pt x="142135" y="24268"/>
                  </a:lnTo>
                  <a:close/>
                  <a:moveTo>
                    <a:pt x="155978" y="24468"/>
                  </a:moveTo>
                  <a:lnTo>
                    <a:pt x="155978" y="24568"/>
                  </a:lnTo>
                  <a:lnTo>
                    <a:pt x="156012" y="24601"/>
                  </a:lnTo>
                  <a:cubicBezTo>
                    <a:pt x="155945" y="24635"/>
                    <a:pt x="155845" y="24735"/>
                    <a:pt x="155812" y="24801"/>
                  </a:cubicBezTo>
                  <a:cubicBezTo>
                    <a:pt x="155778" y="24701"/>
                    <a:pt x="155745" y="24601"/>
                    <a:pt x="155678" y="24468"/>
                  </a:cubicBezTo>
                  <a:close/>
                  <a:moveTo>
                    <a:pt x="35298" y="23836"/>
                  </a:moveTo>
                  <a:cubicBezTo>
                    <a:pt x="35265" y="23836"/>
                    <a:pt x="35237" y="23855"/>
                    <a:pt x="35226" y="23901"/>
                  </a:cubicBezTo>
                  <a:lnTo>
                    <a:pt x="35226" y="23934"/>
                  </a:lnTo>
                  <a:cubicBezTo>
                    <a:pt x="35192" y="23934"/>
                    <a:pt x="35159" y="23967"/>
                    <a:pt x="35159" y="24034"/>
                  </a:cubicBezTo>
                  <a:cubicBezTo>
                    <a:pt x="35059" y="24401"/>
                    <a:pt x="35359" y="24701"/>
                    <a:pt x="35726" y="24801"/>
                  </a:cubicBezTo>
                  <a:cubicBezTo>
                    <a:pt x="35743" y="24807"/>
                    <a:pt x="35759" y="24809"/>
                    <a:pt x="35774" y="24809"/>
                  </a:cubicBezTo>
                  <a:cubicBezTo>
                    <a:pt x="35946" y="24809"/>
                    <a:pt x="36040" y="24496"/>
                    <a:pt x="35826" y="24434"/>
                  </a:cubicBezTo>
                  <a:cubicBezTo>
                    <a:pt x="35726" y="24401"/>
                    <a:pt x="35593" y="24368"/>
                    <a:pt x="35559" y="24234"/>
                  </a:cubicBezTo>
                  <a:cubicBezTo>
                    <a:pt x="35526" y="24134"/>
                    <a:pt x="35526" y="24068"/>
                    <a:pt x="35492" y="23967"/>
                  </a:cubicBezTo>
                  <a:cubicBezTo>
                    <a:pt x="35449" y="23902"/>
                    <a:pt x="35362" y="23836"/>
                    <a:pt x="35298" y="23836"/>
                  </a:cubicBezTo>
                  <a:close/>
                  <a:moveTo>
                    <a:pt x="153110" y="24034"/>
                  </a:moveTo>
                  <a:cubicBezTo>
                    <a:pt x="152810" y="24134"/>
                    <a:pt x="152509" y="24301"/>
                    <a:pt x="152242" y="24401"/>
                  </a:cubicBezTo>
                  <a:cubicBezTo>
                    <a:pt x="151942" y="24535"/>
                    <a:pt x="151609" y="24601"/>
                    <a:pt x="151342" y="24735"/>
                  </a:cubicBezTo>
                  <a:cubicBezTo>
                    <a:pt x="151291" y="24760"/>
                    <a:pt x="151317" y="24824"/>
                    <a:pt x="151362" y="24824"/>
                  </a:cubicBezTo>
                  <a:cubicBezTo>
                    <a:pt x="151376" y="24824"/>
                    <a:pt x="151393" y="24817"/>
                    <a:pt x="151409" y="24801"/>
                  </a:cubicBezTo>
                  <a:cubicBezTo>
                    <a:pt x="151742" y="24635"/>
                    <a:pt x="152109" y="24568"/>
                    <a:pt x="152443" y="24434"/>
                  </a:cubicBezTo>
                  <a:cubicBezTo>
                    <a:pt x="152676" y="24334"/>
                    <a:pt x="152976" y="24268"/>
                    <a:pt x="153143" y="24101"/>
                  </a:cubicBezTo>
                  <a:cubicBezTo>
                    <a:pt x="153176" y="24068"/>
                    <a:pt x="153143" y="24034"/>
                    <a:pt x="153110" y="24034"/>
                  </a:cubicBezTo>
                  <a:close/>
                  <a:moveTo>
                    <a:pt x="42998" y="24701"/>
                  </a:moveTo>
                  <a:lnTo>
                    <a:pt x="42931" y="24768"/>
                  </a:lnTo>
                  <a:lnTo>
                    <a:pt x="42998" y="24868"/>
                  </a:lnTo>
                  <a:lnTo>
                    <a:pt x="43065" y="24868"/>
                  </a:lnTo>
                  <a:lnTo>
                    <a:pt x="43165" y="24801"/>
                  </a:lnTo>
                  <a:lnTo>
                    <a:pt x="43198" y="24768"/>
                  </a:lnTo>
                  <a:lnTo>
                    <a:pt x="43165" y="24735"/>
                  </a:lnTo>
                  <a:lnTo>
                    <a:pt x="43065" y="24701"/>
                  </a:lnTo>
                  <a:close/>
                  <a:moveTo>
                    <a:pt x="118151" y="24268"/>
                  </a:moveTo>
                  <a:cubicBezTo>
                    <a:pt x="118118" y="24268"/>
                    <a:pt x="118085" y="24268"/>
                    <a:pt x="118018" y="24301"/>
                  </a:cubicBezTo>
                  <a:lnTo>
                    <a:pt x="117985" y="24368"/>
                  </a:lnTo>
                  <a:cubicBezTo>
                    <a:pt x="117951" y="24401"/>
                    <a:pt x="117951" y="24434"/>
                    <a:pt x="117918" y="24468"/>
                  </a:cubicBezTo>
                  <a:lnTo>
                    <a:pt x="117918" y="24601"/>
                  </a:lnTo>
                  <a:lnTo>
                    <a:pt x="117951" y="24701"/>
                  </a:lnTo>
                  <a:lnTo>
                    <a:pt x="118051" y="24768"/>
                  </a:lnTo>
                  <a:lnTo>
                    <a:pt x="118118" y="24801"/>
                  </a:lnTo>
                  <a:lnTo>
                    <a:pt x="118151" y="24801"/>
                  </a:lnTo>
                  <a:lnTo>
                    <a:pt x="118218" y="24868"/>
                  </a:lnTo>
                  <a:lnTo>
                    <a:pt x="118318" y="24868"/>
                  </a:lnTo>
                  <a:lnTo>
                    <a:pt x="118418" y="24801"/>
                  </a:lnTo>
                  <a:cubicBezTo>
                    <a:pt x="118452" y="24768"/>
                    <a:pt x="118485" y="24701"/>
                    <a:pt x="118485" y="24635"/>
                  </a:cubicBezTo>
                  <a:lnTo>
                    <a:pt x="118485" y="24568"/>
                  </a:lnTo>
                  <a:lnTo>
                    <a:pt x="118452" y="24468"/>
                  </a:lnTo>
                  <a:lnTo>
                    <a:pt x="118418" y="24401"/>
                  </a:lnTo>
                  <a:lnTo>
                    <a:pt x="118352" y="24368"/>
                  </a:lnTo>
                  <a:lnTo>
                    <a:pt x="118318" y="24301"/>
                  </a:lnTo>
                  <a:lnTo>
                    <a:pt x="118252" y="24268"/>
                  </a:lnTo>
                  <a:close/>
                  <a:moveTo>
                    <a:pt x="173325" y="24887"/>
                  </a:moveTo>
                  <a:cubicBezTo>
                    <a:pt x="173335" y="24887"/>
                    <a:pt x="173346" y="24890"/>
                    <a:pt x="173358" y="24901"/>
                  </a:cubicBezTo>
                  <a:lnTo>
                    <a:pt x="173291" y="24901"/>
                  </a:lnTo>
                  <a:cubicBezTo>
                    <a:pt x="173291" y="24901"/>
                    <a:pt x="173306" y="24887"/>
                    <a:pt x="173325" y="24887"/>
                  </a:cubicBezTo>
                  <a:close/>
                  <a:moveTo>
                    <a:pt x="38361" y="24535"/>
                  </a:moveTo>
                  <a:cubicBezTo>
                    <a:pt x="38261" y="24535"/>
                    <a:pt x="38194" y="24601"/>
                    <a:pt x="38194" y="24701"/>
                  </a:cubicBezTo>
                  <a:cubicBezTo>
                    <a:pt x="38194" y="24768"/>
                    <a:pt x="38261" y="24868"/>
                    <a:pt x="38328" y="24901"/>
                  </a:cubicBezTo>
                  <a:cubicBezTo>
                    <a:pt x="38346" y="24907"/>
                    <a:pt x="38364" y="24910"/>
                    <a:pt x="38383" y="24910"/>
                  </a:cubicBezTo>
                  <a:cubicBezTo>
                    <a:pt x="38471" y="24910"/>
                    <a:pt x="38561" y="24850"/>
                    <a:pt x="38561" y="24768"/>
                  </a:cubicBezTo>
                  <a:lnTo>
                    <a:pt x="38561" y="24735"/>
                  </a:lnTo>
                  <a:lnTo>
                    <a:pt x="38528" y="24768"/>
                  </a:lnTo>
                  <a:cubicBezTo>
                    <a:pt x="38561" y="24735"/>
                    <a:pt x="38595" y="24701"/>
                    <a:pt x="38595" y="24635"/>
                  </a:cubicBezTo>
                  <a:cubicBezTo>
                    <a:pt x="38595" y="24586"/>
                    <a:pt x="38577" y="24555"/>
                    <a:pt x="38554" y="24555"/>
                  </a:cubicBezTo>
                  <a:cubicBezTo>
                    <a:pt x="38546" y="24555"/>
                    <a:pt x="38537" y="24559"/>
                    <a:pt x="38528" y="24568"/>
                  </a:cubicBezTo>
                  <a:cubicBezTo>
                    <a:pt x="38495" y="24535"/>
                    <a:pt x="38395" y="24535"/>
                    <a:pt x="38361" y="24535"/>
                  </a:cubicBezTo>
                  <a:close/>
                  <a:moveTo>
                    <a:pt x="143939" y="24317"/>
                  </a:moveTo>
                  <a:cubicBezTo>
                    <a:pt x="143536" y="24317"/>
                    <a:pt x="143095" y="24620"/>
                    <a:pt x="142836" y="24801"/>
                  </a:cubicBezTo>
                  <a:cubicBezTo>
                    <a:pt x="142809" y="24856"/>
                    <a:pt x="142826" y="24910"/>
                    <a:pt x="142887" y="24910"/>
                  </a:cubicBezTo>
                  <a:cubicBezTo>
                    <a:pt x="142901" y="24910"/>
                    <a:pt x="142917" y="24908"/>
                    <a:pt x="142936" y="24901"/>
                  </a:cubicBezTo>
                  <a:cubicBezTo>
                    <a:pt x="143103" y="24735"/>
                    <a:pt x="143303" y="24601"/>
                    <a:pt x="143570" y="24501"/>
                  </a:cubicBezTo>
                  <a:cubicBezTo>
                    <a:pt x="143803" y="24434"/>
                    <a:pt x="144003" y="24468"/>
                    <a:pt x="144270" y="24434"/>
                  </a:cubicBezTo>
                  <a:lnTo>
                    <a:pt x="144270" y="24401"/>
                  </a:lnTo>
                  <a:cubicBezTo>
                    <a:pt x="144166" y="24342"/>
                    <a:pt x="144054" y="24317"/>
                    <a:pt x="143939" y="24317"/>
                  </a:cubicBezTo>
                  <a:close/>
                  <a:moveTo>
                    <a:pt x="67440" y="23338"/>
                  </a:moveTo>
                  <a:cubicBezTo>
                    <a:pt x="67259" y="23338"/>
                    <a:pt x="67212" y="23621"/>
                    <a:pt x="67382" y="23734"/>
                  </a:cubicBezTo>
                  <a:cubicBezTo>
                    <a:pt x="67816" y="23967"/>
                    <a:pt x="68349" y="24068"/>
                    <a:pt x="68850" y="24234"/>
                  </a:cubicBezTo>
                  <a:cubicBezTo>
                    <a:pt x="69417" y="24401"/>
                    <a:pt x="69884" y="24635"/>
                    <a:pt x="70417" y="24901"/>
                  </a:cubicBezTo>
                  <a:cubicBezTo>
                    <a:pt x="70447" y="24916"/>
                    <a:pt x="70473" y="24923"/>
                    <a:pt x="70495" y="24923"/>
                  </a:cubicBezTo>
                  <a:cubicBezTo>
                    <a:pt x="70575" y="24923"/>
                    <a:pt x="70610" y="24839"/>
                    <a:pt x="70584" y="24735"/>
                  </a:cubicBezTo>
                  <a:cubicBezTo>
                    <a:pt x="70117" y="23701"/>
                    <a:pt x="68416" y="23734"/>
                    <a:pt x="67549" y="23367"/>
                  </a:cubicBezTo>
                  <a:cubicBezTo>
                    <a:pt x="67509" y="23347"/>
                    <a:pt x="67472" y="23338"/>
                    <a:pt x="67440" y="23338"/>
                  </a:cubicBezTo>
                  <a:close/>
                  <a:moveTo>
                    <a:pt x="170313" y="16277"/>
                  </a:moveTo>
                  <a:cubicBezTo>
                    <a:pt x="171695" y="16277"/>
                    <a:pt x="173059" y="16663"/>
                    <a:pt x="174325" y="17296"/>
                  </a:cubicBezTo>
                  <a:lnTo>
                    <a:pt x="174292" y="17329"/>
                  </a:lnTo>
                  <a:cubicBezTo>
                    <a:pt x="175059" y="17997"/>
                    <a:pt x="175459" y="19064"/>
                    <a:pt x="175526" y="20065"/>
                  </a:cubicBezTo>
                  <a:cubicBezTo>
                    <a:pt x="175526" y="20432"/>
                    <a:pt x="175526" y="20765"/>
                    <a:pt x="175492" y="21132"/>
                  </a:cubicBezTo>
                  <a:cubicBezTo>
                    <a:pt x="175492" y="21299"/>
                    <a:pt x="175459" y="21466"/>
                    <a:pt x="175392" y="21599"/>
                  </a:cubicBezTo>
                  <a:cubicBezTo>
                    <a:pt x="175392" y="21582"/>
                    <a:pt x="175376" y="21574"/>
                    <a:pt x="175359" y="21574"/>
                  </a:cubicBezTo>
                  <a:cubicBezTo>
                    <a:pt x="175342" y="21574"/>
                    <a:pt x="175326" y="21582"/>
                    <a:pt x="175326" y="21599"/>
                  </a:cubicBezTo>
                  <a:cubicBezTo>
                    <a:pt x="175326" y="21666"/>
                    <a:pt x="175292" y="21766"/>
                    <a:pt x="175326" y="21799"/>
                  </a:cubicBezTo>
                  <a:cubicBezTo>
                    <a:pt x="175159" y="22300"/>
                    <a:pt x="174859" y="22800"/>
                    <a:pt x="174525" y="23234"/>
                  </a:cubicBezTo>
                  <a:cubicBezTo>
                    <a:pt x="174158" y="23667"/>
                    <a:pt x="173658" y="24134"/>
                    <a:pt x="173124" y="24501"/>
                  </a:cubicBezTo>
                  <a:cubicBezTo>
                    <a:pt x="172790" y="24668"/>
                    <a:pt x="172424" y="24801"/>
                    <a:pt x="172023" y="24901"/>
                  </a:cubicBezTo>
                  <a:cubicBezTo>
                    <a:pt x="171990" y="24901"/>
                    <a:pt x="171957" y="24935"/>
                    <a:pt x="171957" y="24968"/>
                  </a:cubicBezTo>
                  <a:lnTo>
                    <a:pt x="171690" y="24968"/>
                  </a:lnTo>
                  <a:cubicBezTo>
                    <a:pt x="171490" y="24968"/>
                    <a:pt x="171289" y="24968"/>
                    <a:pt x="171056" y="24935"/>
                  </a:cubicBezTo>
                  <a:lnTo>
                    <a:pt x="170822" y="24935"/>
                  </a:lnTo>
                  <a:cubicBezTo>
                    <a:pt x="170322" y="24835"/>
                    <a:pt x="169822" y="24768"/>
                    <a:pt x="169321" y="24635"/>
                  </a:cubicBezTo>
                  <a:cubicBezTo>
                    <a:pt x="169455" y="24601"/>
                    <a:pt x="169521" y="24568"/>
                    <a:pt x="169622" y="24468"/>
                  </a:cubicBezTo>
                  <a:lnTo>
                    <a:pt x="169655" y="24434"/>
                  </a:lnTo>
                  <a:cubicBezTo>
                    <a:pt x="170004" y="24513"/>
                    <a:pt x="170354" y="24552"/>
                    <a:pt x="170697" y="24552"/>
                  </a:cubicBezTo>
                  <a:cubicBezTo>
                    <a:pt x="172255" y="24552"/>
                    <a:pt x="173687" y="23746"/>
                    <a:pt x="174425" y="22133"/>
                  </a:cubicBezTo>
                  <a:lnTo>
                    <a:pt x="174425" y="22133"/>
                  </a:lnTo>
                  <a:cubicBezTo>
                    <a:pt x="173624" y="23400"/>
                    <a:pt x="172457" y="24268"/>
                    <a:pt x="170956" y="24301"/>
                  </a:cubicBezTo>
                  <a:cubicBezTo>
                    <a:pt x="170909" y="24302"/>
                    <a:pt x="170863" y="24303"/>
                    <a:pt x="170816" y="24303"/>
                  </a:cubicBezTo>
                  <a:cubicBezTo>
                    <a:pt x="169562" y="24303"/>
                    <a:pt x="168318" y="23872"/>
                    <a:pt x="167353" y="23100"/>
                  </a:cubicBezTo>
                  <a:cubicBezTo>
                    <a:pt x="165952" y="21966"/>
                    <a:pt x="165352" y="19331"/>
                    <a:pt x="166319" y="17763"/>
                  </a:cubicBezTo>
                  <a:lnTo>
                    <a:pt x="166386" y="17763"/>
                  </a:lnTo>
                  <a:cubicBezTo>
                    <a:pt x="166453" y="17630"/>
                    <a:pt x="166519" y="17496"/>
                    <a:pt x="166653" y="17396"/>
                  </a:cubicBezTo>
                  <a:cubicBezTo>
                    <a:pt x="166753" y="17296"/>
                    <a:pt x="166853" y="17263"/>
                    <a:pt x="166953" y="17229"/>
                  </a:cubicBezTo>
                  <a:lnTo>
                    <a:pt x="166953" y="17129"/>
                  </a:lnTo>
                  <a:cubicBezTo>
                    <a:pt x="167487" y="16829"/>
                    <a:pt x="168020" y="16629"/>
                    <a:pt x="168554" y="16495"/>
                  </a:cubicBezTo>
                  <a:cubicBezTo>
                    <a:pt x="169140" y="16347"/>
                    <a:pt x="169728" y="16277"/>
                    <a:pt x="170313" y="16277"/>
                  </a:cubicBezTo>
                  <a:close/>
                  <a:moveTo>
                    <a:pt x="159014" y="23467"/>
                  </a:moveTo>
                  <a:lnTo>
                    <a:pt x="159014" y="23467"/>
                  </a:lnTo>
                  <a:cubicBezTo>
                    <a:pt x="159281" y="23534"/>
                    <a:pt x="159514" y="23601"/>
                    <a:pt x="159714" y="23734"/>
                  </a:cubicBezTo>
                  <a:cubicBezTo>
                    <a:pt x="159848" y="23934"/>
                    <a:pt x="159948" y="24201"/>
                    <a:pt x="160015" y="24401"/>
                  </a:cubicBezTo>
                  <a:lnTo>
                    <a:pt x="160118" y="24970"/>
                  </a:lnTo>
                  <a:lnTo>
                    <a:pt x="160118" y="24970"/>
                  </a:lnTo>
                  <a:cubicBezTo>
                    <a:pt x="160020" y="24546"/>
                    <a:pt x="159770" y="24204"/>
                    <a:pt x="159414" y="23967"/>
                  </a:cubicBezTo>
                  <a:lnTo>
                    <a:pt x="159147" y="23734"/>
                  </a:lnTo>
                  <a:lnTo>
                    <a:pt x="159014" y="23467"/>
                  </a:lnTo>
                  <a:close/>
                  <a:moveTo>
                    <a:pt x="47301" y="23334"/>
                  </a:moveTo>
                  <a:cubicBezTo>
                    <a:pt x="47268" y="23334"/>
                    <a:pt x="47234" y="23434"/>
                    <a:pt x="47234" y="23467"/>
                  </a:cubicBezTo>
                  <a:cubicBezTo>
                    <a:pt x="47368" y="23867"/>
                    <a:pt x="47768" y="24101"/>
                    <a:pt x="48068" y="24301"/>
                  </a:cubicBezTo>
                  <a:cubicBezTo>
                    <a:pt x="48435" y="24601"/>
                    <a:pt x="48835" y="24901"/>
                    <a:pt x="49236" y="25068"/>
                  </a:cubicBezTo>
                  <a:cubicBezTo>
                    <a:pt x="49246" y="25071"/>
                    <a:pt x="49255" y="25072"/>
                    <a:pt x="49265" y="25072"/>
                  </a:cubicBezTo>
                  <a:cubicBezTo>
                    <a:pt x="49379" y="25072"/>
                    <a:pt x="49433" y="24894"/>
                    <a:pt x="49402" y="24801"/>
                  </a:cubicBezTo>
                  <a:cubicBezTo>
                    <a:pt x="49035" y="24468"/>
                    <a:pt x="48669" y="24168"/>
                    <a:pt x="48268" y="23901"/>
                  </a:cubicBezTo>
                  <a:cubicBezTo>
                    <a:pt x="47968" y="23667"/>
                    <a:pt x="47668" y="23400"/>
                    <a:pt x="47301" y="23334"/>
                  </a:cubicBezTo>
                  <a:close/>
                  <a:moveTo>
                    <a:pt x="187823" y="19637"/>
                  </a:moveTo>
                  <a:cubicBezTo>
                    <a:pt x="187769" y="19637"/>
                    <a:pt x="187729" y="19673"/>
                    <a:pt x="187768" y="19731"/>
                  </a:cubicBezTo>
                  <a:cubicBezTo>
                    <a:pt x="188101" y="20698"/>
                    <a:pt x="188101" y="21699"/>
                    <a:pt x="187835" y="22633"/>
                  </a:cubicBezTo>
                  <a:cubicBezTo>
                    <a:pt x="187601" y="23567"/>
                    <a:pt x="187101" y="24268"/>
                    <a:pt x="186667" y="25102"/>
                  </a:cubicBezTo>
                  <a:lnTo>
                    <a:pt x="186700" y="25135"/>
                  </a:lnTo>
                  <a:cubicBezTo>
                    <a:pt x="188035" y="23867"/>
                    <a:pt x="188535" y="21432"/>
                    <a:pt x="187935" y="19698"/>
                  </a:cubicBezTo>
                  <a:cubicBezTo>
                    <a:pt x="187907" y="19656"/>
                    <a:pt x="187861" y="19637"/>
                    <a:pt x="187823" y="19637"/>
                  </a:cubicBezTo>
                  <a:close/>
                  <a:moveTo>
                    <a:pt x="182197" y="24768"/>
                  </a:moveTo>
                  <a:cubicBezTo>
                    <a:pt x="182164" y="24768"/>
                    <a:pt x="182131" y="24801"/>
                    <a:pt x="182097" y="24868"/>
                  </a:cubicBezTo>
                  <a:cubicBezTo>
                    <a:pt x="182030" y="24901"/>
                    <a:pt x="181997" y="24935"/>
                    <a:pt x="181964" y="25035"/>
                  </a:cubicBezTo>
                  <a:cubicBezTo>
                    <a:pt x="181940" y="25105"/>
                    <a:pt x="182031" y="25191"/>
                    <a:pt x="182099" y="25191"/>
                  </a:cubicBezTo>
                  <a:cubicBezTo>
                    <a:pt x="182129" y="25191"/>
                    <a:pt x="182154" y="25175"/>
                    <a:pt x="182164" y="25135"/>
                  </a:cubicBezTo>
                  <a:cubicBezTo>
                    <a:pt x="182197" y="25068"/>
                    <a:pt x="182264" y="25035"/>
                    <a:pt x="182264" y="24935"/>
                  </a:cubicBezTo>
                  <a:cubicBezTo>
                    <a:pt x="182264" y="24901"/>
                    <a:pt x="182297" y="24801"/>
                    <a:pt x="182197" y="24768"/>
                  </a:cubicBezTo>
                  <a:close/>
                  <a:moveTo>
                    <a:pt x="155464" y="24545"/>
                  </a:moveTo>
                  <a:lnTo>
                    <a:pt x="155464" y="24545"/>
                  </a:lnTo>
                  <a:cubicBezTo>
                    <a:pt x="155449" y="24554"/>
                    <a:pt x="155457" y="24568"/>
                    <a:pt x="155478" y="24568"/>
                  </a:cubicBezTo>
                  <a:cubicBezTo>
                    <a:pt x="155511" y="24735"/>
                    <a:pt x="155578" y="24868"/>
                    <a:pt x="155612" y="25035"/>
                  </a:cubicBezTo>
                  <a:cubicBezTo>
                    <a:pt x="155578" y="25068"/>
                    <a:pt x="155511" y="25135"/>
                    <a:pt x="155478" y="25202"/>
                  </a:cubicBezTo>
                  <a:cubicBezTo>
                    <a:pt x="155445" y="25102"/>
                    <a:pt x="155411" y="24968"/>
                    <a:pt x="155345" y="24901"/>
                  </a:cubicBezTo>
                  <a:cubicBezTo>
                    <a:pt x="155311" y="24768"/>
                    <a:pt x="155311" y="24635"/>
                    <a:pt x="155311" y="24568"/>
                  </a:cubicBezTo>
                  <a:lnTo>
                    <a:pt x="155345" y="24568"/>
                  </a:lnTo>
                  <a:cubicBezTo>
                    <a:pt x="155387" y="24568"/>
                    <a:pt x="155430" y="24554"/>
                    <a:pt x="155464" y="24545"/>
                  </a:cubicBezTo>
                  <a:close/>
                  <a:moveTo>
                    <a:pt x="178528" y="25135"/>
                  </a:moveTo>
                  <a:cubicBezTo>
                    <a:pt x="178495" y="25202"/>
                    <a:pt x="178461" y="25202"/>
                    <a:pt x="178428" y="25202"/>
                  </a:cubicBezTo>
                  <a:cubicBezTo>
                    <a:pt x="178361" y="25202"/>
                    <a:pt x="178328" y="25202"/>
                    <a:pt x="178261" y="25235"/>
                  </a:cubicBezTo>
                  <a:cubicBezTo>
                    <a:pt x="178194" y="25235"/>
                    <a:pt x="178194" y="25302"/>
                    <a:pt x="178261" y="25302"/>
                  </a:cubicBezTo>
                  <a:cubicBezTo>
                    <a:pt x="178294" y="25302"/>
                    <a:pt x="178361" y="25268"/>
                    <a:pt x="178428" y="25268"/>
                  </a:cubicBezTo>
                  <a:cubicBezTo>
                    <a:pt x="178461" y="25268"/>
                    <a:pt x="178495" y="25235"/>
                    <a:pt x="178528" y="25202"/>
                  </a:cubicBezTo>
                  <a:lnTo>
                    <a:pt x="178528" y="25135"/>
                  </a:lnTo>
                  <a:close/>
                  <a:moveTo>
                    <a:pt x="45577" y="24867"/>
                  </a:moveTo>
                  <a:cubicBezTo>
                    <a:pt x="45494" y="24867"/>
                    <a:pt x="45449" y="24967"/>
                    <a:pt x="45500" y="25068"/>
                  </a:cubicBezTo>
                  <a:cubicBezTo>
                    <a:pt x="45533" y="25102"/>
                    <a:pt x="45533" y="25135"/>
                    <a:pt x="45566" y="25202"/>
                  </a:cubicBezTo>
                  <a:lnTo>
                    <a:pt x="45633" y="25268"/>
                  </a:lnTo>
                  <a:cubicBezTo>
                    <a:pt x="45661" y="25297"/>
                    <a:pt x="45701" y="25307"/>
                    <a:pt x="45741" y="25307"/>
                  </a:cubicBezTo>
                  <a:cubicBezTo>
                    <a:pt x="45795" y="25307"/>
                    <a:pt x="45847" y="25288"/>
                    <a:pt x="45867" y="25268"/>
                  </a:cubicBezTo>
                  <a:cubicBezTo>
                    <a:pt x="45900" y="25235"/>
                    <a:pt x="45933" y="25102"/>
                    <a:pt x="45867" y="25068"/>
                  </a:cubicBezTo>
                  <a:lnTo>
                    <a:pt x="45766" y="24968"/>
                  </a:lnTo>
                  <a:cubicBezTo>
                    <a:pt x="45733" y="24935"/>
                    <a:pt x="45700" y="24935"/>
                    <a:pt x="45666" y="24901"/>
                  </a:cubicBezTo>
                  <a:cubicBezTo>
                    <a:pt x="45634" y="24877"/>
                    <a:pt x="45603" y="24867"/>
                    <a:pt x="45577" y="24867"/>
                  </a:cubicBezTo>
                  <a:close/>
                  <a:moveTo>
                    <a:pt x="170323" y="16020"/>
                  </a:moveTo>
                  <a:cubicBezTo>
                    <a:pt x="169902" y="16020"/>
                    <a:pt x="169478" y="16055"/>
                    <a:pt x="169054" y="16129"/>
                  </a:cubicBezTo>
                  <a:cubicBezTo>
                    <a:pt x="167120" y="16462"/>
                    <a:pt x="163551" y="18263"/>
                    <a:pt x="164118" y="20765"/>
                  </a:cubicBezTo>
                  <a:cubicBezTo>
                    <a:pt x="164281" y="21513"/>
                    <a:pt x="164639" y="22164"/>
                    <a:pt x="165123" y="22724"/>
                  </a:cubicBezTo>
                  <a:lnTo>
                    <a:pt x="165123" y="22724"/>
                  </a:lnTo>
                  <a:lnTo>
                    <a:pt x="165152" y="22667"/>
                  </a:lnTo>
                  <a:cubicBezTo>
                    <a:pt x="165196" y="22747"/>
                    <a:pt x="165238" y="22824"/>
                    <a:pt x="165281" y="22899"/>
                  </a:cubicBezTo>
                  <a:lnTo>
                    <a:pt x="165281" y="22899"/>
                  </a:lnTo>
                  <a:cubicBezTo>
                    <a:pt x="165227" y="22841"/>
                    <a:pt x="165174" y="22783"/>
                    <a:pt x="165123" y="22724"/>
                  </a:cubicBezTo>
                  <a:lnTo>
                    <a:pt x="165123" y="22724"/>
                  </a:lnTo>
                  <a:lnTo>
                    <a:pt x="165118" y="22733"/>
                  </a:lnTo>
                  <a:cubicBezTo>
                    <a:pt x="165252" y="22967"/>
                    <a:pt x="165352" y="23234"/>
                    <a:pt x="165519" y="23400"/>
                  </a:cubicBezTo>
                  <a:cubicBezTo>
                    <a:pt x="165752" y="23601"/>
                    <a:pt x="166019" y="23734"/>
                    <a:pt x="166252" y="23934"/>
                  </a:cubicBezTo>
                  <a:lnTo>
                    <a:pt x="166286" y="23901"/>
                  </a:lnTo>
                  <a:cubicBezTo>
                    <a:pt x="166119" y="23634"/>
                    <a:pt x="165919" y="23567"/>
                    <a:pt x="165685" y="23400"/>
                  </a:cubicBezTo>
                  <a:cubicBezTo>
                    <a:pt x="165514" y="23278"/>
                    <a:pt x="165397" y="23102"/>
                    <a:pt x="165281" y="22899"/>
                  </a:cubicBezTo>
                  <a:lnTo>
                    <a:pt x="165281" y="22899"/>
                  </a:lnTo>
                  <a:cubicBezTo>
                    <a:pt x="166490" y="24181"/>
                    <a:pt x="168362" y="24950"/>
                    <a:pt x="169955" y="25268"/>
                  </a:cubicBezTo>
                  <a:cubicBezTo>
                    <a:pt x="170431" y="25343"/>
                    <a:pt x="170902" y="25379"/>
                    <a:pt x="171366" y="25379"/>
                  </a:cubicBezTo>
                  <a:cubicBezTo>
                    <a:pt x="172563" y="25379"/>
                    <a:pt x="173720" y="25143"/>
                    <a:pt x="174825" y="24735"/>
                  </a:cubicBezTo>
                  <a:cubicBezTo>
                    <a:pt x="176126" y="24234"/>
                    <a:pt x="177661" y="23734"/>
                    <a:pt x="178261" y="22366"/>
                  </a:cubicBezTo>
                  <a:cubicBezTo>
                    <a:pt x="178261" y="22300"/>
                    <a:pt x="178261" y="22266"/>
                    <a:pt x="178194" y="22266"/>
                  </a:cubicBezTo>
                  <a:cubicBezTo>
                    <a:pt x="178328" y="21899"/>
                    <a:pt x="178294" y="21432"/>
                    <a:pt x="178161" y="20965"/>
                  </a:cubicBezTo>
                  <a:cubicBezTo>
                    <a:pt x="178061" y="20632"/>
                    <a:pt x="177894" y="20265"/>
                    <a:pt x="177694" y="19931"/>
                  </a:cubicBezTo>
                  <a:cubicBezTo>
                    <a:pt x="177661" y="19865"/>
                    <a:pt x="177627" y="19798"/>
                    <a:pt x="177561" y="19764"/>
                  </a:cubicBezTo>
                  <a:lnTo>
                    <a:pt x="177527" y="19764"/>
                  </a:lnTo>
                  <a:cubicBezTo>
                    <a:pt x="177127" y="19131"/>
                    <a:pt x="176560" y="18597"/>
                    <a:pt x="176026" y="18197"/>
                  </a:cubicBezTo>
                  <a:cubicBezTo>
                    <a:pt x="174391" y="16867"/>
                    <a:pt x="172388" y="16020"/>
                    <a:pt x="170323" y="16020"/>
                  </a:cubicBezTo>
                  <a:close/>
                  <a:moveTo>
                    <a:pt x="178421" y="24978"/>
                  </a:moveTo>
                  <a:cubicBezTo>
                    <a:pt x="178167" y="24978"/>
                    <a:pt x="177914" y="25234"/>
                    <a:pt x="177661" y="25335"/>
                  </a:cubicBezTo>
                  <a:lnTo>
                    <a:pt x="177694" y="25402"/>
                  </a:lnTo>
                  <a:cubicBezTo>
                    <a:pt x="177827" y="25302"/>
                    <a:pt x="177994" y="25235"/>
                    <a:pt x="178128" y="25135"/>
                  </a:cubicBezTo>
                  <a:cubicBezTo>
                    <a:pt x="178294" y="25068"/>
                    <a:pt x="178461" y="25068"/>
                    <a:pt x="178661" y="25068"/>
                  </a:cubicBezTo>
                  <a:cubicBezTo>
                    <a:pt x="178581" y="25004"/>
                    <a:pt x="178501" y="24978"/>
                    <a:pt x="178421" y="24978"/>
                  </a:cubicBezTo>
                  <a:close/>
                  <a:moveTo>
                    <a:pt x="89298" y="24735"/>
                  </a:moveTo>
                  <a:cubicBezTo>
                    <a:pt x="89131" y="24735"/>
                    <a:pt x="89064" y="25035"/>
                    <a:pt x="89264" y="25068"/>
                  </a:cubicBezTo>
                  <a:cubicBezTo>
                    <a:pt x="89531" y="25102"/>
                    <a:pt x="89731" y="25135"/>
                    <a:pt x="89965" y="25235"/>
                  </a:cubicBezTo>
                  <a:cubicBezTo>
                    <a:pt x="90177" y="25265"/>
                    <a:pt x="90390" y="25406"/>
                    <a:pt x="90577" y="25406"/>
                  </a:cubicBezTo>
                  <a:cubicBezTo>
                    <a:pt x="90595" y="25406"/>
                    <a:pt x="90614" y="25405"/>
                    <a:pt x="90632" y="25402"/>
                  </a:cubicBezTo>
                  <a:cubicBezTo>
                    <a:pt x="90799" y="25335"/>
                    <a:pt x="90865" y="25235"/>
                    <a:pt x="90765" y="25102"/>
                  </a:cubicBezTo>
                  <a:cubicBezTo>
                    <a:pt x="90598" y="24935"/>
                    <a:pt x="90298" y="24901"/>
                    <a:pt x="90098" y="24801"/>
                  </a:cubicBezTo>
                  <a:cubicBezTo>
                    <a:pt x="89865" y="24735"/>
                    <a:pt x="89564" y="24735"/>
                    <a:pt x="89298" y="24735"/>
                  </a:cubicBezTo>
                  <a:close/>
                  <a:moveTo>
                    <a:pt x="141770" y="24713"/>
                  </a:moveTo>
                  <a:cubicBezTo>
                    <a:pt x="141752" y="24713"/>
                    <a:pt x="141735" y="24721"/>
                    <a:pt x="141735" y="24735"/>
                  </a:cubicBezTo>
                  <a:cubicBezTo>
                    <a:pt x="141635" y="24968"/>
                    <a:pt x="141668" y="25202"/>
                    <a:pt x="141802" y="25435"/>
                  </a:cubicBezTo>
                  <a:lnTo>
                    <a:pt x="141835" y="25402"/>
                  </a:lnTo>
                  <a:cubicBezTo>
                    <a:pt x="141768" y="25202"/>
                    <a:pt x="141768" y="24968"/>
                    <a:pt x="141802" y="24768"/>
                  </a:cubicBezTo>
                  <a:cubicBezTo>
                    <a:pt x="141821" y="24729"/>
                    <a:pt x="141795" y="24713"/>
                    <a:pt x="141770" y="24713"/>
                  </a:cubicBezTo>
                  <a:close/>
                  <a:moveTo>
                    <a:pt x="155145" y="24635"/>
                  </a:moveTo>
                  <a:cubicBezTo>
                    <a:pt x="155145" y="24735"/>
                    <a:pt x="155178" y="24801"/>
                    <a:pt x="155178" y="24901"/>
                  </a:cubicBezTo>
                  <a:cubicBezTo>
                    <a:pt x="155245" y="25035"/>
                    <a:pt x="155278" y="25168"/>
                    <a:pt x="155345" y="25302"/>
                  </a:cubicBezTo>
                  <a:cubicBezTo>
                    <a:pt x="155311" y="25335"/>
                    <a:pt x="155311" y="25402"/>
                    <a:pt x="155278" y="25435"/>
                  </a:cubicBezTo>
                  <a:cubicBezTo>
                    <a:pt x="155245" y="25235"/>
                    <a:pt x="155145" y="25035"/>
                    <a:pt x="155011" y="24768"/>
                  </a:cubicBezTo>
                  <a:cubicBezTo>
                    <a:pt x="155111" y="24735"/>
                    <a:pt x="155111" y="24735"/>
                    <a:pt x="155145" y="24635"/>
                  </a:cubicBezTo>
                  <a:close/>
                  <a:moveTo>
                    <a:pt x="85645" y="24084"/>
                  </a:moveTo>
                  <a:cubicBezTo>
                    <a:pt x="85161" y="24084"/>
                    <a:pt x="84661" y="24168"/>
                    <a:pt x="84227" y="24234"/>
                  </a:cubicBezTo>
                  <a:cubicBezTo>
                    <a:pt x="82459" y="24468"/>
                    <a:pt x="80791" y="24935"/>
                    <a:pt x="79057" y="25102"/>
                  </a:cubicBezTo>
                  <a:cubicBezTo>
                    <a:pt x="78809" y="25102"/>
                    <a:pt x="78791" y="25476"/>
                    <a:pt x="79004" y="25476"/>
                  </a:cubicBezTo>
                  <a:cubicBezTo>
                    <a:pt x="79020" y="25476"/>
                    <a:pt x="79038" y="25473"/>
                    <a:pt x="79057" y="25469"/>
                  </a:cubicBezTo>
                  <a:cubicBezTo>
                    <a:pt x="81292" y="25299"/>
                    <a:pt x="83431" y="24817"/>
                    <a:pt x="85657" y="24817"/>
                  </a:cubicBezTo>
                  <a:cubicBezTo>
                    <a:pt x="86055" y="24817"/>
                    <a:pt x="86457" y="24833"/>
                    <a:pt x="86862" y="24868"/>
                  </a:cubicBezTo>
                  <a:cubicBezTo>
                    <a:pt x="87096" y="24868"/>
                    <a:pt x="87129" y="24568"/>
                    <a:pt x="86963" y="24434"/>
                  </a:cubicBezTo>
                  <a:cubicBezTo>
                    <a:pt x="86596" y="24168"/>
                    <a:pt x="86129" y="24084"/>
                    <a:pt x="85645" y="24084"/>
                  </a:cubicBezTo>
                  <a:close/>
                  <a:moveTo>
                    <a:pt x="154844" y="24801"/>
                  </a:moveTo>
                  <a:lnTo>
                    <a:pt x="154978" y="25202"/>
                  </a:lnTo>
                  <a:cubicBezTo>
                    <a:pt x="155005" y="25284"/>
                    <a:pt x="155010" y="25389"/>
                    <a:pt x="155048" y="25499"/>
                  </a:cubicBezTo>
                  <a:lnTo>
                    <a:pt x="155048" y="25499"/>
                  </a:lnTo>
                  <a:lnTo>
                    <a:pt x="154811" y="24935"/>
                  </a:lnTo>
                  <a:lnTo>
                    <a:pt x="154811" y="24868"/>
                  </a:lnTo>
                  <a:lnTo>
                    <a:pt x="154844" y="24801"/>
                  </a:lnTo>
                  <a:close/>
                  <a:moveTo>
                    <a:pt x="144228" y="25098"/>
                  </a:moveTo>
                  <a:cubicBezTo>
                    <a:pt x="143906" y="25098"/>
                    <a:pt x="143516" y="25283"/>
                    <a:pt x="143269" y="25469"/>
                  </a:cubicBezTo>
                  <a:lnTo>
                    <a:pt x="143303" y="25535"/>
                  </a:lnTo>
                  <a:cubicBezTo>
                    <a:pt x="143470" y="25402"/>
                    <a:pt x="143636" y="25302"/>
                    <a:pt x="143803" y="25268"/>
                  </a:cubicBezTo>
                  <a:lnTo>
                    <a:pt x="144303" y="25135"/>
                  </a:lnTo>
                  <a:lnTo>
                    <a:pt x="144303" y="25102"/>
                  </a:lnTo>
                  <a:cubicBezTo>
                    <a:pt x="144279" y="25099"/>
                    <a:pt x="144253" y="25098"/>
                    <a:pt x="144228" y="25098"/>
                  </a:cubicBezTo>
                  <a:close/>
                  <a:moveTo>
                    <a:pt x="37494" y="25335"/>
                  </a:moveTo>
                  <a:lnTo>
                    <a:pt x="37427" y="25402"/>
                  </a:lnTo>
                  <a:cubicBezTo>
                    <a:pt x="37360" y="25402"/>
                    <a:pt x="37260" y="25435"/>
                    <a:pt x="37260" y="25535"/>
                  </a:cubicBezTo>
                  <a:cubicBezTo>
                    <a:pt x="37260" y="25569"/>
                    <a:pt x="37260" y="25602"/>
                    <a:pt x="37294" y="25635"/>
                  </a:cubicBezTo>
                  <a:lnTo>
                    <a:pt x="37427" y="25635"/>
                  </a:lnTo>
                  <a:cubicBezTo>
                    <a:pt x="37494" y="25635"/>
                    <a:pt x="37561" y="25602"/>
                    <a:pt x="37561" y="25535"/>
                  </a:cubicBezTo>
                  <a:lnTo>
                    <a:pt x="37561" y="25402"/>
                  </a:lnTo>
                  <a:lnTo>
                    <a:pt x="37494" y="25335"/>
                  </a:lnTo>
                  <a:close/>
                  <a:moveTo>
                    <a:pt x="178595" y="21099"/>
                  </a:moveTo>
                  <a:lnTo>
                    <a:pt x="178595" y="21099"/>
                  </a:lnTo>
                  <a:cubicBezTo>
                    <a:pt x="178528" y="21966"/>
                    <a:pt x="178361" y="22633"/>
                    <a:pt x="177794" y="23300"/>
                  </a:cubicBezTo>
                  <a:cubicBezTo>
                    <a:pt x="177327" y="23801"/>
                    <a:pt x="176793" y="24234"/>
                    <a:pt x="176160" y="24568"/>
                  </a:cubicBezTo>
                  <a:cubicBezTo>
                    <a:pt x="174925" y="25268"/>
                    <a:pt x="173524" y="25569"/>
                    <a:pt x="172157" y="25569"/>
                  </a:cubicBezTo>
                  <a:lnTo>
                    <a:pt x="172157" y="25602"/>
                  </a:lnTo>
                  <a:cubicBezTo>
                    <a:pt x="172365" y="25625"/>
                    <a:pt x="172575" y="25636"/>
                    <a:pt x="172786" y="25636"/>
                  </a:cubicBezTo>
                  <a:cubicBezTo>
                    <a:pt x="174136" y="25636"/>
                    <a:pt x="175531" y="25189"/>
                    <a:pt x="176627" y="24468"/>
                  </a:cubicBezTo>
                  <a:cubicBezTo>
                    <a:pt x="177661" y="23801"/>
                    <a:pt x="179028" y="22466"/>
                    <a:pt x="178595" y="21099"/>
                  </a:cubicBezTo>
                  <a:close/>
                  <a:moveTo>
                    <a:pt x="42614" y="24910"/>
                  </a:moveTo>
                  <a:cubicBezTo>
                    <a:pt x="42556" y="24910"/>
                    <a:pt x="42497" y="24951"/>
                    <a:pt x="42497" y="25035"/>
                  </a:cubicBezTo>
                  <a:cubicBezTo>
                    <a:pt x="42431" y="25235"/>
                    <a:pt x="42531" y="25535"/>
                    <a:pt x="42764" y="25635"/>
                  </a:cubicBezTo>
                  <a:cubicBezTo>
                    <a:pt x="42785" y="25646"/>
                    <a:pt x="42807" y="25651"/>
                    <a:pt x="42828" y="25651"/>
                  </a:cubicBezTo>
                  <a:cubicBezTo>
                    <a:pt x="42943" y="25651"/>
                    <a:pt x="43044" y="25514"/>
                    <a:pt x="42931" y="25402"/>
                  </a:cubicBezTo>
                  <a:cubicBezTo>
                    <a:pt x="42831" y="25268"/>
                    <a:pt x="42731" y="25202"/>
                    <a:pt x="42731" y="25035"/>
                  </a:cubicBezTo>
                  <a:cubicBezTo>
                    <a:pt x="42731" y="24951"/>
                    <a:pt x="42673" y="24910"/>
                    <a:pt x="42614" y="24910"/>
                  </a:cubicBezTo>
                  <a:close/>
                  <a:moveTo>
                    <a:pt x="30222" y="25202"/>
                  </a:moveTo>
                  <a:cubicBezTo>
                    <a:pt x="30155" y="25202"/>
                    <a:pt x="30089" y="25235"/>
                    <a:pt x="30055" y="25268"/>
                  </a:cubicBezTo>
                  <a:cubicBezTo>
                    <a:pt x="30022" y="25302"/>
                    <a:pt x="30022" y="25335"/>
                    <a:pt x="30022" y="25435"/>
                  </a:cubicBezTo>
                  <a:cubicBezTo>
                    <a:pt x="30055" y="25469"/>
                    <a:pt x="30089" y="25569"/>
                    <a:pt x="30155" y="25635"/>
                  </a:cubicBezTo>
                  <a:cubicBezTo>
                    <a:pt x="30189" y="25702"/>
                    <a:pt x="30255" y="25702"/>
                    <a:pt x="30322" y="25702"/>
                  </a:cubicBezTo>
                  <a:cubicBezTo>
                    <a:pt x="30355" y="25635"/>
                    <a:pt x="30389" y="25602"/>
                    <a:pt x="30389" y="25535"/>
                  </a:cubicBezTo>
                  <a:lnTo>
                    <a:pt x="30389" y="25469"/>
                  </a:lnTo>
                  <a:lnTo>
                    <a:pt x="30389" y="25435"/>
                  </a:lnTo>
                  <a:lnTo>
                    <a:pt x="30389" y="25402"/>
                  </a:lnTo>
                  <a:lnTo>
                    <a:pt x="30389" y="25368"/>
                  </a:lnTo>
                  <a:cubicBezTo>
                    <a:pt x="30389" y="25268"/>
                    <a:pt x="30322" y="25202"/>
                    <a:pt x="30222" y="25202"/>
                  </a:cubicBezTo>
                  <a:close/>
                  <a:moveTo>
                    <a:pt x="141391" y="24154"/>
                  </a:moveTo>
                  <a:cubicBezTo>
                    <a:pt x="141362" y="24154"/>
                    <a:pt x="141335" y="24171"/>
                    <a:pt x="141335" y="24201"/>
                  </a:cubicBezTo>
                  <a:cubicBezTo>
                    <a:pt x="141235" y="24635"/>
                    <a:pt x="141135" y="25202"/>
                    <a:pt x="141301" y="25702"/>
                  </a:cubicBezTo>
                  <a:cubicBezTo>
                    <a:pt x="141301" y="25719"/>
                    <a:pt x="141326" y="25727"/>
                    <a:pt x="141351" y="25727"/>
                  </a:cubicBezTo>
                  <a:cubicBezTo>
                    <a:pt x="141376" y="25727"/>
                    <a:pt x="141401" y="25719"/>
                    <a:pt x="141401" y="25702"/>
                  </a:cubicBezTo>
                  <a:cubicBezTo>
                    <a:pt x="141335" y="25202"/>
                    <a:pt x="141401" y="24735"/>
                    <a:pt x="141468" y="24234"/>
                  </a:cubicBezTo>
                  <a:cubicBezTo>
                    <a:pt x="141468" y="24179"/>
                    <a:pt x="141428" y="24154"/>
                    <a:pt x="141391" y="24154"/>
                  </a:cubicBezTo>
                  <a:close/>
                  <a:moveTo>
                    <a:pt x="153944" y="24201"/>
                  </a:moveTo>
                  <a:cubicBezTo>
                    <a:pt x="153410" y="24401"/>
                    <a:pt x="152843" y="24735"/>
                    <a:pt x="152276" y="24935"/>
                  </a:cubicBezTo>
                  <a:cubicBezTo>
                    <a:pt x="151742" y="25135"/>
                    <a:pt x="151242" y="25368"/>
                    <a:pt x="150675" y="25669"/>
                  </a:cubicBezTo>
                  <a:cubicBezTo>
                    <a:pt x="150653" y="25691"/>
                    <a:pt x="150645" y="25716"/>
                    <a:pt x="150649" y="25739"/>
                  </a:cubicBezTo>
                  <a:lnTo>
                    <a:pt x="150649" y="25739"/>
                  </a:lnTo>
                  <a:cubicBezTo>
                    <a:pt x="151455" y="25372"/>
                    <a:pt x="152284" y="24955"/>
                    <a:pt x="153141" y="24742"/>
                  </a:cubicBezTo>
                  <a:lnTo>
                    <a:pt x="153141" y="24742"/>
                  </a:lnTo>
                  <a:cubicBezTo>
                    <a:pt x="153447" y="24623"/>
                    <a:pt x="153745" y="24478"/>
                    <a:pt x="153977" y="24268"/>
                  </a:cubicBezTo>
                  <a:cubicBezTo>
                    <a:pt x="154010" y="24234"/>
                    <a:pt x="153977" y="24201"/>
                    <a:pt x="153944" y="24201"/>
                  </a:cubicBezTo>
                  <a:close/>
                  <a:moveTo>
                    <a:pt x="155011" y="25202"/>
                  </a:moveTo>
                  <a:cubicBezTo>
                    <a:pt x="155111" y="25368"/>
                    <a:pt x="155145" y="25469"/>
                    <a:pt x="155245" y="25635"/>
                  </a:cubicBezTo>
                  <a:lnTo>
                    <a:pt x="155178" y="25769"/>
                  </a:lnTo>
                  <a:cubicBezTo>
                    <a:pt x="155145" y="25602"/>
                    <a:pt x="155078" y="25435"/>
                    <a:pt x="155011" y="25268"/>
                  </a:cubicBezTo>
                  <a:lnTo>
                    <a:pt x="155011" y="25202"/>
                  </a:lnTo>
                  <a:close/>
                  <a:moveTo>
                    <a:pt x="41455" y="25054"/>
                  </a:moveTo>
                  <a:cubicBezTo>
                    <a:pt x="41322" y="25054"/>
                    <a:pt x="41189" y="25159"/>
                    <a:pt x="41230" y="25302"/>
                  </a:cubicBezTo>
                  <a:cubicBezTo>
                    <a:pt x="41263" y="25469"/>
                    <a:pt x="41330" y="25602"/>
                    <a:pt x="41363" y="25735"/>
                  </a:cubicBezTo>
                  <a:cubicBezTo>
                    <a:pt x="41390" y="25789"/>
                    <a:pt x="41443" y="25810"/>
                    <a:pt x="41500" y="25810"/>
                  </a:cubicBezTo>
                  <a:cubicBezTo>
                    <a:pt x="41585" y="25810"/>
                    <a:pt x="41677" y="25762"/>
                    <a:pt x="41697" y="25702"/>
                  </a:cubicBezTo>
                  <a:cubicBezTo>
                    <a:pt x="41730" y="25535"/>
                    <a:pt x="41697" y="25368"/>
                    <a:pt x="41664" y="25202"/>
                  </a:cubicBezTo>
                  <a:cubicBezTo>
                    <a:pt x="41624" y="25097"/>
                    <a:pt x="41540" y="25054"/>
                    <a:pt x="41455" y="25054"/>
                  </a:cubicBezTo>
                  <a:close/>
                  <a:moveTo>
                    <a:pt x="36428" y="25358"/>
                  </a:moveTo>
                  <a:cubicBezTo>
                    <a:pt x="36318" y="25358"/>
                    <a:pt x="36224" y="25500"/>
                    <a:pt x="36326" y="25602"/>
                  </a:cubicBezTo>
                  <a:cubicBezTo>
                    <a:pt x="36413" y="25717"/>
                    <a:pt x="36599" y="25882"/>
                    <a:pt x="36777" y="25882"/>
                  </a:cubicBezTo>
                  <a:cubicBezTo>
                    <a:pt x="36805" y="25882"/>
                    <a:pt x="36833" y="25878"/>
                    <a:pt x="36860" y="25869"/>
                  </a:cubicBezTo>
                  <a:cubicBezTo>
                    <a:pt x="36927" y="25869"/>
                    <a:pt x="36927" y="25769"/>
                    <a:pt x="36893" y="25702"/>
                  </a:cubicBezTo>
                  <a:cubicBezTo>
                    <a:pt x="36860" y="25602"/>
                    <a:pt x="36760" y="25602"/>
                    <a:pt x="36693" y="25569"/>
                  </a:cubicBezTo>
                  <a:lnTo>
                    <a:pt x="36527" y="25402"/>
                  </a:lnTo>
                  <a:cubicBezTo>
                    <a:pt x="36496" y="25371"/>
                    <a:pt x="36461" y="25358"/>
                    <a:pt x="36428" y="25358"/>
                  </a:cubicBezTo>
                  <a:close/>
                  <a:moveTo>
                    <a:pt x="178428" y="24702"/>
                  </a:moveTo>
                  <a:cubicBezTo>
                    <a:pt x="177698" y="24702"/>
                    <a:pt x="176985" y="25639"/>
                    <a:pt x="176360" y="25802"/>
                  </a:cubicBezTo>
                  <a:cubicBezTo>
                    <a:pt x="176326" y="25802"/>
                    <a:pt x="176326" y="25902"/>
                    <a:pt x="176426" y="25902"/>
                  </a:cubicBezTo>
                  <a:cubicBezTo>
                    <a:pt x="176827" y="25802"/>
                    <a:pt x="177127" y="25535"/>
                    <a:pt x="177461" y="25268"/>
                  </a:cubicBezTo>
                  <a:cubicBezTo>
                    <a:pt x="177661" y="25135"/>
                    <a:pt x="177861" y="24968"/>
                    <a:pt x="178094" y="24901"/>
                  </a:cubicBezTo>
                  <a:cubicBezTo>
                    <a:pt x="178199" y="24862"/>
                    <a:pt x="178299" y="24849"/>
                    <a:pt x="178397" y="24849"/>
                  </a:cubicBezTo>
                  <a:cubicBezTo>
                    <a:pt x="178550" y="24849"/>
                    <a:pt x="178699" y="24881"/>
                    <a:pt x="178862" y="24901"/>
                  </a:cubicBezTo>
                  <a:lnTo>
                    <a:pt x="178928" y="24868"/>
                  </a:lnTo>
                  <a:cubicBezTo>
                    <a:pt x="178761" y="24750"/>
                    <a:pt x="178594" y="24702"/>
                    <a:pt x="178428" y="24702"/>
                  </a:cubicBezTo>
                  <a:close/>
                  <a:moveTo>
                    <a:pt x="73420" y="25702"/>
                  </a:moveTo>
                  <a:lnTo>
                    <a:pt x="73420" y="25702"/>
                  </a:lnTo>
                  <a:cubicBezTo>
                    <a:pt x="73453" y="25735"/>
                    <a:pt x="73520" y="25802"/>
                    <a:pt x="73553" y="25802"/>
                  </a:cubicBezTo>
                  <a:cubicBezTo>
                    <a:pt x="73520" y="25869"/>
                    <a:pt x="73520" y="25902"/>
                    <a:pt x="73453" y="25936"/>
                  </a:cubicBezTo>
                  <a:cubicBezTo>
                    <a:pt x="73453" y="25869"/>
                    <a:pt x="73453" y="25769"/>
                    <a:pt x="73420" y="25702"/>
                  </a:cubicBezTo>
                  <a:close/>
                  <a:moveTo>
                    <a:pt x="156479" y="25102"/>
                  </a:moveTo>
                  <a:cubicBezTo>
                    <a:pt x="156512" y="25235"/>
                    <a:pt x="156579" y="25368"/>
                    <a:pt x="156646" y="25469"/>
                  </a:cubicBezTo>
                  <a:cubicBezTo>
                    <a:pt x="156479" y="25635"/>
                    <a:pt x="156345" y="25802"/>
                    <a:pt x="156245" y="25969"/>
                  </a:cubicBezTo>
                  <a:cubicBezTo>
                    <a:pt x="156145" y="25869"/>
                    <a:pt x="156079" y="25735"/>
                    <a:pt x="155978" y="25569"/>
                  </a:cubicBezTo>
                  <a:cubicBezTo>
                    <a:pt x="156145" y="25402"/>
                    <a:pt x="156312" y="25268"/>
                    <a:pt x="156479" y="25102"/>
                  </a:cubicBezTo>
                  <a:close/>
                  <a:moveTo>
                    <a:pt x="158347" y="25602"/>
                  </a:moveTo>
                  <a:lnTo>
                    <a:pt x="158313" y="25635"/>
                  </a:lnTo>
                  <a:cubicBezTo>
                    <a:pt x="158414" y="25769"/>
                    <a:pt x="158480" y="25869"/>
                    <a:pt x="158580" y="25969"/>
                  </a:cubicBezTo>
                  <a:lnTo>
                    <a:pt x="158614" y="25936"/>
                  </a:lnTo>
                  <a:cubicBezTo>
                    <a:pt x="158514" y="25802"/>
                    <a:pt x="158447" y="25735"/>
                    <a:pt x="158347" y="25602"/>
                  </a:cubicBezTo>
                  <a:close/>
                  <a:moveTo>
                    <a:pt x="45420" y="22945"/>
                  </a:moveTo>
                  <a:cubicBezTo>
                    <a:pt x="45271" y="22945"/>
                    <a:pt x="45125" y="23154"/>
                    <a:pt x="45266" y="23267"/>
                  </a:cubicBezTo>
                  <a:cubicBezTo>
                    <a:pt x="46112" y="23871"/>
                    <a:pt x="47342" y="26009"/>
                    <a:pt x="48632" y="26009"/>
                  </a:cubicBezTo>
                  <a:cubicBezTo>
                    <a:pt x="48766" y="26009"/>
                    <a:pt x="48901" y="25986"/>
                    <a:pt x="49035" y="25936"/>
                  </a:cubicBezTo>
                  <a:cubicBezTo>
                    <a:pt x="49169" y="25902"/>
                    <a:pt x="49102" y="25702"/>
                    <a:pt x="49002" y="25635"/>
                  </a:cubicBezTo>
                  <a:cubicBezTo>
                    <a:pt x="48168" y="25435"/>
                    <a:pt x="47601" y="25068"/>
                    <a:pt x="47001" y="24434"/>
                  </a:cubicBezTo>
                  <a:cubicBezTo>
                    <a:pt x="46500" y="23934"/>
                    <a:pt x="46033" y="23400"/>
                    <a:pt x="45500" y="22967"/>
                  </a:cubicBezTo>
                  <a:cubicBezTo>
                    <a:pt x="45474" y="22952"/>
                    <a:pt x="45447" y="22945"/>
                    <a:pt x="45420" y="22945"/>
                  </a:cubicBezTo>
                  <a:close/>
                  <a:moveTo>
                    <a:pt x="91432" y="25341"/>
                  </a:moveTo>
                  <a:cubicBezTo>
                    <a:pt x="91346" y="25341"/>
                    <a:pt x="91256" y="25388"/>
                    <a:pt x="91232" y="25435"/>
                  </a:cubicBezTo>
                  <a:cubicBezTo>
                    <a:pt x="91199" y="25535"/>
                    <a:pt x="91232" y="25635"/>
                    <a:pt x="91299" y="25702"/>
                  </a:cubicBezTo>
                  <a:cubicBezTo>
                    <a:pt x="91432" y="25769"/>
                    <a:pt x="91466" y="25869"/>
                    <a:pt x="91532" y="25969"/>
                  </a:cubicBezTo>
                  <a:cubicBezTo>
                    <a:pt x="91553" y="26050"/>
                    <a:pt x="91622" y="26094"/>
                    <a:pt x="91681" y="26094"/>
                  </a:cubicBezTo>
                  <a:cubicBezTo>
                    <a:pt x="91719" y="26094"/>
                    <a:pt x="91753" y="26075"/>
                    <a:pt x="91766" y="26036"/>
                  </a:cubicBezTo>
                  <a:cubicBezTo>
                    <a:pt x="91799" y="25902"/>
                    <a:pt x="91833" y="25769"/>
                    <a:pt x="91766" y="25635"/>
                  </a:cubicBezTo>
                  <a:cubicBezTo>
                    <a:pt x="91733" y="25535"/>
                    <a:pt x="91633" y="25435"/>
                    <a:pt x="91532" y="25368"/>
                  </a:cubicBezTo>
                  <a:cubicBezTo>
                    <a:pt x="91503" y="25349"/>
                    <a:pt x="91468" y="25341"/>
                    <a:pt x="91432" y="25341"/>
                  </a:cubicBezTo>
                  <a:close/>
                  <a:moveTo>
                    <a:pt x="35755" y="25216"/>
                  </a:moveTo>
                  <a:cubicBezTo>
                    <a:pt x="35668" y="25216"/>
                    <a:pt x="35559" y="25295"/>
                    <a:pt x="35559" y="25402"/>
                  </a:cubicBezTo>
                  <a:cubicBezTo>
                    <a:pt x="35593" y="25569"/>
                    <a:pt x="35693" y="25769"/>
                    <a:pt x="35859" y="25936"/>
                  </a:cubicBezTo>
                  <a:cubicBezTo>
                    <a:pt x="35958" y="26034"/>
                    <a:pt x="36112" y="26151"/>
                    <a:pt x="36253" y="26151"/>
                  </a:cubicBezTo>
                  <a:cubicBezTo>
                    <a:pt x="36302" y="26151"/>
                    <a:pt x="36350" y="26137"/>
                    <a:pt x="36393" y="26102"/>
                  </a:cubicBezTo>
                  <a:cubicBezTo>
                    <a:pt x="36493" y="26069"/>
                    <a:pt x="36493" y="25969"/>
                    <a:pt x="36426" y="25936"/>
                  </a:cubicBezTo>
                  <a:cubicBezTo>
                    <a:pt x="36360" y="25869"/>
                    <a:pt x="36193" y="25869"/>
                    <a:pt x="36060" y="25735"/>
                  </a:cubicBezTo>
                  <a:cubicBezTo>
                    <a:pt x="35993" y="25602"/>
                    <a:pt x="35893" y="25469"/>
                    <a:pt x="35859" y="25302"/>
                  </a:cubicBezTo>
                  <a:cubicBezTo>
                    <a:pt x="35847" y="25241"/>
                    <a:pt x="35805" y="25216"/>
                    <a:pt x="35755" y="25216"/>
                  </a:cubicBezTo>
                  <a:close/>
                  <a:moveTo>
                    <a:pt x="59387" y="24299"/>
                  </a:moveTo>
                  <a:cubicBezTo>
                    <a:pt x="59340" y="24299"/>
                    <a:pt x="59291" y="24300"/>
                    <a:pt x="59243" y="24301"/>
                  </a:cubicBezTo>
                  <a:cubicBezTo>
                    <a:pt x="59009" y="24301"/>
                    <a:pt x="59009" y="24701"/>
                    <a:pt x="59243" y="24701"/>
                  </a:cubicBezTo>
                  <a:cubicBezTo>
                    <a:pt x="61378" y="24701"/>
                    <a:pt x="63913" y="25435"/>
                    <a:pt x="65914" y="26136"/>
                  </a:cubicBezTo>
                  <a:cubicBezTo>
                    <a:pt x="65934" y="26149"/>
                    <a:pt x="65951" y="26154"/>
                    <a:pt x="65965" y="26154"/>
                  </a:cubicBezTo>
                  <a:cubicBezTo>
                    <a:pt x="66022" y="26154"/>
                    <a:pt x="66028" y="26062"/>
                    <a:pt x="65948" y="26036"/>
                  </a:cubicBezTo>
                  <a:cubicBezTo>
                    <a:pt x="64947" y="25535"/>
                    <a:pt x="63879" y="25469"/>
                    <a:pt x="62845" y="25102"/>
                  </a:cubicBezTo>
                  <a:cubicBezTo>
                    <a:pt x="61624" y="24716"/>
                    <a:pt x="60650" y="24299"/>
                    <a:pt x="59387" y="24299"/>
                  </a:cubicBezTo>
                  <a:close/>
                  <a:moveTo>
                    <a:pt x="164118" y="21899"/>
                  </a:moveTo>
                  <a:cubicBezTo>
                    <a:pt x="165585" y="24434"/>
                    <a:pt x="168454" y="26036"/>
                    <a:pt x="171423" y="26169"/>
                  </a:cubicBezTo>
                  <a:cubicBezTo>
                    <a:pt x="171539" y="26174"/>
                    <a:pt x="171656" y="26176"/>
                    <a:pt x="171775" y="26176"/>
                  </a:cubicBezTo>
                  <a:cubicBezTo>
                    <a:pt x="174297" y="26176"/>
                    <a:pt x="177481" y="25156"/>
                    <a:pt x="178628" y="22767"/>
                  </a:cubicBezTo>
                  <a:lnTo>
                    <a:pt x="178595" y="22767"/>
                  </a:lnTo>
                  <a:cubicBezTo>
                    <a:pt x="177147" y="25019"/>
                    <a:pt x="174240" y="25906"/>
                    <a:pt x="171641" y="25906"/>
                  </a:cubicBezTo>
                  <a:cubicBezTo>
                    <a:pt x="171545" y="25906"/>
                    <a:pt x="171450" y="25905"/>
                    <a:pt x="171356" y="25902"/>
                  </a:cubicBezTo>
                  <a:cubicBezTo>
                    <a:pt x="168521" y="25769"/>
                    <a:pt x="165619" y="24301"/>
                    <a:pt x="164118" y="21899"/>
                  </a:cubicBezTo>
                  <a:close/>
                  <a:moveTo>
                    <a:pt x="70583" y="25797"/>
                  </a:moveTo>
                  <a:cubicBezTo>
                    <a:pt x="70525" y="25797"/>
                    <a:pt x="70464" y="25822"/>
                    <a:pt x="70417" y="25869"/>
                  </a:cubicBezTo>
                  <a:cubicBezTo>
                    <a:pt x="70351" y="25936"/>
                    <a:pt x="70384" y="26102"/>
                    <a:pt x="70451" y="26202"/>
                  </a:cubicBezTo>
                  <a:cubicBezTo>
                    <a:pt x="70517" y="26236"/>
                    <a:pt x="70551" y="26236"/>
                    <a:pt x="70584" y="26269"/>
                  </a:cubicBezTo>
                  <a:lnTo>
                    <a:pt x="70618" y="26302"/>
                  </a:lnTo>
                  <a:lnTo>
                    <a:pt x="70751" y="26302"/>
                  </a:lnTo>
                  <a:cubicBezTo>
                    <a:pt x="70774" y="26318"/>
                    <a:pt x="70794" y="26324"/>
                    <a:pt x="70813" y="26324"/>
                  </a:cubicBezTo>
                  <a:cubicBezTo>
                    <a:pt x="70876" y="26324"/>
                    <a:pt x="70910" y="26247"/>
                    <a:pt x="70884" y="26169"/>
                  </a:cubicBezTo>
                  <a:lnTo>
                    <a:pt x="70884" y="26102"/>
                  </a:lnTo>
                  <a:lnTo>
                    <a:pt x="70851" y="26036"/>
                  </a:lnTo>
                  <a:cubicBezTo>
                    <a:pt x="70784" y="25969"/>
                    <a:pt x="70784" y="25936"/>
                    <a:pt x="70751" y="25902"/>
                  </a:cubicBezTo>
                  <a:cubicBezTo>
                    <a:pt x="70715" y="25831"/>
                    <a:pt x="70651" y="25797"/>
                    <a:pt x="70583" y="25797"/>
                  </a:cubicBezTo>
                  <a:close/>
                  <a:moveTo>
                    <a:pt x="187262" y="21727"/>
                  </a:moveTo>
                  <a:cubicBezTo>
                    <a:pt x="187234" y="21727"/>
                    <a:pt x="187201" y="21747"/>
                    <a:pt x="187201" y="21766"/>
                  </a:cubicBezTo>
                  <a:cubicBezTo>
                    <a:pt x="187501" y="23400"/>
                    <a:pt x="186434" y="25135"/>
                    <a:pt x="185500" y="26436"/>
                  </a:cubicBezTo>
                  <a:cubicBezTo>
                    <a:pt x="186600" y="25268"/>
                    <a:pt x="187634" y="23400"/>
                    <a:pt x="187301" y="21766"/>
                  </a:cubicBezTo>
                  <a:cubicBezTo>
                    <a:pt x="187301" y="21738"/>
                    <a:pt x="187283" y="21727"/>
                    <a:pt x="187262" y="21727"/>
                  </a:cubicBezTo>
                  <a:close/>
                  <a:moveTo>
                    <a:pt x="56741" y="26036"/>
                  </a:moveTo>
                  <a:cubicBezTo>
                    <a:pt x="56541" y="26069"/>
                    <a:pt x="56274" y="26102"/>
                    <a:pt x="56074" y="26202"/>
                  </a:cubicBezTo>
                  <a:cubicBezTo>
                    <a:pt x="55931" y="26231"/>
                    <a:pt x="55984" y="26456"/>
                    <a:pt x="56086" y="26456"/>
                  </a:cubicBezTo>
                  <a:cubicBezTo>
                    <a:pt x="56103" y="26456"/>
                    <a:pt x="56122" y="26450"/>
                    <a:pt x="56141" y="26436"/>
                  </a:cubicBezTo>
                  <a:cubicBezTo>
                    <a:pt x="56374" y="26403"/>
                    <a:pt x="56608" y="26302"/>
                    <a:pt x="56808" y="26202"/>
                  </a:cubicBezTo>
                  <a:cubicBezTo>
                    <a:pt x="56908" y="26136"/>
                    <a:pt x="56808" y="26036"/>
                    <a:pt x="56741" y="26036"/>
                  </a:cubicBezTo>
                  <a:close/>
                  <a:moveTo>
                    <a:pt x="181192" y="24326"/>
                  </a:moveTo>
                  <a:cubicBezTo>
                    <a:pt x="181155" y="24326"/>
                    <a:pt x="181113" y="24351"/>
                    <a:pt x="181096" y="24401"/>
                  </a:cubicBezTo>
                  <a:cubicBezTo>
                    <a:pt x="180930" y="25135"/>
                    <a:pt x="180529" y="25769"/>
                    <a:pt x="180096" y="26302"/>
                  </a:cubicBezTo>
                  <a:cubicBezTo>
                    <a:pt x="180021" y="26378"/>
                    <a:pt x="180077" y="26471"/>
                    <a:pt x="180138" y="26471"/>
                  </a:cubicBezTo>
                  <a:cubicBezTo>
                    <a:pt x="180158" y="26471"/>
                    <a:pt x="180179" y="26461"/>
                    <a:pt x="180196" y="26436"/>
                  </a:cubicBezTo>
                  <a:cubicBezTo>
                    <a:pt x="180663" y="25902"/>
                    <a:pt x="181263" y="25135"/>
                    <a:pt x="181263" y="24401"/>
                  </a:cubicBezTo>
                  <a:cubicBezTo>
                    <a:pt x="181263" y="24351"/>
                    <a:pt x="181230" y="24326"/>
                    <a:pt x="181192" y="24326"/>
                  </a:cubicBezTo>
                  <a:close/>
                  <a:moveTo>
                    <a:pt x="60148" y="22681"/>
                  </a:moveTo>
                  <a:cubicBezTo>
                    <a:pt x="60126" y="22681"/>
                    <a:pt x="60102" y="22687"/>
                    <a:pt x="60077" y="22700"/>
                  </a:cubicBezTo>
                  <a:cubicBezTo>
                    <a:pt x="58109" y="23267"/>
                    <a:pt x="53705" y="23601"/>
                    <a:pt x="53505" y="26302"/>
                  </a:cubicBezTo>
                  <a:cubicBezTo>
                    <a:pt x="53463" y="26409"/>
                    <a:pt x="53570" y="26488"/>
                    <a:pt x="53679" y="26488"/>
                  </a:cubicBezTo>
                  <a:cubicBezTo>
                    <a:pt x="53740" y="26488"/>
                    <a:pt x="53803" y="26463"/>
                    <a:pt x="53839" y="26403"/>
                  </a:cubicBezTo>
                  <a:cubicBezTo>
                    <a:pt x="54439" y="25035"/>
                    <a:pt x="55373" y="24401"/>
                    <a:pt x="56774" y="23934"/>
                  </a:cubicBezTo>
                  <a:cubicBezTo>
                    <a:pt x="57875" y="23567"/>
                    <a:pt x="59043" y="23367"/>
                    <a:pt x="60177" y="23033"/>
                  </a:cubicBezTo>
                  <a:cubicBezTo>
                    <a:pt x="60351" y="22946"/>
                    <a:pt x="60298" y="22681"/>
                    <a:pt x="60148" y="22681"/>
                  </a:cubicBezTo>
                  <a:close/>
                  <a:moveTo>
                    <a:pt x="94189" y="25889"/>
                  </a:moveTo>
                  <a:cubicBezTo>
                    <a:pt x="94141" y="25889"/>
                    <a:pt x="94101" y="25914"/>
                    <a:pt x="94101" y="25969"/>
                  </a:cubicBezTo>
                  <a:cubicBezTo>
                    <a:pt x="94101" y="26136"/>
                    <a:pt x="94134" y="26269"/>
                    <a:pt x="94134" y="26436"/>
                  </a:cubicBezTo>
                  <a:cubicBezTo>
                    <a:pt x="94134" y="26556"/>
                    <a:pt x="94216" y="26609"/>
                    <a:pt x="94305" y="26609"/>
                  </a:cubicBezTo>
                  <a:cubicBezTo>
                    <a:pt x="94414" y="26609"/>
                    <a:pt x="94535" y="26531"/>
                    <a:pt x="94535" y="26403"/>
                  </a:cubicBezTo>
                  <a:cubicBezTo>
                    <a:pt x="94468" y="26236"/>
                    <a:pt x="94401" y="26069"/>
                    <a:pt x="94301" y="25936"/>
                  </a:cubicBezTo>
                  <a:cubicBezTo>
                    <a:pt x="94271" y="25906"/>
                    <a:pt x="94228" y="25889"/>
                    <a:pt x="94189" y="25889"/>
                  </a:cubicBezTo>
                  <a:close/>
                  <a:moveTo>
                    <a:pt x="40596" y="26236"/>
                  </a:moveTo>
                  <a:cubicBezTo>
                    <a:pt x="40363" y="26236"/>
                    <a:pt x="40363" y="26636"/>
                    <a:pt x="40596" y="26636"/>
                  </a:cubicBezTo>
                  <a:cubicBezTo>
                    <a:pt x="40863" y="26636"/>
                    <a:pt x="40863" y="26236"/>
                    <a:pt x="40596" y="26236"/>
                  </a:cubicBezTo>
                  <a:close/>
                  <a:moveTo>
                    <a:pt x="155678" y="25302"/>
                  </a:moveTo>
                  <a:cubicBezTo>
                    <a:pt x="155745" y="25402"/>
                    <a:pt x="155778" y="25469"/>
                    <a:pt x="155778" y="25569"/>
                  </a:cubicBezTo>
                  <a:cubicBezTo>
                    <a:pt x="155511" y="25902"/>
                    <a:pt x="155411" y="26269"/>
                    <a:pt x="155445" y="26636"/>
                  </a:cubicBezTo>
                  <a:cubicBezTo>
                    <a:pt x="155411" y="26569"/>
                    <a:pt x="155345" y="26436"/>
                    <a:pt x="155311" y="26369"/>
                  </a:cubicBezTo>
                  <a:cubicBezTo>
                    <a:pt x="155311" y="26202"/>
                    <a:pt x="155311" y="26036"/>
                    <a:pt x="155345" y="25902"/>
                  </a:cubicBezTo>
                  <a:lnTo>
                    <a:pt x="155411" y="25869"/>
                  </a:lnTo>
                  <a:lnTo>
                    <a:pt x="155411" y="25802"/>
                  </a:lnTo>
                  <a:cubicBezTo>
                    <a:pt x="155445" y="25635"/>
                    <a:pt x="155511" y="25469"/>
                    <a:pt x="155678" y="25302"/>
                  </a:cubicBezTo>
                  <a:close/>
                  <a:moveTo>
                    <a:pt x="177527" y="24568"/>
                  </a:moveTo>
                  <a:cubicBezTo>
                    <a:pt x="176160" y="25869"/>
                    <a:pt x="174158" y="26302"/>
                    <a:pt x="172323" y="26436"/>
                  </a:cubicBezTo>
                  <a:cubicBezTo>
                    <a:pt x="172058" y="26445"/>
                    <a:pt x="171795" y="26452"/>
                    <a:pt x="171534" y="26452"/>
                  </a:cubicBezTo>
                  <a:cubicBezTo>
                    <a:pt x="170844" y="26452"/>
                    <a:pt x="170166" y="26405"/>
                    <a:pt x="169488" y="26236"/>
                  </a:cubicBezTo>
                  <a:cubicBezTo>
                    <a:pt x="168788" y="26036"/>
                    <a:pt x="167620" y="25735"/>
                    <a:pt x="167120" y="25202"/>
                  </a:cubicBezTo>
                  <a:lnTo>
                    <a:pt x="167120" y="25202"/>
                  </a:lnTo>
                  <a:cubicBezTo>
                    <a:pt x="167453" y="25802"/>
                    <a:pt x="168354" y="26036"/>
                    <a:pt x="169021" y="26236"/>
                  </a:cubicBezTo>
                  <a:cubicBezTo>
                    <a:pt x="169832" y="26514"/>
                    <a:pt x="170701" y="26639"/>
                    <a:pt x="171554" y="26639"/>
                  </a:cubicBezTo>
                  <a:cubicBezTo>
                    <a:pt x="171824" y="26639"/>
                    <a:pt x="172092" y="26627"/>
                    <a:pt x="172357" y="26603"/>
                  </a:cubicBezTo>
                  <a:cubicBezTo>
                    <a:pt x="173424" y="26569"/>
                    <a:pt x="174425" y="26269"/>
                    <a:pt x="175426" y="25936"/>
                  </a:cubicBezTo>
                  <a:cubicBezTo>
                    <a:pt x="176160" y="25702"/>
                    <a:pt x="177194" y="25368"/>
                    <a:pt x="177594" y="24568"/>
                  </a:cubicBezTo>
                  <a:close/>
                  <a:moveTo>
                    <a:pt x="47835" y="25947"/>
                  </a:moveTo>
                  <a:cubicBezTo>
                    <a:pt x="47763" y="25947"/>
                    <a:pt x="47709" y="26025"/>
                    <a:pt x="47735" y="26102"/>
                  </a:cubicBezTo>
                  <a:cubicBezTo>
                    <a:pt x="47668" y="26102"/>
                    <a:pt x="47568" y="26069"/>
                    <a:pt x="47501" y="26002"/>
                  </a:cubicBezTo>
                  <a:cubicBezTo>
                    <a:pt x="47487" y="25998"/>
                    <a:pt x="47474" y="25996"/>
                    <a:pt x="47462" y="25996"/>
                  </a:cubicBezTo>
                  <a:cubicBezTo>
                    <a:pt x="47385" y="25996"/>
                    <a:pt x="47343" y="26078"/>
                    <a:pt x="47401" y="26136"/>
                  </a:cubicBezTo>
                  <a:cubicBezTo>
                    <a:pt x="47534" y="26236"/>
                    <a:pt x="47668" y="26302"/>
                    <a:pt x="47768" y="26369"/>
                  </a:cubicBezTo>
                  <a:cubicBezTo>
                    <a:pt x="47782" y="26374"/>
                    <a:pt x="47794" y="26376"/>
                    <a:pt x="47805" y="26376"/>
                  </a:cubicBezTo>
                  <a:cubicBezTo>
                    <a:pt x="47876" y="26376"/>
                    <a:pt x="47901" y="26293"/>
                    <a:pt x="47901" y="26236"/>
                  </a:cubicBezTo>
                  <a:cubicBezTo>
                    <a:pt x="48068" y="26336"/>
                    <a:pt x="48235" y="26436"/>
                    <a:pt x="48402" y="26503"/>
                  </a:cubicBezTo>
                  <a:cubicBezTo>
                    <a:pt x="48539" y="26585"/>
                    <a:pt x="48676" y="26645"/>
                    <a:pt x="48813" y="26645"/>
                  </a:cubicBezTo>
                  <a:cubicBezTo>
                    <a:pt x="48843" y="26645"/>
                    <a:pt x="48872" y="26642"/>
                    <a:pt x="48902" y="26636"/>
                  </a:cubicBezTo>
                  <a:lnTo>
                    <a:pt x="48902" y="26569"/>
                  </a:lnTo>
                  <a:cubicBezTo>
                    <a:pt x="48769" y="26436"/>
                    <a:pt x="48602" y="26403"/>
                    <a:pt x="48435" y="26302"/>
                  </a:cubicBezTo>
                  <a:cubicBezTo>
                    <a:pt x="48268" y="26236"/>
                    <a:pt x="48101" y="26102"/>
                    <a:pt x="47901" y="25969"/>
                  </a:cubicBezTo>
                  <a:cubicBezTo>
                    <a:pt x="47879" y="25954"/>
                    <a:pt x="47856" y="25947"/>
                    <a:pt x="47835" y="25947"/>
                  </a:cubicBezTo>
                  <a:close/>
                  <a:moveTo>
                    <a:pt x="34026" y="23154"/>
                  </a:moveTo>
                  <a:cubicBezTo>
                    <a:pt x="33966" y="23154"/>
                    <a:pt x="33891" y="23197"/>
                    <a:pt x="33891" y="23267"/>
                  </a:cubicBezTo>
                  <a:cubicBezTo>
                    <a:pt x="33825" y="24101"/>
                    <a:pt x="34025" y="24868"/>
                    <a:pt x="34525" y="25535"/>
                  </a:cubicBezTo>
                  <a:cubicBezTo>
                    <a:pt x="34892" y="26069"/>
                    <a:pt x="35426" y="26703"/>
                    <a:pt x="36160" y="26703"/>
                  </a:cubicBezTo>
                  <a:cubicBezTo>
                    <a:pt x="36326" y="26703"/>
                    <a:pt x="36326" y="26536"/>
                    <a:pt x="36226" y="26436"/>
                  </a:cubicBezTo>
                  <a:cubicBezTo>
                    <a:pt x="35593" y="26069"/>
                    <a:pt x="35025" y="25902"/>
                    <a:pt x="34592" y="25235"/>
                  </a:cubicBezTo>
                  <a:cubicBezTo>
                    <a:pt x="34225" y="24635"/>
                    <a:pt x="34058" y="23967"/>
                    <a:pt x="34091" y="23267"/>
                  </a:cubicBezTo>
                  <a:cubicBezTo>
                    <a:pt x="34123" y="23188"/>
                    <a:pt x="34080" y="23154"/>
                    <a:pt x="34026" y="23154"/>
                  </a:cubicBezTo>
                  <a:close/>
                  <a:moveTo>
                    <a:pt x="96536" y="26436"/>
                  </a:moveTo>
                  <a:cubicBezTo>
                    <a:pt x="96536" y="26536"/>
                    <a:pt x="96469" y="26636"/>
                    <a:pt x="96469" y="26736"/>
                  </a:cubicBezTo>
                  <a:cubicBezTo>
                    <a:pt x="96469" y="26603"/>
                    <a:pt x="96436" y="26536"/>
                    <a:pt x="96436" y="26469"/>
                  </a:cubicBezTo>
                  <a:cubicBezTo>
                    <a:pt x="96469" y="26469"/>
                    <a:pt x="96536" y="26436"/>
                    <a:pt x="96536" y="26436"/>
                  </a:cubicBezTo>
                  <a:close/>
                  <a:moveTo>
                    <a:pt x="140772" y="23991"/>
                  </a:moveTo>
                  <a:cubicBezTo>
                    <a:pt x="140759" y="23991"/>
                    <a:pt x="140745" y="24002"/>
                    <a:pt x="140734" y="24034"/>
                  </a:cubicBezTo>
                  <a:cubicBezTo>
                    <a:pt x="140501" y="24535"/>
                    <a:pt x="140434" y="25068"/>
                    <a:pt x="140467" y="25569"/>
                  </a:cubicBezTo>
                  <a:cubicBezTo>
                    <a:pt x="140501" y="25936"/>
                    <a:pt x="140567" y="26569"/>
                    <a:pt x="140968" y="26736"/>
                  </a:cubicBezTo>
                  <a:lnTo>
                    <a:pt x="141001" y="26703"/>
                  </a:lnTo>
                  <a:cubicBezTo>
                    <a:pt x="140768" y="26269"/>
                    <a:pt x="140601" y="25936"/>
                    <a:pt x="140601" y="25435"/>
                  </a:cubicBezTo>
                  <a:cubicBezTo>
                    <a:pt x="140601" y="24968"/>
                    <a:pt x="140634" y="24468"/>
                    <a:pt x="140801" y="24068"/>
                  </a:cubicBezTo>
                  <a:cubicBezTo>
                    <a:pt x="140824" y="24045"/>
                    <a:pt x="140800" y="23991"/>
                    <a:pt x="140772" y="23991"/>
                  </a:cubicBezTo>
                  <a:close/>
                  <a:moveTo>
                    <a:pt x="88025" y="25627"/>
                  </a:moveTo>
                  <a:cubicBezTo>
                    <a:pt x="87014" y="25627"/>
                    <a:pt x="86002" y="25944"/>
                    <a:pt x="84961" y="26036"/>
                  </a:cubicBezTo>
                  <a:cubicBezTo>
                    <a:pt x="84894" y="26069"/>
                    <a:pt x="84894" y="26202"/>
                    <a:pt x="84961" y="26202"/>
                  </a:cubicBezTo>
                  <a:cubicBezTo>
                    <a:pt x="85122" y="26219"/>
                    <a:pt x="85285" y="26225"/>
                    <a:pt x="85450" y="26225"/>
                  </a:cubicBezTo>
                  <a:cubicBezTo>
                    <a:pt x="86188" y="26225"/>
                    <a:pt x="86951" y="26091"/>
                    <a:pt x="87687" y="26091"/>
                  </a:cubicBezTo>
                  <a:cubicBezTo>
                    <a:pt x="87802" y="26091"/>
                    <a:pt x="87916" y="26095"/>
                    <a:pt x="88030" y="26102"/>
                  </a:cubicBezTo>
                  <a:cubicBezTo>
                    <a:pt x="89131" y="26236"/>
                    <a:pt x="90232" y="26569"/>
                    <a:pt x="91366" y="26736"/>
                  </a:cubicBezTo>
                  <a:cubicBezTo>
                    <a:pt x="91377" y="26738"/>
                    <a:pt x="91388" y="26738"/>
                    <a:pt x="91398" y="26738"/>
                  </a:cubicBezTo>
                  <a:cubicBezTo>
                    <a:pt x="91611" y="26738"/>
                    <a:pt x="91720" y="26433"/>
                    <a:pt x="91466" y="26369"/>
                  </a:cubicBezTo>
                  <a:cubicBezTo>
                    <a:pt x="90432" y="26069"/>
                    <a:pt x="89398" y="25735"/>
                    <a:pt x="88297" y="25635"/>
                  </a:cubicBezTo>
                  <a:cubicBezTo>
                    <a:pt x="88206" y="25630"/>
                    <a:pt x="88115" y="25627"/>
                    <a:pt x="88025" y="25627"/>
                  </a:cubicBezTo>
                  <a:close/>
                  <a:moveTo>
                    <a:pt x="186113" y="23321"/>
                  </a:moveTo>
                  <a:cubicBezTo>
                    <a:pt x="186080" y="23321"/>
                    <a:pt x="186048" y="23345"/>
                    <a:pt x="186067" y="23400"/>
                  </a:cubicBezTo>
                  <a:cubicBezTo>
                    <a:pt x="186534" y="24601"/>
                    <a:pt x="185366" y="25902"/>
                    <a:pt x="184666" y="26736"/>
                  </a:cubicBezTo>
                  <a:lnTo>
                    <a:pt x="184699" y="26769"/>
                  </a:lnTo>
                  <a:cubicBezTo>
                    <a:pt x="185633" y="26102"/>
                    <a:pt x="186634" y="24468"/>
                    <a:pt x="186167" y="23367"/>
                  </a:cubicBezTo>
                  <a:cubicBezTo>
                    <a:pt x="186167" y="23337"/>
                    <a:pt x="186140" y="23321"/>
                    <a:pt x="186113" y="23321"/>
                  </a:cubicBezTo>
                  <a:close/>
                  <a:moveTo>
                    <a:pt x="152710" y="26761"/>
                  </a:moveTo>
                  <a:cubicBezTo>
                    <a:pt x="152666" y="26761"/>
                    <a:pt x="152649" y="26815"/>
                    <a:pt x="152676" y="26870"/>
                  </a:cubicBezTo>
                  <a:cubicBezTo>
                    <a:pt x="152685" y="26874"/>
                    <a:pt x="152694" y="26876"/>
                    <a:pt x="152702" y="26876"/>
                  </a:cubicBezTo>
                  <a:cubicBezTo>
                    <a:pt x="152751" y="26876"/>
                    <a:pt x="152772" y="26798"/>
                    <a:pt x="152743" y="26769"/>
                  </a:cubicBezTo>
                  <a:cubicBezTo>
                    <a:pt x="152731" y="26763"/>
                    <a:pt x="152719" y="26761"/>
                    <a:pt x="152710" y="26761"/>
                  </a:cubicBezTo>
                  <a:close/>
                  <a:moveTo>
                    <a:pt x="185040" y="25017"/>
                  </a:moveTo>
                  <a:cubicBezTo>
                    <a:pt x="185017" y="25017"/>
                    <a:pt x="184999" y="25031"/>
                    <a:pt x="184999" y="25068"/>
                  </a:cubicBezTo>
                  <a:cubicBezTo>
                    <a:pt x="184832" y="25802"/>
                    <a:pt x="184466" y="26302"/>
                    <a:pt x="183965" y="26903"/>
                  </a:cubicBezTo>
                  <a:lnTo>
                    <a:pt x="183999" y="26936"/>
                  </a:lnTo>
                  <a:cubicBezTo>
                    <a:pt x="184632" y="26469"/>
                    <a:pt x="184966" y="25769"/>
                    <a:pt x="185133" y="25102"/>
                  </a:cubicBezTo>
                  <a:cubicBezTo>
                    <a:pt x="185133" y="25059"/>
                    <a:pt x="185079" y="25017"/>
                    <a:pt x="185040" y="25017"/>
                  </a:cubicBezTo>
                  <a:close/>
                  <a:moveTo>
                    <a:pt x="78023" y="25260"/>
                  </a:moveTo>
                  <a:cubicBezTo>
                    <a:pt x="77056" y="25260"/>
                    <a:pt x="75390" y="25633"/>
                    <a:pt x="75421" y="26769"/>
                  </a:cubicBezTo>
                  <a:cubicBezTo>
                    <a:pt x="75421" y="26866"/>
                    <a:pt x="75533" y="26940"/>
                    <a:pt x="75627" y="26940"/>
                  </a:cubicBezTo>
                  <a:cubicBezTo>
                    <a:pt x="75695" y="26940"/>
                    <a:pt x="75755" y="26901"/>
                    <a:pt x="75755" y="26803"/>
                  </a:cubicBezTo>
                  <a:cubicBezTo>
                    <a:pt x="75921" y="25735"/>
                    <a:pt x="77556" y="25869"/>
                    <a:pt x="78290" y="25569"/>
                  </a:cubicBezTo>
                  <a:cubicBezTo>
                    <a:pt x="78456" y="25535"/>
                    <a:pt x="78423" y="25268"/>
                    <a:pt x="78256" y="25268"/>
                  </a:cubicBezTo>
                  <a:cubicBezTo>
                    <a:pt x="78185" y="25263"/>
                    <a:pt x="78107" y="25260"/>
                    <a:pt x="78023" y="25260"/>
                  </a:cubicBezTo>
                  <a:close/>
                  <a:moveTo>
                    <a:pt x="135877" y="24818"/>
                  </a:moveTo>
                  <a:cubicBezTo>
                    <a:pt x="135847" y="24818"/>
                    <a:pt x="135814" y="24835"/>
                    <a:pt x="135797" y="24868"/>
                  </a:cubicBezTo>
                  <a:cubicBezTo>
                    <a:pt x="135664" y="25535"/>
                    <a:pt x="135697" y="26302"/>
                    <a:pt x="135964" y="26936"/>
                  </a:cubicBezTo>
                  <a:cubicBezTo>
                    <a:pt x="135978" y="26950"/>
                    <a:pt x="136009" y="26958"/>
                    <a:pt x="136038" y="26958"/>
                  </a:cubicBezTo>
                  <a:cubicBezTo>
                    <a:pt x="136079" y="26958"/>
                    <a:pt x="136117" y="26942"/>
                    <a:pt x="136098" y="26903"/>
                  </a:cubicBezTo>
                  <a:cubicBezTo>
                    <a:pt x="135831" y="26236"/>
                    <a:pt x="136064" y="25569"/>
                    <a:pt x="135931" y="24868"/>
                  </a:cubicBezTo>
                  <a:cubicBezTo>
                    <a:pt x="135931" y="24835"/>
                    <a:pt x="135906" y="24818"/>
                    <a:pt x="135877" y="24818"/>
                  </a:cubicBezTo>
                  <a:close/>
                  <a:moveTo>
                    <a:pt x="34028" y="25174"/>
                  </a:moveTo>
                  <a:cubicBezTo>
                    <a:pt x="33975" y="25174"/>
                    <a:pt x="33925" y="25221"/>
                    <a:pt x="33925" y="25268"/>
                  </a:cubicBezTo>
                  <a:cubicBezTo>
                    <a:pt x="33925" y="25602"/>
                    <a:pt x="34225" y="25869"/>
                    <a:pt x="34392" y="26102"/>
                  </a:cubicBezTo>
                  <a:cubicBezTo>
                    <a:pt x="34425" y="26136"/>
                    <a:pt x="34492" y="26236"/>
                    <a:pt x="34525" y="26269"/>
                  </a:cubicBezTo>
                  <a:cubicBezTo>
                    <a:pt x="34659" y="26603"/>
                    <a:pt x="34859" y="26836"/>
                    <a:pt x="35192" y="26970"/>
                  </a:cubicBezTo>
                  <a:cubicBezTo>
                    <a:pt x="35218" y="26985"/>
                    <a:pt x="35243" y="26992"/>
                    <a:pt x="35266" y="26992"/>
                  </a:cubicBezTo>
                  <a:cubicBezTo>
                    <a:pt x="35394" y="26992"/>
                    <a:pt x="35472" y="26787"/>
                    <a:pt x="35359" y="26703"/>
                  </a:cubicBezTo>
                  <a:cubicBezTo>
                    <a:pt x="35192" y="26569"/>
                    <a:pt x="35025" y="26403"/>
                    <a:pt x="34859" y="26269"/>
                  </a:cubicBezTo>
                  <a:cubicBezTo>
                    <a:pt x="34859" y="26236"/>
                    <a:pt x="34825" y="26202"/>
                    <a:pt x="34825" y="26136"/>
                  </a:cubicBezTo>
                  <a:cubicBezTo>
                    <a:pt x="34825" y="26069"/>
                    <a:pt x="34725" y="26036"/>
                    <a:pt x="34659" y="26036"/>
                  </a:cubicBezTo>
                  <a:cubicBezTo>
                    <a:pt x="34659" y="25969"/>
                    <a:pt x="34592" y="25969"/>
                    <a:pt x="34592" y="25936"/>
                  </a:cubicBezTo>
                  <a:cubicBezTo>
                    <a:pt x="34425" y="25702"/>
                    <a:pt x="34325" y="25368"/>
                    <a:pt x="34091" y="25202"/>
                  </a:cubicBezTo>
                  <a:cubicBezTo>
                    <a:pt x="34072" y="25182"/>
                    <a:pt x="34050" y="25174"/>
                    <a:pt x="34028" y="25174"/>
                  </a:cubicBezTo>
                  <a:close/>
                  <a:moveTo>
                    <a:pt x="162583" y="24101"/>
                  </a:moveTo>
                  <a:lnTo>
                    <a:pt x="162583" y="24101"/>
                  </a:lnTo>
                  <a:cubicBezTo>
                    <a:pt x="163050" y="24701"/>
                    <a:pt x="163651" y="25168"/>
                    <a:pt x="164284" y="25602"/>
                  </a:cubicBezTo>
                  <a:cubicBezTo>
                    <a:pt x="163951" y="25869"/>
                    <a:pt x="163684" y="26202"/>
                    <a:pt x="163517" y="26536"/>
                  </a:cubicBezTo>
                  <a:cubicBezTo>
                    <a:pt x="163484" y="26569"/>
                    <a:pt x="163450" y="26569"/>
                    <a:pt x="163417" y="26603"/>
                  </a:cubicBezTo>
                  <a:cubicBezTo>
                    <a:pt x="163284" y="26736"/>
                    <a:pt x="163184" y="26903"/>
                    <a:pt x="163050" y="27003"/>
                  </a:cubicBezTo>
                  <a:cubicBezTo>
                    <a:pt x="163050" y="26069"/>
                    <a:pt x="162783" y="25102"/>
                    <a:pt x="162583" y="24101"/>
                  </a:cubicBezTo>
                  <a:close/>
                  <a:moveTo>
                    <a:pt x="157569" y="26108"/>
                  </a:moveTo>
                  <a:cubicBezTo>
                    <a:pt x="157552" y="26108"/>
                    <a:pt x="157532" y="26116"/>
                    <a:pt x="157513" y="26136"/>
                  </a:cubicBezTo>
                  <a:cubicBezTo>
                    <a:pt x="157446" y="26436"/>
                    <a:pt x="157413" y="26769"/>
                    <a:pt x="157646" y="26970"/>
                  </a:cubicBezTo>
                  <a:cubicBezTo>
                    <a:pt x="157737" y="27049"/>
                    <a:pt x="157828" y="27082"/>
                    <a:pt x="157914" y="27082"/>
                  </a:cubicBezTo>
                  <a:cubicBezTo>
                    <a:pt x="158083" y="27082"/>
                    <a:pt x="158237" y="26957"/>
                    <a:pt x="158347" y="26803"/>
                  </a:cubicBezTo>
                  <a:lnTo>
                    <a:pt x="158313" y="26769"/>
                  </a:lnTo>
                  <a:cubicBezTo>
                    <a:pt x="158202" y="26858"/>
                    <a:pt x="158076" y="26962"/>
                    <a:pt x="157926" y="26962"/>
                  </a:cubicBezTo>
                  <a:cubicBezTo>
                    <a:pt x="157850" y="26962"/>
                    <a:pt x="157769" y="26936"/>
                    <a:pt x="157680" y="26870"/>
                  </a:cubicBezTo>
                  <a:cubicBezTo>
                    <a:pt x="157513" y="26703"/>
                    <a:pt x="157513" y="26403"/>
                    <a:pt x="157613" y="26202"/>
                  </a:cubicBezTo>
                  <a:cubicBezTo>
                    <a:pt x="157637" y="26155"/>
                    <a:pt x="157610" y="26108"/>
                    <a:pt x="157569" y="26108"/>
                  </a:cubicBezTo>
                  <a:close/>
                  <a:moveTo>
                    <a:pt x="155845" y="25735"/>
                  </a:moveTo>
                  <a:cubicBezTo>
                    <a:pt x="155945" y="25869"/>
                    <a:pt x="156079" y="25969"/>
                    <a:pt x="156145" y="26102"/>
                  </a:cubicBezTo>
                  <a:cubicBezTo>
                    <a:pt x="156012" y="26369"/>
                    <a:pt x="155978" y="26603"/>
                    <a:pt x="156012" y="26903"/>
                  </a:cubicBezTo>
                  <a:lnTo>
                    <a:pt x="156079" y="26903"/>
                  </a:lnTo>
                  <a:cubicBezTo>
                    <a:pt x="156012" y="26636"/>
                    <a:pt x="156112" y="26403"/>
                    <a:pt x="156245" y="26202"/>
                  </a:cubicBezTo>
                  <a:lnTo>
                    <a:pt x="156279" y="26236"/>
                  </a:lnTo>
                  <a:cubicBezTo>
                    <a:pt x="156145" y="26469"/>
                    <a:pt x="156112" y="26803"/>
                    <a:pt x="156179" y="27136"/>
                  </a:cubicBezTo>
                  <a:cubicBezTo>
                    <a:pt x="156012" y="26936"/>
                    <a:pt x="155845" y="26736"/>
                    <a:pt x="155678" y="26569"/>
                  </a:cubicBezTo>
                  <a:cubicBezTo>
                    <a:pt x="155669" y="26560"/>
                    <a:pt x="155662" y="26556"/>
                    <a:pt x="155656" y="26556"/>
                  </a:cubicBezTo>
                  <a:cubicBezTo>
                    <a:pt x="155642" y="26556"/>
                    <a:pt x="155635" y="26579"/>
                    <a:pt x="155612" y="26603"/>
                  </a:cubicBezTo>
                  <a:cubicBezTo>
                    <a:pt x="155612" y="26269"/>
                    <a:pt x="155678" y="25969"/>
                    <a:pt x="155845" y="25735"/>
                  </a:cubicBezTo>
                  <a:close/>
                  <a:moveTo>
                    <a:pt x="143007" y="25772"/>
                  </a:moveTo>
                  <a:cubicBezTo>
                    <a:pt x="142500" y="25772"/>
                    <a:pt x="142158" y="26647"/>
                    <a:pt x="142102" y="27070"/>
                  </a:cubicBezTo>
                  <a:cubicBezTo>
                    <a:pt x="142102" y="27112"/>
                    <a:pt x="142155" y="27154"/>
                    <a:pt x="142195" y="27154"/>
                  </a:cubicBezTo>
                  <a:cubicBezTo>
                    <a:pt x="142217" y="27154"/>
                    <a:pt x="142235" y="27140"/>
                    <a:pt x="142235" y="27103"/>
                  </a:cubicBezTo>
                  <a:cubicBezTo>
                    <a:pt x="142296" y="26646"/>
                    <a:pt x="142580" y="25881"/>
                    <a:pt x="143139" y="25881"/>
                  </a:cubicBezTo>
                  <a:cubicBezTo>
                    <a:pt x="143191" y="25881"/>
                    <a:pt x="143246" y="25888"/>
                    <a:pt x="143303" y="25902"/>
                  </a:cubicBezTo>
                  <a:lnTo>
                    <a:pt x="143303" y="25869"/>
                  </a:lnTo>
                  <a:cubicBezTo>
                    <a:pt x="143199" y="25802"/>
                    <a:pt x="143100" y="25772"/>
                    <a:pt x="143007" y="25772"/>
                  </a:cubicBezTo>
                  <a:close/>
                  <a:moveTo>
                    <a:pt x="142678" y="25133"/>
                  </a:moveTo>
                  <a:cubicBezTo>
                    <a:pt x="141825" y="25133"/>
                    <a:pt x="141602" y="26582"/>
                    <a:pt x="141635" y="27136"/>
                  </a:cubicBezTo>
                  <a:cubicBezTo>
                    <a:pt x="141635" y="27170"/>
                    <a:pt x="141660" y="27186"/>
                    <a:pt x="141685" y="27186"/>
                  </a:cubicBezTo>
                  <a:cubicBezTo>
                    <a:pt x="141710" y="27186"/>
                    <a:pt x="141735" y="27170"/>
                    <a:pt x="141735" y="27136"/>
                  </a:cubicBezTo>
                  <a:cubicBezTo>
                    <a:pt x="141735" y="26769"/>
                    <a:pt x="141768" y="26369"/>
                    <a:pt x="141935" y="25969"/>
                  </a:cubicBezTo>
                  <a:cubicBezTo>
                    <a:pt x="142135" y="25569"/>
                    <a:pt x="142335" y="25402"/>
                    <a:pt x="142736" y="25202"/>
                  </a:cubicBezTo>
                  <a:lnTo>
                    <a:pt x="142736" y="25135"/>
                  </a:lnTo>
                  <a:cubicBezTo>
                    <a:pt x="142716" y="25134"/>
                    <a:pt x="142697" y="25133"/>
                    <a:pt x="142678" y="25133"/>
                  </a:cubicBezTo>
                  <a:close/>
                  <a:moveTo>
                    <a:pt x="184211" y="25608"/>
                  </a:moveTo>
                  <a:cubicBezTo>
                    <a:pt x="184192" y="25608"/>
                    <a:pt x="184175" y="25617"/>
                    <a:pt x="184165" y="25635"/>
                  </a:cubicBezTo>
                  <a:cubicBezTo>
                    <a:pt x="183865" y="26136"/>
                    <a:pt x="183532" y="26703"/>
                    <a:pt x="183365" y="27236"/>
                  </a:cubicBezTo>
                  <a:lnTo>
                    <a:pt x="183431" y="27303"/>
                  </a:lnTo>
                  <a:cubicBezTo>
                    <a:pt x="183798" y="26803"/>
                    <a:pt x="184032" y="26269"/>
                    <a:pt x="184299" y="25735"/>
                  </a:cubicBezTo>
                  <a:cubicBezTo>
                    <a:pt x="184323" y="25663"/>
                    <a:pt x="184260" y="25608"/>
                    <a:pt x="184211" y="25608"/>
                  </a:cubicBezTo>
                  <a:close/>
                  <a:moveTo>
                    <a:pt x="143836" y="26970"/>
                  </a:moveTo>
                  <a:cubicBezTo>
                    <a:pt x="143636" y="27036"/>
                    <a:pt x="143470" y="27136"/>
                    <a:pt x="143336" y="27270"/>
                  </a:cubicBezTo>
                  <a:cubicBezTo>
                    <a:pt x="143307" y="27299"/>
                    <a:pt x="143378" y="27377"/>
                    <a:pt x="143440" y="27377"/>
                  </a:cubicBezTo>
                  <a:cubicBezTo>
                    <a:pt x="143450" y="27377"/>
                    <a:pt x="143460" y="27375"/>
                    <a:pt x="143470" y="27370"/>
                  </a:cubicBezTo>
                  <a:cubicBezTo>
                    <a:pt x="143603" y="27236"/>
                    <a:pt x="143736" y="27136"/>
                    <a:pt x="143903" y="27070"/>
                  </a:cubicBezTo>
                  <a:cubicBezTo>
                    <a:pt x="143937" y="27036"/>
                    <a:pt x="143903" y="26970"/>
                    <a:pt x="143836" y="26970"/>
                  </a:cubicBezTo>
                  <a:close/>
                  <a:moveTo>
                    <a:pt x="44067" y="24113"/>
                  </a:moveTo>
                  <a:cubicBezTo>
                    <a:pt x="43972" y="24113"/>
                    <a:pt x="43879" y="24185"/>
                    <a:pt x="43898" y="24301"/>
                  </a:cubicBezTo>
                  <a:cubicBezTo>
                    <a:pt x="44165" y="25135"/>
                    <a:pt x="45033" y="25735"/>
                    <a:pt x="45666" y="26202"/>
                  </a:cubicBezTo>
                  <a:cubicBezTo>
                    <a:pt x="46287" y="26675"/>
                    <a:pt x="47064" y="27409"/>
                    <a:pt x="47905" y="27409"/>
                  </a:cubicBezTo>
                  <a:cubicBezTo>
                    <a:pt x="48014" y="27409"/>
                    <a:pt x="48124" y="27397"/>
                    <a:pt x="48235" y="27370"/>
                  </a:cubicBezTo>
                  <a:cubicBezTo>
                    <a:pt x="48368" y="27303"/>
                    <a:pt x="48368" y="27103"/>
                    <a:pt x="48235" y="27103"/>
                  </a:cubicBezTo>
                  <a:cubicBezTo>
                    <a:pt x="47334" y="26970"/>
                    <a:pt x="46734" y="26436"/>
                    <a:pt x="46033" y="25936"/>
                  </a:cubicBezTo>
                  <a:cubicBezTo>
                    <a:pt x="45400" y="25535"/>
                    <a:pt x="44432" y="25035"/>
                    <a:pt x="44232" y="24234"/>
                  </a:cubicBezTo>
                  <a:cubicBezTo>
                    <a:pt x="44204" y="24150"/>
                    <a:pt x="44135" y="24113"/>
                    <a:pt x="44067" y="24113"/>
                  </a:cubicBezTo>
                  <a:close/>
                  <a:moveTo>
                    <a:pt x="161783" y="23033"/>
                  </a:moveTo>
                  <a:cubicBezTo>
                    <a:pt x="161816" y="23067"/>
                    <a:pt x="161816" y="23100"/>
                    <a:pt x="161849" y="23134"/>
                  </a:cubicBezTo>
                  <a:lnTo>
                    <a:pt x="161849" y="23234"/>
                  </a:lnTo>
                  <a:cubicBezTo>
                    <a:pt x="161282" y="23734"/>
                    <a:pt x="161249" y="24268"/>
                    <a:pt x="161449" y="25035"/>
                  </a:cubicBezTo>
                  <a:cubicBezTo>
                    <a:pt x="161582" y="25469"/>
                    <a:pt x="161783" y="25936"/>
                    <a:pt x="161749" y="26436"/>
                  </a:cubicBezTo>
                  <a:cubicBezTo>
                    <a:pt x="161749" y="26769"/>
                    <a:pt x="161616" y="27103"/>
                    <a:pt x="161516" y="27437"/>
                  </a:cubicBezTo>
                  <a:cubicBezTo>
                    <a:pt x="161516" y="26936"/>
                    <a:pt x="161382" y="26469"/>
                    <a:pt x="161282" y="26036"/>
                  </a:cubicBezTo>
                  <a:cubicBezTo>
                    <a:pt x="161182" y="25735"/>
                    <a:pt x="161149" y="25469"/>
                    <a:pt x="161115" y="25202"/>
                  </a:cubicBezTo>
                  <a:cubicBezTo>
                    <a:pt x="161115" y="24968"/>
                    <a:pt x="161115" y="24768"/>
                    <a:pt x="161049" y="24601"/>
                  </a:cubicBezTo>
                  <a:cubicBezTo>
                    <a:pt x="161082" y="24201"/>
                    <a:pt x="161115" y="23801"/>
                    <a:pt x="161249" y="23400"/>
                  </a:cubicBezTo>
                  <a:cubicBezTo>
                    <a:pt x="161349" y="23267"/>
                    <a:pt x="161516" y="23100"/>
                    <a:pt x="161783" y="23033"/>
                  </a:cubicBezTo>
                  <a:close/>
                  <a:moveTo>
                    <a:pt x="54442" y="26453"/>
                  </a:moveTo>
                  <a:cubicBezTo>
                    <a:pt x="53932" y="26453"/>
                    <a:pt x="53352" y="26782"/>
                    <a:pt x="53038" y="27070"/>
                  </a:cubicBezTo>
                  <a:cubicBezTo>
                    <a:pt x="52870" y="27210"/>
                    <a:pt x="53031" y="27467"/>
                    <a:pt x="53226" y="27467"/>
                  </a:cubicBezTo>
                  <a:cubicBezTo>
                    <a:pt x="53263" y="27467"/>
                    <a:pt x="53301" y="27458"/>
                    <a:pt x="53339" y="27437"/>
                  </a:cubicBezTo>
                  <a:cubicBezTo>
                    <a:pt x="53572" y="27270"/>
                    <a:pt x="53872" y="27136"/>
                    <a:pt x="54172" y="27070"/>
                  </a:cubicBezTo>
                  <a:cubicBezTo>
                    <a:pt x="54406" y="26970"/>
                    <a:pt x="54673" y="26936"/>
                    <a:pt x="54873" y="26769"/>
                  </a:cubicBezTo>
                  <a:cubicBezTo>
                    <a:pt x="54940" y="26736"/>
                    <a:pt x="54906" y="26569"/>
                    <a:pt x="54840" y="26536"/>
                  </a:cubicBezTo>
                  <a:cubicBezTo>
                    <a:pt x="54717" y="26478"/>
                    <a:pt x="54582" y="26453"/>
                    <a:pt x="54442" y="26453"/>
                  </a:cubicBezTo>
                  <a:close/>
                  <a:moveTo>
                    <a:pt x="143636" y="26403"/>
                  </a:moveTo>
                  <a:cubicBezTo>
                    <a:pt x="143069" y="26436"/>
                    <a:pt x="142602" y="26936"/>
                    <a:pt x="142736" y="27470"/>
                  </a:cubicBezTo>
                  <a:cubicBezTo>
                    <a:pt x="142750" y="27512"/>
                    <a:pt x="142769" y="27530"/>
                    <a:pt x="142788" y="27530"/>
                  </a:cubicBezTo>
                  <a:cubicBezTo>
                    <a:pt x="142813" y="27530"/>
                    <a:pt x="142836" y="27495"/>
                    <a:pt x="142836" y="27437"/>
                  </a:cubicBezTo>
                  <a:cubicBezTo>
                    <a:pt x="142769" y="26903"/>
                    <a:pt x="143236" y="26569"/>
                    <a:pt x="143636" y="26436"/>
                  </a:cubicBezTo>
                  <a:lnTo>
                    <a:pt x="143636" y="26403"/>
                  </a:lnTo>
                  <a:close/>
                  <a:moveTo>
                    <a:pt x="183210" y="26242"/>
                  </a:moveTo>
                  <a:cubicBezTo>
                    <a:pt x="183191" y="26242"/>
                    <a:pt x="183174" y="26250"/>
                    <a:pt x="183165" y="26269"/>
                  </a:cubicBezTo>
                  <a:cubicBezTo>
                    <a:pt x="182964" y="26636"/>
                    <a:pt x="182798" y="27103"/>
                    <a:pt x="182864" y="27537"/>
                  </a:cubicBezTo>
                  <a:cubicBezTo>
                    <a:pt x="182864" y="27553"/>
                    <a:pt x="182889" y="27562"/>
                    <a:pt x="182914" y="27562"/>
                  </a:cubicBezTo>
                  <a:cubicBezTo>
                    <a:pt x="182939" y="27562"/>
                    <a:pt x="182964" y="27553"/>
                    <a:pt x="182964" y="27537"/>
                  </a:cubicBezTo>
                  <a:cubicBezTo>
                    <a:pt x="183098" y="27103"/>
                    <a:pt x="183031" y="26736"/>
                    <a:pt x="183298" y="26369"/>
                  </a:cubicBezTo>
                  <a:cubicBezTo>
                    <a:pt x="183322" y="26297"/>
                    <a:pt x="183259" y="26242"/>
                    <a:pt x="183210" y="26242"/>
                  </a:cubicBezTo>
                  <a:close/>
                  <a:moveTo>
                    <a:pt x="131106" y="21719"/>
                  </a:moveTo>
                  <a:cubicBezTo>
                    <a:pt x="131099" y="21719"/>
                    <a:pt x="131094" y="21724"/>
                    <a:pt x="131094" y="21733"/>
                  </a:cubicBezTo>
                  <a:cubicBezTo>
                    <a:pt x="130594" y="22233"/>
                    <a:pt x="130293" y="22800"/>
                    <a:pt x="129793" y="23300"/>
                  </a:cubicBezTo>
                  <a:cubicBezTo>
                    <a:pt x="129293" y="23801"/>
                    <a:pt x="128759" y="24234"/>
                    <a:pt x="128259" y="24701"/>
                  </a:cubicBezTo>
                  <a:cubicBezTo>
                    <a:pt x="127391" y="25535"/>
                    <a:pt x="126691" y="26403"/>
                    <a:pt x="126557" y="27603"/>
                  </a:cubicBezTo>
                  <a:cubicBezTo>
                    <a:pt x="126524" y="27703"/>
                    <a:pt x="126591" y="27754"/>
                    <a:pt x="126674" y="27754"/>
                  </a:cubicBezTo>
                  <a:cubicBezTo>
                    <a:pt x="126758" y="27754"/>
                    <a:pt x="126858" y="27703"/>
                    <a:pt x="126891" y="27603"/>
                  </a:cubicBezTo>
                  <a:cubicBezTo>
                    <a:pt x="127091" y="26069"/>
                    <a:pt x="128292" y="25102"/>
                    <a:pt x="129426" y="24134"/>
                  </a:cubicBezTo>
                  <a:cubicBezTo>
                    <a:pt x="130060" y="23567"/>
                    <a:pt x="131127" y="22767"/>
                    <a:pt x="131161" y="21799"/>
                  </a:cubicBezTo>
                  <a:cubicBezTo>
                    <a:pt x="131161" y="21750"/>
                    <a:pt x="131125" y="21719"/>
                    <a:pt x="131106" y="21719"/>
                  </a:cubicBezTo>
                  <a:close/>
                  <a:moveTo>
                    <a:pt x="177127" y="27703"/>
                  </a:moveTo>
                  <a:lnTo>
                    <a:pt x="177127" y="27737"/>
                  </a:lnTo>
                  <a:lnTo>
                    <a:pt x="177160" y="27770"/>
                  </a:lnTo>
                  <a:lnTo>
                    <a:pt x="177194" y="27770"/>
                  </a:lnTo>
                  <a:lnTo>
                    <a:pt x="177194" y="27737"/>
                  </a:lnTo>
                  <a:lnTo>
                    <a:pt x="177194" y="27703"/>
                  </a:lnTo>
                  <a:close/>
                  <a:moveTo>
                    <a:pt x="45841" y="26757"/>
                  </a:moveTo>
                  <a:cubicBezTo>
                    <a:pt x="45777" y="26757"/>
                    <a:pt x="45708" y="26794"/>
                    <a:pt x="45733" y="26870"/>
                  </a:cubicBezTo>
                  <a:cubicBezTo>
                    <a:pt x="45910" y="27400"/>
                    <a:pt x="46582" y="27826"/>
                    <a:pt x="47173" y="27826"/>
                  </a:cubicBezTo>
                  <a:cubicBezTo>
                    <a:pt x="47251" y="27826"/>
                    <a:pt x="47327" y="27819"/>
                    <a:pt x="47401" y="27804"/>
                  </a:cubicBezTo>
                  <a:cubicBezTo>
                    <a:pt x="47484" y="27804"/>
                    <a:pt x="47498" y="27688"/>
                    <a:pt x="47443" y="27688"/>
                  </a:cubicBezTo>
                  <a:cubicBezTo>
                    <a:pt x="47432" y="27688"/>
                    <a:pt x="47418" y="27692"/>
                    <a:pt x="47401" y="27703"/>
                  </a:cubicBezTo>
                  <a:cubicBezTo>
                    <a:pt x="47383" y="27704"/>
                    <a:pt x="47365" y="27705"/>
                    <a:pt x="47348" y="27705"/>
                  </a:cubicBezTo>
                  <a:cubicBezTo>
                    <a:pt x="46714" y="27705"/>
                    <a:pt x="46354" y="27127"/>
                    <a:pt x="45900" y="26769"/>
                  </a:cubicBezTo>
                  <a:cubicBezTo>
                    <a:pt x="45883" y="26761"/>
                    <a:pt x="45862" y="26757"/>
                    <a:pt x="45841" y="26757"/>
                  </a:cubicBezTo>
                  <a:close/>
                  <a:moveTo>
                    <a:pt x="47534" y="27737"/>
                  </a:moveTo>
                  <a:lnTo>
                    <a:pt x="47534" y="27804"/>
                  </a:lnTo>
                  <a:lnTo>
                    <a:pt x="47601" y="27837"/>
                  </a:lnTo>
                  <a:lnTo>
                    <a:pt x="47668" y="27804"/>
                  </a:lnTo>
                  <a:lnTo>
                    <a:pt x="47601" y="27737"/>
                  </a:lnTo>
                  <a:close/>
                  <a:moveTo>
                    <a:pt x="32834" y="23298"/>
                  </a:moveTo>
                  <a:cubicBezTo>
                    <a:pt x="32794" y="23298"/>
                    <a:pt x="32753" y="23318"/>
                    <a:pt x="32724" y="23367"/>
                  </a:cubicBezTo>
                  <a:cubicBezTo>
                    <a:pt x="31590" y="25302"/>
                    <a:pt x="33725" y="26269"/>
                    <a:pt x="34558" y="27770"/>
                  </a:cubicBezTo>
                  <a:cubicBezTo>
                    <a:pt x="34600" y="27864"/>
                    <a:pt x="34669" y="27903"/>
                    <a:pt x="34737" y="27903"/>
                  </a:cubicBezTo>
                  <a:cubicBezTo>
                    <a:pt x="34887" y="27903"/>
                    <a:pt x="35040" y="27720"/>
                    <a:pt x="34925" y="27537"/>
                  </a:cubicBezTo>
                  <a:cubicBezTo>
                    <a:pt x="34225" y="26136"/>
                    <a:pt x="32223" y="25368"/>
                    <a:pt x="32957" y="23534"/>
                  </a:cubicBezTo>
                  <a:cubicBezTo>
                    <a:pt x="33028" y="23416"/>
                    <a:pt x="32932" y="23298"/>
                    <a:pt x="32834" y="23298"/>
                  </a:cubicBezTo>
                  <a:close/>
                  <a:moveTo>
                    <a:pt x="28942" y="26461"/>
                  </a:moveTo>
                  <a:cubicBezTo>
                    <a:pt x="28913" y="26461"/>
                    <a:pt x="28888" y="26486"/>
                    <a:pt x="28888" y="26536"/>
                  </a:cubicBezTo>
                  <a:cubicBezTo>
                    <a:pt x="28888" y="26803"/>
                    <a:pt x="28921" y="27103"/>
                    <a:pt x="29055" y="27403"/>
                  </a:cubicBezTo>
                  <a:cubicBezTo>
                    <a:pt x="29155" y="27603"/>
                    <a:pt x="29255" y="27937"/>
                    <a:pt x="29588" y="27970"/>
                  </a:cubicBezTo>
                  <a:cubicBezTo>
                    <a:pt x="29588" y="27970"/>
                    <a:pt x="29655" y="27937"/>
                    <a:pt x="29655" y="27904"/>
                  </a:cubicBezTo>
                  <a:cubicBezTo>
                    <a:pt x="29555" y="27703"/>
                    <a:pt x="29355" y="27570"/>
                    <a:pt x="29255" y="27370"/>
                  </a:cubicBezTo>
                  <a:cubicBezTo>
                    <a:pt x="29088" y="27103"/>
                    <a:pt x="29021" y="26803"/>
                    <a:pt x="29021" y="26536"/>
                  </a:cubicBezTo>
                  <a:cubicBezTo>
                    <a:pt x="29004" y="26486"/>
                    <a:pt x="28971" y="26461"/>
                    <a:pt x="28942" y="26461"/>
                  </a:cubicBezTo>
                  <a:close/>
                  <a:moveTo>
                    <a:pt x="181897" y="27462"/>
                  </a:moveTo>
                  <a:cubicBezTo>
                    <a:pt x="181864" y="27462"/>
                    <a:pt x="181830" y="27487"/>
                    <a:pt x="181830" y="27537"/>
                  </a:cubicBezTo>
                  <a:cubicBezTo>
                    <a:pt x="181830" y="27603"/>
                    <a:pt x="181864" y="27703"/>
                    <a:pt x="181864" y="27770"/>
                  </a:cubicBezTo>
                  <a:cubicBezTo>
                    <a:pt x="181864" y="27804"/>
                    <a:pt x="181864" y="27937"/>
                    <a:pt x="181997" y="27970"/>
                  </a:cubicBezTo>
                  <a:lnTo>
                    <a:pt x="182030" y="27970"/>
                  </a:lnTo>
                  <a:cubicBezTo>
                    <a:pt x="182030" y="27937"/>
                    <a:pt x="181997" y="27837"/>
                    <a:pt x="181997" y="27770"/>
                  </a:cubicBezTo>
                  <a:cubicBezTo>
                    <a:pt x="181964" y="27703"/>
                    <a:pt x="181964" y="27603"/>
                    <a:pt x="181964" y="27537"/>
                  </a:cubicBezTo>
                  <a:cubicBezTo>
                    <a:pt x="181964" y="27487"/>
                    <a:pt x="181930" y="27462"/>
                    <a:pt x="181897" y="27462"/>
                  </a:cubicBezTo>
                  <a:close/>
                  <a:moveTo>
                    <a:pt x="120337" y="27428"/>
                  </a:moveTo>
                  <a:cubicBezTo>
                    <a:pt x="120266" y="27428"/>
                    <a:pt x="120226" y="27488"/>
                    <a:pt x="120253" y="27570"/>
                  </a:cubicBezTo>
                  <a:lnTo>
                    <a:pt x="120253" y="27603"/>
                  </a:lnTo>
                  <a:lnTo>
                    <a:pt x="120253" y="27637"/>
                  </a:lnTo>
                  <a:lnTo>
                    <a:pt x="120253" y="27703"/>
                  </a:lnTo>
                  <a:lnTo>
                    <a:pt x="120253" y="27737"/>
                  </a:lnTo>
                  <a:lnTo>
                    <a:pt x="120253" y="27770"/>
                  </a:lnTo>
                  <a:cubicBezTo>
                    <a:pt x="120220" y="27837"/>
                    <a:pt x="120320" y="27970"/>
                    <a:pt x="120420" y="27970"/>
                  </a:cubicBezTo>
                  <a:cubicBezTo>
                    <a:pt x="120434" y="27985"/>
                    <a:pt x="120452" y="27992"/>
                    <a:pt x="120471" y="27992"/>
                  </a:cubicBezTo>
                  <a:cubicBezTo>
                    <a:pt x="120539" y="27992"/>
                    <a:pt x="120620" y="27908"/>
                    <a:pt x="120620" y="27804"/>
                  </a:cubicBezTo>
                  <a:cubicBezTo>
                    <a:pt x="120587" y="27637"/>
                    <a:pt x="120553" y="27503"/>
                    <a:pt x="120386" y="27437"/>
                  </a:cubicBezTo>
                  <a:cubicBezTo>
                    <a:pt x="120369" y="27431"/>
                    <a:pt x="120352" y="27428"/>
                    <a:pt x="120337" y="27428"/>
                  </a:cubicBezTo>
                  <a:close/>
                  <a:moveTo>
                    <a:pt x="46834" y="14294"/>
                  </a:moveTo>
                  <a:lnTo>
                    <a:pt x="46834" y="14294"/>
                  </a:lnTo>
                  <a:cubicBezTo>
                    <a:pt x="46767" y="14427"/>
                    <a:pt x="46834" y="14494"/>
                    <a:pt x="46901" y="14594"/>
                  </a:cubicBezTo>
                  <a:cubicBezTo>
                    <a:pt x="46600" y="15662"/>
                    <a:pt x="46834" y="17063"/>
                    <a:pt x="46700" y="18163"/>
                  </a:cubicBezTo>
                  <a:cubicBezTo>
                    <a:pt x="46400" y="17830"/>
                    <a:pt x="45366" y="15461"/>
                    <a:pt x="45933" y="15261"/>
                  </a:cubicBezTo>
                  <a:cubicBezTo>
                    <a:pt x="46033" y="15228"/>
                    <a:pt x="45967" y="15128"/>
                    <a:pt x="45933" y="15128"/>
                  </a:cubicBezTo>
                  <a:cubicBezTo>
                    <a:pt x="45909" y="15125"/>
                    <a:pt x="45885" y="15124"/>
                    <a:pt x="45863" y="15124"/>
                  </a:cubicBezTo>
                  <a:cubicBezTo>
                    <a:pt x="44821" y="15124"/>
                    <a:pt x="46108" y="18104"/>
                    <a:pt x="46467" y="18464"/>
                  </a:cubicBezTo>
                  <a:cubicBezTo>
                    <a:pt x="46522" y="18519"/>
                    <a:pt x="46557" y="18543"/>
                    <a:pt x="46594" y="18543"/>
                  </a:cubicBezTo>
                  <a:cubicBezTo>
                    <a:pt x="46624" y="18543"/>
                    <a:pt x="46655" y="18527"/>
                    <a:pt x="46700" y="18497"/>
                  </a:cubicBezTo>
                  <a:lnTo>
                    <a:pt x="46700" y="18597"/>
                  </a:lnTo>
                  <a:cubicBezTo>
                    <a:pt x="46300" y="19297"/>
                    <a:pt x="45700" y="19831"/>
                    <a:pt x="45066" y="20432"/>
                  </a:cubicBezTo>
                  <a:cubicBezTo>
                    <a:pt x="44699" y="20765"/>
                    <a:pt x="44299" y="21065"/>
                    <a:pt x="43932" y="21399"/>
                  </a:cubicBezTo>
                  <a:cubicBezTo>
                    <a:pt x="43665" y="21599"/>
                    <a:pt x="43365" y="21799"/>
                    <a:pt x="43065" y="22066"/>
                  </a:cubicBezTo>
                  <a:cubicBezTo>
                    <a:pt x="43031" y="22066"/>
                    <a:pt x="43031" y="22099"/>
                    <a:pt x="42998" y="22099"/>
                  </a:cubicBezTo>
                  <a:cubicBezTo>
                    <a:pt x="42931" y="22133"/>
                    <a:pt x="42898" y="22166"/>
                    <a:pt x="42898" y="22233"/>
                  </a:cubicBezTo>
                  <a:cubicBezTo>
                    <a:pt x="41664" y="23267"/>
                    <a:pt x="40363" y="24268"/>
                    <a:pt x="39062" y="25235"/>
                  </a:cubicBezTo>
                  <a:cubicBezTo>
                    <a:pt x="38261" y="25835"/>
                    <a:pt x="37494" y="26469"/>
                    <a:pt x="36727" y="27070"/>
                  </a:cubicBezTo>
                  <a:cubicBezTo>
                    <a:pt x="36393" y="27170"/>
                    <a:pt x="36160" y="27303"/>
                    <a:pt x="35893" y="27570"/>
                  </a:cubicBezTo>
                  <a:cubicBezTo>
                    <a:pt x="35523" y="27866"/>
                    <a:pt x="35160" y="28011"/>
                    <a:pt x="34809" y="28011"/>
                  </a:cubicBezTo>
                  <a:cubicBezTo>
                    <a:pt x="34369" y="28011"/>
                    <a:pt x="33948" y="27782"/>
                    <a:pt x="33558" y="27337"/>
                  </a:cubicBezTo>
                  <a:cubicBezTo>
                    <a:pt x="33191" y="26903"/>
                    <a:pt x="32557" y="26102"/>
                    <a:pt x="32324" y="25335"/>
                  </a:cubicBezTo>
                  <a:cubicBezTo>
                    <a:pt x="32357" y="25302"/>
                    <a:pt x="32390" y="25235"/>
                    <a:pt x="32357" y="25135"/>
                  </a:cubicBezTo>
                  <a:lnTo>
                    <a:pt x="32223" y="25002"/>
                  </a:lnTo>
                  <a:cubicBezTo>
                    <a:pt x="32190" y="24768"/>
                    <a:pt x="32190" y="24501"/>
                    <a:pt x="32223" y="24301"/>
                  </a:cubicBezTo>
                  <a:cubicBezTo>
                    <a:pt x="32244" y="24219"/>
                    <a:pt x="32188" y="24162"/>
                    <a:pt x="32127" y="24162"/>
                  </a:cubicBezTo>
                  <a:cubicBezTo>
                    <a:pt x="32089" y="24162"/>
                    <a:pt x="32049" y="24183"/>
                    <a:pt x="32023" y="24234"/>
                  </a:cubicBezTo>
                  <a:cubicBezTo>
                    <a:pt x="31990" y="24301"/>
                    <a:pt x="31990" y="24334"/>
                    <a:pt x="31923" y="24434"/>
                  </a:cubicBezTo>
                  <a:lnTo>
                    <a:pt x="31923" y="24401"/>
                  </a:lnTo>
                  <a:cubicBezTo>
                    <a:pt x="31990" y="23901"/>
                    <a:pt x="32324" y="23434"/>
                    <a:pt x="32724" y="23033"/>
                  </a:cubicBezTo>
                  <a:cubicBezTo>
                    <a:pt x="33558" y="22233"/>
                    <a:pt x="34759" y="21566"/>
                    <a:pt x="35259" y="21232"/>
                  </a:cubicBezTo>
                  <a:cubicBezTo>
                    <a:pt x="37494" y="19865"/>
                    <a:pt x="39829" y="18597"/>
                    <a:pt x="42030" y="17129"/>
                  </a:cubicBezTo>
                  <a:cubicBezTo>
                    <a:pt x="43532" y="16162"/>
                    <a:pt x="45033" y="14561"/>
                    <a:pt x="46834" y="14294"/>
                  </a:cubicBezTo>
                  <a:close/>
                  <a:moveTo>
                    <a:pt x="83296" y="25965"/>
                  </a:moveTo>
                  <a:cubicBezTo>
                    <a:pt x="80562" y="25965"/>
                    <a:pt x="77865" y="26838"/>
                    <a:pt x="75354" y="27804"/>
                  </a:cubicBezTo>
                  <a:cubicBezTo>
                    <a:pt x="75254" y="27870"/>
                    <a:pt x="75288" y="27970"/>
                    <a:pt x="75388" y="28037"/>
                  </a:cubicBezTo>
                  <a:cubicBezTo>
                    <a:pt x="78123" y="27370"/>
                    <a:pt x="80725" y="26403"/>
                    <a:pt x="83593" y="26302"/>
                  </a:cubicBezTo>
                  <a:cubicBezTo>
                    <a:pt x="83794" y="26269"/>
                    <a:pt x="83794" y="25969"/>
                    <a:pt x="83593" y="25969"/>
                  </a:cubicBezTo>
                  <a:cubicBezTo>
                    <a:pt x="83494" y="25967"/>
                    <a:pt x="83395" y="25965"/>
                    <a:pt x="83296" y="25965"/>
                  </a:cubicBezTo>
                  <a:close/>
                  <a:moveTo>
                    <a:pt x="151942" y="27036"/>
                  </a:moveTo>
                  <a:cubicBezTo>
                    <a:pt x="151442" y="27036"/>
                    <a:pt x="151075" y="27470"/>
                    <a:pt x="150975" y="27937"/>
                  </a:cubicBezTo>
                  <a:cubicBezTo>
                    <a:pt x="150975" y="28012"/>
                    <a:pt x="151028" y="28055"/>
                    <a:pt x="151074" y="28055"/>
                  </a:cubicBezTo>
                  <a:cubicBezTo>
                    <a:pt x="151110" y="28055"/>
                    <a:pt x="151142" y="28029"/>
                    <a:pt x="151142" y="27970"/>
                  </a:cubicBezTo>
                  <a:cubicBezTo>
                    <a:pt x="151175" y="27537"/>
                    <a:pt x="151575" y="27303"/>
                    <a:pt x="151942" y="27103"/>
                  </a:cubicBezTo>
                  <a:lnTo>
                    <a:pt x="151942" y="27036"/>
                  </a:lnTo>
                  <a:close/>
                  <a:moveTo>
                    <a:pt x="130984" y="20744"/>
                  </a:moveTo>
                  <a:cubicBezTo>
                    <a:pt x="130962" y="20744"/>
                    <a:pt x="130942" y="20750"/>
                    <a:pt x="130927" y="20765"/>
                  </a:cubicBezTo>
                  <a:cubicBezTo>
                    <a:pt x="130293" y="21366"/>
                    <a:pt x="129860" y="22099"/>
                    <a:pt x="129259" y="22700"/>
                  </a:cubicBezTo>
                  <a:cubicBezTo>
                    <a:pt x="128592" y="23300"/>
                    <a:pt x="127925" y="23901"/>
                    <a:pt x="127291" y="24601"/>
                  </a:cubicBezTo>
                  <a:cubicBezTo>
                    <a:pt x="126357" y="25635"/>
                    <a:pt x="125724" y="26636"/>
                    <a:pt x="125657" y="28037"/>
                  </a:cubicBezTo>
                  <a:cubicBezTo>
                    <a:pt x="125657" y="28056"/>
                    <a:pt x="125701" y="28076"/>
                    <a:pt x="125739" y="28076"/>
                  </a:cubicBezTo>
                  <a:cubicBezTo>
                    <a:pt x="125766" y="28076"/>
                    <a:pt x="125790" y="28065"/>
                    <a:pt x="125790" y="28037"/>
                  </a:cubicBezTo>
                  <a:cubicBezTo>
                    <a:pt x="126391" y="24901"/>
                    <a:pt x="129460" y="23400"/>
                    <a:pt x="131094" y="20899"/>
                  </a:cubicBezTo>
                  <a:cubicBezTo>
                    <a:pt x="131146" y="20821"/>
                    <a:pt x="131057" y="20744"/>
                    <a:pt x="130984" y="20744"/>
                  </a:cubicBezTo>
                  <a:close/>
                  <a:moveTo>
                    <a:pt x="107294" y="18624"/>
                  </a:moveTo>
                  <a:cubicBezTo>
                    <a:pt x="107288" y="18624"/>
                    <a:pt x="107282" y="18626"/>
                    <a:pt x="107277" y="18630"/>
                  </a:cubicBezTo>
                  <a:cubicBezTo>
                    <a:pt x="105142" y="20231"/>
                    <a:pt x="102974" y="21899"/>
                    <a:pt x="101139" y="23767"/>
                  </a:cubicBezTo>
                  <a:cubicBezTo>
                    <a:pt x="100139" y="24801"/>
                    <a:pt x="98638" y="26436"/>
                    <a:pt x="99238" y="28037"/>
                  </a:cubicBezTo>
                  <a:cubicBezTo>
                    <a:pt x="99255" y="28070"/>
                    <a:pt x="99296" y="28087"/>
                    <a:pt x="99334" y="28087"/>
                  </a:cubicBezTo>
                  <a:cubicBezTo>
                    <a:pt x="99371" y="28087"/>
                    <a:pt x="99405" y="28070"/>
                    <a:pt x="99405" y="28037"/>
                  </a:cubicBezTo>
                  <a:cubicBezTo>
                    <a:pt x="99171" y="26102"/>
                    <a:pt x="101006" y="24401"/>
                    <a:pt x="102307" y="23200"/>
                  </a:cubicBezTo>
                  <a:cubicBezTo>
                    <a:pt x="103975" y="21699"/>
                    <a:pt x="105709" y="20231"/>
                    <a:pt x="107377" y="18730"/>
                  </a:cubicBezTo>
                  <a:cubicBezTo>
                    <a:pt x="107406" y="18702"/>
                    <a:pt x="107336" y="18624"/>
                    <a:pt x="107294" y="18624"/>
                  </a:cubicBezTo>
                  <a:close/>
                  <a:moveTo>
                    <a:pt x="29455" y="25770"/>
                  </a:moveTo>
                  <a:cubicBezTo>
                    <a:pt x="29412" y="25770"/>
                    <a:pt x="29369" y="25799"/>
                    <a:pt x="29355" y="25869"/>
                  </a:cubicBezTo>
                  <a:cubicBezTo>
                    <a:pt x="29221" y="26369"/>
                    <a:pt x="29355" y="26903"/>
                    <a:pt x="29522" y="27370"/>
                  </a:cubicBezTo>
                  <a:cubicBezTo>
                    <a:pt x="29641" y="27579"/>
                    <a:pt x="29867" y="28163"/>
                    <a:pt x="30153" y="28163"/>
                  </a:cubicBezTo>
                  <a:cubicBezTo>
                    <a:pt x="30186" y="28163"/>
                    <a:pt x="30220" y="28155"/>
                    <a:pt x="30255" y="28137"/>
                  </a:cubicBezTo>
                  <a:cubicBezTo>
                    <a:pt x="30322" y="28104"/>
                    <a:pt x="30322" y="28037"/>
                    <a:pt x="30322" y="27970"/>
                  </a:cubicBezTo>
                  <a:cubicBezTo>
                    <a:pt x="30322" y="27870"/>
                    <a:pt x="30189" y="27804"/>
                    <a:pt x="30089" y="27737"/>
                  </a:cubicBezTo>
                  <a:cubicBezTo>
                    <a:pt x="29922" y="27570"/>
                    <a:pt x="29855" y="27303"/>
                    <a:pt x="29755" y="27103"/>
                  </a:cubicBezTo>
                  <a:cubicBezTo>
                    <a:pt x="29655" y="26736"/>
                    <a:pt x="29522" y="26269"/>
                    <a:pt x="29555" y="25902"/>
                  </a:cubicBezTo>
                  <a:cubicBezTo>
                    <a:pt x="29574" y="25825"/>
                    <a:pt x="29515" y="25770"/>
                    <a:pt x="29455" y="25770"/>
                  </a:cubicBezTo>
                  <a:close/>
                  <a:moveTo>
                    <a:pt x="28275" y="27220"/>
                  </a:moveTo>
                  <a:cubicBezTo>
                    <a:pt x="28246" y="27220"/>
                    <a:pt x="28221" y="27236"/>
                    <a:pt x="28221" y="27270"/>
                  </a:cubicBezTo>
                  <a:cubicBezTo>
                    <a:pt x="28221" y="27470"/>
                    <a:pt x="28254" y="27703"/>
                    <a:pt x="28354" y="27870"/>
                  </a:cubicBezTo>
                  <a:cubicBezTo>
                    <a:pt x="28387" y="27970"/>
                    <a:pt x="28521" y="28204"/>
                    <a:pt x="28754" y="28304"/>
                  </a:cubicBezTo>
                  <a:cubicBezTo>
                    <a:pt x="28770" y="28319"/>
                    <a:pt x="28785" y="28326"/>
                    <a:pt x="28800" y="28326"/>
                  </a:cubicBezTo>
                  <a:cubicBezTo>
                    <a:pt x="28847" y="28326"/>
                    <a:pt x="28880" y="28255"/>
                    <a:pt x="28854" y="28204"/>
                  </a:cubicBezTo>
                  <a:cubicBezTo>
                    <a:pt x="28821" y="28104"/>
                    <a:pt x="28754" y="28070"/>
                    <a:pt x="28721" y="28037"/>
                  </a:cubicBezTo>
                  <a:cubicBezTo>
                    <a:pt x="28654" y="27937"/>
                    <a:pt x="28588" y="27837"/>
                    <a:pt x="28554" y="27770"/>
                  </a:cubicBezTo>
                  <a:cubicBezTo>
                    <a:pt x="28487" y="27603"/>
                    <a:pt x="28387" y="27437"/>
                    <a:pt x="28354" y="27270"/>
                  </a:cubicBezTo>
                  <a:cubicBezTo>
                    <a:pt x="28337" y="27236"/>
                    <a:pt x="28304" y="27220"/>
                    <a:pt x="28275" y="27220"/>
                  </a:cubicBezTo>
                  <a:close/>
                  <a:moveTo>
                    <a:pt x="30189" y="26069"/>
                  </a:moveTo>
                  <a:cubicBezTo>
                    <a:pt x="30122" y="26069"/>
                    <a:pt x="30055" y="26102"/>
                    <a:pt x="30055" y="26202"/>
                  </a:cubicBezTo>
                  <a:cubicBezTo>
                    <a:pt x="29922" y="26903"/>
                    <a:pt x="30522" y="27537"/>
                    <a:pt x="30622" y="28237"/>
                  </a:cubicBezTo>
                  <a:cubicBezTo>
                    <a:pt x="30653" y="28329"/>
                    <a:pt x="30740" y="28372"/>
                    <a:pt x="30825" y="28372"/>
                  </a:cubicBezTo>
                  <a:cubicBezTo>
                    <a:pt x="30925" y="28372"/>
                    <a:pt x="31023" y="28312"/>
                    <a:pt x="31023" y="28204"/>
                  </a:cubicBezTo>
                  <a:cubicBezTo>
                    <a:pt x="31023" y="27870"/>
                    <a:pt x="30889" y="27570"/>
                    <a:pt x="30756" y="27236"/>
                  </a:cubicBezTo>
                  <a:cubicBezTo>
                    <a:pt x="30656" y="26903"/>
                    <a:pt x="30556" y="26569"/>
                    <a:pt x="30489" y="26202"/>
                  </a:cubicBezTo>
                  <a:cubicBezTo>
                    <a:pt x="30489" y="26136"/>
                    <a:pt x="30422" y="26069"/>
                    <a:pt x="30355" y="26069"/>
                  </a:cubicBezTo>
                  <a:close/>
                  <a:moveTo>
                    <a:pt x="181597" y="28037"/>
                  </a:moveTo>
                  <a:cubicBezTo>
                    <a:pt x="181530" y="28037"/>
                    <a:pt x="181530" y="28037"/>
                    <a:pt x="181497" y="28070"/>
                  </a:cubicBezTo>
                  <a:cubicBezTo>
                    <a:pt x="181463" y="28104"/>
                    <a:pt x="181430" y="28204"/>
                    <a:pt x="181363" y="28237"/>
                  </a:cubicBezTo>
                  <a:cubicBezTo>
                    <a:pt x="181330" y="28271"/>
                    <a:pt x="181363" y="28404"/>
                    <a:pt x="181430" y="28404"/>
                  </a:cubicBezTo>
                  <a:cubicBezTo>
                    <a:pt x="181447" y="28412"/>
                    <a:pt x="181465" y="28416"/>
                    <a:pt x="181484" y="28416"/>
                  </a:cubicBezTo>
                  <a:cubicBezTo>
                    <a:pt x="181540" y="28416"/>
                    <a:pt x="181597" y="28379"/>
                    <a:pt x="181597" y="28304"/>
                  </a:cubicBezTo>
                  <a:cubicBezTo>
                    <a:pt x="181597" y="28237"/>
                    <a:pt x="181630" y="28204"/>
                    <a:pt x="181630" y="28104"/>
                  </a:cubicBezTo>
                  <a:lnTo>
                    <a:pt x="181597" y="28037"/>
                  </a:lnTo>
                  <a:close/>
                  <a:moveTo>
                    <a:pt x="158113" y="27437"/>
                  </a:moveTo>
                  <a:cubicBezTo>
                    <a:pt x="158147" y="27770"/>
                    <a:pt x="158247" y="28104"/>
                    <a:pt x="158280" y="28437"/>
                  </a:cubicBezTo>
                  <a:cubicBezTo>
                    <a:pt x="158113" y="28437"/>
                    <a:pt x="157980" y="28404"/>
                    <a:pt x="157813" y="28404"/>
                  </a:cubicBezTo>
                  <a:cubicBezTo>
                    <a:pt x="157780" y="28137"/>
                    <a:pt x="157680" y="27904"/>
                    <a:pt x="157646" y="27703"/>
                  </a:cubicBezTo>
                  <a:cubicBezTo>
                    <a:pt x="157813" y="27637"/>
                    <a:pt x="157980" y="27570"/>
                    <a:pt x="158113" y="27437"/>
                  </a:cubicBezTo>
                  <a:close/>
                  <a:moveTo>
                    <a:pt x="119936" y="24151"/>
                  </a:moveTo>
                  <a:cubicBezTo>
                    <a:pt x="119861" y="24151"/>
                    <a:pt x="119786" y="24201"/>
                    <a:pt x="119786" y="24301"/>
                  </a:cubicBezTo>
                  <a:cubicBezTo>
                    <a:pt x="119753" y="25068"/>
                    <a:pt x="119619" y="25802"/>
                    <a:pt x="119419" y="26536"/>
                  </a:cubicBezTo>
                  <a:cubicBezTo>
                    <a:pt x="119252" y="27103"/>
                    <a:pt x="118885" y="27737"/>
                    <a:pt x="118785" y="28371"/>
                  </a:cubicBezTo>
                  <a:cubicBezTo>
                    <a:pt x="118785" y="28419"/>
                    <a:pt x="118803" y="28450"/>
                    <a:pt x="118839" y="28450"/>
                  </a:cubicBezTo>
                  <a:cubicBezTo>
                    <a:pt x="118852" y="28450"/>
                    <a:pt x="118867" y="28446"/>
                    <a:pt x="118885" y="28437"/>
                  </a:cubicBezTo>
                  <a:cubicBezTo>
                    <a:pt x="119753" y="27403"/>
                    <a:pt x="120019" y="25635"/>
                    <a:pt x="120086" y="24301"/>
                  </a:cubicBezTo>
                  <a:cubicBezTo>
                    <a:pt x="120086" y="24201"/>
                    <a:pt x="120011" y="24151"/>
                    <a:pt x="119936" y="24151"/>
                  </a:cubicBezTo>
                  <a:close/>
                  <a:moveTo>
                    <a:pt x="69472" y="27182"/>
                  </a:moveTo>
                  <a:cubicBezTo>
                    <a:pt x="69193" y="27182"/>
                    <a:pt x="69120" y="27618"/>
                    <a:pt x="69417" y="27737"/>
                  </a:cubicBezTo>
                  <a:cubicBezTo>
                    <a:pt x="69684" y="27804"/>
                    <a:pt x="69884" y="27904"/>
                    <a:pt x="70050" y="28104"/>
                  </a:cubicBezTo>
                  <a:cubicBezTo>
                    <a:pt x="70117" y="28237"/>
                    <a:pt x="70184" y="28371"/>
                    <a:pt x="70251" y="28437"/>
                  </a:cubicBezTo>
                  <a:cubicBezTo>
                    <a:pt x="70297" y="28484"/>
                    <a:pt x="70343" y="28509"/>
                    <a:pt x="70390" y="28509"/>
                  </a:cubicBezTo>
                  <a:cubicBezTo>
                    <a:pt x="70444" y="28509"/>
                    <a:pt x="70497" y="28475"/>
                    <a:pt x="70551" y="28404"/>
                  </a:cubicBezTo>
                  <a:cubicBezTo>
                    <a:pt x="70684" y="28104"/>
                    <a:pt x="70551" y="27770"/>
                    <a:pt x="70351" y="27603"/>
                  </a:cubicBezTo>
                  <a:cubicBezTo>
                    <a:pt x="70117" y="27403"/>
                    <a:pt x="69850" y="27270"/>
                    <a:pt x="69583" y="27203"/>
                  </a:cubicBezTo>
                  <a:cubicBezTo>
                    <a:pt x="69543" y="27188"/>
                    <a:pt x="69506" y="27182"/>
                    <a:pt x="69472" y="27182"/>
                  </a:cubicBezTo>
                  <a:close/>
                  <a:moveTo>
                    <a:pt x="181363" y="27637"/>
                  </a:moveTo>
                  <a:cubicBezTo>
                    <a:pt x="181197" y="27637"/>
                    <a:pt x="181130" y="27804"/>
                    <a:pt x="181030" y="27937"/>
                  </a:cubicBezTo>
                  <a:cubicBezTo>
                    <a:pt x="180963" y="28070"/>
                    <a:pt x="180863" y="28204"/>
                    <a:pt x="180830" y="28371"/>
                  </a:cubicBezTo>
                  <a:cubicBezTo>
                    <a:pt x="180787" y="28476"/>
                    <a:pt x="180865" y="28542"/>
                    <a:pt x="180962" y="28542"/>
                  </a:cubicBezTo>
                  <a:cubicBezTo>
                    <a:pt x="181018" y="28542"/>
                    <a:pt x="181081" y="28520"/>
                    <a:pt x="181130" y="28471"/>
                  </a:cubicBezTo>
                  <a:cubicBezTo>
                    <a:pt x="181163" y="28404"/>
                    <a:pt x="181263" y="28271"/>
                    <a:pt x="181330" y="28137"/>
                  </a:cubicBezTo>
                  <a:cubicBezTo>
                    <a:pt x="181397" y="28037"/>
                    <a:pt x="181530" y="27970"/>
                    <a:pt x="181530" y="27804"/>
                  </a:cubicBezTo>
                  <a:cubicBezTo>
                    <a:pt x="181530" y="27737"/>
                    <a:pt x="181463" y="27637"/>
                    <a:pt x="181363" y="27637"/>
                  </a:cubicBezTo>
                  <a:close/>
                  <a:moveTo>
                    <a:pt x="27862" y="27851"/>
                  </a:moveTo>
                  <a:cubicBezTo>
                    <a:pt x="27810" y="27851"/>
                    <a:pt x="27756" y="27877"/>
                    <a:pt x="27720" y="27937"/>
                  </a:cubicBezTo>
                  <a:cubicBezTo>
                    <a:pt x="27687" y="28104"/>
                    <a:pt x="27654" y="28304"/>
                    <a:pt x="27720" y="28471"/>
                  </a:cubicBezTo>
                  <a:cubicBezTo>
                    <a:pt x="27734" y="28541"/>
                    <a:pt x="27789" y="28570"/>
                    <a:pt x="27849" y="28570"/>
                  </a:cubicBezTo>
                  <a:cubicBezTo>
                    <a:pt x="27931" y="28570"/>
                    <a:pt x="28020" y="28515"/>
                    <a:pt x="28020" y="28437"/>
                  </a:cubicBezTo>
                  <a:cubicBezTo>
                    <a:pt x="27920" y="28271"/>
                    <a:pt x="27987" y="28137"/>
                    <a:pt x="28020" y="28037"/>
                  </a:cubicBezTo>
                  <a:cubicBezTo>
                    <a:pt x="28042" y="27931"/>
                    <a:pt x="27954" y="27851"/>
                    <a:pt x="27862" y="27851"/>
                  </a:cubicBezTo>
                  <a:close/>
                  <a:moveTo>
                    <a:pt x="130407" y="20496"/>
                  </a:moveTo>
                  <a:cubicBezTo>
                    <a:pt x="130380" y="20496"/>
                    <a:pt x="130353" y="20506"/>
                    <a:pt x="130327" y="20532"/>
                  </a:cubicBezTo>
                  <a:cubicBezTo>
                    <a:pt x="128425" y="22900"/>
                    <a:pt x="124323" y="24901"/>
                    <a:pt x="124990" y="28571"/>
                  </a:cubicBezTo>
                  <a:cubicBezTo>
                    <a:pt x="124990" y="28587"/>
                    <a:pt x="125015" y="28596"/>
                    <a:pt x="125040" y="28596"/>
                  </a:cubicBezTo>
                  <a:cubicBezTo>
                    <a:pt x="125065" y="28596"/>
                    <a:pt x="125090" y="28587"/>
                    <a:pt x="125090" y="28571"/>
                  </a:cubicBezTo>
                  <a:cubicBezTo>
                    <a:pt x="124956" y="26536"/>
                    <a:pt x="126324" y="24601"/>
                    <a:pt x="127825" y="23300"/>
                  </a:cubicBezTo>
                  <a:cubicBezTo>
                    <a:pt x="128792" y="22466"/>
                    <a:pt x="129893" y="21766"/>
                    <a:pt x="130494" y="20632"/>
                  </a:cubicBezTo>
                  <a:cubicBezTo>
                    <a:pt x="130543" y="20582"/>
                    <a:pt x="130482" y="20496"/>
                    <a:pt x="130407" y="20496"/>
                  </a:cubicBezTo>
                  <a:close/>
                  <a:moveTo>
                    <a:pt x="122088" y="26878"/>
                  </a:moveTo>
                  <a:cubicBezTo>
                    <a:pt x="122071" y="26878"/>
                    <a:pt x="122054" y="26886"/>
                    <a:pt x="122054" y="26903"/>
                  </a:cubicBezTo>
                  <a:cubicBezTo>
                    <a:pt x="121887" y="27403"/>
                    <a:pt x="121921" y="27970"/>
                    <a:pt x="121787" y="28537"/>
                  </a:cubicBezTo>
                  <a:cubicBezTo>
                    <a:pt x="121768" y="28637"/>
                    <a:pt x="121854" y="28701"/>
                    <a:pt x="121935" y="28701"/>
                  </a:cubicBezTo>
                  <a:cubicBezTo>
                    <a:pt x="121989" y="28701"/>
                    <a:pt x="122041" y="28671"/>
                    <a:pt x="122054" y="28604"/>
                  </a:cubicBezTo>
                  <a:cubicBezTo>
                    <a:pt x="122154" y="28070"/>
                    <a:pt x="122288" y="27437"/>
                    <a:pt x="122121" y="26903"/>
                  </a:cubicBezTo>
                  <a:cubicBezTo>
                    <a:pt x="122121" y="26886"/>
                    <a:pt x="122104" y="26878"/>
                    <a:pt x="122088" y="26878"/>
                  </a:cubicBezTo>
                  <a:close/>
                  <a:moveTo>
                    <a:pt x="180765" y="27165"/>
                  </a:moveTo>
                  <a:cubicBezTo>
                    <a:pt x="180722" y="27165"/>
                    <a:pt x="180678" y="27190"/>
                    <a:pt x="180663" y="27236"/>
                  </a:cubicBezTo>
                  <a:cubicBezTo>
                    <a:pt x="180363" y="27637"/>
                    <a:pt x="180296" y="28137"/>
                    <a:pt x="179962" y="28537"/>
                  </a:cubicBezTo>
                  <a:cubicBezTo>
                    <a:pt x="179884" y="28616"/>
                    <a:pt x="179949" y="28735"/>
                    <a:pt x="180045" y="28735"/>
                  </a:cubicBezTo>
                  <a:cubicBezTo>
                    <a:pt x="180071" y="28735"/>
                    <a:pt x="180100" y="28726"/>
                    <a:pt x="180129" y="28704"/>
                  </a:cubicBezTo>
                  <a:cubicBezTo>
                    <a:pt x="180496" y="28304"/>
                    <a:pt x="180863" y="27804"/>
                    <a:pt x="180863" y="27270"/>
                  </a:cubicBezTo>
                  <a:cubicBezTo>
                    <a:pt x="180863" y="27198"/>
                    <a:pt x="180815" y="27165"/>
                    <a:pt x="180765" y="27165"/>
                  </a:cubicBezTo>
                  <a:close/>
                  <a:moveTo>
                    <a:pt x="137149" y="23024"/>
                  </a:moveTo>
                  <a:cubicBezTo>
                    <a:pt x="137128" y="23024"/>
                    <a:pt x="137108" y="23036"/>
                    <a:pt x="137098" y="23067"/>
                  </a:cubicBezTo>
                  <a:cubicBezTo>
                    <a:pt x="136064" y="24901"/>
                    <a:pt x="137132" y="26736"/>
                    <a:pt x="137132" y="28637"/>
                  </a:cubicBezTo>
                  <a:cubicBezTo>
                    <a:pt x="137132" y="28704"/>
                    <a:pt x="137165" y="28738"/>
                    <a:pt x="137203" y="28738"/>
                  </a:cubicBezTo>
                  <a:cubicBezTo>
                    <a:pt x="137240" y="28738"/>
                    <a:pt x="137282" y="28704"/>
                    <a:pt x="137298" y="28637"/>
                  </a:cubicBezTo>
                  <a:cubicBezTo>
                    <a:pt x="137399" y="26736"/>
                    <a:pt x="136398" y="25035"/>
                    <a:pt x="137232" y="23134"/>
                  </a:cubicBezTo>
                  <a:cubicBezTo>
                    <a:pt x="137255" y="23087"/>
                    <a:pt x="137197" y="23024"/>
                    <a:pt x="137149" y="23024"/>
                  </a:cubicBezTo>
                  <a:close/>
                  <a:moveTo>
                    <a:pt x="74707" y="28130"/>
                  </a:moveTo>
                  <a:cubicBezTo>
                    <a:pt x="74699" y="28130"/>
                    <a:pt x="74692" y="28133"/>
                    <a:pt x="74687" y="28137"/>
                  </a:cubicBezTo>
                  <a:lnTo>
                    <a:pt x="74587" y="28237"/>
                  </a:lnTo>
                  <a:cubicBezTo>
                    <a:pt x="74554" y="28237"/>
                    <a:pt x="74520" y="28237"/>
                    <a:pt x="74454" y="28271"/>
                  </a:cubicBezTo>
                  <a:cubicBezTo>
                    <a:pt x="74387" y="28404"/>
                    <a:pt x="74320" y="28471"/>
                    <a:pt x="74320" y="28604"/>
                  </a:cubicBezTo>
                  <a:cubicBezTo>
                    <a:pt x="74287" y="28738"/>
                    <a:pt x="74387" y="28804"/>
                    <a:pt x="74454" y="28804"/>
                  </a:cubicBezTo>
                  <a:cubicBezTo>
                    <a:pt x="74554" y="28804"/>
                    <a:pt x="74620" y="28771"/>
                    <a:pt x="74687" y="28671"/>
                  </a:cubicBezTo>
                  <a:cubicBezTo>
                    <a:pt x="74720" y="28604"/>
                    <a:pt x="74720" y="28571"/>
                    <a:pt x="74754" y="28471"/>
                  </a:cubicBezTo>
                  <a:lnTo>
                    <a:pt x="74754" y="28337"/>
                  </a:lnTo>
                  <a:cubicBezTo>
                    <a:pt x="74754" y="28304"/>
                    <a:pt x="74787" y="28304"/>
                    <a:pt x="74787" y="28271"/>
                  </a:cubicBezTo>
                  <a:cubicBezTo>
                    <a:pt x="74874" y="28213"/>
                    <a:pt x="74761" y="28130"/>
                    <a:pt x="74707" y="28130"/>
                  </a:cubicBezTo>
                  <a:close/>
                  <a:moveTo>
                    <a:pt x="85061" y="28671"/>
                  </a:moveTo>
                  <a:cubicBezTo>
                    <a:pt x="84961" y="28671"/>
                    <a:pt x="84961" y="28804"/>
                    <a:pt x="85061" y="28804"/>
                  </a:cubicBezTo>
                  <a:lnTo>
                    <a:pt x="85528" y="28804"/>
                  </a:lnTo>
                  <a:cubicBezTo>
                    <a:pt x="85595" y="28804"/>
                    <a:pt x="85595" y="28738"/>
                    <a:pt x="85528" y="28738"/>
                  </a:cubicBezTo>
                  <a:cubicBezTo>
                    <a:pt x="85395" y="28738"/>
                    <a:pt x="85228" y="28738"/>
                    <a:pt x="85061" y="28671"/>
                  </a:cubicBezTo>
                  <a:close/>
                  <a:moveTo>
                    <a:pt x="46334" y="28537"/>
                  </a:moveTo>
                  <a:cubicBezTo>
                    <a:pt x="46067" y="28537"/>
                    <a:pt x="46067" y="28938"/>
                    <a:pt x="46334" y="28938"/>
                  </a:cubicBezTo>
                  <a:cubicBezTo>
                    <a:pt x="46567" y="28938"/>
                    <a:pt x="46567" y="28537"/>
                    <a:pt x="46334" y="28537"/>
                  </a:cubicBezTo>
                  <a:close/>
                  <a:moveTo>
                    <a:pt x="158106" y="23904"/>
                  </a:moveTo>
                  <a:cubicBezTo>
                    <a:pt x="158277" y="23904"/>
                    <a:pt x="158447" y="23924"/>
                    <a:pt x="158614" y="23967"/>
                  </a:cubicBezTo>
                  <a:cubicBezTo>
                    <a:pt x="160015" y="24301"/>
                    <a:pt x="160115" y="26269"/>
                    <a:pt x="159614" y="27337"/>
                  </a:cubicBezTo>
                  <a:cubicBezTo>
                    <a:pt x="159423" y="27783"/>
                    <a:pt x="159141" y="28137"/>
                    <a:pt x="158796" y="28459"/>
                  </a:cubicBezTo>
                  <a:lnTo>
                    <a:pt x="158796" y="28459"/>
                  </a:lnTo>
                  <a:cubicBezTo>
                    <a:pt x="158749" y="28230"/>
                    <a:pt x="158754" y="27973"/>
                    <a:pt x="158780" y="27737"/>
                  </a:cubicBezTo>
                  <a:cubicBezTo>
                    <a:pt x="158780" y="27703"/>
                    <a:pt x="158914" y="27703"/>
                    <a:pt x="158680" y="27670"/>
                  </a:cubicBezTo>
                  <a:lnTo>
                    <a:pt x="158680" y="27670"/>
                  </a:lnTo>
                  <a:cubicBezTo>
                    <a:pt x="158647" y="27970"/>
                    <a:pt x="158680" y="28237"/>
                    <a:pt x="158747" y="28504"/>
                  </a:cubicBezTo>
                  <a:cubicBezTo>
                    <a:pt x="158764" y="28489"/>
                    <a:pt x="158780" y="28474"/>
                    <a:pt x="158796" y="28459"/>
                  </a:cubicBezTo>
                  <a:lnTo>
                    <a:pt x="158796" y="28459"/>
                  </a:lnTo>
                  <a:cubicBezTo>
                    <a:pt x="158809" y="28521"/>
                    <a:pt x="158826" y="28581"/>
                    <a:pt x="158847" y="28637"/>
                  </a:cubicBezTo>
                  <a:cubicBezTo>
                    <a:pt x="158747" y="28771"/>
                    <a:pt x="158614" y="28904"/>
                    <a:pt x="158480" y="28971"/>
                  </a:cubicBezTo>
                  <a:cubicBezTo>
                    <a:pt x="158514" y="28437"/>
                    <a:pt x="158280" y="27904"/>
                    <a:pt x="158180" y="27403"/>
                  </a:cubicBezTo>
                  <a:lnTo>
                    <a:pt x="158147" y="27370"/>
                  </a:lnTo>
                  <a:cubicBezTo>
                    <a:pt x="157980" y="27437"/>
                    <a:pt x="157813" y="27570"/>
                    <a:pt x="157646" y="27603"/>
                  </a:cubicBezTo>
                  <a:cubicBezTo>
                    <a:pt x="157613" y="27470"/>
                    <a:pt x="157613" y="27403"/>
                    <a:pt x="157580" y="27270"/>
                  </a:cubicBezTo>
                  <a:cubicBezTo>
                    <a:pt x="157580" y="27253"/>
                    <a:pt x="157555" y="27245"/>
                    <a:pt x="157530" y="27245"/>
                  </a:cubicBezTo>
                  <a:cubicBezTo>
                    <a:pt x="157505" y="27245"/>
                    <a:pt x="157480" y="27253"/>
                    <a:pt x="157480" y="27270"/>
                  </a:cubicBezTo>
                  <a:cubicBezTo>
                    <a:pt x="157480" y="27403"/>
                    <a:pt x="157513" y="27470"/>
                    <a:pt x="157513" y="27603"/>
                  </a:cubicBezTo>
                  <a:lnTo>
                    <a:pt x="157413" y="27603"/>
                  </a:lnTo>
                  <a:cubicBezTo>
                    <a:pt x="157179" y="27570"/>
                    <a:pt x="157079" y="27370"/>
                    <a:pt x="157013" y="27136"/>
                  </a:cubicBezTo>
                  <a:cubicBezTo>
                    <a:pt x="156846" y="26603"/>
                    <a:pt x="157179" y="26069"/>
                    <a:pt x="157646" y="25769"/>
                  </a:cubicBezTo>
                  <a:lnTo>
                    <a:pt x="157613" y="25735"/>
                  </a:lnTo>
                  <a:cubicBezTo>
                    <a:pt x="157079" y="26002"/>
                    <a:pt x="156679" y="26703"/>
                    <a:pt x="156912" y="27270"/>
                  </a:cubicBezTo>
                  <a:cubicBezTo>
                    <a:pt x="156998" y="27526"/>
                    <a:pt x="157204" y="27685"/>
                    <a:pt x="157408" y="27685"/>
                  </a:cubicBezTo>
                  <a:cubicBezTo>
                    <a:pt x="157443" y="27685"/>
                    <a:pt x="157478" y="27680"/>
                    <a:pt x="157513" y="27670"/>
                  </a:cubicBezTo>
                  <a:cubicBezTo>
                    <a:pt x="157580" y="27904"/>
                    <a:pt x="157613" y="28137"/>
                    <a:pt x="157646" y="28337"/>
                  </a:cubicBezTo>
                  <a:cubicBezTo>
                    <a:pt x="157513" y="28304"/>
                    <a:pt x="157346" y="28271"/>
                    <a:pt x="157246" y="28237"/>
                  </a:cubicBezTo>
                  <a:cubicBezTo>
                    <a:pt x="156979" y="27737"/>
                    <a:pt x="156679" y="27270"/>
                    <a:pt x="156479" y="26836"/>
                  </a:cubicBezTo>
                  <a:cubicBezTo>
                    <a:pt x="156470" y="26827"/>
                    <a:pt x="156461" y="26823"/>
                    <a:pt x="156453" y="26823"/>
                  </a:cubicBezTo>
                  <a:cubicBezTo>
                    <a:pt x="156430" y="26823"/>
                    <a:pt x="156412" y="26854"/>
                    <a:pt x="156412" y="26903"/>
                  </a:cubicBezTo>
                  <a:cubicBezTo>
                    <a:pt x="156612" y="27270"/>
                    <a:pt x="156779" y="27670"/>
                    <a:pt x="156979" y="28070"/>
                  </a:cubicBezTo>
                  <a:cubicBezTo>
                    <a:pt x="156812" y="27937"/>
                    <a:pt x="156646" y="27770"/>
                    <a:pt x="156479" y="27570"/>
                  </a:cubicBezTo>
                  <a:cubicBezTo>
                    <a:pt x="156079" y="26903"/>
                    <a:pt x="156145" y="26136"/>
                    <a:pt x="156846" y="25735"/>
                  </a:cubicBezTo>
                  <a:lnTo>
                    <a:pt x="156812" y="25669"/>
                  </a:lnTo>
                  <a:cubicBezTo>
                    <a:pt x="156612" y="25802"/>
                    <a:pt x="156445" y="25936"/>
                    <a:pt x="156312" y="26102"/>
                  </a:cubicBezTo>
                  <a:lnTo>
                    <a:pt x="156279" y="26002"/>
                  </a:lnTo>
                  <a:cubicBezTo>
                    <a:pt x="156412" y="25835"/>
                    <a:pt x="156512" y="25669"/>
                    <a:pt x="156679" y="25569"/>
                  </a:cubicBezTo>
                  <a:lnTo>
                    <a:pt x="156779" y="25635"/>
                  </a:lnTo>
                  <a:lnTo>
                    <a:pt x="156812" y="25602"/>
                  </a:lnTo>
                  <a:cubicBezTo>
                    <a:pt x="156779" y="25569"/>
                    <a:pt x="156779" y="25535"/>
                    <a:pt x="156746" y="25469"/>
                  </a:cubicBezTo>
                  <a:cubicBezTo>
                    <a:pt x="157117" y="25159"/>
                    <a:pt x="157603" y="24965"/>
                    <a:pt x="158017" y="24965"/>
                  </a:cubicBezTo>
                  <a:cubicBezTo>
                    <a:pt x="158050" y="24965"/>
                    <a:pt x="158082" y="24966"/>
                    <a:pt x="158113" y="24968"/>
                  </a:cubicBezTo>
                  <a:cubicBezTo>
                    <a:pt x="159481" y="25068"/>
                    <a:pt x="159281" y="26836"/>
                    <a:pt x="158614" y="27570"/>
                  </a:cubicBezTo>
                  <a:lnTo>
                    <a:pt x="158647" y="27603"/>
                  </a:lnTo>
                  <a:cubicBezTo>
                    <a:pt x="159414" y="26836"/>
                    <a:pt x="159681" y="25102"/>
                    <a:pt x="158280" y="24835"/>
                  </a:cubicBezTo>
                  <a:cubicBezTo>
                    <a:pt x="158217" y="24826"/>
                    <a:pt x="158151" y="24822"/>
                    <a:pt x="158084" y="24822"/>
                  </a:cubicBezTo>
                  <a:cubicBezTo>
                    <a:pt x="157615" y="24822"/>
                    <a:pt x="157054" y="25023"/>
                    <a:pt x="156646" y="25402"/>
                  </a:cubicBezTo>
                  <a:cubicBezTo>
                    <a:pt x="156612" y="25268"/>
                    <a:pt x="156512" y="25135"/>
                    <a:pt x="156479" y="25002"/>
                  </a:cubicBezTo>
                  <a:cubicBezTo>
                    <a:pt x="156979" y="24668"/>
                    <a:pt x="157613" y="24468"/>
                    <a:pt x="158113" y="24434"/>
                  </a:cubicBezTo>
                  <a:cubicBezTo>
                    <a:pt x="158147" y="24432"/>
                    <a:pt x="158181" y="24431"/>
                    <a:pt x="158213" y="24431"/>
                  </a:cubicBezTo>
                  <a:cubicBezTo>
                    <a:pt x="159786" y="24431"/>
                    <a:pt x="159896" y="26755"/>
                    <a:pt x="159014" y="27670"/>
                  </a:cubicBezTo>
                  <a:cubicBezTo>
                    <a:pt x="158987" y="27725"/>
                    <a:pt x="159004" y="27779"/>
                    <a:pt x="159066" y="27779"/>
                  </a:cubicBezTo>
                  <a:cubicBezTo>
                    <a:pt x="159080" y="27779"/>
                    <a:pt x="159096" y="27776"/>
                    <a:pt x="159114" y="27770"/>
                  </a:cubicBezTo>
                  <a:cubicBezTo>
                    <a:pt x="160181" y="26903"/>
                    <a:pt x="159981" y="24468"/>
                    <a:pt x="158447" y="24234"/>
                  </a:cubicBezTo>
                  <a:cubicBezTo>
                    <a:pt x="158345" y="24217"/>
                    <a:pt x="158238" y="24209"/>
                    <a:pt x="158128" y="24209"/>
                  </a:cubicBezTo>
                  <a:cubicBezTo>
                    <a:pt x="157590" y="24209"/>
                    <a:pt x="156969" y="24407"/>
                    <a:pt x="156416" y="24765"/>
                  </a:cubicBezTo>
                  <a:lnTo>
                    <a:pt x="156416" y="24765"/>
                  </a:lnTo>
                  <a:cubicBezTo>
                    <a:pt x="156420" y="24808"/>
                    <a:pt x="156428" y="24850"/>
                    <a:pt x="156445" y="24901"/>
                  </a:cubicBezTo>
                  <a:cubicBezTo>
                    <a:pt x="156245" y="25035"/>
                    <a:pt x="156079" y="25168"/>
                    <a:pt x="155912" y="25402"/>
                  </a:cubicBezTo>
                  <a:cubicBezTo>
                    <a:pt x="155845" y="25302"/>
                    <a:pt x="155812" y="25268"/>
                    <a:pt x="155812" y="25168"/>
                  </a:cubicBezTo>
                  <a:cubicBezTo>
                    <a:pt x="155845" y="25102"/>
                    <a:pt x="155912" y="25068"/>
                    <a:pt x="155945" y="25035"/>
                  </a:cubicBezTo>
                  <a:cubicBezTo>
                    <a:pt x="156071" y="24909"/>
                    <a:pt x="156226" y="24784"/>
                    <a:pt x="156383" y="24658"/>
                  </a:cubicBezTo>
                  <a:lnTo>
                    <a:pt x="156383" y="24658"/>
                  </a:lnTo>
                  <a:cubicBezTo>
                    <a:pt x="156398" y="24700"/>
                    <a:pt x="156412" y="24737"/>
                    <a:pt x="156412" y="24768"/>
                  </a:cubicBezTo>
                  <a:cubicBezTo>
                    <a:pt x="156413" y="24767"/>
                    <a:pt x="156415" y="24766"/>
                    <a:pt x="156416" y="24765"/>
                  </a:cubicBezTo>
                  <a:lnTo>
                    <a:pt x="156416" y="24765"/>
                  </a:lnTo>
                  <a:cubicBezTo>
                    <a:pt x="156412" y="24725"/>
                    <a:pt x="156412" y="24684"/>
                    <a:pt x="156412" y="24635"/>
                  </a:cubicBezTo>
                  <a:cubicBezTo>
                    <a:pt x="156402" y="24642"/>
                    <a:pt x="156393" y="24650"/>
                    <a:pt x="156383" y="24658"/>
                  </a:cubicBezTo>
                  <a:lnTo>
                    <a:pt x="156383" y="24658"/>
                  </a:lnTo>
                  <a:cubicBezTo>
                    <a:pt x="156365" y="24609"/>
                    <a:pt x="156345" y="24555"/>
                    <a:pt x="156345" y="24501"/>
                  </a:cubicBezTo>
                  <a:cubicBezTo>
                    <a:pt x="156868" y="24162"/>
                    <a:pt x="157492" y="23904"/>
                    <a:pt x="158106" y="23904"/>
                  </a:cubicBezTo>
                  <a:close/>
                  <a:moveTo>
                    <a:pt x="89164" y="28496"/>
                  </a:moveTo>
                  <a:cubicBezTo>
                    <a:pt x="89114" y="28496"/>
                    <a:pt x="89064" y="28521"/>
                    <a:pt x="89031" y="28571"/>
                  </a:cubicBezTo>
                  <a:cubicBezTo>
                    <a:pt x="88931" y="28637"/>
                    <a:pt x="88931" y="28771"/>
                    <a:pt x="89031" y="28871"/>
                  </a:cubicBezTo>
                  <a:lnTo>
                    <a:pt x="89131" y="28971"/>
                  </a:lnTo>
                  <a:cubicBezTo>
                    <a:pt x="89231" y="29038"/>
                    <a:pt x="89264" y="29038"/>
                    <a:pt x="89298" y="29071"/>
                  </a:cubicBezTo>
                  <a:cubicBezTo>
                    <a:pt x="89321" y="29080"/>
                    <a:pt x="89345" y="29085"/>
                    <a:pt x="89370" y="29085"/>
                  </a:cubicBezTo>
                  <a:cubicBezTo>
                    <a:pt x="89521" y="29085"/>
                    <a:pt x="89670" y="28928"/>
                    <a:pt x="89498" y="28871"/>
                  </a:cubicBezTo>
                  <a:cubicBezTo>
                    <a:pt x="89498" y="28771"/>
                    <a:pt x="89464" y="28738"/>
                    <a:pt x="89431" y="28704"/>
                  </a:cubicBezTo>
                  <a:lnTo>
                    <a:pt x="89298" y="28571"/>
                  </a:lnTo>
                  <a:cubicBezTo>
                    <a:pt x="89264" y="28521"/>
                    <a:pt x="89214" y="28496"/>
                    <a:pt x="89164" y="28496"/>
                  </a:cubicBezTo>
                  <a:close/>
                  <a:moveTo>
                    <a:pt x="27353" y="28738"/>
                  </a:moveTo>
                  <a:cubicBezTo>
                    <a:pt x="27320" y="28738"/>
                    <a:pt x="27253" y="28738"/>
                    <a:pt x="27220" y="28771"/>
                  </a:cubicBezTo>
                  <a:lnTo>
                    <a:pt x="27187" y="28871"/>
                  </a:lnTo>
                  <a:lnTo>
                    <a:pt x="27187" y="28904"/>
                  </a:lnTo>
                  <a:lnTo>
                    <a:pt x="27153" y="28904"/>
                  </a:lnTo>
                  <a:cubicBezTo>
                    <a:pt x="27153" y="28938"/>
                    <a:pt x="27153" y="29038"/>
                    <a:pt x="27187" y="29071"/>
                  </a:cubicBezTo>
                  <a:cubicBezTo>
                    <a:pt x="27220" y="29104"/>
                    <a:pt x="27253" y="29104"/>
                    <a:pt x="27353" y="29104"/>
                  </a:cubicBezTo>
                  <a:cubicBezTo>
                    <a:pt x="27387" y="29104"/>
                    <a:pt x="27420" y="29071"/>
                    <a:pt x="27487" y="29038"/>
                  </a:cubicBezTo>
                  <a:lnTo>
                    <a:pt x="27520" y="28938"/>
                  </a:lnTo>
                  <a:lnTo>
                    <a:pt x="27520" y="28871"/>
                  </a:lnTo>
                  <a:lnTo>
                    <a:pt x="27487" y="28771"/>
                  </a:lnTo>
                  <a:cubicBezTo>
                    <a:pt x="27420" y="28738"/>
                    <a:pt x="27387" y="28738"/>
                    <a:pt x="27353" y="28738"/>
                  </a:cubicBezTo>
                  <a:close/>
                  <a:moveTo>
                    <a:pt x="34925" y="28971"/>
                  </a:moveTo>
                  <a:cubicBezTo>
                    <a:pt x="34925" y="29038"/>
                    <a:pt x="34925" y="29071"/>
                    <a:pt x="34892" y="29138"/>
                  </a:cubicBezTo>
                  <a:cubicBezTo>
                    <a:pt x="34892" y="29071"/>
                    <a:pt x="34825" y="29038"/>
                    <a:pt x="34759" y="28971"/>
                  </a:cubicBezTo>
                  <a:close/>
                  <a:moveTo>
                    <a:pt x="104761" y="19088"/>
                  </a:moveTo>
                  <a:cubicBezTo>
                    <a:pt x="104755" y="19088"/>
                    <a:pt x="104749" y="19091"/>
                    <a:pt x="104742" y="19097"/>
                  </a:cubicBezTo>
                  <a:cubicBezTo>
                    <a:pt x="102574" y="20565"/>
                    <a:pt x="100606" y="22600"/>
                    <a:pt x="98938" y="24601"/>
                  </a:cubicBezTo>
                  <a:cubicBezTo>
                    <a:pt x="97704" y="26102"/>
                    <a:pt x="97570" y="27303"/>
                    <a:pt x="98204" y="29205"/>
                  </a:cubicBezTo>
                  <a:cubicBezTo>
                    <a:pt x="98217" y="29270"/>
                    <a:pt x="98270" y="29299"/>
                    <a:pt x="98327" y="29299"/>
                  </a:cubicBezTo>
                  <a:cubicBezTo>
                    <a:pt x="98416" y="29299"/>
                    <a:pt x="98511" y="29227"/>
                    <a:pt x="98471" y="29104"/>
                  </a:cubicBezTo>
                  <a:cubicBezTo>
                    <a:pt x="98271" y="27970"/>
                    <a:pt x="98037" y="26803"/>
                    <a:pt x="98537" y="25735"/>
                  </a:cubicBezTo>
                  <a:cubicBezTo>
                    <a:pt x="98938" y="24768"/>
                    <a:pt x="99905" y="23901"/>
                    <a:pt x="100639" y="23134"/>
                  </a:cubicBezTo>
                  <a:cubicBezTo>
                    <a:pt x="101940" y="21766"/>
                    <a:pt x="103541" y="20565"/>
                    <a:pt x="104775" y="19131"/>
                  </a:cubicBezTo>
                  <a:cubicBezTo>
                    <a:pt x="104802" y="19131"/>
                    <a:pt x="104786" y="19088"/>
                    <a:pt x="104761" y="19088"/>
                  </a:cubicBezTo>
                  <a:close/>
                  <a:moveTo>
                    <a:pt x="158313" y="28537"/>
                  </a:moveTo>
                  <a:cubicBezTo>
                    <a:pt x="158347" y="28704"/>
                    <a:pt x="158414" y="28871"/>
                    <a:pt x="158414" y="29038"/>
                  </a:cubicBezTo>
                  <a:cubicBezTo>
                    <a:pt x="158280" y="29138"/>
                    <a:pt x="158147" y="29238"/>
                    <a:pt x="158013" y="29305"/>
                  </a:cubicBezTo>
                  <a:cubicBezTo>
                    <a:pt x="157980" y="29104"/>
                    <a:pt x="157947" y="28871"/>
                    <a:pt x="157913" y="28604"/>
                  </a:cubicBezTo>
                  <a:cubicBezTo>
                    <a:pt x="158013" y="28604"/>
                    <a:pt x="158180" y="28604"/>
                    <a:pt x="158313" y="28537"/>
                  </a:cubicBezTo>
                  <a:close/>
                  <a:moveTo>
                    <a:pt x="154302" y="25226"/>
                  </a:moveTo>
                  <a:cubicBezTo>
                    <a:pt x="154292" y="25226"/>
                    <a:pt x="154284" y="25229"/>
                    <a:pt x="154277" y="25235"/>
                  </a:cubicBezTo>
                  <a:cubicBezTo>
                    <a:pt x="152676" y="26403"/>
                    <a:pt x="150775" y="26736"/>
                    <a:pt x="148940" y="27303"/>
                  </a:cubicBezTo>
                  <a:cubicBezTo>
                    <a:pt x="148106" y="27570"/>
                    <a:pt x="147406" y="28104"/>
                    <a:pt x="146638" y="28537"/>
                  </a:cubicBezTo>
                  <a:cubicBezTo>
                    <a:pt x="145738" y="29038"/>
                    <a:pt x="144670" y="29104"/>
                    <a:pt x="143770" y="29571"/>
                  </a:cubicBezTo>
                  <a:cubicBezTo>
                    <a:pt x="144670" y="29438"/>
                    <a:pt x="145671" y="29138"/>
                    <a:pt x="146472" y="28738"/>
                  </a:cubicBezTo>
                  <a:cubicBezTo>
                    <a:pt x="147439" y="28271"/>
                    <a:pt x="148273" y="27737"/>
                    <a:pt x="149307" y="27437"/>
                  </a:cubicBezTo>
                  <a:cubicBezTo>
                    <a:pt x="151075" y="26936"/>
                    <a:pt x="152843" y="26436"/>
                    <a:pt x="154311" y="25302"/>
                  </a:cubicBezTo>
                  <a:cubicBezTo>
                    <a:pt x="154392" y="25275"/>
                    <a:pt x="154342" y="25226"/>
                    <a:pt x="154302" y="25226"/>
                  </a:cubicBezTo>
                  <a:close/>
                  <a:moveTo>
                    <a:pt x="157413" y="28471"/>
                  </a:moveTo>
                  <a:lnTo>
                    <a:pt x="157413" y="28471"/>
                  </a:lnTo>
                  <a:cubicBezTo>
                    <a:pt x="157513" y="28537"/>
                    <a:pt x="157613" y="28571"/>
                    <a:pt x="157746" y="28571"/>
                  </a:cubicBezTo>
                  <a:cubicBezTo>
                    <a:pt x="157780" y="28871"/>
                    <a:pt x="157813" y="29138"/>
                    <a:pt x="157913" y="29405"/>
                  </a:cubicBezTo>
                  <a:cubicBezTo>
                    <a:pt x="157813" y="29438"/>
                    <a:pt x="157746" y="29538"/>
                    <a:pt x="157680" y="29571"/>
                  </a:cubicBezTo>
                  <a:cubicBezTo>
                    <a:pt x="157646" y="29238"/>
                    <a:pt x="157580" y="28871"/>
                    <a:pt x="157413" y="28471"/>
                  </a:cubicBezTo>
                  <a:close/>
                  <a:moveTo>
                    <a:pt x="39816" y="29131"/>
                  </a:moveTo>
                  <a:cubicBezTo>
                    <a:pt x="39798" y="29131"/>
                    <a:pt x="39780" y="29133"/>
                    <a:pt x="39762" y="29138"/>
                  </a:cubicBezTo>
                  <a:cubicBezTo>
                    <a:pt x="39662" y="29205"/>
                    <a:pt x="39562" y="29305"/>
                    <a:pt x="39595" y="29438"/>
                  </a:cubicBezTo>
                  <a:cubicBezTo>
                    <a:pt x="39662" y="29571"/>
                    <a:pt x="39729" y="29705"/>
                    <a:pt x="39896" y="29772"/>
                  </a:cubicBezTo>
                  <a:cubicBezTo>
                    <a:pt x="39922" y="29781"/>
                    <a:pt x="39954" y="29785"/>
                    <a:pt x="39987" y="29785"/>
                  </a:cubicBezTo>
                  <a:cubicBezTo>
                    <a:pt x="40075" y="29785"/>
                    <a:pt x="40171" y="29754"/>
                    <a:pt x="40196" y="29705"/>
                  </a:cubicBezTo>
                  <a:cubicBezTo>
                    <a:pt x="40229" y="29605"/>
                    <a:pt x="40229" y="29471"/>
                    <a:pt x="40096" y="29405"/>
                  </a:cubicBezTo>
                  <a:lnTo>
                    <a:pt x="40062" y="29405"/>
                  </a:lnTo>
                  <a:lnTo>
                    <a:pt x="40062" y="29371"/>
                  </a:lnTo>
                  <a:lnTo>
                    <a:pt x="40062" y="29305"/>
                  </a:lnTo>
                  <a:cubicBezTo>
                    <a:pt x="40033" y="29218"/>
                    <a:pt x="39930" y="29131"/>
                    <a:pt x="39816" y="29131"/>
                  </a:cubicBezTo>
                  <a:close/>
                  <a:moveTo>
                    <a:pt x="156812" y="28137"/>
                  </a:moveTo>
                  <a:cubicBezTo>
                    <a:pt x="156946" y="28237"/>
                    <a:pt x="157013" y="28304"/>
                    <a:pt x="157146" y="28404"/>
                  </a:cubicBezTo>
                  <a:lnTo>
                    <a:pt x="157179" y="28471"/>
                  </a:lnTo>
                  <a:cubicBezTo>
                    <a:pt x="157346" y="28904"/>
                    <a:pt x="157446" y="29305"/>
                    <a:pt x="157480" y="29738"/>
                  </a:cubicBezTo>
                  <a:lnTo>
                    <a:pt x="157413" y="29805"/>
                  </a:lnTo>
                  <a:cubicBezTo>
                    <a:pt x="157313" y="29271"/>
                    <a:pt x="157113" y="28704"/>
                    <a:pt x="156812" y="28137"/>
                  </a:cubicBezTo>
                  <a:close/>
                  <a:moveTo>
                    <a:pt x="29355" y="29205"/>
                  </a:moveTo>
                  <a:cubicBezTo>
                    <a:pt x="29188" y="29205"/>
                    <a:pt x="29055" y="29305"/>
                    <a:pt x="28888" y="29405"/>
                  </a:cubicBezTo>
                  <a:cubicBezTo>
                    <a:pt x="28721" y="29471"/>
                    <a:pt x="28554" y="29605"/>
                    <a:pt x="28387" y="29738"/>
                  </a:cubicBezTo>
                  <a:cubicBezTo>
                    <a:pt x="28285" y="29841"/>
                    <a:pt x="28340" y="29982"/>
                    <a:pt x="28446" y="29982"/>
                  </a:cubicBezTo>
                  <a:cubicBezTo>
                    <a:pt x="28478" y="29982"/>
                    <a:pt x="28515" y="29969"/>
                    <a:pt x="28554" y="29938"/>
                  </a:cubicBezTo>
                  <a:lnTo>
                    <a:pt x="29055" y="29571"/>
                  </a:lnTo>
                  <a:cubicBezTo>
                    <a:pt x="29188" y="29471"/>
                    <a:pt x="29355" y="29405"/>
                    <a:pt x="29421" y="29271"/>
                  </a:cubicBezTo>
                  <a:cubicBezTo>
                    <a:pt x="29488" y="29238"/>
                    <a:pt x="29421" y="29205"/>
                    <a:pt x="29355" y="29205"/>
                  </a:cubicBezTo>
                  <a:close/>
                  <a:moveTo>
                    <a:pt x="32592" y="29335"/>
                  </a:moveTo>
                  <a:cubicBezTo>
                    <a:pt x="32580" y="29335"/>
                    <a:pt x="32569" y="29336"/>
                    <a:pt x="32557" y="29338"/>
                  </a:cubicBezTo>
                  <a:cubicBezTo>
                    <a:pt x="32457" y="29405"/>
                    <a:pt x="32390" y="29405"/>
                    <a:pt x="32357" y="29471"/>
                  </a:cubicBezTo>
                  <a:cubicBezTo>
                    <a:pt x="32290" y="29571"/>
                    <a:pt x="32290" y="29638"/>
                    <a:pt x="32290" y="29738"/>
                  </a:cubicBezTo>
                  <a:cubicBezTo>
                    <a:pt x="32341" y="29892"/>
                    <a:pt x="32490" y="30006"/>
                    <a:pt x="32632" y="30006"/>
                  </a:cubicBezTo>
                  <a:cubicBezTo>
                    <a:pt x="32676" y="30006"/>
                    <a:pt x="32718" y="29995"/>
                    <a:pt x="32757" y="29972"/>
                  </a:cubicBezTo>
                  <a:cubicBezTo>
                    <a:pt x="32777" y="29991"/>
                    <a:pt x="32802" y="29999"/>
                    <a:pt x="32827" y="29999"/>
                  </a:cubicBezTo>
                  <a:cubicBezTo>
                    <a:pt x="32888" y="29999"/>
                    <a:pt x="32948" y="29952"/>
                    <a:pt x="32924" y="29905"/>
                  </a:cubicBezTo>
                  <a:cubicBezTo>
                    <a:pt x="32924" y="29872"/>
                    <a:pt x="32891" y="29872"/>
                    <a:pt x="32891" y="29805"/>
                  </a:cubicBezTo>
                  <a:cubicBezTo>
                    <a:pt x="32985" y="29585"/>
                    <a:pt x="32783" y="29335"/>
                    <a:pt x="32592" y="29335"/>
                  </a:cubicBezTo>
                  <a:close/>
                  <a:moveTo>
                    <a:pt x="155645" y="26636"/>
                  </a:moveTo>
                  <a:cubicBezTo>
                    <a:pt x="156512" y="27603"/>
                    <a:pt x="156979" y="28738"/>
                    <a:pt x="157246" y="29938"/>
                  </a:cubicBezTo>
                  <a:lnTo>
                    <a:pt x="157113" y="30072"/>
                  </a:lnTo>
                  <a:cubicBezTo>
                    <a:pt x="157013" y="29738"/>
                    <a:pt x="156812" y="29371"/>
                    <a:pt x="156646" y="29071"/>
                  </a:cubicBezTo>
                  <a:cubicBezTo>
                    <a:pt x="156512" y="28904"/>
                    <a:pt x="156445" y="28704"/>
                    <a:pt x="156312" y="28537"/>
                  </a:cubicBezTo>
                  <a:cubicBezTo>
                    <a:pt x="156045" y="27937"/>
                    <a:pt x="155778" y="27403"/>
                    <a:pt x="155511" y="26803"/>
                  </a:cubicBezTo>
                  <a:cubicBezTo>
                    <a:pt x="155578" y="26803"/>
                    <a:pt x="155645" y="26803"/>
                    <a:pt x="155645" y="26736"/>
                  </a:cubicBezTo>
                  <a:lnTo>
                    <a:pt x="155645" y="26636"/>
                  </a:lnTo>
                  <a:close/>
                  <a:moveTo>
                    <a:pt x="142231" y="27748"/>
                  </a:moveTo>
                  <a:cubicBezTo>
                    <a:pt x="142203" y="27748"/>
                    <a:pt x="142169" y="27764"/>
                    <a:pt x="142169" y="27804"/>
                  </a:cubicBezTo>
                  <a:cubicBezTo>
                    <a:pt x="142402" y="28571"/>
                    <a:pt x="142502" y="29271"/>
                    <a:pt x="142402" y="30072"/>
                  </a:cubicBezTo>
                  <a:lnTo>
                    <a:pt x="142435" y="30105"/>
                  </a:lnTo>
                  <a:cubicBezTo>
                    <a:pt x="142669" y="29371"/>
                    <a:pt x="142469" y="28537"/>
                    <a:pt x="142269" y="27770"/>
                  </a:cubicBezTo>
                  <a:cubicBezTo>
                    <a:pt x="142269" y="27756"/>
                    <a:pt x="142252" y="27748"/>
                    <a:pt x="142231" y="27748"/>
                  </a:cubicBezTo>
                  <a:close/>
                  <a:moveTo>
                    <a:pt x="79724" y="29238"/>
                  </a:moveTo>
                  <a:cubicBezTo>
                    <a:pt x="79490" y="29247"/>
                    <a:pt x="79248" y="29250"/>
                    <a:pt x="79002" y="29250"/>
                  </a:cubicBezTo>
                  <a:cubicBezTo>
                    <a:pt x="78639" y="29250"/>
                    <a:pt x="78266" y="29244"/>
                    <a:pt x="77891" y="29244"/>
                  </a:cubicBezTo>
                  <a:cubicBezTo>
                    <a:pt x="76707" y="29244"/>
                    <a:pt x="75500" y="29304"/>
                    <a:pt x="74520" y="29805"/>
                  </a:cubicBezTo>
                  <a:cubicBezTo>
                    <a:pt x="74285" y="29923"/>
                    <a:pt x="74413" y="30222"/>
                    <a:pt x="74630" y="30222"/>
                  </a:cubicBezTo>
                  <a:cubicBezTo>
                    <a:pt x="74659" y="30222"/>
                    <a:pt x="74689" y="30217"/>
                    <a:pt x="74720" y="30205"/>
                  </a:cubicBezTo>
                  <a:cubicBezTo>
                    <a:pt x="76355" y="29405"/>
                    <a:pt x="78090" y="29905"/>
                    <a:pt x="79757" y="29438"/>
                  </a:cubicBezTo>
                  <a:cubicBezTo>
                    <a:pt x="79857" y="29405"/>
                    <a:pt x="79857" y="29238"/>
                    <a:pt x="79724" y="29238"/>
                  </a:cubicBezTo>
                  <a:close/>
                  <a:moveTo>
                    <a:pt x="119753" y="29705"/>
                  </a:moveTo>
                  <a:cubicBezTo>
                    <a:pt x="119719" y="29772"/>
                    <a:pt x="119653" y="29805"/>
                    <a:pt x="119619" y="29905"/>
                  </a:cubicBezTo>
                  <a:cubicBezTo>
                    <a:pt x="119586" y="29972"/>
                    <a:pt x="119586" y="30072"/>
                    <a:pt x="119586" y="30139"/>
                  </a:cubicBezTo>
                  <a:cubicBezTo>
                    <a:pt x="119586" y="30209"/>
                    <a:pt x="119642" y="30251"/>
                    <a:pt x="119694" y="30251"/>
                  </a:cubicBezTo>
                  <a:cubicBezTo>
                    <a:pt x="119741" y="30251"/>
                    <a:pt x="119786" y="30217"/>
                    <a:pt x="119786" y="30139"/>
                  </a:cubicBezTo>
                  <a:cubicBezTo>
                    <a:pt x="119819" y="30105"/>
                    <a:pt x="119819" y="30072"/>
                    <a:pt x="119819" y="30038"/>
                  </a:cubicBezTo>
                  <a:lnTo>
                    <a:pt x="119819" y="29905"/>
                  </a:lnTo>
                  <a:lnTo>
                    <a:pt x="119819" y="29705"/>
                  </a:lnTo>
                  <a:close/>
                  <a:moveTo>
                    <a:pt x="155634" y="28932"/>
                  </a:moveTo>
                  <a:cubicBezTo>
                    <a:pt x="155627" y="28932"/>
                    <a:pt x="155619" y="28934"/>
                    <a:pt x="155612" y="28938"/>
                  </a:cubicBezTo>
                  <a:cubicBezTo>
                    <a:pt x="155171" y="29114"/>
                    <a:pt x="154859" y="29316"/>
                    <a:pt x="154381" y="29316"/>
                  </a:cubicBezTo>
                  <a:cubicBezTo>
                    <a:pt x="154316" y="29316"/>
                    <a:pt x="154249" y="29313"/>
                    <a:pt x="154177" y="29305"/>
                  </a:cubicBezTo>
                  <a:cubicBezTo>
                    <a:pt x="153744" y="29271"/>
                    <a:pt x="153243" y="29138"/>
                    <a:pt x="152776" y="29071"/>
                  </a:cubicBezTo>
                  <a:cubicBezTo>
                    <a:pt x="152682" y="29061"/>
                    <a:pt x="152590" y="29056"/>
                    <a:pt x="152502" y="29056"/>
                  </a:cubicBezTo>
                  <a:cubicBezTo>
                    <a:pt x="151722" y="29056"/>
                    <a:pt x="151198" y="29449"/>
                    <a:pt x="150808" y="30139"/>
                  </a:cubicBezTo>
                  <a:cubicBezTo>
                    <a:pt x="150784" y="30211"/>
                    <a:pt x="150864" y="30265"/>
                    <a:pt x="150923" y="30265"/>
                  </a:cubicBezTo>
                  <a:cubicBezTo>
                    <a:pt x="150946" y="30265"/>
                    <a:pt x="150966" y="30257"/>
                    <a:pt x="150975" y="30239"/>
                  </a:cubicBezTo>
                  <a:cubicBezTo>
                    <a:pt x="151324" y="29577"/>
                    <a:pt x="151795" y="29391"/>
                    <a:pt x="152331" y="29391"/>
                  </a:cubicBezTo>
                  <a:cubicBezTo>
                    <a:pt x="152768" y="29391"/>
                    <a:pt x="153249" y="29515"/>
                    <a:pt x="153744" y="29605"/>
                  </a:cubicBezTo>
                  <a:cubicBezTo>
                    <a:pt x="153940" y="29638"/>
                    <a:pt x="154186" y="29667"/>
                    <a:pt x="154439" y="29667"/>
                  </a:cubicBezTo>
                  <a:cubicBezTo>
                    <a:pt x="154963" y="29667"/>
                    <a:pt x="155520" y="29543"/>
                    <a:pt x="155745" y="29071"/>
                  </a:cubicBezTo>
                  <a:cubicBezTo>
                    <a:pt x="155775" y="29041"/>
                    <a:pt x="155699" y="28932"/>
                    <a:pt x="155634" y="28932"/>
                  </a:cubicBezTo>
                  <a:close/>
                  <a:moveTo>
                    <a:pt x="155741" y="29349"/>
                  </a:moveTo>
                  <a:cubicBezTo>
                    <a:pt x="155723" y="29349"/>
                    <a:pt x="155702" y="29356"/>
                    <a:pt x="155678" y="29371"/>
                  </a:cubicBezTo>
                  <a:cubicBezTo>
                    <a:pt x="155411" y="29538"/>
                    <a:pt x="155145" y="29772"/>
                    <a:pt x="154811" y="29938"/>
                  </a:cubicBezTo>
                  <a:cubicBezTo>
                    <a:pt x="154477" y="30072"/>
                    <a:pt x="154144" y="30105"/>
                    <a:pt x="153810" y="30205"/>
                  </a:cubicBezTo>
                  <a:cubicBezTo>
                    <a:pt x="153677" y="30205"/>
                    <a:pt x="153744" y="30372"/>
                    <a:pt x="153844" y="30372"/>
                  </a:cubicBezTo>
                  <a:cubicBezTo>
                    <a:pt x="154511" y="30239"/>
                    <a:pt x="155311" y="30072"/>
                    <a:pt x="155778" y="29471"/>
                  </a:cubicBezTo>
                  <a:cubicBezTo>
                    <a:pt x="155830" y="29420"/>
                    <a:pt x="155802" y="29349"/>
                    <a:pt x="155741" y="29349"/>
                  </a:cubicBezTo>
                  <a:close/>
                  <a:moveTo>
                    <a:pt x="118659" y="28597"/>
                  </a:moveTo>
                  <a:cubicBezTo>
                    <a:pt x="118631" y="28597"/>
                    <a:pt x="118604" y="28609"/>
                    <a:pt x="118585" y="28637"/>
                  </a:cubicBezTo>
                  <a:cubicBezTo>
                    <a:pt x="118218" y="29205"/>
                    <a:pt x="117818" y="29738"/>
                    <a:pt x="117618" y="30372"/>
                  </a:cubicBezTo>
                  <a:cubicBezTo>
                    <a:pt x="117618" y="30439"/>
                    <a:pt x="117651" y="30439"/>
                    <a:pt x="117718" y="30439"/>
                  </a:cubicBezTo>
                  <a:cubicBezTo>
                    <a:pt x="118218" y="29938"/>
                    <a:pt x="118452" y="29371"/>
                    <a:pt x="118785" y="28771"/>
                  </a:cubicBezTo>
                  <a:cubicBezTo>
                    <a:pt x="118809" y="28675"/>
                    <a:pt x="118730" y="28597"/>
                    <a:pt x="118659" y="28597"/>
                  </a:cubicBezTo>
                  <a:close/>
                  <a:moveTo>
                    <a:pt x="160282" y="25268"/>
                  </a:moveTo>
                  <a:lnTo>
                    <a:pt x="160282" y="25268"/>
                  </a:lnTo>
                  <a:cubicBezTo>
                    <a:pt x="160315" y="25435"/>
                    <a:pt x="160348" y="25602"/>
                    <a:pt x="160415" y="25802"/>
                  </a:cubicBezTo>
                  <a:cubicBezTo>
                    <a:pt x="160448" y="25902"/>
                    <a:pt x="160482" y="25969"/>
                    <a:pt x="160515" y="26036"/>
                  </a:cubicBezTo>
                  <a:cubicBezTo>
                    <a:pt x="160682" y="26870"/>
                    <a:pt x="160749" y="27537"/>
                    <a:pt x="160148" y="28304"/>
                  </a:cubicBezTo>
                  <a:cubicBezTo>
                    <a:pt x="159489" y="29214"/>
                    <a:pt x="158417" y="29828"/>
                    <a:pt x="157460" y="30453"/>
                  </a:cubicBezTo>
                  <a:lnTo>
                    <a:pt x="157460" y="30453"/>
                  </a:lnTo>
                  <a:cubicBezTo>
                    <a:pt x="157479" y="30298"/>
                    <a:pt x="157474" y="30112"/>
                    <a:pt x="157446" y="29972"/>
                  </a:cubicBezTo>
                  <a:lnTo>
                    <a:pt x="157513" y="29938"/>
                  </a:lnTo>
                  <a:cubicBezTo>
                    <a:pt x="157513" y="29972"/>
                    <a:pt x="157513" y="30072"/>
                    <a:pt x="157580" y="30105"/>
                  </a:cubicBezTo>
                  <a:cubicBezTo>
                    <a:pt x="157580" y="30122"/>
                    <a:pt x="157596" y="30130"/>
                    <a:pt x="157613" y="30130"/>
                  </a:cubicBezTo>
                  <a:cubicBezTo>
                    <a:pt x="157630" y="30130"/>
                    <a:pt x="157646" y="30122"/>
                    <a:pt x="157646" y="30105"/>
                  </a:cubicBezTo>
                  <a:cubicBezTo>
                    <a:pt x="157680" y="30038"/>
                    <a:pt x="157680" y="29938"/>
                    <a:pt x="157680" y="29805"/>
                  </a:cubicBezTo>
                  <a:cubicBezTo>
                    <a:pt x="157780" y="29738"/>
                    <a:pt x="157913" y="29705"/>
                    <a:pt x="157980" y="29605"/>
                  </a:cubicBezTo>
                  <a:lnTo>
                    <a:pt x="158013" y="29605"/>
                  </a:lnTo>
                  <a:lnTo>
                    <a:pt x="158013" y="29571"/>
                  </a:lnTo>
                  <a:cubicBezTo>
                    <a:pt x="159081" y="28871"/>
                    <a:pt x="160015" y="27937"/>
                    <a:pt x="160282" y="26636"/>
                  </a:cubicBezTo>
                  <a:cubicBezTo>
                    <a:pt x="160348" y="26236"/>
                    <a:pt x="160348" y="25735"/>
                    <a:pt x="160282" y="25268"/>
                  </a:cubicBezTo>
                  <a:close/>
                  <a:moveTo>
                    <a:pt x="36860" y="30439"/>
                  </a:moveTo>
                  <a:lnTo>
                    <a:pt x="36994" y="30572"/>
                  </a:lnTo>
                  <a:cubicBezTo>
                    <a:pt x="36927" y="30539"/>
                    <a:pt x="36860" y="30539"/>
                    <a:pt x="36827" y="30472"/>
                  </a:cubicBezTo>
                  <a:lnTo>
                    <a:pt x="36860" y="30439"/>
                  </a:lnTo>
                  <a:close/>
                  <a:moveTo>
                    <a:pt x="157279" y="30105"/>
                  </a:moveTo>
                  <a:cubicBezTo>
                    <a:pt x="157312" y="30235"/>
                    <a:pt x="157313" y="30398"/>
                    <a:pt x="157344" y="30529"/>
                  </a:cubicBezTo>
                  <a:lnTo>
                    <a:pt x="157344" y="30529"/>
                  </a:lnTo>
                  <a:cubicBezTo>
                    <a:pt x="157322" y="30544"/>
                    <a:pt x="157301" y="30558"/>
                    <a:pt x="157279" y="30572"/>
                  </a:cubicBezTo>
                  <a:cubicBezTo>
                    <a:pt x="157246" y="30439"/>
                    <a:pt x="157146" y="30305"/>
                    <a:pt x="157113" y="30139"/>
                  </a:cubicBezTo>
                  <a:lnTo>
                    <a:pt x="157113" y="30105"/>
                  </a:lnTo>
                  <a:cubicBezTo>
                    <a:pt x="157129" y="30122"/>
                    <a:pt x="157146" y="30130"/>
                    <a:pt x="157171" y="30130"/>
                  </a:cubicBezTo>
                  <a:cubicBezTo>
                    <a:pt x="157196" y="30130"/>
                    <a:pt x="157229" y="30122"/>
                    <a:pt x="157279" y="30105"/>
                  </a:cubicBezTo>
                  <a:close/>
                  <a:moveTo>
                    <a:pt x="156079" y="29772"/>
                  </a:moveTo>
                  <a:cubicBezTo>
                    <a:pt x="155678" y="29938"/>
                    <a:pt x="155445" y="30272"/>
                    <a:pt x="155078" y="30472"/>
                  </a:cubicBezTo>
                  <a:cubicBezTo>
                    <a:pt x="154978" y="30539"/>
                    <a:pt x="155078" y="30606"/>
                    <a:pt x="155145" y="30606"/>
                  </a:cubicBezTo>
                  <a:cubicBezTo>
                    <a:pt x="155478" y="30439"/>
                    <a:pt x="155812" y="30139"/>
                    <a:pt x="156112" y="29872"/>
                  </a:cubicBezTo>
                  <a:lnTo>
                    <a:pt x="156079" y="29772"/>
                  </a:lnTo>
                  <a:close/>
                  <a:moveTo>
                    <a:pt x="94685" y="29555"/>
                  </a:moveTo>
                  <a:cubicBezTo>
                    <a:pt x="94651" y="29555"/>
                    <a:pt x="94618" y="29571"/>
                    <a:pt x="94601" y="29605"/>
                  </a:cubicBezTo>
                  <a:cubicBezTo>
                    <a:pt x="94468" y="29938"/>
                    <a:pt x="94601" y="30239"/>
                    <a:pt x="94735" y="30539"/>
                  </a:cubicBezTo>
                  <a:cubicBezTo>
                    <a:pt x="94755" y="30611"/>
                    <a:pt x="94802" y="30642"/>
                    <a:pt x="94855" y="30642"/>
                  </a:cubicBezTo>
                  <a:cubicBezTo>
                    <a:pt x="94973" y="30642"/>
                    <a:pt x="95125" y="30490"/>
                    <a:pt x="95102" y="30305"/>
                  </a:cubicBezTo>
                  <a:cubicBezTo>
                    <a:pt x="94968" y="30105"/>
                    <a:pt x="94935" y="29805"/>
                    <a:pt x="94768" y="29605"/>
                  </a:cubicBezTo>
                  <a:cubicBezTo>
                    <a:pt x="94751" y="29571"/>
                    <a:pt x="94718" y="29555"/>
                    <a:pt x="94685" y="29555"/>
                  </a:cubicBezTo>
                  <a:close/>
                  <a:moveTo>
                    <a:pt x="155913" y="30496"/>
                  </a:moveTo>
                  <a:cubicBezTo>
                    <a:pt x="155834" y="30496"/>
                    <a:pt x="155748" y="30559"/>
                    <a:pt x="155678" y="30606"/>
                  </a:cubicBezTo>
                  <a:cubicBezTo>
                    <a:pt x="155650" y="30634"/>
                    <a:pt x="155720" y="30712"/>
                    <a:pt x="155761" y="30712"/>
                  </a:cubicBezTo>
                  <a:cubicBezTo>
                    <a:pt x="155768" y="30712"/>
                    <a:pt x="155774" y="30710"/>
                    <a:pt x="155778" y="30706"/>
                  </a:cubicBezTo>
                  <a:cubicBezTo>
                    <a:pt x="155812" y="30639"/>
                    <a:pt x="155845" y="30606"/>
                    <a:pt x="155912" y="30606"/>
                  </a:cubicBezTo>
                  <a:lnTo>
                    <a:pt x="156012" y="30606"/>
                  </a:lnTo>
                  <a:cubicBezTo>
                    <a:pt x="156079" y="30606"/>
                    <a:pt x="156079" y="30572"/>
                    <a:pt x="156012" y="30539"/>
                  </a:cubicBezTo>
                  <a:cubicBezTo>
                    <a:pt x="155981" y="30508"/>
                    <a:pt x="155948" y="30496"/>
                    <a:pt x="155913" y="30496"/>
                  </a:cubicBezTo>
                  <a:close/>
                  <a:moveTo>
                    <a:pt x="150645" y="27424"/>
                  </a:moveTo>
                  <a:cubicBezTo>
                    <a:pt x="150631" y="27424"/>
                    <a:pt x="150617" y="27428"/>
                    <a:pt x="150608" y="27437"/>
                  </a:cubicBezTo>
                  <a:cubicBezTo>
                    <a:pt x="150341" y="27770"/>
                    <a:pt x="150308" y="28070"/>
                    <a:pt x="150308" y="28471"/>
                  </a:cubicBezTo>
                  <a:cubicBezTo>
                    <a:pt x="150308" y="29305"/>
                    <a:pt x="150074" y="29938"/>
                    <a:pt x="149674" y="30706"/>
                  </a:cubicBezTo>
                  <a:cubicBezTo>
                    <a:pt x="149641" y="30739"/>
                    <a:pt x="149774" y="30806"/>
                    <a:pt x="149807" y="30806"/>
                  </a:cubicBezTo>
                  <a:cubicBezTo>
                    <a:pt x="150108" y="30272"/>
                    <a:pt x="150408" y="29772"/>
                    <a:pt x="150475" y="29171"/>
                  </a:cubicBezTo>
                  <a:cubicBezTo>
                    <a:pt x="150508" y="28604"/>
                    <a:pt x="150441" y="28104"/>
                    <a:pt x="150675" y="27503"/>
                  </a:cubicBezTo>
                  <a:cubicBezTo>
                    <a:pt x="150724" y="27454"/>
                    <a:pt x="150683" y="27424"/>
                    <a:pt x="150645" y="27424"/>
                  </a:cubicBezTo>
                  <a:close/>
                  <a:moveTo>
                    <a:pt x="33124" y="30414"/>
                  </a:moveTo>
                  <a:cubicBezTo>
                    <a:pt x="33099" y="30414"/>
                    <a:pt x="33074" y="30422"/>
                    <a:pt x="33057" y="30439"/>
                  </a:cubicBezTo>
                  <a:lnTo>
                    <a:pt x="32991" y="30539"/>
                  </a:lnTo>
                  <a:cubicBezTo>
                    <a:pt x="32924" y="30606"/>
                    <a:pt x="32924" y="30706"/>
                    <a:pt x="32991" y="30772"/>
                  </a:cubicBezTo>
                  <a:cubicBezTo>
                    <a:pt x="33024" y="30839"/>
                    <a:pt x="33082" y="30872"/>
                    <a:pt x="33137" y="30872"/>
                  </a:cubicBezTo>
                  <a:cubicBezTo>
                    <a:pt x="33191" y="30872"/>
                    <a:pt x="33241" y="30839"/>
                    <a:pt x="33258" y="30772"/>
                  </a:cubicBezTo>
                  <a:cubicBezTo>
                    <a:pt x="33324" y="30706"/>
                    <a:pt x="33324" y="30606"/>
                    <a:pt x="33258" y="30539"/>
                  </a:cubicBezTo>
                  <a:cubicBezTo>
                    <a:pt x="33258" y="30472"/>
                    <a:pt x="33224" y="30439"/>
                    <a:pt x="33191" y="30439"/>
                  </a:cubicBezTo>
                  <a:cubicBezTo>
                    <a:pt x="33174" y="30422"/>
                    <a:pt x="33149" y="30414"/>
                    <a:pt x="33124" y="30414"/>
                  </a:cubicBezTo>
                  <a:close/>
                  <a:moveTo>
                    <a:pt x="179636" y="29735"/>
                  </a:moveTo>
                  <a:cubicBezTo>
                    <a:pt x="179623" y="29735"/>
                    <a:pt x="179616" y="29746"/>
                    <a:pt x="179629" y="29772"/>
                  </a:cubicBezTo>
                  <a:cubicBezTo>
                    <a:pt x="179529" y="30139"/>
                    <a:pt x="179362" y="30539"/>
                    <a:pt x="179462" y="30906"/>
                  </a:cubicBezTo>
                  <a:cubicBezTo>
                    <a:pt x="179462" y="30939"/>
                    <a:pt x="179495" y="30956"/>
                    <a:pt x="179529" y="30956"/>
                  </a:cubicBezTo>
                  <a:cubicBezTo>
                    <a:pt x="179562" y="30956"/>
                    <a:pt x="179595" y="30939"/>
                    <a:pt x="179595" y="30906"/>
                  </a:cubicBezTo>
                  <a:cubicBezTo>
                    <a:pt x="179629" y="30539"/>
                    <a:pt x="179662" y="30205"/>
                    <a:pt x="179695" y="29805"/>
                  </a:cubicBezTo>
                  <a:cubicBezTo>
                    <a:pt x="179695" y="29764"/>
                    <a:pt x="179657" y="29735"/>
                    <a:pt x="179636" y="29735"/>
                  </a:cubicBezTo>
                  <a:close/>
                  <a:moveTo>
                    <a:pt x="137932" y="23375"/>
                  </a:moveTo>
                  <a:cubicBezTo>
                    <a:pt x="137916" y="23375"/>
                    <a:pt x="137899" y="23384"/>
                    <a:pt x="137899" y="23400"/>
                  </a:cubicBezTo>
                  <a:cubicBezTo>
                    <a:pt x="137098" y="25869"/>
                    <a:pt x="138599" y="28371"/>
                    <a:pt x="138099" y="30872"/>
                  </a:cubicBezTo>
                  <a:cubicBezTo>
                    <a:pt x="138059" y="30932"/>
                    <a:pt x="138103" y="30980"/>
                    <a:pt x="138159" y="30980"/>
                  </a:cubicBezTo>
                  <a:cubicBezTo>
                    <a:pt x="138196" y="30980"/>
                    <a:pt x="138239" y="30959"/>
                    <a:pt x="138266" y="30906"/>
                  </a:cubicBezTo>
                  <a:cubicBezTo>
                    <a:pt x="139166" y="28437"/>
                    <a:pt x="137599" y="25902"/>
                    <a:pt x="137966" y="23400"/>
                  </a:cubicBezTo>
                  <a:cubicBezTo>
                    <a:pt x="137966" y="23384"/>
                    <a:pt x="137949" y="23375"/>
                    <a:pt x="137932" y="23375"/>
                  </a:cubicBezTo>
                  <a:close/>
                  <a:moveTo>
                    <a:pt x="124456" y="30872"/>
                  </a:moveTo>
                  <a:lnTo>
                    <a:pt x="124423" y="30906"/>
                  </a:lnTo>
                  <a:lnTo>
                    <a:pt x="124423" y="30939"/>
                  </a:lnTo>
                  <a:lnTo>
                    <a:pt x="124423" y="31039"/>
                  </a:lnTo>
                  <a:lnTo>
                    <a:pt x="124456" y="31106"/>
                  </a:lnTo>
                  <a:lnTo>
                    <a:pt x="124556" y="31106"/>
                  </a:lnTo>
                  <a:cubicBezTo>
                    <a:pt x="124589" y="31106"/>
                    <a:pt x="124656" y="31073"/>
                    <a:pt x="124656" y="31039"/>
                  </a:cubicBezTo>
                  <a:lnTo>
                    <a:pt x="124656" y="30939"/>
                  </a:lnTo>
                  <a:lnTo>
                    <a:pt x="124656" y="30906"/>
                  </a:lnTo>
                  <a:lnTo>
                    <a:pt x="124623" y="30872"/>
                  </a:lnTo>
                  <a:close/>
                  <a:moveTo>
                    <a:pt x="155645" y="30739"/>
                  </a:moveTo>
                  <a:cubicBezTo>
                    <a:pt x="155345" y="30739"/>
                    <a:pt x="155078" y="30906"/>
                    <a:pt x="154844" y="31073"/>
                  </a:cubicBezTo>
                  <a:cubicBezTo>
                    <a:pt x="154794" y="31098"/>
                    <a:pt x="154820" y="31162"/>
                    <a:pt x="154865" y="31162"/>
                  </a:cubicBezTo>
                  <a:cubicBezTo>
                    <a:pt x="154879" y="31162"/>
                    <a:pt x="154895" y="31155"/>
                    <a:pt x="154911" y="31139"/>
                  </a:cubicBezTo>
                  <a:cubicBezTo>
                    <a:pt x="155145" y="30972"/>
                    <a:pt x="155411" y="30906"/>
                    <a:pt x="155645" y="30739"/>
                  </a:cubicBezTo>
                  <a:close/>
                  <a:moveTo>
                    <a:pt x="121204" y="30314"/>
                  </a:moveTo>
                  <a:cubicBezTo>
                    <a:pt x="121179" y="30314"/>
                    <a:pt x="121154" y="30322"/>
                    <a:pt x="121154" y="30339"/>
                  </a:cubicBezTo>
                  <a:cubicBezTo>
                    <a:pt x="121087" y="30639"/>
                    <a:pt x="120987" y="30906"/>
                    <a:pt x="120820" y="31106"/>
                  </a:cubicBezTo>
                  <a:cubicBezTo>
                    <a:pt x="120797" y="31129"/>
                    <a:pt x="120837" y="31183"/>
                    <a:pt x="120875" y="31183"/>
                  </a:cubicBezTo>
                  <a:cubicBezTo>
                    <a:pt x="120892" y="31183"/>
                    <a:pt x="120910" y="31171"/>
                    <a:pt x="120920" y="31139"/>
                  </a:cubicBezTo>
                  <a:cubicBezTo>
                    <a:pt x="121120" y="30906"/>
                    <a:pt x="121187" y="30639"/>
                    <a:pt x="121254" y="30339"/>
                  </a:cubicBezTo>
                  <a:cubicBezTo>
                    <a:pt x="121254" y="30322"/>
                    <a:pt x="121229" y="30314"/>
                    <a:pt x="121204" y="30314"/>
                  </a:cubicBezTo>
                  <a:close/>
                  <a:moveTo>
                    <a:pt x="119474" y="30626"/>
                  </a:moveTo>
                  <a:cubicBezTo>
                    <a:pt x="119455" y="30626"/>
                    <a:pt x="119419" y="30657"/>
                    <a:pt x="119419" y="30706"/>
                  </a:cubicBezTo>
                  <a:cubicBezTo>
                    <a:pt x="119419" y="30806"/>
                    <a:pt x="119386" y="30972"/>
                    <a:pt x="119252" y="31073"/>
                  </a:cubicBezTo>
                  <a:cubicBezTo>
                    <a:pt x="119219" y="31106"/>
                    <a:pt x="119219" y="31206"/>
                    <a:pt x="119286" y="31206"/>
                  </a:cubicBezTo>
                  <a:cubicBezTo>
                    <a:pt x="119386" y="31206"/>
                    <a:pt x="119486" y="31106"/>
                    <a:pt x="119519" y="30972"/>
                  </a:cubicBezTo>
                  <a:cubicBezTo>
                    <a:pt x="119586" y="30872"/>
                    <a:pt x="119519" y="30739"/>
                    <a:pt x="119486" y="30639"/>
                  </a:cubicBezTo>
                  <a:cubicBezTo>
                    <a:pt x="119486" y="30630"/>
                    <a:pt x="119481" y="30626"/>
                    <a:pt x="119474" y="30626"/>
                  </a:cubicBezTo>
                  <a:close/>
                  <a:moveTo>
                    <a:pt x="161683" y="29205"/>
                  </a:moveTo>
                  <a:cubicBezTo>
                    <a:pt x="161649" y="29305"/>
                    <a:pt x="161582" y="29405"/>
                    <a:pt x="161516" y="29471"/>
                  </a:cubicBezTo>
                  <a:cubicBezTo>
                    <a:pt x="161182" y="29972"/>
                    <a:pt x="160749" y="30405"/>
                    <a:pt x="160282" y="30772"/>
                  </a:cubicBezTo>
                  <a:cubicBezTo>
                    <a:pt x="160248" y="30772"/>
                    <a:pt x="160181" y="30772"/>
                    <a:pt x="160181" y="30806"/>
                  </a:cubicBezTo>
                  <a:cubicBezTo>
                    <a:pt x="160015" y="30939"/>
                    <a:pt x="159848" y="31106"/>
                    <a:pt x="159681" y="31239"/>
                  </a:cubicBezTo>
                  <a:cubicBezTo>
                    <a:pt x="159648" y="31073"/>
                    <a:pt x="159648" y="30906"/>
                    <a:pt x="159614" y="30739"/>
                  </a:cubicBezTo>
                  <a:cubicBezTo>
                    <a:pt x="160348" y="30272"/>
                    <a:pt x="161149" y="29872"/>
                    <a:pt x="161683" y="29205"/>
                  </a:cubicBezTo>
                  <a:close/>
                  <a:moveTo>
                    <a:pt x="115283" y="30739"/>
                  </a:moveTo>
                  <a:cubicBezTo>
                    <a:pt x="115216" y="30739"/>
                    <a:pt x="115116" y="30806"/>
                    <a:pt x="115083" y="30872"/>
                  </a:cubicBezTo>
                  <a:lnTo>
                    <a:pt x="114983" y="30939"/>
                  </a:lnTo>
                  <a:cubicBezTo>
                    <a:pt x="114949" y="30939"/>
                    <a:pt x="114916" y="30972"/>
                    <a:pt x="114882" y="30972"/>
                  </a:cubicBezTo>
                  <a:cubicBezTo>
                    <a:pt x="114716" y="31039"/>
                    <a:pt x="114749" y="31306"/>
                    <a:pt x="114882" y="31306"/>
                  </a:cubicBezTo>
                  <a:cubicBezTo>
                    <a:pt x="114983" y="31306"/>
                    <a:pt x="115116" y="31273"/>
                    <a:pt x="115249" y="31239"/>
                  </a:cubicBezTo>
                  <a:cubicBezTo>
                    <a:pt x="115349" y="31206"/>
                    <a:pt x="115516" y="31039"/>
                    <a:pt x="115450" y="30872"/>
                  </a:cubicBezTo>
                  <a:cubicBezTo>
                    <a:pt x="115450" y="30772"/>
                    <a:pt x="115349" y="30739"/>
                    <a:pt x="115283" y="30739"/>
                  </a:cubicBezTo>
                  <a:close/>
                  <a:moveTo>
                    <a:pt x="124990" y="30972"/>
                  </a:moveTo>
                  <a:cubicBezTo>
                    <a:pt x="124956" y="30972"/>
                    <a:pt x="124923" y="31073"/>
                    <a:pt x="124890" y="31106"/>
                  </a:cubicBezTo>
                  <a:cubicBezTo>
                    <a:pt x="124823" y="31173"/>
                    <a:pt x="124790" y="31239"/>
                    <a:pt x="124790" y="31306"/>
                  </a:cubicBezTo>
                  <a:cubicBezTo>
                    <a:pt x="124790" y="31355"/>
                    <a:pt x="124807" y="31386"/>
                    <a:pt x="124843" y="31386"/>
                  </a:cubicBezTo>
                  <a:cubicBezTo>
                    <a:pt x="124856" y="31386"/>
                    <a:pt x="124872" y="31382"/>
                    <a:pt x="124890" y="31373"/>
                  </a:cubicBezTo>
                  <a:cubicBezTo>
                    <a:pt x="124923" y="31306"/>
                    <a:pt x="124956" y="31273"/>
                    <a:pt x="124990" y="31173"/>
                  </a:cubicBezTo>
                  <a:cubicBezTo>
                    <a:pt x="125023" y="31139"/>
                    <a:pt x="125090" y="31106"/>
                    <a:pt x="125090" y="31006"/>
                  </a:cubicBezTo>
                  <a:lnTo>
                    <a:pt x="124990" y="30972"/>
                  </a:lnTo>
                  <a:close/>
                  <a:moveTo>
                    <a:pt x="125623" y="31306"/>
                  </a:moveTo>
                  <a:lnTo>
                    <a:pt x="125523" y="31373"/>
                  </a:lnTo>
                  <a:lnTo>
                    <a:pt x="125523" y="31406"/>
                  </a:lnTo>
                  <a:lnTo>
                    <a:pt x="125590" y="31406"/>
                  </a:lnTo>
                  <a:lnTo>
                    <a:pt x="125657" y="31373"/>
                  </a:lnTo>
                  <a:lnTo>
                    <a:pt x="125657" y="31306"/>
                  </a:lnTo>
                  <a:close/>
                  <a:moveTo>
                    <a:pt x="160415" y="28871"/>
                  </a:moveTo>
                  <a:cubicBezTo>
                    <a:pt x="160248" y="29138"/>
                    <a:pt x="160115" y="29471"/>
                    <a:pt x="159948" y="29772"/>
                  </a:cubicBezTo>
                  <a:lnTo>
                    <a:pt x="159948" y="29805"/>
                  </a:lnTo>
                  <a:cubicBezTo>
                    <a:pt x="159815" y="29905"/>
                    <a:pt x="159681" y="29972"/>
                    <a:pt x="159514" y="30072"/>
                  </a:cubicBezTo>
                  <a:cubicBezTo>
                    <a:pt x="158981" y="30339"/>
                    <a:pt x="158147" y="30706"/>
                    <a:pt x="157780" y="31239"/>
                  </a:cubicBezTo>
                  <a:cubicBezTo>
                    <a:pt x="157680" y="31273"/>
                    <a:pt x="157646" y="31306"/>
                    <a:pt x="157580" y="31406"/>
                  </a:cubicBezTo>
                  <a:lnTo>
                    <a:pt x="157313" y="30772"/>
                  </a:lnTo>
                  <a:cubicBezTo>
                    <a:pt x="158280" y="30239"/>
                    <a:pt x="159581" y="29705"/>
                    <a:pt x="160415" y="28871"/>
                  </a:cubicBezTo>
                  <a:close/>
                  <a:moveTo>
                    <a:pt x="41051" y="28565"/>
                  </a:moveTo>
                  <a:cubicBezTo>
                    <a:pt x="40904" y="28565"/>
                    <a:pt x="40764" y="28739"/>
                    <a:pt x="40896" y="28871"/>
                  </a:cubicBezTo>
                  <a:cubicBezTo>
                    <a:pt x="42197" y="30139"/>
                    <a:pt x="43832" y="31439"/>
                    <a:pt x="45733" y="31439"/>
                  </a:cubicBezTo>
                  <a:cubicBezTo>
                    <a:pt x="45867" y="31439"/>
                    <a:pt x="45867" y="31306"/>
                    <a:pt x="45766" y="31273"/>
                  </a:cubicBezTo>
                  <a:cubicBezTo>
                    <a:pt x="43932" y="30806"/>
                    <a:pt x="42531" y="29905"/>
                    <a:pt x="41163" y="28604"/>
                  </a:cubicBezTo>
                  <a:cubicBezTo>
                    <a:pt x="41129" y="28576"/>
                    <a:pt x="41090" y="28565"/>
                    <a:pt x="41051" y="28565"/>
                  </a:cubicBezTo>
                  <a:close/>
                  <a:moveTo>
                    <a:pt x="142352" y="30581"/>
                  </a:moveTo>
                  <a:cubicBezTo>
                    <a:pt x="142327" y="30581"/>
                    <a:pt x="142302" y="30589"/>
                    <a:pt x="142302" y="30606"/>
                  </a:cubicBezTo>
                  <a:cubicBezTo>
                    <a:pt x="142269" y="30772"/>
                    <a:pt x="142202" y="30939"/>
                    <a:pt x="142269" y="31106"/>
                  </a:cubicBezTo>
                  <a:cubicBezTo>
                    <a:pt x="142302" y="31239"/>
                    <a:pt x="142402" y="31406"/>
                    <a:pt x="142469" y="31439"/>
                  </a:cubicBezTo>
                  <a:lnTo>
                    <a:pt x="142502" y="31406"/>
                  </a:lnTo>
                  <a:cubicBezTo>
                    <a:pt x="142502" y="31306"/>
                    <a:pt x="142469" y="31273"/>
                    <a:pt x="142435" y="31239"/>
                  </a:cubicBezTo>
                  <a:cubicBezTo>
                    <a:pt x="142402" y="31139"/>
                    <a:pt x="142335" y="31106"/>
                    <a:pt x="142335" y="31039"/>
                  </a:cubicBezTo>
                  <a:cubicBezTo>
                    <a:pt x="142335" y="30872"/>
                    <a:pt x="142335" y="30739"/>
                    <a:pt x="142402" y="30606"/>
                  </a:cubicBezTo>
                  <a:cubicBezTo>
                    <a:pt x="142402" y="30589"/>
                    <a:pt x="142377" y="30581"/>
                    <a:pt x="142352" y="30581"/>
                  </a:cubicBezTo>
                  <a:close/>
                  <a:moveTo>
                    <a:pt x="164351" y="26736"/>
                  </a:moveTo>
                  <a:lnTo>
                    <a:pt x="164351" y="26736"/>
                  </a:lnTo>
                  <a:cubicBezTo>
                    <a:pt x="164184" y="27136"/>
                    <a:pt x="164118" y="27703"/>
                    <a:pt x="164018" y="28204"/>
                  </a:cubicBezTo>
                  <a:cubicBezTo>
                    <a:pt x="163917" y="28804"/>
                    <a:pt x="163951" y="29405"/>
                    <a:pt x="163484" y="29972"/>
                  </a:cubicBezTo>
                  <a:cubicBezTo>
                    <a:pt x="163250" y="30305"/>
                    <a:pt x="162917" y="30606"/>
                    <a:pt x="162583" y="30906"/>
                  </a:cubicBezTo>
                  <a:cubicBezTo>
                    <a:pt x="162350" y="31106"/>
                    <a:pt x="162116" y="31273"/>
                    <a:pt x="161849" y="31473"/>
                  </a:cubicBezTo>
                  <a:cubicBezTo>
                    <a:pt x="162116" y="31273"/>
                    <a:pt x="162316" y="31073"/>
                    <a:pt x="162516" y="30872"/>
                  </a:cubicBezTo>
                  <a:cubicBezTo>
                    <a:pt x="163150" y="30205"/>
                    <a:pt x="163017" y="29271"/>
                    <a:pt x="163517" y="28537"/>
                  </a:cubicBezTo>
                  <a:cubicBezTo>
                    <a:pt x="163584" y="28471"/>
                    <a:pt x="163517" y="28437"/>
                    <a:pt x="163484" y="28437"/>
                  </a:cubicBezTo>
                  <a:cubicBezTo>
                    <a:pt x="163684" y="27970"/>
                    <a:pt x="163984" y="27136"/>
                    <a:pt x="164351" y="26736"/>
                  </a:cubicBezTo>
                  <a:close/>
                  <a:moveTo>
                    <a:pt x="178757" y="30556"/>
                  </a:moveTo>
                  <a:cubicBezTo>
                    <a:pt x="178720" y="30556"/>
                    <a:pt x="178678" y="30572"/>
                    <a:pt x="178661" y="30606"/>
                  </a:cubicBezTo>
                  <a:lnTo>
                    <a:pt x="178661" y="31106"/>
                  </a:lnTo>
                  <a:cubicBezTo>
                    <a:pt x="178661" y="31239"/>
                    <a:pt x="178628" y="31406"/>
                    <a:pt x="178695" y="31473"/>
                  </a:cubicBezTo>
                  <a:lnTo>
                    <a:pt x="178795" y="31473"/>
                  </a:lnTo>
                  <a:cubicBezTo>
                    <a:pt x="178928" y="31406"/>
                    <a:pt x="178862" y="31239"/>
                    <a:pt x="178862" y="31106"/>
                  </a:cubicBezTo>
                  <a:cubicBezTo>
                    <a:pt x="178862" y="30939"/>
                    <a:pt x="178828" y="30772"/>
                    <a:pt x="178828" y="30606"/>
                  </a:cubicBezTo>
                  <a:cubicBezTo>
                    <a:pt x="178828" y="30572"/>
                    <a:pt x="178795" y="30556"/>
                    <a:pt x="178757" y="30556"/>
                  </a:cubicBezTo>
                  <a:close/>
                  <a:moveTo>
                    <a:pt x="162116" y="27236"/>
                  </a:moveTo>
                  <a:cubicBezTo>
                    <a:pt x="162116" y="27703"/>
                    <a:pt x="162083" y="28104"/>
                    <a:pt x="161949" y="28571"/>
                  </a:cubicBezTo>
                  <a:cubicBezTo>
                    <a:pt x="161783" y="28871"/>
                    <a:pt x="161582" y="29138"/>
                    <a:pt x="161349" y="29371"/>
                  </a:cubicBezTo>
                  <a:cubicBezTo>
                    <a:pt x="160448" y="30239"/>
                    <a:pt x="159147" y="30606"/>
                    <a:pt x="158313" y="31540"/>
                  </a:cubicBezTo>
                  <a:cubicBezTo>
                    <a:pt x="158280" y="31406"/>
                    <a:pt x="158280" y="31306"/>
                    <a:pt x="158247" y="31173"/>
                  </a:cubicBezTo>
                  <a:lnTo>
                    <a:pt x="158180" y="31139"/>
                  </a:lnTo>
                  <a:cubicBezTo>
                    <a:pt x="158747" y="30739"/>
                    <a:pt x="159414" y="30439"/>
                    <a:pt x="160015" y="30105"/>
                  </a:cubicBezTo>
                  <a:cubicBezTo>
                    <a:pt x="160782" y="29738"/>
                    <a:pt x="161249" y="29371"/>
                    <a:pt x="161516" y="28571"/>
                  </a:cubicBezTo>
                  <a:cubicBezTo>
                    <a:pt x="161683" y="28104"/>
                    <a:pt x="161949" y="27703"/>
                    <a:pt x="162116" y="27236"/>
                  </a:cubicBezTo>
                  <a:close/>
                  <a:moveTo>
                    <a:pt x="24918" y="31239"/>
                  </a:moveTo>
                  <a:lnTo>
                    <a:pt x="24885" y="31273"/>
                  </a:lnTo>
                  <a:lnTo>
                    <a:pt x="24852" y="31306"/>
                  </a:lnTo>
                  <a:lnTo>
                    <a:pt x="24852" y="31406"/>
                  </a:lnTo>
                  <a:cubicBezTo>
                    <a:pt x="24852" y="31439"/>
                    <a:pt x="24852" y="31473"/>
                    <a:pt x="24885" y="31540"/>
                  </a:cubicBezTo>
                  <a:cubicBezTo>
                    <a:pt x="24918" y="31540"/>
                    <a:pt x="24985" y="31573"/>
                    <a:pt x="25018" y="31573"/>
                  </a:cubicBezTo>
                  <a:lnTo>
                    <a:pt x="25085" y="31573"/>
                  </a:lnTo>
                  <a:lnTo>
                    <a:pt x="25152" y="31540"/>
                  </a:lnTo>
                  <a:lnTo>
                    <a:pt x="25185" y="31473"/>
                  </a:lnTo>
                  <a:lnTo>
                    <a:pt x="25185" y="31406"/>
                  </a:lnTo>
                  <a:cubicBezTo>
                    <a:pt x="25185" y="31373"/>
                    <a:pt x="25185" y="31306"/>
                    <a:pt x="25152" y="31273"/>
                  </a:cubicBezTo>
                  <a:cubicBezTo>
                    <a:pt x="25085" y="31239"/>
                    <a:pt x="25052" y="31239"/>
                    <a:pt x="25018" y="31239"/>
                  </a:cubicBezTo>
                  <a:close/>
                  <a:moveTo>
                    <a:pt x="40660" y="30517"/>
                  </a:moveTo>
                  <a:cubicBezTo>
                    <a:pt x="40610" y="30517"/>
                    <a:pt x="40537" y="30588"/>
                    <a:pt x="40563" y="30639"/>
                  </a:cubicBezTo>
                  <a:cubicBezTo>
                    <a:pt x="40663" y="30906"/>
                    <a:pt x="40830" y="31139"/>
                    <a:pt x="41030" y="31306"/>
                  </a:cubicBezTo>
                  <a:cubicBezTo>
                    <a:pt x="41163" y="31406"/>
                    <a:pt x="41230" y="31473"/>
                    <a:pt x="41363" y="31540"/>
                  </a:cubicBezTo>
                  <a:cubicBezTo>
                    <a:pt x="41497" y="31606"/>
                    <a:pt x="41697" y="31606"/>
                    <a:pt x="41830" y="31640"/>
                  </a:cubicBezTo>
                  <a:cubicBezTo>
                    <a:pt x="41930" y="31640"/>
                    <a:pt x="41997" y="31540"/>
                    <a:pt x="41897" y="31473"/>
                  </a:cubicBezTo>
                  <a:cubicBezTo>
                    <a:pt x="41664" y="31373"/>
                    <a:pt x="41530" y="31206"/>
                    <a:pt x="41330" y="31039"/>
                  </a:cubicBezTo>
                  <a:cubicBezTo>
                    <a:pt x="41163" y="30872"/>
                    <a:pt x="40930" y="30706"/>
                    <a:pt x="40696" y="30539"/>
                  </a:cubicBezTo>
                  <a:cubicBezTo>
                    <a:pt x="40688" y="30523"/>
                    <a:pt x="40675" y="30517"/>
                    <a:pt x="40660" y="30517"/>
                  </a:cubicBezTo>
                  <a:close/>
                  <a:moveTo>
                    <a:pt x="162316" y="29438"/>
                  </a:moveTo>
                  <a:cubicBezTo>
                    <a:pt x="162316" y="29505"/>
                    <a:pt x="162316" y="29605"/>
                    <a:pt x="162283" y="29705"/>
                  </a:cubicBezTo>
                  <a:cubicBezTo>
                    <a:pt x="162016" y="30105"/>
                    <a:pt x="161783" y="30539"/>
                    <a:pt x="161449" y="30906"/>
                  </a:cubicBezTo>
                  <a:cubicBezTo>
                    <a:pt x="161182" y="31173"/>
                    <a:pt x="160915" y="31439"/>
                    <a:pt x="160615" y="31706"/>
                  </a:cubicBezTo>
                  <a:cubicBezTo>
                    <a:pt x="160615" y="31640"/>
                    <a:pt x="160548" y="31640"/>
                    <a:pt x="160548" y="31606"/>
                  </a:cubicBezTo>
                  <a:cubicBezTo>
                    <a:pt x="160515" y="31473"/>
                    <a:pt x="160448" y="31373"/>
                    <a:pt x="160415" y="31239"/>
                  </a:cubicBezTo>
                  <a:cubicBezTo>
                    <a:pt x="160915" y="30872"/>
                    <a:pt x="161349" y="30439"/>
                    <a:pt x="161783" y="29972"/>
                  </a:cubicBezTo>
                  <a:lnTo>
                    <a:pt x="161783" y="30038"/>
                  </a:lnTo>
                  <a:cubicBezTo>
                    <a:pt x="161783" y="30081"/>
                    <a:pt x="161851" y="30138"/>
                    <a:pt x="161909" y="30138"/>
                  </a:cubicBezTo>
                  <a:cubicBezTo>
                    <a:pt x="161942" y="30138"/>
                    <a:pt x="161971" y="30120"/>
                    <a:pt x="161983" y="30072"/>
                  </a:cubicBezTo>
                  <a:cubicBezTo>
                    <a:pt x="162116" y="29872"/>
                    <a:pt x="162183" y="29638"/>
                    <a:pt x="162316" y="29438"/>
                  </a:cubicBezTo>
                  <a:close/>
                  <a:moveTo>
                    <a:pt x="46801" y="31335"/>
                  </a:moveTo>
                  <a:cubicBezTo>
                    <a:pt x="46751" y="31335"/>
                    <a:pt x="46698" y="31360"/>
                    <a:pt x="46667" y="31406"/>
                  </a:cubicBezTo>
                  <a:cubicBezTo>
                    <a:pt x="46567" y="31473"/>
                    <a:pt x="46567" y="31606"/>
                    <a:pt x="46700" y="31706"/>
                  </a:cubicBezTo>
                  <a:lnTo>
                    <a:pt x="46767" y="31740"/>
                  </a:lnTo>
                  <a:cubicBezTo>
                    <a:pt x="46867" y="31740"/>
                    <a:pt x="46934" y="31740"/>
                    <a:pt x="47001" y="31706"/>
                  </a:cubicBezTo>
                  <a:cubicBezTo>
                    <a:pt x="47067" y="31640"/>
                    <a:pt x="47067" y="31573"/>
                    <a:pt x="47034" y="31473"/>
                  </a:cubicBezTo>
                  <a:lnTo>
                    <a:pt x="46934" y="31439"/>
                  </a:lnTo>
                  <a:cubicBezTo>
                    <a:pt x="46916" y="31368"/>
                    <a:pt x="46860" y="31335"/>
                    <a:pt x="46801" y="31335"/>
                  </a:cubicBezTo>
                  <a:close/>
                  <a:moveTo>
                    <a:pt x="117613" y="30592"/>
                  </a:moveTo>
                  <a:cubicBezTo>
                    <a:pt x="117604" y="30592"/>
                    <a:pt x="117594" y="30596"/>
                    <a:pt x="117584" y="30606"/>
                  </a:cubicBezTo>
                  <a:lnTo>
                    <a:pt x="117084" y="31106"/>
                  </a:lnTo>
                  <a:cubicBezTo>
                    <a:pt x="116984" y="31173"/>
                    <a:pt x="116951" y="31273"/>
                    <a:pt x="116917" y="31373"/>
                  </a:cubicBezTo>
                  <a:cubicBezTo>
                    <a:pt x="116884" y="31473"/>
                    <a:pt x="116750" y="31606"/>
                    <a:pt x="116650" y="31706"/>
                  </a:cubicBezTo>
                  <a:cubicBezTo>
                    <a:pt x="116627" y="31730"/>
                    <a:pt x="116637" y="31754"/>
                    <a:pt x="116680" y="31754"/>
                  </a:cubicBezTo>
                  <a:cubicBezTo>
                    <a:pt x="116698" y="31754"/>
                    <a:pt x="116721" y="31749"/>
                    <a:pt x="116750" y="31740"/>
                  </a:cubicBezTo>
                  <a:cubicBezTo>
                    <a:pt x="116951" y="31606"/>
                    <a:pt x="117184" y="31473"/>
                    <a:pt x="117318" y="31306"/>
                  </a:cubicBezTo>
                  <a:cubicBezTo>
                    <a:pt x="117451" y="31139"/>
                    <a:pt x="117518" y="30872"/>
                    <a:pt x="117651" y="30639"/>
                  </a:cubicBezTo>
                  <a:cubicBezTo>
                    <a:pt x="117651" y="30615"/>
                    <a:pt x="117634" y="30592"/>
                    <a:pt x="117613" y="30592"/>
                  </a:cubicBezTo>
                  <a:close/>
                  <a:moveTo>
                    <a:pt x="26586" y="31306"/>
                  </a:moveTo>
                  <a:lnTo>
                    <a:pt x="25986" y="31706"/>
                  </a:lnTo>
                  <a:cubicBezTo>
                    <a:pt x="25919" y="31740"/>
                    <a:pt x="25986" y="31806"/>
                    <a:pt x="26019" y="31806"/>
                  </a:cubicBezTo>
                  <a:cubicBezTo>
                    <a:pt x="26219" y="31640"/>
                    <a:pt x="26386" y="31473"/>
                    <a:pt x="26586" y="31373"/>
                  </a:cubicBezTo>
                  <a:lnTo>
                    <a:pt x="26586" y="31306"/>
                  </a:lnTo>
                  <a:close/>
                  <a:moveTo>
                    <a:pt x="126323" y="31460"/>
                  </a:moveTo>
                  <a:cubicBezTo>
                    <a:pt x="126311" y="31460"/>
                    <a:pt x="126300" y="31464"/>
                    <a:pt x="126291" y="31473"/>
                  </a:cubicBezTo>
                  <a:cubicBezTo>
                    <a:pt x="126257" y="31540"/>
                    <a:pt x="126257" y="31606"/>
                    <a:pt x="126224" y="31640"/>
                  </a:cubicBezTo>
                  <a:cubicBezTo>
                    <a:pt x="126224" y="31706"/>
                    <a:pt x="126157" y="31740"/>
                    <a:pt x="126157" y="31806"/>
                  </a:cubicBezTo>
                  <a:cubicBezTo>
                    <a:pt x="126257" y="31740"/>
                    <a:pt x="126324" y="31606"/>
                    <a:pt x="126391" y="31540"/>
                  </a:cubicBezTo>
                  <a:cubicBezTo>
                    <a:pt x="126391" y="31491"/>
                    <a:pt x="126355" y="31460"/>
                    <a:pt x="126323" y="31460"/>
                  </a:cubicBezTo>
                  <a:close/>
                  <a:moveTo>
                    <a:pt x="186167" y="28938"/>
                  </a:moveTo>
                  <a:cubicBezTo>
                    <a:pt x="185967" y="29972"/>
                    <a:pt x="185199" y="31039"/>
                    <a:pt x="184499" y="31773"/>
                  </a:cubicBezTo>
                  <a:cubicBezTo>
                    <a:pt x="184476" y="31796"/>
                    <a:pt x="184500" y="31835"/>
                    <a:pt x="184540" y="31835"/>
                  </a:cubicBezTo>
                  <a:cubicBezTo>
                    <a:pt x="184558" y="31835"/>
                    <a:pt x="184578" y="31827"/>
                    <a:pt x="184599" y="31806"/>
                  </a:cubicBezTo>
                  <a:cubicBezTo>
                    <a:pt x="184999" y="31373"/>
                    <a:pt x="185366" y="30872"/>
                    <a:pt x="185666" y="30372"/>
                  </a:cubicBezTo>
                  <a:cubicBezTo>
                    <a:pt x="185933" y="29938"/>
                    <a:pt x="186267" y="29438"/>
                    <a:pt x="186267" y="28938"/>
                  </a:cubicBezTo>
                  <a:close/>
                  <a:moveTo>
                    <a:pt x="178031" y="30903"/>
                  </a:moveTo>
                  <a:cubicBezTo>
                    <a:pt x="177993" y="30903"/>
                    <a:pt x="177953" y="30914"/>
                    <a:pt x="177928" y="30939"/>
                  </a:cubicBezTo>
                  <a:cubicBezTo>
                    <a:pt x="177861" y="31206"/>
                    <a:pt x="177827" y="31573"/>
                    <a:pt x="177928" y="31806"/>
                  </a:cubicBezTo>
                  <a:cubicBezTo>
                    <a:pt x="177941" y="31848"/>
                    <a:pt x="177967" y="31867"/>
                    <a:pt x="177992" y="31867"/>
                  </a:cubicBezTo>
                  <a:cubicBezTo>
                    <a:pt x="178027" y="31867"/>
                    <a:pt x="178061" y="31831"/>
                    <a:pt x="178061" y="31773"/>
                  </a:cubicBezTo>
                  <a:cubicBezTo>
                    <a:pt x="178128" y="31640"/>
                    <a:pt x="178061" y="31540"/>
                    <a:pt x="178061" y="31406"/>
                  </a:cubicBezTo>
                  <a:cubicBezTo>
                    <a:pt x="178061" y="31273"/>
                    <a:pt x="178128" y="31106"/>
                    <a:pt x="178128" y="30972"/>
                  </a:cubicBezTo>
                  <a:cubicBezTo>
                    <a:pt x="178148" y="30931"/>
                    <a:pt x="178092" y="30903"/>
                    <a:pt x="178031" y="30903"/>
                  </a:cubicBezTo>
                  <a:close/>
                  <a:moveTo>
                    <a:pt x="24369" y="31286"/>
                  </a:moveTo>
                  <a:cubicBezTo>
                    <a:pt x="24320" y="31286"/>
                    <a:pt x="24272" y="31309"/>
                    <a:pt x="24251" y="31373"/>
                  </a:cubicBezTo>
                  <a:cubicBezTo>
                    <a:pt x="24218" y="31439"/>
                    <a:pt x="24218" y="31573"/>
                    <a:pt x="24218" y="31640"/>
                  </a:cubicBezTo>
                  <a:cubicBezTo>
                    <a:pt x="24218" y="31740"/>
                    <a:pt x="24251" y="31806"/>
                    <a:pt x="24385" y="31873"/>
                  </a:cubicBezTo>
                  <a:lnTo>
                    <a:pt x="24451" y="31806"/>
                  </a:lnTo>
                  <a:lnTo>
                    <a:pt x="24451" y="31740"/>
                  </a:lnTo>
                  <a:lnTo>
                    <a:pt x="24451" y="31640"/>
                  </a:lnTo>
                  <a:cubicBezTo>
                    <a:pt x="24451" y="31606"/>
                    <a:pt x="24451" y="31573"/>
                    <a:pt x="24518" y="31540"/>
                  </a:cubicBezTo>
                  <a:cubicBezTo>
                    <a:pt x="24551" y="31439"/>
                    <a:pt x="24518" y="31373"/>
                    <a:pt x="24451" y="31306"/>
                  </a:cubicBezTo>
                  <a:cubicBezTo>
                    <a:pt x="24427" y="31294"/>
                    <a:pt x="24398" y="31286"/>
                    <a:pt x="24369" y="31286"/>
                  </a:cubicBezTo>
                  <a:close/>
                  <a:moveTo>
                    <a:pt x="176360" y="31473"/>
                  </a:moveTo>
                  <a:cubicBezTo>
                    <a:pt x="176126" y="31473"/>
                    <a:pt x="176126" y="31873"/>
                    <a:pt x="176360" y="31873"/>
                  </a:cubicBezTo>
                  <a:cubicBezTo>
                    <a:pt x="176593" y="31873"/>
                    <a:pt x="176627" y="31473"/>
                    <a:pt x="176360" y="31473"/>
                  </a:cubicBezTo>
                  <a:close/>
                  <a:moveTo>
                    <a:pt x="141603" y="27901"/>
                  </a:moveTo>
                  <a:cubicBezTo>
                    <a:pt x="141562" y="27901"/>
                    <a:pt x="141527" y="27929"/>
                    <a:pt x="141568" y="27970"/>
                  </a:cubicBezTo>
                  <a:cubicBezTo>
                    <a:pt x="141668" y="28471"/>
                    <a:pt x="141802" y="28971"/>
                    <a:pt x="141835" y="29471"/>
                  </a:cubicBezTo>
                  <a:cubicBezTo>
                    <a:pt x="141902" y="29905"/>
                    <a:pt x="141802" y="30372"/>
                    <a:pt x="141802" y="30806"/>
                  </a:cubicBezTo>
                  <a:cubicBezTo>
                    <a:pt x="141668" y="31239"/>
                    <a:pt x="141635" y="31740"/>
                    <a:pt x="142002" y="31940"/>
                  </a:cubicBezTo>
                  <a:cubicBezTo>
                    <a:pt x="142002" y="31940"/>
                    <a:pt x="142102" y="31906"/>
                    <a:pt x="142069" y="31873"/>
                  </a:cubicBezTo>
                  <a:cubicBezTo>
                    <a:pt x="141835" y="31606"/>
                    <a:pt x="141802" y="31406"/>
                    <a:pt x="141835" y="31073"/>
                  </a:cubicBezTo>
                  <a:cubicBezTo>
                    <a:pt x="141902" y="30806"/>
                    <a:pt x="141968" y="30572"/>
                    <a:pt x="142002" y="30305"/>
                  </a:cubicBezTo>
                  <a:lnTo>
                    <a:pt x="142002" y="30272"/>
                  </a:lnTo>
                  <a:cubicBezTo>
                    <a:pt x="142135" y="29538"/>
                    <a:pt x="141835" y="28604"/>
                    <a:pt x="141668" y="27937"/>
                  </a:cubicBezTo>
                  <a:cubicBezTo>
                    <a:pt x="141656" y="27911"/>
                    <a:pt x="141628" y="27901"/>
                    <a:pt x="141603" y="27901"/>
                  </a:cubicBezTo>
                  <a:close/>
                  <a:moveTo>
                    <a:pt x="39884" y="28383"/>
                  </a:moveTo>
                  <a:cubicBezTo>
                    <a:pt x="39812" y="28383"/>
                    <a:pt x="39741" y="28454"/>
                    <a:pt x="39762" y="28537"/>
                  </a:cubicBezTo>
                  <a:cubicBezTo>
                    <a:pt x="40096" y="29371"/>
                    <a:pt x="40596" y="29905"/>
                    <a:pt x="41330" y="30539"/>
                  </a:cubicBezTo>
                  <a:cubicBezTo>
                    <a:pt x="41930" y="30972"/>
                    <a:pt x="42731" y="32040"/>
                    <a:pt x="43598" y="32040"/>
                  </a:cubicBezTo>
                  <a:cubicBezTo>
                    <a:pt x="43732" y="32040"/>
                    <a:pt x="43732" y="31906"/>
                    <a:pt x="43665" y="31806"/>
                  </a:cubicBezTo>
                  <a:cubicBezTo>
                    <a:pt x="42264" y="30872"/>
                    <a:pt x="40629" y="30105"/>
                    <a:pt x="39996" y="28471"/>
                  </a:cubicBezTo>
                  <a:cubicBezTo>
                    <a:pt x="39971" y="28408"/>
                    <a:pt x="39927" y="28383"/>
                    <a:pt x="39884" y="28383"/>
                  </a:cubicBezTo>
                  <a:close/>
                  <a:moveTo>
                    <a:pt x="140467" y="30872"/>
                  </a:moveTo>
                  <a:cubicBezTo>
                    <a:pt x="140501" y="31106"/>
                    <a:pt x="140501" y="31406"/>
                    <a:pt x="140467" y="31640"/>
                  </a:cubicBezTo>
                  <a:cubicBezTo>
                    <a:pt x="140434" y="31806"/>
                    <a:pt x="140401" y="31973"/>
                    <a:pt x="140301" y="32107"/>
                  </a:cubicBezTo>
                  <a:cubicBezTo>
                    <a:pt x="140401" y="31740"/>
                    <a:pt x="140467" y="31306"/>
                    <a:pt x="140467" y="30872"/>
                  </a:cubicBezTo>
                  <a:close/>
                  <a:moveTo>
                    <a:pt x="126891" y="31706"/>
                  </a:moveTo>
                  <a:cubicBezTo>
                    <a:pt x="126824" y="31740"/>
                    <a:pt x="126824" y="31806"/>
                    <a:pt x="126791" y="31873"/>
                  </a:cubicBezTo>
                  <a:cubicBezTo>
                    <a:pt x="126758" y="31940"/>
                    <a:pt x="126724" y="31973"/>
                    <a:pt x="126658" y="32040"/>
                  </a:cubicBezTo>
                  <a:cubicBezTo>
                    <a:pt x="126631" y="32067"/>
                    <a:pt x="126691" y="32116"/>
                    <a:pt x="126733" y="32116"/>
                  </a:cubicBezTo>
                  <a:cubicBezTo>
                    <a:pt x="126742" y="32116"/>
                    <a:pt x="126751" y="32113"/>
                    <a:pt x="126758" y="32107"/>
                  </a:cubicBezTo>
                  <a:cubicBezTo>
                    <a:pt x="126791" y="32040"/>
                    <a:pt x="126824" y="31973"/>
                    <a:pt x="126891" y="31906"/>
                  </a:cubicBezTo>
                  <a:cubicBezTo>
                    <a:pt x="126924" y="31806"/>
                    <a:pt x="126924" y="31773"/>
                    <a:pt x="126924" y="31706"/>
                  </a:cubicBezTo>
                  <a:close/>
                  <a:moveTo>
                    <a:pt x="160315" y="31306"/>
                  </a:moveTo>
                  <a:cubicBezTo>
                    <a:pt x="160348" y="31406"/>
                    <a:pt x="160348" y="31473"/>
                    <a:pt x="160415" y="31573"/>
                  </a:cubicBezTo>
                  <a:cubicBezTo>
                    <a:pt x="160448" y="31640"/>
                    <a:pt x="160482" y="31706"/>
                    <a:pt x="160482" y="31773"/>
                  </a:cubicBezTo>
                  <a:cubicBezTo>
                    <a:pt x="160315" y="31906"/>
                    <a:pt x="160115" y="32040"/>
                    <a:pt x="159948" y="32140"/>
                  </a:cubicBezTo>
                  <a:cubicBezTo>
                    <a:pt x="159848" y="32007"/>
                    <a:pt x="159815" y="31906"/>
                    <a:pt x="159781" y="31740"/>
                  </a:cubicBezTo>
                  <a:cubicBezTo>
                    <a:pt x="159948" y="31606"/>
                    <a:pt x="160115" y="31473"/>
                    <a:pt x="160315" y="31306"/>
                  </a:cubicBezTo>
                  <a:close/>
                  <a:moveTo>
                    <a:pt x="155687" y="31304"/>
                  </a:moveTo>
                  <a:cubicBezTo>
                    <a:pt x="155133" y="31304"/>
                    <a:pt x="154499" y="31752"/>
                    <a:pt x="154177" y="32107"/>
                  </a:cubicBezTo>
                  <a:cubicBezTo>
                    <a:pt x="154152" y="32182"/>
                    <a:pt x="154202" y="32219"/>
                    <a:pt x="154243" y="32219"/>
                  </a:cubicBezTo>
                  <a:cubicBezTo>
                    <a:pt x="154256" y="32219"/>
                    <a:pt x="154269" y="32215"/>
                    <a:pt x="154277" y="32207"/>
                  </a:cubicBezTo>
                  <a:cubicBezTo>
                    <a:pt x="154444" y="31973"/>
                    <a:pt x="154678" y="31773"/>
                    <a:pt x="154944" y="31640"/>
                  </a:cubicBezTo>
                  <a:cubicBezTo>
                    <a:pt x="155178" y="31473"/>
                    <a:pt x="155445" y="31439"/>
                    <a:pt x="155745" y="31373"/>
                  </a:cubicBezTo>
                  <a:lnTo>
                    <a:pt x="155745" y="31306"/>
                  </a:lnTo>
                  <a:cubicBezTo>
                    <a:pt x="155726" y="31305"/>
                    <a:pt x="155706" y="31304"/>
                    <a:pt x="155687" y="31304"/>
                  </a:cubicBezTo>
                  <a:close/>
                  <a:moveTo>
                    <a:pt x="126040" y="31893"/>
                  </a:moveTo>
                  <a:cubicBezTo>
                    <a:pt x="126027" y="31893"/>
                    <a:pt x="126010" y="31897"/>
                    <a:pt x="125990" y="31906"/>
                  </a:cubicBezTo>
                  <a:cubicBezTo>
                    <a:pt x="125957" y="31973"/>
                    <a:pt x="125890" y="32073"/>
                    <a:pt x="125824" y="32140"/>
                  </a:cubicBezTo>
                  <a:cubicBezTo>
                    <a:pt x="125799" y="32189"/>
                    <a:pt x="125846" y="32220"/>
                    <a:pt x="125886" y="32220"/>
                  </a:cubicBezTo>
                  <a:cubicBezTo>
                    <a:pt x="125901" y="32220"/>
                    <a:pt x="125915" y="32216"/>
                    <a:pt x="125924" y="32207"/>
                  </a:cubicBezTo>
                  <a:cubicBezTo>
                    <a:pt x="125957" y="32107"/>
                    <a:pt x="126024" y="32007"/>
                    <a:pt x="126090" y="31940"/>
                  </a:cubicBezTo>
                  <a:cubicBezTo>
                    <a:pt x="126090" y="31916"/>
                    <a:pt x="126074" y="31893"/>
                    <a:pt x="126040" y="31893"/>
                  </a:cubicBezTo>
                  <a:close/>
                  <a:moveTo>
                    <a:pt x="177531" y="31339"/>
                  </a:moveTo>
                  <a:cubicBezTo>
                    <a:pt x="177486" y="31339"/>
                    <a:pt x="177444" y="31373"/>
                    <a:pt x="177461" y="31439"/>
                  </a:cubicBezTo>
                  <a:cubicBezTo>
                    <a:pt x="177427" y="31606"/>
                    <a:pt x="177427" y="31740"/>
                    <a:pt x="177427" y="31906"/>
                  </a:cubicBezTo>
                  <a:cubicBezTo>
                    <a:pt x="177427" y="32040"/>
                    <a:pt x="177427" y="32207"/>
                    <a:pt x="177494" y="32273"/>
                  </a:cubicBezTo>
                  <a:cubicBezTo>
                    <a:pt x="177527" y="32273"/>
                    <a:pt x="177627" y="32273"/>
                    <a:pt x="177627" y="32240"/>
                  </a:cubicBezTo>
                  <a:cubicBezTo>
                    <a:pt x="177661" y="32107"/>
                    <a:pt x="177627" y="31973"/>
                    <a:pt x="177627" y="31873"/>
                  </a:cubicBezTo>
                  <a:lnTo>
                    <a:pt x="177627" y="31439"/>
                  </a:lnTo>
                  <a:cubicBezTo>
                    <a:pt x="177627" y="31373"/>
                    <a:pt x="177577" y="31339"/>
                    <a:pt x="177531" y="31339"/>
                  </a:cubicBezTo>
                  <a:close/>
                  <a:moveTo>
                    <a:pt x="141802" y="29972"/>
                  </a:moveTo>
                  <a:cubicBezTo>
                    <a:pt x="141268" y="30339"/>
                    <a:pt x="140934" y="31773"/>
                    <a:pt x="141501" y="32273"/>
                  </a:cubicBezTo>
                  <a:cubicBezTo>
                    <a:pt x="141521" y="32283"/>
                    <a:pt x="141538" y="32287"/>
                    <a:pt x="141552" y="32287"/>
                  </a:cubicBezTo>
                  <a:cubicBezTo>
                    <a:pt x="141585" y="32287"/>
                    <a:pt x="141602" y="32264"/>
                    <a:pt x="141602" y="32240"/>
                  </a:cubicBezTo>
                  <a:cubicBezTo>
                    <a:pt x="141468" y="31873"/>
                    <a:pt x="141335" y="31540"/>
                    <a:pt x="141401" y="31106"/>
                  </a:cubicBezTo>
                  <a:cubicBezTo>
                    <a:pt x="141435" y="30706"/>
                    <a:pt x="141568" y="30372"/>
                    <a:pt x="141835" y="30005"/>
                  </a:cubicBezTo>
                  <a:lnTo>
                    <a:pt x="141802" y="29972"/>
                  </a:lnTo>
                  <a:close/>
                  <a:moveTo>
                    <a:pt x="53870" y="30876"/>
                  </a:moveTo>
                  <a:cubicBezTo>
                    <a:pt x="53781" y="30876"/>
                    <a:pt x="53693" y="31007"/>
                    <a:pt x="53772" y="31139"/>
                  </a:cubicBezTo>
                  <a:cubicBezTo>
                    <a:pt x="54873" y="32073"/>
                    <a:pt x="56274" y="32373"/>
                    <a:pt x="57675" y="32474"/>
                  </a:cubicBezTo>
                  <a:cubicBezTo>
                    <a:pt x="57742" y="32474"/>
                    <a:pt x="57775" y="32307"/>
                    <a:pt x="57708" y="32273"/>
                  </a:cubicBezTo>
                  <a:cubicBezTo>
                    <a:pt x="56474" y="31706"/>
                    <a:pt x="55106" y="31640"/>
                    <a:pt x="53939" y="30906"/>
                  </a:cubicBezTo>
                  <a:cubicBezTo>
                    <a:pt x="53918" y="30885"/>
                    <a:pt x="53894" y="30876"/>
                    <a:pt x="53870" y="30876"/>
                  </a:cubicBezTo>
                  <a:close/>
                  <a:moveTo>
                    <a:pt x="58042" y="32273"/>
                  </a:moveTo>
                  <a:cubicBezTo>
                    <a:pt x="58009" y="32273"/>
                    <a:pt x="57942" y="32373"/>
                    <a:pt x="58009" y="32373"/>
                  </a:cubicBezTo>
                  <a:cubicBezTo>
                    <a:pt x="58149" y="32434"/>
                    <a:pt x="58313" y="32482"/>
                    <a:pt x="58486" y="32482"/>
                  </a:cubicBezTo>
                  <a:cubicBezTo>
                    <a:pt x="58602" y="32482"/>
                    <a:pt x="58722" y="32460"/>
                    <a:pt x="58842" y="32407"/>
                  </a:cubicBezTo>
                  <a:cubicBezTo>
                    <a:pt x="58909" y="32373"/>
                    <a:pt x="58876" y="32273"/>
                    <a:pt x="58776" y="32273"/>
                  </a:cubicBezTo>
                  <a:cubicBezTo>
                    <a:pt x="58659" y="32323"/>
                    <a:pt x="58534" y="32348"/>
                    <a:pt x="58409" y="32348"/>
                  </a:cubicBezTo>
                  <a:cubicBezTo>
                    <a:pt x="58284" y="32348"/>
                    <a:pt x="58159" y="32323"/>
                    <a:pt x="58042" y="32273"/>
                  </a:cubicBezTo>
                  <a:close/>
                  <a:moveTo>
                    <a:pt x="94868" y="31473"/>
                  </a:moveTo>
                  <a:cubicBezTo>
                    <a:pt x="94801" y="31473"/>
                    <a:pt x="94735" y="31506"/>
                    <a:pt x="94701" y="31573"/>
                  </a:cubicBezTo>
                  <a:cubicBezTo>
                    <a:pt x="94568" y="31773"/>
                    <a:pt x="94601" y="32040"/>
                    <a:pt x="94568" y="32240"/>
                  </a:cubicBezTo>
                  <a:cubicBezTo>
                    <a:pt x="94568" y="32407"/>
                    <a:pt x="94735" y="32540"/>
                    <a:pt x="94868" y="32540"/>
                  </a:cubicBezTo>
                  <a:cubicBezTo>
                    <a:pt x="95035" y="32540"/>
                    <a:pt x="95135" y="32407"/>
                    <a:pt x="95135" y="32240"/>
                  </a:cubicBezTo>
                  <a:cubicBezTo>
                    <a:pt x="95102" y="32040"/>
                    <a:pt x="95102" y="31740"/>
                    <a:pt x="95035" y="31573"/>
                  </a:cubicBezTo>
                  <a:cubicBezTo>
                    <a:pt x="95002" y="31506"/>
                    <a:pt x="94935" y="31473"/>
                    <a:pt x="94868" y="31473"/>
                  </a:cubicBezTo>
                  <a:close/>
                  <a:moveTo>
                    <a:pt x="176723" y="31893"/>
                  </a:moveTo>
                  <a:cubicBezTo>
                    <a:pt x="176677" y="31893"/>
                    <a:pt x="176627" y="31918"/>
                    <a:pt x="176627" y="31973"/>
                  </a:cubicBezTo>
                  <a:cubicBezTo>
                    <a:pt x="176627" y="32107"/>
                    <a:pt x="176627" y="32273"/>
                    <a:pt x="176660" y="32407"/>
                  </a:cubicBezTo>
                  <a:cubicBezTo>
                    <a:pt x="176687" y="32461"/>
                    <a:pt x="176779" y="32558"/>
                    <a:pt x="176867" y="32558"/>
                  </a:cubicBezTo>
                  <a:cubicBezTo>
                    <a:pt x="176887" y="32558"/>
                    <a:pt x="176908" y="32553"/>
                    <a:pt x="176927" y="32540"/>
                  </a:cubicBezTo>
                  <a:lnTo>
                    <a:pt x="176927" y="32440"/>
                  </a:lnTo>
                  <a:cubicBezTo>
                    <a:pt x="176860" y="32373"/>
                    <a:pt x="176827" y="32373"/>
                    <a:pt x="176827" y="32273"/>
                  </a:cubicBezTo>
                  <a:cubicBezTo>
                    <a:pt x="176793" y="32140"/>
                    <a:pt x="176793" y="32073"/>
                    <a:pt x="176793" y="31940"/>
                  </a:cubicBezTo>
                  <a:cubicBezTo>
                    <a:pt x="176793" y="31910"/>
                    <a:pt x="176760" y="31893"/>
                    <a:pt x="176723" y="31893"/>
                  </a:cubicBezTo>
                  <a:close/>
                  <a:moveTo>
                    <a:pt x="44833" y="32160"/>
                  </a:moveTo>
                  <a:cubicBezTo>
                    <a:pt x="44799" y="32160"/>
                    <a:pt x="44762" y="32177"/>
                    <a:pt x="44732" y="32207"/>
                  </a:cubicBezTo>
                  <a:cubicBezTo>
                    <a:pt x="44699" y="32240"/>
                    <a:pt x="44699" y="32307"/>
                    <a:pt x="44732" y="32407"/>
                  </a:cubicBezTo>
                  <a:cubicBezTo>
                    <a:pt x="44830" y="32505"/>
                    <a:pt x="44946" y="32566"/>
                    <a:pt x="45066" y="32566"/>
                  </a:cubicBezTo>
                  <a:cubicBezTo>
                    <a:pt x="45110" y="32566"/>
                    <a:pt x="45155" y="32558"/>
                    <a:pt x="45199" y="32540"/>
                  </a:cubicBezTo>
                  <a:cubicBezTo>
                    <a:pt x="45266" y="32474"/>
                    <a:pt x="45266" y="32373"/>
                    <a:pt x="45199" y="32373"/>
                  </a:cubicBezTo>
                  <a:cubicBezTo>
                    <a:pt x="45066" y="32373"/>
                    <a:pt x="45033" y="32307"/>
                    <a:pt x="44933" y="32240"/>
                  </a:cubicBezTo>
                  <a:cubicBezTo>
                    <a:pt x="44914" y="32185"/>
                    <a:pt x="44876" y="32160"/>
                    <a:pt x="44833" y="32160"/>
                  </a:cubicBezTo>
                  <a:close/>
                  <a:moveTo>
                    <a:pt x="159681" y="31806"/>
                  </a:moveTo>
                  <a:cubicBezTo>
                    <a:pt x="159748" y="31973"/>
                    <a:pt x="159781" y="32107"/>
                    <a:pt x="159815" y="32240"/>
                  </a:cubicBezTo>
                  <a:cubicBezTo>
                    <a:pt x="159614" y="32373"/>
                    <a:pt x="159448" y="32474"/>
                    <a:pt x="159247" y="32607"/>
                  </a:cubicBezTo>
                  <a:cubicBezTo>
                    <a:pt x="159247" y="32574"/>
                    <a:pt x="159181" y="32474"/>
                    <a:pt x="159181" y="32407"/>
                  </a:cubicBezTo>
                  <a:cubicBezTo>
                    <a:pt x="159181" y="32373"/>
                    <a:pt x="159147" y="32273"/>
                    <a:pt x="159147" y="32240"/>
                  </a:cubicBezTo>
                  <a:cubicBezTo>
                    <a:pt x="159314" y="32107"/>
                    <a:pt x="159481" y="31973"/>
                    <a:pt x="159681" y="31806"/>
                  </a:cubicBezTo>
                  <a:close/>
                  <a:moveTo>
                    <a:pt x="35343" y="32158"/>
                  </a:moveTo>
                  <a:cubicBezTo>
                    <a:pt x="35243" y="32158"/>
                    <a:pt x="35150" y="32210"/>
                    <a:pt x="35092" y="32307"/>
                  </a:cubicBezTo>
                  <a:lnTo>
                    <a:pt x="35092" y="32440"/>
                  </a:lnTo>
                  <a:cubicBezTo>
                    <a:pt x="35192" y="32574"/>
                    <a:pt x="35326" y="32607"/>
                    <a:pt x="35492" y="32607"/>
                  </a:cubicBezTo>
                  <a:cubicBezTo>
                    <a:pt x="35541" y="32597"/>
                    <a:pt x="35584" y="32593"/>
                    <a:pt x="35624" y="32593"/>
                  </a:cubicBezTo>
                  <a:cubicBezTo>
                    <a:pt x="35721" y="32593"/>
                    <a:pt x="35798" y="32617"/>
                    <a:pt x="35893" y="32640"/>
                  </a:cubicBezTo>
                  <a:cubicBezTo>
                    <a:pt x="35926" y="32640"/>
                    <a:pt x="35993" y="32607"/>
                    <a:pt x="35926" y="32574"/>
                  </a:cubicBezTo>
                  <a:cubicBezTo>
                    <a:pt x="35859" y="32540"/>
                    <a:pt x="35759" y="32440"/>
                    <a:pt x="35726" y="32407"/>
                  </a:cubicBezTo>
                  <a:lnTo>
                    <a:pt x="35559" y="32240"/>
                  </a:lnTo>
                  <a:cubicBezTo>
                    <a:pt x="35490" y="32184"/>
                    <a:pt x="35414" y="32158"/>
                    <a:pt x="35343" y="32158"/>
                  </a:cubicBezTo>
                  <a:close/>
                  <a:moveTo>
                    <a:pt x="25114" y="32490"/>
                  </a:moveTo>
                  <a:cubicBezTo>
                    <a:pt x="25093" y="32490"/>
                    <a:pt x="25068" y="32507"/>
                    <a:pt x="25052" y="32540"/>
                  </a:cubicBezTo>
                  <a:lnTo>
                    <a:pt x="25018" y="32540"/>
                  </a:lnTo>
                  <a:cubicBezTo>
                    <a:pt x="25008" y="32520"/>
                    <a:pt x="24991" y="32512"/>
                    <a:pt x="24973" y="32512"/>
                  </a:cubicBezTo>
                  <a:cubicBezTo>
                    <a:pt x="24933" y="32512"/>
                    <a:pt x="24885" y="32551"/>
                    <a:pt x="24885" y="32574"/>
                  </a:cubicBezTo>
                  <a:lnTo>
                    <a:pt x="24885" y="32707"/>
                  </a:lnTo>
                  <a:lnTo>
                    <a:pt x="24985" y="32774"/>
                  </a:lnTo>
                  <a:cubicBezTo>
                    <a:pt x="25018" y="32774"/>
                    <a:pt x="25052" y="32774"/>
                    <a:pt x="25085" y="32740"/>
                  </a:cubicBezTo>
                  <a:cubicBezTo>
                    <a:pt x="25152" y="32640"/>
                    <a:pt x="25152" y="32607"/>
                    <a:pt x="25152" y="32540"/>
                  </a:cubicBezTo>
                  <a:cubicBezTo>
                    <a:pt x="25152" y="32507"/>
                    <a:pt x="25135" y="32490"/>
                    <a:pt x="25114" y="32490"/>
                  </a:cubicBezTo>
                  <a:close/>
                  <a:moveTo>
                    <a:pt x="46264" y="32461"/>
                  </a:moveTo>
                  <a:cubicBezTo>
                    <a:pt x="46200" y="32461"/>
                    <a:pt x="46150" y="32499"/>
                    <a:pt x="46100" y="32574"/>
                  </a:cubicBezTo>
                  <a:cubicBezTo>
                    <a:pt x="46067" y="32640"/>
                    <a:pt x="46100" y="32740"/>
                    <a:pt x="46200" y="32740"/>
                  </a:cubicBezTo>
                  <a:cubicBezTo>
                    <a:pt x="46267" y="32740"/>
                    <a:pt x="46400" y="32774"/>
                    <a:pt x="46500" y="32774"/>
                  </a:cubicBezTo>
                  <a:cubicBezTo>
                    <a:pt x="46567" y="32774"/>
                    <a:pt x="46667" y="32640"/>
                    <a:pt x="46567" y="32607"/>
                  </a:cubicBezTo>
                  <a:lnTo>
                    <a:pt x="46334" y="32474"/>
                  </a:lnTo>
                  <a:cubicBezTo>
                    <a:pt x="46309" y="32465"/>
                    <a:pt x="46286" y="32461"/>
                    <a:pt x="46264" y="32461"/>
                  </a:cubicBezTo>
                  <a:close/>
                  <a:moveTo>
                    <a:pt x="176027" y="31746"/>
                  </a:moveTo>
                  <a:cubicBezTo>
                    <a:pt x="176002" y="31746"/>
                    <a:pt x="175978" y="31754"/>
                    <a:pt x="175959" y="31773"/>
                  </a:cubicBezTo>
                  <a:cubicBezTo>
                    <a:pt x="175859" y="31873"/>
                    <a:pt x="175826" y="32040"/>
                    <a:pt x="175759" y="32140"/>
                  </a:cubicBezTo>
                  <a:cubicBezTo>
                    <a:pt x="175659" y="32307"/>
                    <a:pt x="175592" y="32440"/>
                    <a:pt x="175492" y="32607"/>
                  </a:cubicBezTo>
                  <a:cubicBezTo>
                    <a:pt x="175447" y="32719"/>
                    <a:pt x="175539" y="32832"/>
                    <a:pt x="175634" y="32832"/>
                  </a:cubicBezTo>
                  <a:cubicBezTo>
                    <a:pt x="175680" y="32832"/>
                    <a:pt x="175727" y="32806"/>
                    <a:pt x="175759" y="32740"/>
                  </a:cubicBezTo>
                  <a:cubicBezTo>
                    <a:pt x="175826" y="32607"/>
                    <a:pt x="175926" y="32440"/>
                    <a:pt x="175993" y="32273"/>
                  </a:cubicBezTo>
                  <a:cubicBezTo>
                    <a:pt x="176093" y="32140"/>
                    <a:pt x="176160" y="32040"/>
                    <a:pt x="176160" y="31873"/>
                  </a:cubicBezTo>
                  <a:cubicBezTo>
                    <a:pt x="176160" y="31801"/>
                    <a:pt x="176090" y="31746"/>
                    <a:pt x="176027" y="31746"/>
                  </a:cubicBezTo>
                  <a:close/>
                  <a:moveTo>
                    <a:pt x="116489" y="31900"/>
                  </a:moveTo>
                  <a:cubicBezTo>
                    <a:pt x="116477" y="31900"/>
                    <a:pt x="116464" y="31902"/>
                    <a:pt x="116450" y="31906"/>
                  </a:cubicBezTo>
                  <a:cubicBezTo>
                    <a:pt x="116083" y="32207"/>
                    <a:pt x="115650" y="32440"/>
                    <a:pt x="115349" y="32774"/>
                  </a:cubicBezTo>
                  <a:cubicBezTo>
                    <a:pt x="115321" y="32802"/>
                    <a:pt x="115341" y="32881"/>
                    <a:pt x="115390" y="32881"/>
                  </a:cubicBezTo>
                  <a:cubicBezTo>
                    <a:pt x="115398" y="32881"/>
                    <a:pt x="115407" y="32878"/>
                    <a:pt x="115416" y="32874"/>
                  </a:cubicBezTo>
                  <a:cubicBezTo>
                    <a:pt x="115816" y="32640"/>
                    <a:pt x="116183" y="32307"/>
                    <a:pt x="116550" y="32040"/>
                  </a:cubicBezTo>
                  <a:cubicBezTo>
                    <a:pt x="116608" y="31982"/>
                    <a:pt x="116566" y="31900"/>
                    <a:pt x="116489" y="31900"/>
                  </a:cubicBezTo>
                  <a:close/>
                  <a:moveTo>
                    <a:pt x="32332" y="31344"/>
                  </a:moveTo>
                  <a:cubicBezTo>
                    <a:pt x="32312" y="31344"/>
                    <a:pt x="32288" y="31352"/>
                    <a:pt x="32257" y="31373"/>
                  </a:cubicBezTo>
                  <a:cubicBezTo>
                    <a:pt x="31690" y="31606"/>
                    <a:pt x="31356" y="32240"/>
                    <a:pt x="30822" y="32607"/>
                  </a:cubicBezTo>
                  <a:cubicBezTo>
                    <a:pt x="30676" y="32695"/>
                    <a:pt x="30787" y="32886"/>
                    <a:pt x="30929" y="32886"/>
                  </a:cubicBezTo>
                  <a:cubicBezTo>
                    <a:pt x="30949" y="32886"/>
                    <a:pt x="30969" y="32882"/>
                    <a:pt x="30989" y="32874"/>
                  </a:cubicBezTo>
                  <a:cubicBezTo>
                    <a:pt x="31323" y="32707"/>
                    <a:pt x="31590" y="32474"/>
                    <a:pt x="31857" y="32240"/>
                  </a:cubicBezTo>
                  <a:cubicBezTo>
                    <a:pt x="32090" y="31973"/>
                    <a:pt x="32324" y="31773"/>
                    <a:pt x="32390" y="31406"/>
                  </a:cubicBezTo>
                  <a:cubicBezTo>
                    <a:pt x="32390" y="31383"/>
                    <a:pt x="32374" y="31344"/>
                    <a:pt x="32332" y="31344"/>
                  </a:cubicBezTo>
                  <a:close/>
                  <a:moveTo>
                    <a:pt x="140801" y="27370"/>
                  </a:moveTo>
                  <a:cubicBezTo>
                    <a:pt x="141101" y="28137"/>
                    <a:pt x="141135" y="28938"/>
                    <a:pt x="141168" y="29772"/>
                  </a:cubicBezTo>
                  <a:cubicBezTo>
                    <a:pt x="140501" y="30706"/>
                    <a:pt x="140968" y="31973"/>
                    <a:pt x="140301" y="32941"/>
                  </a:cubicBezTo>
                  <a:cubicBezTo>
                    <a:pt x="140301" y="32948"/>
                    <a:pt x="140302" y="32958"/>
                    <a:pt x="140304" y="32969"/>
                  </a:cubicBezTo>
                  <a:lnTo>
                    <a:pt x="140304" y="32969"/>
                  </a:lnTo>
                  <a:cubicBezTo>
                    <a:pt x="141000" y="32102"/>
                    <a:pt x="140802" y="30904"/>
                    <a:pt x="141135" y="29872"/>
                  </a:cubicBezTo>
                  <a:cubicBezTo>
                    <a:pt x="141168" y="30038"/>
                    <a:pt x="141168" y="30239"/>
                    <a:pt x="141168" y="30405"/>
                  </a:cubicBezTo>
                  <a:cubicBezTo>
                    <a:pt x="141168" y="30422"/>
                    <a:pt x="141193" y="30430"/>
                    <a:pt x="141218" y="30430"/>
                  </a:cubicBezTo>
                  <a:cubicBezTo>
                    <a:pt x="141243" y="30430"/>
                    <a:pt x="141268" y="30422"/>
                    <a:pt x="141268" y="30405"/>
                  </a:cubicBezTo>
                  <a:cubicBezTo>
                    <a:pt x="141401" y="29405"/>
                    <a:pt x="141235" y="28271"/>
                    <a:pt x="140834" y="27370"/>
                  </a:cubicBezTo>
                  <a:close/>
                  <a:moveTo>
                    <a:pt x="124990" y="32140"/>
                  </a:moveTo>
                  <a:cubicBezTo>
                    <a:pt x="124923" y="32240"/>
                    <a:pt x="124890" y="32373"/>
                    <a:pt x="124790" y="32474"/>
                  </a:cubicBezTo>
                  <a:cubicBezTo>
                    <a:pt x="124689" y="32640"/>
                    <a:pt x="124623" y="32774"/>
                    <a:pt x="124523" y="32907"/>
                  </a:cubicBezTo>
                  <a:cubicBezTo>
                    <a:pt x="124476" y="32954"/>
                    <a:pt x="124543" y="33016"/>
                    <a:pt x="124599" y="33016"/>
                  </a:cubicBezTo>
                  <a:cubicBezTo>
                    <a:pt x="124624" y="33016"/>
                    <a:pt x="124646" y="33004"/>
                    <a:pt x="124656" y="32974"/>
                  </a:cubicBezTo>
                  <a:cubicBezTo>
                    <a:pt x="124756" y="32807"/>
                    <a:pt x="124823" y="32707"/>
                    <a:pt x="124923" y="32574"/>
                  </a:cubicBezTo>
                  <a:cubicBezTo>
                    <a:pt x="124990" y="32440"/>
                    <a:pt x="125090" y="32307"/>
                    <a:pt x="125090" y="32207"/>
                  </a:cubicBezTo>
                  <a:lnTo>
                    <a:pt x="124990" y="32140"/>
                  </a:lnTo>
                  <a:close/>
                  <a:moveTo>
                    <a:pt x="140304" y="32969"/>
                  </a:moveTo>
                  <a:lnTo>
                    <a:pt x="140304" y="32969"/>
                  </a:lnTo>
                  <a:cubicBezTo>
                    <a:pt x="140303" y="32971"/>
                    <a:pt x="140302" y="32972"/>
                    <a:pt x="140301" y="32974"/>
                  </a:cubicBezTo>
                  <a:cubicBezTo>
                    <a:pt x="140311" y="33006"/>
                    <a:pt x="140315" y="33017"/>
                    <a:pt x="140315" y="33017"/>
                  </a:cubicBezTo>
                  <a:cubicBezTo>
                    <a:pt x="140316" y="33017"/>
                    <a:pt x="140309" y="32992"/>
                    <a:pt x="140304" y="32969"/>
                  </a:cubicBezTo>
                  <a:close/>
                  <a:moveTo>
                    <a:pt x="131661" y="19464"/>
                  </a:moveTo>
                  <a:cubicBezTo>
                    <a:pt x="132128" y="19464"/>
                    <a:pt x="132595" y="19498"/>
                    <a:pt x="132995" y="19598"/>
                  </a:cubicBezTo>
                  <a:cubicBezTo>
                    <a:pt x="133262" y="19631"/>
                    <a:pt x="133462" y="19664"/>
                    <a:pt x="133629" y="19731"/>
                  </a:cubicBezTo>
                  <a:cubicBezTo>
                    <a:pt x="133763" y="19764"/>
                    <a:pt x="133863" y="19764"/>
                    <a:pt x="133996" y="19798"/>
                  </a:cubicBezTo>
                  <a:cubicBezTo>
                    <a:pt x="134096" y="19865"/>
                    <a:pt x="134230" y="19865"/>
                    <a:pt x="134330" y="19898"/>
                  </a:cubicBezTo>
                  <a:cubicBezTo>
                    <a:pt x="135230" y="20098"/>
                    <a:pt x="136064" y="20365"/>
                    <a:pt x="136932" y="20598"/>
                  </a:cubicBezTo>
                  <a:cubicBezTo>
                    <a:pt x="137298" y="20698"/>
                    <a:pt x="137799" y="20732"/>
                    <a:pt x="138299" y="20799"/>
                  </a:cubicBezTo>
                  <a:cubicBezTo>
                    <a:pt x="138733" y="20932"/>
                    <a:pt x="139133" y="21099"/>
                    <a:pt x="139500" y="21266"/>
                  </a:cubicBezTo>
                  <a:cubicBezTo>
                    <a:pt x="139600" y="21366"/>
                    <a:pt x="139667" y="21432"/>
                    <a:pt x="139767" y="21566"/>
                  </a:cubicBezTo>
                  <a:cubicBezTo>
                    <a:pt x="139767" y="21599"/>
                    <a:pt x="139700" y="21599"/>
                    <a:pt x="139700" y="21632"/>
                  </a:cubicBezTo>
                  <a:cubicBezTo>
                    <a:pt x="138866" y="22600"/>
                    <a:pt x="138866" y="24168"/>
                    <a:pt x="138966" y="25335"/>
                  </a:cubicBezTo>
                  <a:cubicBezTo>
                    <a:pt x="139000" y="26436"/>
                    <a:pt x="139300" y="27470"/>
                    <a:pt x="139500" y="28504"/>
                  </a:cubicBezTo>
                  <a:cubicBezTo>
                    <a:pt x="139667" y="30739"/>
                    <a:pt x="139667" y="32607"/>
                    <a:pt x="138399" y="32974"/>
                  </a:cubicBezTo>
                  <a:cubicBezTo>
                    <a:pt x="138234" y="33029"/>
                    <a:pt x="138059" y="33054"/>
                    <a:pt x="137879" y="33054"/>
                  </a:cubicBezTo>
                  <a:cubicBezTo>
                    <a:pt x="137732" y="33054"/>
                    <a:pt x="137582" y="33037"/>
                    <a:pt x="137432" y="33007"/>
                  </a:cubicBezTo>
                  <a:cubicBezTo>
                    <a:pt x="135931" y="32807"/>
                    <a:pt x="134463" y="32140"/>
                    <a:pt x="133029" y="31640"/>
                  </a:cubicBezTo>
                  <a:cubicBezTo>
                    <a:pt x="131161" y="30972"/>
                    <a:pt x="129293" y="30739"/>
                    <a:pt x="127325" y="30472"/>
                  </a:cubicBezTo>
                  <a:cubicBezTo>
                    <a:pt x="126758" y="30405"/>
                    <a:pt x="125924" y="30405"/>
                    <a:pt x="125257" y="30172"/>
                  </a:cubicBezTo>
                  <a:cubicBezTo>
                    <a:pt x="125257" y="30139"/>
                    <a:pt x="125190" y="30105"/>
                    <a:pt x="125156" y="30072"/>
                  </a:cubicBezTo>
                  <a:cubicBezTo>
                    <a:pt x="124456" y="29638"/>
                    <a:pt x="124156" y="28971"/>
                    <a:pt x="124089" y="28237"/>
                  </a:cubicBezTo>
                  <a:lnTo>
                    <a:pt x="124089" y="28004"/>
                  </a:lnTo>
                  <a:cubicBezTo>
                    <a:pt x="123989" y="26669"/>
                    <a:pt x="124656" y="25135"/>
                    <a:pt x="125290" y="24301"/>
                  </a:cubicBezTo>
                  <a:cubicBezTo>
                    <a:pt x="126157" y="23134"/>
                    <a:pt x="127325" y="22333"/>
                    <a:pt x="128359" y="21399"/>
                  </a:cubicBezTo>
                  <a:cubicBezTo>
                    <a:pt x="128993" y="20832"/>
                    <a:pt x="129793" y="20265"/>
                    <a:pt x="130460" y="19664"/>
                  </a:cubicBezTo>
                  <a:cubicBezTo>
                    <a:pt x="130827" y="19564"/>
                    <a:pt x="131261" y="19464"/>
                    <a:pt x="131661" y="19464"/>
                  </a:cubicBezTo>
                  <a:close/>
                  <a:moveTo>
                    <a:pt x="159514" y="30806"/>
                  </a:moveTo>
                  <a:cubicBezTo>
                    <a:pt x="159514" y="30939"/>
                    <a:pt x="159581" y="31139"/>
                    <a:pt x="159614" y="31373"/>
                  </a:cubicBezTo>
                  <a:cubicBezTo>
                    <a:pt x="159448" y="31473"/>
                    <a:pt x="159281" y="31640"/>
                    <a:pt x="159147" y="31806"/>
                  </a:cubicBezTo>
                  <a:lnTo>
                    <a:pt x="159147" y="31373"/>
                  </a:lnTo>
                  <a:cubicBezTo>
                    <a:pt x="159147" y="31323"/>
                    <a:pt x="159114" y="31298"/>
                    <a:pt x="159081" y="31298"/>
                  </a:cubicBezTo>
                  <a:cubicBezTo>
                    <a:pt x="159047" y="31298"/>
                    <a:pt x="159014" y="31323"/>
                    <a:pt x="159014" y="31373"/>
                  </a:cubicBezTo>
                  <a:lnTo>
                    <a:pt x="159014" y="31940"/>
                  </a:lnTo>
                  <a:cubicBezTo>
                    <a:pt x="158881" y="32073"/>
                    <a:pt x="158780" y="32240"/>
                    <a:pt x="158647" y="32373"/>
                  </a:cubicBezTo>
                  <a:cubicBezTo>
                    <a:pt x="158593" y="32455"/>
                    <a:pt x="158693" y="32558"/>
                    <a:pt x="158786" y="32558"/>
                  </a:cubicBezTo>
                  <a:cubicBezTo>
                    <a:pt x="158807" y="32558"/>
                    <a:pt x="158828" y="32553"/>
                    <a:pt x="158847" y="32540"/>
                  </a:cubicBezTo>
                  <a:cubicBezTo>
                    <a:pt x="158947" y="32474"/>
                    <a:pt x="158981" y="32440"/>
                    <a:pt x="159081" y="32373"/>
                  </a:cubicBezTo>
                  <a:cubicBezTo>
                    <a:pt x="159081" y="32440"/>
                    <a:pt x="159114" y="32574"/>
                    <a:pt x="159147" y="32640"/>
                  </a:cubicBezTo>
                  <a:cubicBezTo>
                    <a:pt x="159147" y="32707"/>
                    <a:pt x="159181" y="32740"/>
                    <a:pt x="159181" y="32740"/>
                  </a:cubicBezTo>
                  <a:cubicBezTo>
                    <a:pt x="159147" y="32774"/>
                    <a:pt x="159114" y="32807"/>
                    <a:pt x="159014" y="32874"/>
                  </a:cubicBezTo>
                  <a:cubicBezTo>
                    <a:pt x="158914" y="32941"/>
                    <a:pt x="158814" y="33041"/>
                    <a:pt x="158680" y="33107"/>
                  </a:cubicBezTo>
                  <a:cubicBezTo>
                    <a:pt x="158680" y="33074"/>
                    <a:pt x="158680" y="33041"/>
                    <a:pt x="158647" y="32974"/>
                  </a:cubicBezTo>
                  <a:cubicBezTo>
                    <a:pt x="158580" y="32574"/>
                    <a:pt x="158480" y="32107"/>
                    <a:pt x="158414" y="31706"/>
                  </a:cubicBezTo>
                  <a:cubicBezTo>
                    <a:pt x="158680" y="31306"/>
                    <a:pt x="159114" y="31073"/>
                    <a:pt x="159514" y="30806"/>
                  </a:cubicBezTo>
                  <a:close/>
                  <a:moveTo>
                    <a:pt x="35774" y="31330"/>
                  </a:moveTo>
                  <a:cubicBezTo>
                    <a:pt x="35631" y="31330"/>
                    <a:pt x="35490" y="31354"/>
                    <a:pt x="35359" y="31406"/>
                  </a:cubicBezTo>
                  <a:cubicBezTo>
                    <a:pt x="34558" y="31640"/>
                    <a:pt x="33991" y="32474"/>
                    <a:pt x="33558" y="33141"/>
                  </a:cubicBezTo>
                  <a:cubicBezTo>
                    <a:pt x="33524" y="33207"/>
                    <a:pt x="33591" y="33241"/>
                    <a:pt x="33691" y="33241"/>
                  </a:cubicBezTo>
                  <a:cubicBezTo>
                    <a:pt x="34058" y="32740"/>
                    <a:pt x="34525" y="32107"/>
                    <a:pt x="35159" y="31873"/>
                  </a:cubicBezTo>
                  <a:cubicBezTo>
                    <a:pt x="35345" y="31780"/>
                    <a:pt x="35505" y="31742"/>
                    <a:pt x="35648" y="31742"/>
                  </a:cubicBezTo>
                  <a:cubicBezTo>
                    <a:pt x="36175" y="31742"/>
                    <a:pt x="36484" y="32250"/>
                    <a:pt x="37060" y="32407"/>
                  </a:cubicBezTo>
                  <a:cubicBezTo>
                    <a:pt x="37160" y="32407"/>
                    <a:pt x="37260" y="32307"/>
                    <a:pt x="37227" y="32240"/>
                  </a:cubicBezTo>
                  <a:cubicBezTo>
                    <a:pt x="36986" y="31731"/>
                    <a:pt x="36357" y="31330"/>
                    <a:pt x="35774" y="31330"/>
                  </a:cubicBezTo>
                  <a:close/>
                  <a:moveTo>
                    <a:pt x="24318" y="32874"/>
                  </a:moveTo>
                  <a:cubicBezTo>
                    <a:pt x="24251" y="32874"/>
                    <a:pt x="24184" y="32907"/>
                    <a:pt x="24184" y="32941"/>
                  </a:cubicBezTo>
                  <a:cubicBezTo>
                    <a:pt x="24184" y="33074"/>
                    <a:pt x="24184" y="33241"/>
                    <a:pt x="24351" y="33274"/>
                  </a:cubicBezTo>
                  <a:lnTo>
                    <a:pt x="24418" y="33241"/>
                  </a:lnTo>
                  <a:cubicBezTo>
                    <a:pt x="24418" y="33207"/>
                    <a:pt x="24418" y="33141"/>
                    <a:pt x="24385" y="33107"/>
                  </a:cubicBezTo>
                  <a:lnTo>
                    <a:pt x="24385" y="32974"/>
                  </a:lnTo>
                  <a:cubicBezTo>
                    <a:pt x="24385" y="32941"/>
                    <a:pt x="24351" y="32874"/>
                    <a:pt x="24318" y="32874"/>
                  </a:cubicBezTo>
                  <a:close/>
                  <a:moveTo>
                    <a:pt x="158447" y="32874"/>
                  </a:moveTo>
                  <a:cubicBezTo>
                    <a:pt x="158480" y="32974"/>
                    <a:pt x="158480" y="33107"/>
                    <a:pt x="158514" y="33241"/>
                  </a:cubicBezTo>
                  <a:lnTo>
                    <a:pt x="158480" y="33274"/>
                  </a:lnTo>
                  <a:cubicBezTo>
                    <a:pt x="158480" y="33107"/>
                    <a:pt x="158447" y="32974"/>
                    <a:pt x="158447" y="32874"/>
                  </a:cubicBezTo>
                  <a:close/>
                  <a:moveTo>
                    <a:pt x="155845" y="31706"/>
                  </a:moveTo>
                  <a:cubicBezTo>
                    <a:pt x="155411" y="31740"/>
                    <a:pt x="154911" y="32040"/>
                    <a:pt x="154511" y="32273"/>
                  </a:cubicBezTo>
                  <a:cubicBezTo>
                    <a:pt x="154144" y="32540"/>
                    <a:pt x="153844" y="32807"/>
                    <a:pt x="153777" y="33274"/>
                  </a:cubicBezTo>
                  <a:cubicBezTo>
                    <a:pt x="153759" y="33329"/>
                    <a:pt x="153771" y="33354"/>
                    <a:pt x="153791" y="33354"/>
                  </a:cubicBezTo>
                  <a:cubicBezTo>
                    <a:pt x="153807" y="33354"/>
                    <a:pt x="153829" y="33337"/>
                    <a:pt x="153844" y="33307"/>
                  </a:cubicBezTo>
                  <a:cubicBezTo>
                    <a:pt x="153977" y="32807"/>
                    <a:pt x="154411" y="32474"/>
                    <a:pt x="154811" y="32240"/>
                  </a:cubicBezTo>
                  <a:cubicBezTo>
                    <a:pt x="155145" y="32073"/>
                    <a:pt x="155511" y="31973"/>
                    <a:pt x="155845" y="31773"/>
                  </a:cubicBezTo>
                  <a:lnTo>
                    <a:pt x="155845" y="31706"/>
                  </a:lnTo>
                  <a:close/>
                  <a:moveTo>
                    <a:pt x="37667" y="28521"/>
                  </a:moveTo>
                  <a:cubicBezTo>
                    <a:pt x="37606" y="28521"/>
                    <a:pt x="37543" y="28545"/>
                    <a:pt x="37494" y="28604"/>
                  </a:cubicBezTo>
                  <a:cubicBezTo>
                    <a:pt x="36927" y="29405"/>
                    <a:pt x="37594" y="30172"/>
                    <a:pt x="38161" y="30772"/>
                  </a:cubicBezTo>
                  <a:cubicBezTo>
                    <a:pt x="38561" y="31173"/>
                    <a:pt x="39062" y="31573"/>
                    <a:pt x="39529" y="31973"/>
                  </a:cubicBezTo>
                  <a:cubicBezTo>
                    <a:pt x="40062" y="32440"/>
                    <a:pt x="40529" y="33107"/>
                    <a:pt x="41163" y="33408"/>
                  </a:cubicBezTo>
                  <a:cubicBezTo>
                    <a:pt x="41185" y="33422"/>
                    <a:pt x="41209" y="33428"/>
                    <a:pt x="41234" y="33428"/>
                  </a:cubicBezTo>
                  <a:cubicBezTo>
                    <a:pt x="41324" y="33428"/>
                    <a:pt x="41416" y="33339"/>
                    <a:pt x="41363" y="33207"/>
                  </a:cubicBezTo>
                  <a:cubicBezTo>
                    <a:pt x="40996" y="32407"/>
                    <a:pt x="40062" y="31706"/>
                    <a:pt x="39429" y="31139"/>
                  </a:cubicBezTo>
                  <a:cubicBezTo>
                    <a:pt x="38828" y="30706"/>
                    <a:pt x="37260" y="29705"/>
                    <a:pt x="37861" y="28804"/>
                  </a:cubicBezTo>
                  <a:cubicBezTo>
                    <a:pt x="37955" y="28663"/>
                    <a:pt x="37816" y="28521"/>
                    <a:pt x="37667" y="28521"/>
                  </a:cubicBezTo>
                  <a:close/>
                  <a:moveTo>
                    <a:pt x="158080" y="31273"/>
                  </a:moveTo>
                  <a:lnTo>
                    <a:pt x="158180" y="31640"/>
                  </a:lnTo>
                  <a:cubicBezTo>
                    <a:pt x="158147" y="31706"/>
                    <a:pt x="158180" y="31740"/>
                    <a:pt x="158247" y="31740"/>
                  </a:cubicBezTo>
                  <a:cubicBezTo>
                    <a:pt x="158280" y="32040"/>
                    <a:pt x="158347" y="32273"/>
                    <a:pt x="158414" y="32574"/>
                  </a:cubicBezTo>
                  <a:cubicBezTo>
                    <a:pt x="158414" y="32807"/>
                    <a:pt x="158414" y="33074"/>
                    <a:pt x="158447" y="33307"/>
                  </a:cubicBezTo>
                  <a:cubicBezTo>
                    <a:pt x="158414" y="33374"/>
                    <a:pt x="158347" y="33441"/>
                    <a:pt x="158313" y="33541"/>
                  </a:cubicBezTo>
                  <a:cubicBezTo>
                    <a:pt x="158180" y="33141"/>
                    <a:pt x="158113" y="32807"/>
                    <a:pt x="157980" y="32440"/>
                  </a:cubicBezTo>
                  <a:lnTo>
                    <a:pt x="157980" y="32407"/>
                  </a:lnTo>
                  <a:cubicBezTo>
                    <a:pt x="158013" y="32107"/>
                    <a:pt x="157846" y="31906"/>
                    <a:pt x="157980" y="31606"/>
                  </a:cubicBezTo>
                  <a:cubicBezTo>
                    <a:pt x="158013" y="31540"/>
                    <a:pt x="158080" y="31439"/>
                    <a:pt x="158013" y="31373"/>
                  </a:cubicBezTo>
                  <a:cubicBezTo>
                    <a:pt x="158013" y="31306"/>
                    <a:pt x="158080" y="31306"/>
                    <a:pt x="158080" y="31273"/>
                  </a:cubicBezTo>
                  <a:close/>
                  <a:moveTo>
                    <a:pt x="52321" y="31314"/>
                  </a:moveTo>
                  <a:cubicBezTo>
                    <a:pt x="52263" y="31314"/>
                    <a:pt x="52204" y="31356"/>
                    <a:pt x="52204" y="31439"/>
                  </a:cubicBezTo>
                  <a:cubicBezTo>
                    <a:pt x="52204" y="32540"/>
                    <a:pt x="53072" y="33041"/>
                    <a:pt x="54039" y="33274"/>
                  </a:cubicBezTo>
                  <a:cubicBezTo>
                    <a:pt x="54731" y="33505"/>
                    <a:pt x="55663" y="33720"/>
                    <a:pt x="56514" y="33720"/>
                  </a:cubicBezTo>
                  <a:cubicBezTo>
                    <a:pt x="56893" y="33720"/>
                    <a:pt x="57256" y="33677"/>
                    <a:pt x="57575" y="33574"/>
                  </a:cubicBezTo>
                  <a:cubicBezTo>
                    <a:pt x="57708" y="33541"/>
                    <a:pt x="57708" y="33374"/>
                    <a:pt x="57575" y="33307"/>
                  </a:cubicBezTo>
                  <a:cubicBezTo>
                    <a:pt x="56174" y="32907"/>
                    <a:pt x="52705" y="33641"/>
                    <a:pt x="52438" y="31439"/>
                  </a:cubicBezTo>
                  <a:cubicBezTo>
                    <a:pt x="52438" y="31356"/>
                    <a:pt x="52380" y="31314"/>
                    <a:pt x="52321" y="31314"/>
                  </a:cubicBezTo>
                  <a:close/>
                  <a:moveTo>
                    <a:pt x="70367" y="33230"/>
                  </a:moveTo>
                  <a:cubicBezTo>
                    <a:pt x="70243" y="33230"/>
                    <a:pt x="70095" y="33319"/>
                    <a:pt x="70050" y="33408"/>
                  </a:cubicBezTo>
                  <a:cubicBezTo>
                    <a:pt x="69950" y="33474"/>
                    <a:pt x="69950" y="33608"/>
                    <a:pt x="70050" y="33674"/>
                  </a:cubicBezTo>
                  <a:cubicBezTo>
                    <a:pt x="70084" y="33741"/>
                    <a:pt x="70117" y="33741"/>
                    <a:pt x="70184" y="33741"/>
                  </a:cubicBezTo>
                  <a:cubicBezTo>
                    <a:pt x="70217" y="33741"/>
                    <a:pt x="70251" y="33674"/>
                    <a:pt x="70284" y="33641"/>
                  </a:cubicBezTo>
                  <a:lnTo>
                    <a:pt x="70384" y="33608"/>
                  </a:lnTo>
                  <a:cubicBezTo>
                    <a:pt x="70417" y="33608"/>
                    <a:pt x="70451" y="33574"/>
                    <a:pt x="70451" y="33541"/>
                  </a:cubicBezTo>
                  <a:cubicBezTo>
                    <a:pt x="70517" y="33474"/>
                    <a:pt x="70517" y="33408"/>
                    <a:pt x="70517" y="33307"/>
                  </a:cubicBezTo>
                  <a:cubicBezTo>
                    <a:pt x="70484" y="33252"/>
                    <a:pt x="70429" y="33230"/>
                    <a:pt x="70367" y="33230"/>
                  </a:cubicBezTo>
                  <a:close/>
                  <a:moveTo>
                    <a:pt x="37702" y="32483"/>
                  </a:moveTo>
                  <a:cubicBezTo>
                    <a:pt x="37580" y="32483"/>
                    <a:pt x="37470" y="32604"/>
                    <a:pt x="37561" y="32740"/>
                  </a:cubicBezTo>
                  <a:cubicBezTo>
                    <a:pt x="37861" y="33241"/>
                    <a:pt x="38328" y="33875"/>
                    <a:pt x="38895" y="33875"/>
                  </a:cubicBezTo>
                  <a:lnTo>
                    <a:pt x="38928" y="33808"/>
                  </a:lnTo>
                  <a:cubicBezTo>
                    <a:pt x="38695" y="33307"/>
                    <a:pt x="38194" y="33041"/>
                    <a:pt x="37861" y="32574"/>
                  </a:cubicBezTo>
                  <a:cubicBezTo>
                    <a:pt x="37818" y="32510"/>
                    <a:pt x="37759" y="32483"/>
                    <a:pt x="37702" y="32483"/>
                  </a:cubicBezTo>
                  <a:close/>
                  <a:moveTo>
                    <a:pt x="38395" y="28446"/>
                  </a:moveTo>
                  <a:cubicBezTo>
                    <a:pt x="38328" y="28446"/>
                    <a:pt x="38261" y="28487"/>
                    <a:pt x="38261" y="28571"/>
                  </a:cubicBezTo>
                  <a:cubicBezTo>
                    <a:pt x="38228" y="29104"/>
                    <a:pt x="38261" y="29538"/>
                    <a:pt x="38661" y="29972"/>
                  </a:cubicBezTo>
                  <a:cubicBezTo>
                    <a:pt x="39262" y="30772"/>
                    <a:pt x="40196" y="31606"/>
                    <a:pt x="40896" y="32240"/>
                  </a:cubicBezTo>
                  <a:cubicBezTo>
                    <a:pt x="41530" y="32774"/>
                    <a:pt x="42264" y="33074"/>
                    <a:pt x="43031" y="33408"/>
                  </a:cubicBezTo>
                  <a:cubicBezTo>
                    <a:pt x="43965" y="33808"/>
                    <a:pt x="44766" y="33741"/>
                    <a:pt x="45833" y="33875"/>
                  </a:cubicBezTo>
                  <a:cubicBezTo>
                    <a:pt x="45900" y="33875"/>
                    <a:pt x="45900" y="33741"/>
                    <a:pt x="45867" y="33708"/>
                  </a:cubicBezTo>
                  <a:cubicBezTo>
                    <a:pt x="46133" y="33641"/>
                    <a:pt x="46434" y="33541"/>
                    <a:pt x="46700" y="33374"/>
                  </a:cubicBezTo>
                  <a:cubicBezTo>
                    <a:pt x="46801" y="33299"/>
                    <a:pt x="46769" y="33205"/>
                    <a:pt x="46677" y="33205"/>
                  </a:cubicBezTo>
                  <a:cubicBezTo>
                    <a:pt x="46646" y="33205"/>
                    <a:pt x="46609" y="33216"/>
                    <a:pt x="46567" y="33241"/>
                  </a:cubicBezTo>
                  <a:cubicBezTo>
                    <a:pt x="46352" y="33329"/>
                    <a:pt x="46116" y="33368"/>
                    <a:pt x="45869" y="33368"/>
                  </a:cubicBezTo>
                  <a:cubicBezTo>
                    <a:pt x="44813" y="33368"/>
                    <a:pt x="43548" y="32672"/>
                    <a:pt x="42764" y="32240"/>
                  </a:cubicBezTo>
                  <a:cubicBezTo>
                    <a:pt x="42748" y="32215"/>
                    <a:pt x="42729" y="32205"/>
                    <a:pt x="42711" y="32205"/>
                  </a:cubicBezTo>
                  <a:cubicBezTo>
                    <a:pt x="42656" y="32205"/>
                    <a:pt x="42606" y="32298"/>
                    <a:pt x="42631" y="32373"/>
                  </a:cubicBezTo>
                  <a:cubicBezTo>
                    <a:pt x="42864" y="32607"/>
                    <a:pt x="43098" y="32874"/>
                    <a:pt x="43398" y="33074"/>
                  </a:cubicBezTo>
                  <a:cubicBezTo>
                    <a:pt x="42864" y="32907"/>
                    <a:pt x="42364" y="32707"/>
                    <a:pt x="41864" y="32407"/>
                  </a:cubicBezTo>
                  <a:cubicBezTo>
                    <a:pt x="41096" y="31973"/>
                    <a:pt x="40629" y="31373"/>
                    <a:pt x="40029" y="30772"/>
                  </a:cubicBezTo>
                  <a:cubicBezTo>
                    <a:pt x="39295" y="30072"/>
                    <a:pt x="38561" y="29738"/>
                    <a:pt x="38528" y="28571"/>
                  </a:cubicBezTo>
                  <a:cubicBezTo>
                    <a:pt x="38528" y="28487"/>
                    <a:pt x="38461" y="28446"/>
                    <a:pt x="38395" y="28446"/>
                  </a:cubicBezTo>
                  <a:close/>
                  <a:moveTo>
                    <a:pt x="145842" y="30793"/>
                  </a:moveTo>
                  <a:cubicBezTo>
                    <a:pt x="145827" y="30793"/>
                    <a:pt x="145813" y="30797"/>
                    <a:pt x="145805" y="30806"/>
                  </a:cubicBezTo>
                  <a:cubicBezTo>
                    <a:pt x="145604" y="31106"/>
                    <a:pt x="145438" y="31439"/>
                    <a:pt x="145237" y="31773"/>
                  </a:cubicBezTo>
                  <a:cubicBezTo>
                    <a:pt x="144837" y="32307"/>
                    <a:pt x="144337" y="32607"/>
                    <a:pt x="143770" y="32874"/>
                  </a:cubicBezTo>
                  <a:cubicBezTo>
                    <a:pt x="143069" y="33141"/>
                    <a:pt x="142402" y="33408"/>
                    <a:pt x="141768" y="33875"/>
                  </a:cubicBezTo>
                  <a:cubicBezTo>
                    <a:pt x="141687" y="33902"/>
                    <a:pt x="141737" y="33950"/>
                    <a:pt x="141777" y="33950"/>
                  </a:cubicBezTo>
                  <a:cubicBezTo>
                    <a:pt x="141787" y="33950"/>
                    <a:pt x="141795" y="33948"/>
                    <a:pt x="141802" y="33941"/>
                  </a:cubicBezTo>
                  <a:cubicBezTo>
                    <a:pt x="142636" y="33374"/>
                    <a:pt x="143603" y="33207"/>
                    <a:pt x="144470" y="32740"/>
                  </a:cubicBezTo>
                  <a:cubicBezTo>
                    <a:pt x="145171" y="32307"/>
                    <a:pt x="145604" y="31606"/>
                    <a:pt x="145905" y="30872"/>
                  </a:cubicBezTo>
                  <a:cubicBezTo>
                    <a:pt x="145929" y="30824"/>
                    <a:pt x="145882" y="30793"/>
                    <a:pt x="145842" y="30793"/>
                  </a:cubicBezTo>
                  <a:close/>
                  <a:moveTo>
                    <a:pt x="149792" y="28015"/>
                  </a:moveTo>
                  <a:cubicBezTo>
                    <a:pt x="149746" y="28015"/>
                    <a:pt x="149700" y="28039"/>
                    <a:pt x="149674" y="28104"/>
                  </a:cubicBezTo>
                  <a:cubicBezTo>
                    <a:pt x="149574" y="28604"/>
                    <a:pt x="149674" y="29138"/>
                    <a:pt x="149607" y="29705"/>
                  </a:cubicBezTo>
                  <a:cubicBezTo>
                    <a:pt x="149440" y="30572"/>
                    <a:pt x="148773" y="31139"/>
                    <a:pt x="148106" y="31640"/>
                  </a:cubicBezTo>
                  <a:cubicBezTo>
                    <a:pt x="146972" y="32540"/>
                    <a:pt x="145738" y="33274"/>
                    <a:pt x="144404" y="33875"/>
                  </a:cubicBezTo>
                  <a:cubicBezTo>
                    <a:pt x="144323" y="33901"/>
                    <a:pt x="144329" y="33993"/>
                    <a:pt x="144386" y="33993"/>
                  </a:cubicBezTo>
                  <a:cubicBezTo>
                    <a:pt x="144400" y="33993"/>
                    <a:pt x="144417" y="33988"/>
                    <a:pt x="144437" y="33975"/>
                  </a:cubicBezTo>
                  <a:cubicBezTo>
                    <a:pt x="145938" y="33374"/>
                    <a:pt x="147339" y="32607"/>
                    <a:pt x="148607" y="31573"/>
                  </a:cubicBezTo>
                  <a:cubicBezTo>
                    <a:pt x="149107" y="31206"/>
                    <a:pt x="149507" y="30739"/>
                    <a:pt x="149774" y="30139"/>
                  </a:cubicBezTo>
                  <a:cubicBezTo>
                    <a:pt x="150008" y="29538"/>
                    <a:pt x="149841" y="28804"/>
                    <a:pt x="149941" y="28137"/>
                  </a:cubicBezTo>
                  <a:cubicBezTo>
                    <a:pt x="149941" y="28076"/>
                    <a:pt x="149866" y="28015"/>
                    <a:pt x="149792" y="28015"/>
                  </a:cubicBezTo>
                  <a:close/>
                  <a:moveTo>
                    <a:pt x="134563" y="33708"/>
                  </a:moveTo>
                  <a:lnTo>
                    <a:pt x="134496" y="33741"/>
                  </a:lnTo>
                  <a:cubicBezTo>
                    <a:pt x="134463" y="33774"/>
                    <a:pt x="134463" y="33808"/>
                    <a:pt x="134496" y="33875"/>
                  </a:cubicBezTo>
                  <a:cubicBezTo>
                    <a:pt x="134563" y="33908"/>
                    <a:pt x="134563" y="33941"/>
                    <a:pt x="134563" y="33975"/>
                  </a:cubicBezTo>
                  <a:cubicBezTo>
                    <a:pt x="134574" y="33995"/>
                    <a:pt x="134587" y="34003"/>
                    <a:pt x="134603" y="34003"/>
                  </a:cubicBezTo>
                  <a:cubicBezTo>
                    <a:pt x="134638" y="34003"/>
                    <a:pt x="134684" y="33964"/>
                    <a:pt x="134730" y="33941"/>
                  </a:cubicBezTo>
                  <a:cubicBezTo>
                    <a:pt x="134763" y="33908"/>
                    <a:pt x="134763" y="33808"/>
                    <a:pt x="134730" y="33774"/>
                  </a:cubicBezTo>
                  <a:lnTo>
                    <a:pt x="134663" y="33741"/>
                  </a:lnTo>
                  <a:lnTo>
                    <a:pt x="134630" y="33708"/>
                  </a:lnTo>
                  <a:close/>
                  <a:moveTo>
                    <a:pt x="60494" y="33336"/>
                  </a:moveTo>
                  <a:cubicBezTo>
                    <a:pt x="60213" y="33336"/>
                    <a:pt x="59938" y="33348"/>
                    <a:pt x="59676" y="33374"/>
                  </a:cubicBezTo>
                  <a:cubicBezTo>
                    <a:pt x="59410" y="33374"/>
                    <a:pt x="59410" y="33708"/>
                    <a:pt x="59676" y="33741"/>
                  </a:cubicBezTo>
                  <a:cubicBezTo>
                    <a:pt x="60344" y="33837"/>
                    <a:pt x="61183" y="34085"/>
                    <a:pt x="61960" y="34085"/>
                  </a:cubicBezTo>
                  <a:cubicBezTo>
                    <a:pt x="62270" y="34085"/>
                    <a:pt x="62570" y="34046"/>
                    <a:pt x="62845" y="33941"/>
                  </a:cubicBezTo>
                  <a:cubicBezTo>
                    <a:pt x="63012" y="33908"/>
                    <a:pt x="63012" y="33641"/>
                    <a:pt x="62845" y="33608"/>
                  </a:cubicBezTo>
                  <a:cubicBezTo>
                    <a:pt x="62131" y="33435"/>
                    <a:pt x="61289" y="33336"/>
                    <a:pt x="60494" y="33336"/>
                  </a:cubicBezTo>
                  <a:close/>
                  <a:moveTo>
                    <a:pt x="23724" y="31599"/>
                  </a:moveTo>
                  <a:cubicBezTo>
                    <a:pt x="23697" y="31599"/>
                    <a:pt x="23670" y="31611"/>
                    <a:pt x="23651" y="31640"/>
                  </a:cubicBezTo>
                  <a:cubicBezTo>
                    <a:pt x="23350" y="32140"/>
                    <a:pt x="23284" y="32840"/>
                    <a:pt x="23484" y="33408"/>
                  </a:cubicBezTo>
                  <a:cubicBezTo>
                    <a:pt x="23551" y="33608"/>
                    <a:pt x="23684" y="33875"/>
                    <a:pt x="23851" y="34041"/>
                  </a:cubicBezTo>
                  <a:cubicBezTo>
                    <a:pt x="23923" y="34070"/>
                    <a:pt x="24008" y="34093"/>
                    <a:pt x="24089" y="34093"/>
                  </a:cubicBezTo>
                  <a:cubicBezTo>
                    <a:pt x="24195" y="34093"/>
                    <a:pt x="24295" y="34054"/>
                    <a:pt x="24351" y="33941"/>
                  </a:cubicBezTo>
                  <a:lnTo>
                    <a:pt x="24351" y="33908"/>
                  </a:lnTo>
                  <a:cubicBezTo>
                    <a:pt x="24218" y="33774"/>
                    <a:pt x="24051" y="33808"/>
                    <a:pt x="23918" y="33741"/>
                  </a:cubicBezTo>
                  <a:cubicBezTo>
                    <a:pt x="23751" y="33608"/>
                    <a:pt x="23717" y="33307"/>
                    <a:pt x="23684" y="33107"/>
                  </a:cubicBezTo>
                  <a:cubicBezTo>
                    <a:pt x="23651" y="32707"/>
                    <a:pt x="23651" y="32140"/>
                    <a:pt x="23817" y="31773"/>
                  </a:cubicBezTo>
                  <a:cubicBezTo>
                    <a:pt x="23865" y="31677"/>
                    <a:pt x="23793" y="31599"/>
                    <a:pt x="23724" y="31599"/>
                  </a:cubicBezTo>
                  <a:close/>
                  <a:moveTo>
                    <a:pt x="135597" y="33875"/>
                  </a:moveTo>
                  <a:lnTo>
                    <a:pt x="135497" y="33908"/>
                  </a:lnTo>
                  <a:lnTo>
                    <a:pt x="135497" y="33941"/>
                  </a:lnTo>
                  <a:cubicBezTo>
                    <a:pt x="135497" y="33975"/>
                    <a:pt x="135497" y="34041"/>
                    <a:pt x="135564" y="34075"/>
                  </a:cubicBezTo>
                  <a:cubicBezTo>
                    <a:pt x="135564" y="34114"/>
                    <a:pt x="135587" y="34130"/>
                    <a:pt x="135612" y="34130"/>
                  </a:cubicBezTo>
                  <a:cubicBezTo>
                    <a:pt x="135631" y="34130"/>
                    <a:pt x="135650" y="34122"/>
                    <a:pt x="135664" y="34108"/>
                  </a:cubicBezTo>
                  <a:lnTo>
                    <a:pt x="135731" y="34041"/>
                  </a:lnTo>
                  <a:lnTo>
                    <a:pt x="135664" y="33975"/>
                  </a:lnTo>
                  <a:lnTo>
                    <a:pt x="135664" y="33941"/>
                  </a:lnTo>
                  <a:lnTo>
                    <a:pt x="135664" y="33908"/>
                  </a:lnTo>
                  <a:lnTo>
                    <a:pt x="135597" y="33875"/>
                  </a:lnTo>
                  <a:close/>
                  <a:moveTo>
                    <a:pt x="42129" y="33383"/>
                  </a:moveTo>
                  <a:cubicBezTo>
                    <a:pt x="42025" y="33383"/>
                    <a:pt x="41948" y="33552"/>
                    <a:pt x="42030" y="33608"/>
                  </a:cubicBezTo>
                  <a:cubicBezTo>
                    <a:pt x="42217" y="33821"/>
                    <a:pt x="42639" y="34184"/>
                    <a:pt x="42988" y="34184"/>
                  </a:cubicBezTo>
                  <a:cubicBezTo>
                    <a:pt x="43075" y="34184"/>
                    <a:pt x="43158" y="34161"/>
                    <a:pt x="43231" y="34108"/>
                  </a:cubicBezTo>
                  <a:cubicBezTo>
                    <a:pt x="43265" y="34075"/>
                    <a:pt x="43265" y="33975"/>
                    <a:pt x="43231" y="33941"/>
                  </a:cubicBezTo>
                  <a:cubicBezTo>
                    <a:pt x="43098" y="33808"/>
                    <a:pt x="42898" y="33774"/>
                    <a:pt x="42764" y="33708"/>
                  </a:cubicBezTo>
                  <a:cubicBezTo>
                    <a:pt x="42564" y="33608"/>
                    <a:pt x="42364" y="33541"/>
                    <a:pt x="42197" y="33408"/>
                  </a:cubicBezTo>
                  <a:cubicBezTo>
                    <a:pt x="42174" y="33390"/>
                    <a:pt x="42151" y="33383"/>
                    <a:pt x="42129" y="33383"/>
                  </a:cubicBezTo>
                  <a:close/>
                  <a:moveTo>
                    <a:pt x="150952" y="33853"/>
                  </a:moveTo>
                  <a:cubicBezTo>
                    <a:pt x="150928" y="33853"/>
                    <a:pt x="150908" y="33923"/>
                    <a:pt x="150908" y="33975"/>
                  </a:cubicBezTo>
                  <a:cubicBezTo>
                    <a:pt x="151075" y="34075"/>
                    <a:pt x="151175" y="34141"/>
                    <a:pt x="151342" y="34208"/>
                  </a:cubicBezTo>
                  <a:cubicBezTo>
                    <a:pt x="151409" y="34208"/>
                    <a:pt x="151442" y="34141"/>
                    <a:pt x="151409" y="34108"/>
                  </a:cubicBezTo>
                  <a:cubicBezTo>
                    <a:pt x="151308" y="33975"/>
                    <a:pt x="151108" y="33941"/>
                    <a:pt x="150975" y="33875"/>
                  </a:cubicBezTo>
                  <a:cubicBezTo>
                    <a:pt x="150967" y="33859"/>
                    <a:pt x="150959" y="33853"/>
                    <a:pt x="150952" y="33853"/>
                  </a:cubicBezTo>
                  <a:close/>
                  <a:moveTo>
                    <a:pt x="120272" y="32146"/>
                  </a:moveTo>
                  <a:cubicBezTo>
                    <a:pt x="120253" y="32146"/>
                    <a:pt x="120234" y="32165"/>
                    <a:pt x="120220" y="32207"/>
                  </a:cubicBezTo>
                  <a:cubicBezTo>
                    <a:pt x="119786" y="32807"/>
                    <a:pt x="119252" y="33474"/>
                    <a:pt x="118618" y="33941"/>
                  </a:cubicBezTo>
                  <a:cubicBezTo>
                    <a:pt x="118480" y="34052"/>
                    <a:pt x="118549" y="34232"/>
                    <a:pt x="118672" y="34232"/>
                  </a:cubicBezTo>
                  <a:cubicBezTo>
                    <a:pt x="118697" y="34232"/>
                    <a:pt x="118724" y="34225"/>
                    <a:pt x="118752" y="34208"/>
                  </a:cubicBezTo>
                  <a:cubicBezTo>
                    <a:pt x="119386" y="33741"/>
                    <a:pt x="120120" y="33041"/>
                    <a:pt x="120320" y="32240"/>
                  </a:cubicBezTo>
                  <a:cubicBezTo>
                    <a:pt x="120320" y="32182"/>
                    <a:pt x="120297" y="32146"/>
                    <a:pt x="120272" y="32146"/>
                  </a:cubicBezTo>
                  <a:close/>
                  <a:moveTo>
                    <a:pt x="114410" y="33506"/>
                  </a:moveTo>
                  <a:cubicBezTo>
                    <a:pt x="114381" y="33506"/>
                    <a:pt x="114348" y="33517"/>
                    <a:pt x="114315" y="33541"/>
                  </a:cubicBezTo>
                  <a:cubicBezTo>
                    <a:pt x="114115" y="33641"/>
                    <a:pt x="113948" y="33808"/>
                    <a:pt x="113782" y="33941"/>
                  </a:cubicBezTo>
                  <a:cubicBezTo>
                    <a:pt x="113648" y="34041"/>
                    <a:pt x="113515" y="34208"/>
                    <a:pt x="113348" y="34308"/>
                  </a:cubicBezTo>
                  <a:lnTo>
                    <a:pt x="113415" y="34375"/>
                  </a:lnTo>
                  <a:cubicBezTo>
                    <a:pt x="113615" y="34275"/>
                    <a:pt x="113815" y="34241"/>
                    <a:pt x="113948" y="34141"/>
                  </a:cubicBezTo>
                  <a:cubicBezTo>
                    <a:pt x="114149" y="34041"/>
                    <a:pt x="114315" y="33875"/>
                    <a:pt x="114482" y="33708"/>
                  </a:cubicBezTo>
                  <a:cubicBezTo>
                    <a:pt x="114558" y="33607"/>
                    <a:pt x="114500" y="33506"/>
                    <a:pt x="114410" y="33506"/>
                  </a:cubicBezTo>
                  <a:close/>
                  <a:moveTo>
                    <a:pt x="163517" y="33808"/>
                  </a:moveTo>
                  <a:lnTo>
                    <a:pt x="163484" y="33875"/>
                  </a:lnTo>
                  <a:cubicBezTo>
                    <a:pt x="163284" y="34041"/>
                    <a:pt x="163084" y="34208"/>
                    <a:pt x="162817" y="34375"/>
                  </a:cubicBezTo>
                  <a:cubicBezTo>
                    <a:pt x="163084" y="34208"/>
                    <a:pt x="163317" y="33975"/>
                    <a:pt x="163517" y="33808"/>
                  </a:cubicBezTo>
                  <a:close/>
                  <a:moveTo>
                    <a:pt x="66251" y="33695"/>
                  </a:moveTo>
                  <a:cubicBezTo>
                    <a:pt x="65923" y="33695"/>
                    <a:pt x="65815" y="34153"/>
                    <a:pt x="66181" y="34275"/>
                  </a:cubicBezTo>
                  <a:cubicBezTo>
                    <a:pt x="66357" y="34345"/>
                    <a:pt x="66533" y="34388"/>
                    <a:pt x="66694" y="34388"/>
                  </a:cubicBezTo>
                  <a:cubicBezTo>
                    <a:pt x="66839" y="34388"/>
                    <a:pt x="66971" y="34354"/>
                    <a:pt x="67082" y="34275"/>
                  </a:cubicBezTo>
                  <a:cubicBezTo>
                    <a:pt x="67215" y="34208"/>
                    <a:pt x="67215" y="34075"/>
                    <a:pt x="67082" y="33975"/>
                  </a:cubicBezTo>
                  <a:cubicBezTo>
                    <a:pt x="67015" y="33908"/>
                    <a:pt x="66882" y="33875"/>
                    <a:pt x="66748" y="33808"/>
                  </a:cubicBezTo>
                  <a:cubicBezTo>
                    <a:pt x="66615" y="33741"/>
                    <a:pt x="66448" y="33741"/>
                    <a:pt x="66348" y="33708"/>
                  </a:cubicBezTo>
                  <a:cubicBezTo>
                    <a:pt x="66314" y="33699"/>
                    <a:pt x="66282" y="33695"/>
                    <a:pt x="66251" y="33695"/>
                  </a:cubicBezTo>
                  <a:close/>
                  <a:moveTo>
                    <a:pt x="133763" y="34108"/>
                  </a:moveTo>
                  <a:cubicBezTo>
                    <a:pt x="133562" y="34108"/>
                    <a:pt x="133562" y="34442"/>
                    <a:pt x="133763" y="34442"/>
                  </a:cubicBezTo>
                  <a:cubicBezTo>
                    <a:pt x="133963" y="34442"/>
                    <a:pt x="133963" y="34108"/>
                    <a:pt x="133763" y="34108"/>
                  </a:cubicBezTo>
                  <a:close/>
                  <a:moveTo>
                    <a:pt x="150013" y="34163"/>
                  </a:moveTo>
                  <a:cubicBezTo>
                    <a:pt x="149828" y="34163"/>
                    <a:pt x="149641" y="34190"/>
                    <a:pt x="149474" y="34241"/>
                  </a:cubicBezTo>
                  <a:cubicBezTo>
                    <a:pt x="149393" y="34268"/>
                    <a:pt x="149421" y="34360"/>
                    <a:pt x="149469" y="34360"/>
                  </a:cubicBezTo>
                  <a:cubicBezTo>
                    <a:pt x="149481" y="34360"/>
                    <a:pt x="149494" y="34355"/>
                    <a:pt x="149507" y="34342"/>
                  </a:cubicBezTo>
                  <a:cubicBezTo>
                    <a:pt x="149664" y="34302"/>
                    <a:pt x="149797" y="34286"/>
                    <a:pt x="149928" y="34286"/>
                  </a:cubicBezTo>
                  <a:cubicBezTo>
                    <a:pt x="150020" y="34286"/>
                    <a:pt x="150111" y="34294"/>
                    <a:pt x="150208" y="34308"/>
                  </a:cubicBezTo>
                  <a:cubicBezTo>
                    <a:pt x="150441" y="34375"/>
                    <a:pt x="150608" y="34442"/>
                    <a:pt x="150775" y="34442"/>
                  </a:cubicBezTo>
                  <a:lnTo>
                    <a:pt x="150808" y="34375"/>
                  </a:lnTo>
                  <a:cubicBezTo>
                    <a:pt x="150603" y="34231"/>
                    <a:pt x="150310" y="34163"/>
                    <a:pt x="150013" y="34163"/>
                  </a:cubicBezTo>
                  <a:close/>
                  <a:moveTo>
                    <a:pt x="118489" y="31845"/>
                  </a:moveTo>
                  <a:cubicBezTo>
                    <a:pt x="118476" y="31845"/>
                    <a:pt x="118462" y="31852"/>
                    <a:pt x="118452" y="31873"/>
                  </a:cubicBezTo>
                  <a:cubicBezTo>
                    <a:pt x="117751" y="32740"/>
                    <a:pt x="116817" y="33474"/>
                    <a:pt x="115950" y="34208"/>
                  </a:cubicBezTo>
                  <a:cubicBezTo>
                    <a:pt x="115815" y="34289"/>
                    <a:pt x="115963" y="34478"/>
                    <a:pt x="116095" y="34478"/>
                  </a:cubicBezTo>
                  <a:cubicBezTo>
                    <a:pt x="116127" y="34478"/>
                    <a:pt x="116158" y="34467"/>
                    <a:pt x="116183" y="34442"/>
                  </a:cubicBezTo>
                  <a:cubicBezTo>
                    <a:pt x="117151" y="33708"/>
                    <a:pt x="117918" y="32907"/>
                    <a:pt x="118552" y="31906"/>
                  </a:cubicBezTo>
                  <a:cubicBezTo>
                    <a:pt x="118552" y="31883"/>
                    <a:pt x="118520" y="31845"/>
                    <a:pt x="118489" y="31845"/>
                  </a:cubicBezTo>
                  <a:close/>
                  <a:moveTo>
                    <a:pt x="124507" y="31800"/>
                  </a:moveTo>
                  <a:cubicBezTo>
                    <a:pt x="124500" y="31800"/>
                    <a:pt x="124494" y="31802"/>
                    <a:pt x="124489" y="31806"/>
                  </a:cubicBezTo>
                  <a:cubicBezTo>
                    <a:pt x="123655" y="32407"/>
                    <a:pt x="123589" y="33641"/>
                    <a:pt x="123522" y="34575"/>
                  </a:cubicBezTo>
                  <a:lnTo>
                    <a:pt x="123589" y="34575"/>
                  </a:lnTo>
                  <a:cubicBezTo>
                    <a:pt x="123622" y="34108"/>
                    <a:pt x="123789" y="33674"/>
                    <a:pt x="123922" y="33241"/>
                  </a:cubicBezTo>
                  <a:cubicBezTo>
                    <a:pt x="124089" y="32774"/>
                    <a:pt x="124323" y="32373"/>
                    <a:pt x="124589" y="31906"/>
                  </a:cubicBezTo>
                  <a:cubicBezTo>
                    <a:pt x="124618" y="31878"/>
                    <a:pt x="124548" y="31800"/>
                    <a:pt x="124507" y="31800"/>
                  </a:cubicBezTo>
                  <a:close/>
                  <a:moveTo>
                    <a:pt x="44043" y="34136"/>
                  </a:moveTo>
                  <a:cubicBezTo>
                    <a:pt x="43996" y="34136"/>
                    <a:pt x="43948" y="34138"/>
                    <a:pt x="43898" y="34141"/>
                  </a:cubicBezTo>
                  <a:cubicBezTo>
                    <a:pt x="43732" y="34208"/>
                    <a:pt x="43765" y="34475"/>
                    <a:pt x="43932" y="34475"/>
                  </a:cubicBezTo>
                  <a:cubicBezTo>
                    <a:pt x="43964" y="34470"/>
                    <a:pt x="43996" y="34468"/>
                    <a:pt x="44028" y="34468"/>
                  </a:cubicBezTo>
                  <a:cubicBezTo>
                    <a:pt x="44221" y="34468"/>
                    <a:pt x="44393" y="34546"/>
                    <a:pt x="44566" y="34575"/>
                  </a:cubicBezTo>
                  <a:cubicBezTo>
                    <a:pt x="44649" y="34592"/>
                    <a:pt x="44732" y="34600"/>
                    <a:pt x="44820" y="34600"/>
                  </a:cubicBezTo>
                  <a:cubicBezTo>
                    <a:pt x="44908" y="34600"/>
                    <a:pt x="44999" y="34592"/>
                    <a:pt x="45099" y="34575"/>
                  </a:cubicBezTo>
                  <a:cubicBezTo>
                    <a:pt x="45233" y="34542"/>
                    <a:pt x="45199" y="34375"/>
                    <a:pt x="45166" y="34375"/>
                  </a:cubicBezTo>
                  <a:cubicBezTo>
                    <a:pt x="44778" y="34256"/>
                    <a:pt x="44444" y="34136"/>
                    <a:pt x="44043" y="34136"/>
                  </a:cubicBezTo>
                  <a:close/>
                  <a:moveTo>
                    <a:pt x="135810" y="34180"/>
                  </a:moveTo>
                  <a:cubicBezTo>
                    <a:pt x="135791" y="34180"/>
                    <a:pt x="135774" y="34187"/>
                    <a:pt x="135764" y="34208"/>
                  </a:cubicBezTo>
                  <a:cubicBezTo>
                    <a:pt x="135631" y="34241"/>
                    <a:pt x="135631" y="34375"/>
                    <a:pt x="135631" y="34475"/>
                  </a:cubicBezTo>
                  <a:cubicBezTo>
                    <a:pt x="135664" y="34542"/>
                    <a:pt x="135664" y="34575"/>
                    <a:pt x="135731" y="34608"/>
                  </a:cubicBezTo>
                  <a:cubicBezTo>
                    <a:pt x="135764" y="34642"/>
                    <a:pt x="135831" y="34642"/>
                    <a:pt x="135897" y="34642"/>
                  </a:cubicBezTo>
                  <a:cubicBezTo>
                    <a:pt x="135910" y="34654"/>
                    <a:pt x="135924" y="34660"/>
                    <a:pt x="135937" y="34660"/>
                  </a:cubicBezTo>
                  <a:cubicBezTo>
                    <a:pt x="135996" y="34660"/>
                    <a:pt x="136052" y="34556"/>
                    <a:pt x="135998" y="34475"/>
                  </a:cubicBezTo>
                  <a:lnTo>
                    <a:pt x="135998" y="34442"/>
                  </a:lnTo>
                  <a:lnTo>
                    <a:pt x="135964" y="34408"/>
                  </a:lnTo>
                  <a:cubicBezTo>
                    <a:pt x="135964" y="34308"/>
                    <a:pt x="135964" y="34275"/>
                    <a:pt x="135931" y="34241"/>
                  </a:cubicBezTo>
                  <a:cubicBezTo>
                    <a:pt x="135908" y="34218"/>
                    <a:pt x="135853" y="34180"/>
                    <a:pt x="135810" y="34180"/>
                  </a:cubicBezTo>
                  <a:close/>
                  <a:moveTo>
                    <a:pt x="134797" y="34375"/>
                  </a:moveTo>
                  <a:cubicBezTo>
                    <a:pt x="134797" y="34375"/>
                    <a:pt x="134763" y="34408"/>
                    <a:pt x="134763" y="34442"/>
                  </a:cubicBezTo>
                  <a:lnTo>
                    <a:pt x="134663" y="34508"/>
                  </a:lnTo>
                  <a:cubicBezTo>
                    <a:pt x="134630" y="34608"/>
                    <a:pt x="134730" y="34708"/>
                    <a:pt x="134797" y="34708"/>
                  </a:cubicBezTo>
                  <a:cubicBezTo>
                    <a:pt x="134897" y="34708"/>
                    <a:pt x="134963" y="34608"/>
                    <a:pt x="134930" y="34508"/>
                  </a:cubicBezTo>
                  <a:lnTo>
                    <a:pt x="134897" y="34442"/>
                  </a:lnTo>
                  <a:cubicBezTo>
                    <a:pt x="134897" y="34408"/>
                    <a:pt x="134897" y="34408"/>
                    <a:pt x="134830" y="34375"/>
                  </a:cubicBezTo>
                  <a:close/>
                  <a:moveTo>
                    <a:pt x="174742" y="30456"/>
                  </a:moveTo>
                  <a:cubicBezTo>
                    <a:pt x="174698" y="30456"/>
                    <a:pt x="174653" y="30483"/>
                    <a:pt x="174625" y="30539"/>
                  </a:cubicBezTo>
                  <a:cubicBezTo>
                    <a:pt x="174258" y="31139"/>
                    <a:pt x="174125" y="31906"/>
                    <a:pt x="173791" y="32574"/>
                  </a:cubicBezTo>
                  <a:cubicBezTo>
                    <a:pt x="173424" y="33274"/>
                    <a:pt x="172824" y="33875"/>
                    <a:pt x="172323" y="34475"/>
                  </a:cubicBezTo>
                  <a:cubicBezTo>
                    <a:pt x="172267" y="34587"/>
                    <a:pt x="172330" y="34724"/>
                    <a:pt x="172430" y="34724"/>
                  </a:cubicBezTo>
                  <a:cubicBezTo>
                    <a:pt x="172449" y="34724"/>
                    <a:pt x="172469" y="34719"/>
                    <a:pt x="172490" y="34708"/>
                  </a:cubicBezTo>
                  <a:cubicBezTo>
                    <a:pt x="172790" y="34508"/>
                    <a:pt x="173091" y="34308"/>
                    <a:pt x="173358" y="34041"/>
                  </a:cubicBezTo>
                  <a:cubicBezTo>
                    <a:pt x="174425" y="33641"/>
                    <a:pt x="175526" y="33441"/>
                    <a:pt x="176426" y="32840"/>
                  </a:cubicBezTo>
                  <a:cubicBezTo>
                    <a:pt x="176460" y="32807"/>
                    <a:pt x="176460" y="32740"/>
                    <a:pt x="176360" y="32740"/>
                  </a:cubicBezTo>
                  <a:cubicBezTo>
                    <a:pt x="175826" y="32907"/>
                    <a:pt x="175259" y="33141"/>
                    <a:pt x="174692" y="33341"/>
                  </a:cubicBezTo>
                  <a:cubicBezTo>
                    <a:pt x="174692" y="33307"/>
                    <a:pt x="174759" y="33307"/>
                    <a:pt x="174759" y="33274"/>
                  </a:cubicBezTo>
                  <a:cubicBezTo>
                    <a:pt x="174925" y="32474"/>
                    <a:pt x="175459" y="31773"/>
                    <a:pt x="175526" y="30972"/>
                  </a:cubicBezTo>
                  <a:cubicBezTo>
                    <a:pt x="175526" y="30878"/>
                    <a:pt x="175473" y="30837"/>
                    <a:pt x="175415" y="30837"/>
                  </a:cubicBezTo>
                  <a:cubicBezTo>
                    <a:pt x="175370" y="30837"/>
                    <a:pt x="175321" y="30862"/>
                    <a:pt x="175292" y="30906"/>
                  </a:cubicBezTo>
                  <a:cubicBezTo>
                    <a:pt x="174859" y="31540"/>
                    <a:pt x="174592" y="32440"/>
                    <a:pt x="174458" y="33207"/>
                  </a:cubicBezTo>
                  <a:cubicBezTo>
                    <a:pt x="174458" y="33274"/>
                    <a:pt x="174525" y="33374"/>
                    <a:pt x="174625" y="33374"/>
                  </a:cubicBezTo>
                  <a:cubicBezTo>
                    <a:pt x="174292" y="33441"/>
                    <a:pt x="173991" y="33574"/>
                    <a:pt x="173658" y="33708"/>
                  </a:cubicBezTo>
                  <a:cubicBezTo>
                    <a:pt x="174458" y="32774"/>
                    <a:pt x="174992" y="31573"/>
                    <a:pt x="174859" y="30606"/>
                  </a:cubicBezTo>
                  <a:cubicBezTo>
                    <a:pt x="174859" y="30508"/>
                    <a:pt x="174802" y="30456"/>
                    <a:pt x="174742" y="30456"/>
                  </a:cubicBezTo>
                  <a:close/>
                  <a:moveTo>
                    <a:pt x="33891" y="34241"/>
                  </a:moveTo>
                  <a:lnTo>
                    <a:pt x="33825" y="34275"/>
                  </a:lnTo>
                  <a:lnTo>
                    <a:pt x="33758" y="34308"/>
                  </a:lnTo>
                  <a:lnTo>
                    <a:pt x="33725" y="34408"/>
                  </a:lnTo>
                  <a:lnTo>
                    <a:pt x="33725" y="34442"/>
                  </a:lnTo>
                  <a:cubicBezTo>
                    <a:pt x="33725" y="34475"/>
                    <a:pt x="33725" y="34508"/>
                    <a:pt x="33758" y="34575"/>
                  </a:cubicBezTo>
                  <a:cubicBezTo>
                    <a:pt x="33825" y="34608"/>
                    <a:pt x="33858" y="34642"/>
                    <a:pt x="33925" y="34708"/>
                  </a:cubicBezTo>
                  <a:cubicBezTo>
                    <a:pt x="33991" y="34742"/>
                    <a:pt x="34025" y="34742"/>
                    <a:pt x="34058" y="34742"/>
                  </a:cubicBezTo>
                  <a:lnTo>
                    <a:pt x="34091" y="34742"/>
                  </a:lnTo>
                  <a:cubicBezTo>
                    <a:pt x="34158" y="34742"/>
                    <a:pt x="34192" y="34708"/>
                    <a:pt x="34192" y="34708"/>
                  </a:cubicBezTo>
                  <a:lnTo>
                    <a:pt x="34225" y="34608"/>
                  </a:lnTo>
                  <a:lnTo>
                    <a:pt x="34225" y="34542"/>
                  </a:lnTo>
                  <a:lnTo>
                    <a:pt x="34225" y="34442"/>
                  </a:lnTo>
                  <a:lnTo>
                    <a:pt x="34158" y="34275"/>
                  </a:lnTo>
                  <a:cubicBezTo>
                    <a:pt x="34091" y="34241"/>
                    <a:pt x="34091" y="34241"/>
                    <a:pt x="34058" y="34241"/>
                  </a:cubicBezTo>
                  <a:close/>
                  <a:moveTo>
                    <a:pt x="136299" y="33636"/>
                  </a:moveTo>
                  <a:cubicBezTo>
                    <a:pt x="136212" y="33636"/>
                    <a:pt x="136142" y="33748"/>
                    <a:pt x="136231" y="33808"/>
                  </a:cubicBezTo>
                  <a:cubicBezTo>
                    <a:pt x="136264" y="33875"/>
                    <a:pt x="136331" y="33908"/>
                    <a:pt x="136431" y="34041"/>
                  </a:cubicBezTo>
                  <a:cubicBezTo>
                    <a:pt x="136465" y="34075"/>
                    <a:pt x="136498" y="34141"/>
                    <a:pt x="136531" y="34241"/>
                  </a:cubicBezTo>
                  <a:cubicBezTo>
                    <a:pt x="136598" y="34275"/>
                    <a:pt x="136531" y="34275"/>
                    <a:pt x="136531" y="34375"/>
                  </a:cubicBezTo>
                  <a:cubicBezTo>
                    <a:pt x="136531" y="34442"/>
                    <a:pt x="136531" y="34542"/>
                    <a:pt x="136598" y="34608"/>
                  </a:cubicBezTo>
                  <a:cubicBezTo>
                    <a:pt x="136623" y="34710"/>
                    <a:pt x="136702" y="34754"/>
                    <a:pt x="136785" y="34754"/>
                  </a:cubicBezTo>
                  <a:cubicBezTo>
                    <a:pt x="136918" y="34754"/>
                    <a:pt x="137060" y="34640"/>
                    <a:pt x="136998" y="34475"/>
                  </a:cubicBezTo>
                  <a:cubicBezTo>
                    <a:pt x="136965" y="34408"/>
                    <a:pt x="136965" y="34308"/>
                    <a:pt x="136865" y="34241"/>
                  </a:cubicBezTo>
                  <a:lnTo>
                    <a:pt x="136798" y="34141"/>
                  </a:lnTo>
                  <a:cubicBezTo>
                    <a:pt x="136765" y="34108"/>
                    <a:pt x="136765" y="34075"/>
                    <a:pt x="136731" y="34041"/>
                  </a:cubicBezTo>
                  <a:cubicBezTo>
                    <a:pt x="136631" y="33908"/>
                    <a:pt x="136498" y="33674"/>
                    <a:pt x="136331" y="33641"/>
                  </a:cubicBezTo>
                  <a:cubicBezTo>
                    <a:pt x="136320" y="33637"/>
                    <a:pt x="136309" y="33636"/>
                    <a:pt x="136299" y="33636"/>
                  </a:cubicBezTo>
                  <a:close/>
                  <a:moveTo>
                    <a:pt x="30865" y="24396"/>
                  </a:moveTo>
                  <a:cubicBezTo>
                    <a:pt x="31055" y="24396"/>
                    <a:pt x="31233" y="24485"/>
                    <a:pt x="31390" y="24735"/>
                  </a:cubicBezTo>
                  <a:cubicBezTo>
                    <a:pt x="31490" y="24868"/>
                    <a:pt x="31523" y="24968"/>
                    <a:pt x="31590" y="25102"/>
                  </a:cubicBezTo>
                  <a:cubicBezTo>
                    <a:pt x="31656" y="25535"/>
                    <a:pt x="31756" y="25902"/>
                    <a:pt x="31923" y="26269"/>
                  </a:cubicBezTo>
                  <a:cubicBezTo>
                    <a:pt x="32090" y="26936"/>
                    <a:pt x="32357" y="27637"/>
                    <a:pt x="32390" y="28371"/>
                  </a:cubicBezTo>
                  <a:cubicBezTo>
                    <a:pt x="31656" y="28537"/>
                    <a:pt x="30923" y="28971"/>
                    <a:pt x="30322" y="29438"/>
                  </a:cubicBezTo>
                  <a:cubicBezTo>
                    <a:pt x="29488" y="30072"/>
                    <a:pt x="28688" y="30639"/>
                    <a:pt x="27854" y="31239"/>
                  </a:cubicBezTo>
                  <a:cubicBezTo>
                    <a:pt x="27020" y="31806"/>
                    <a:pt x="26186" y="32407"/>
                    <a:pt x="25452" y="33107"/>
                  </a:cubicBezTo>
                  <a:cubicBezTo>
                    <a:pt x="25118" y="33441"/>
                    <a:pt x="24718" y="33908"/>
                    <a:pt x="24418" y="34375"/>
                  </a:cubicBezTo>
                  <a:cubicBezTo>
                    <a:pt x="24251" y="34542"/>
                    <a:pt x="24084" y="34708"/>
                    <a:pt x="23918" y="34775"/>
                  </a:cubicBezTo>
                  <a:cubicBezTo>
                    <a:pt x="23861" y="34792"/>
                    <a:pt x="23806" y="34799"/>
                    <a:pt x="23753" y="34799"/>
                  </a:cubicBezTo>
                  <a:cubicBezTo>
                    <a:pt x="23268" y="34799"/>
                    <a:pt x="22910" y="34165"/>
                    <a:pt x="22850" y="33774"/>
                  </a:cubicBezTo>
                  <a:cubicBezTo>
                    <a:pt x="22750" y="33408"/>
                    <a:pt x="22850" y="32974"/>
                    <a:pt x="22984" y="32574"/>
                  </a:cubicBezTo>
                  <a:cubicBezTo>
                    <a:pt x="23517" y="30906"/>
                    <a:pt x="24685" y="29205"/>
                    <a:pt x="25886" y="27937"/>
                  </a:cubicBezTo>
                  <a:cubicBezTo>
                    <a:pt x="26653" y="27136"/>
                    <a:pt x="27520" y="26536"/>
                    <a:pt x="28387" y="25902"/>
                  </a:cubicBezTo>
                  <a:cubicBezTo>
                    <a:pt x="28988" y="25469"/>
                    <a:pt x="29555" y="25035"/>
                    <a:pt x="30189" y="24635"/>
                  </a:cubicBezTo>
                  <a:cubicBezTo>
                    <a:pt x="30419" y="24510"/>
                    <a:pt x="30650" y="24396"/>
                    <a:pt x="30865" y="24396"/>
                  </a:cubicBezTo>
                  <a:close/>
                  <a:moveTo>
                    <a:pt x="124441" y="33314"/>
                  </a:moveTo>
                  <a:cubicBezTo>
                    <a:pt x="124423" y="33314"/>
                    <a:pt x="124403" y="33332"/>
                    <a:pt x="124389" y="33374"/>
                  </a:cubicBezTo>
                  <a:cubicBezTo>
                    <a:pt x="124089" y="33741"/>
                    <a:pt x="124056" y="34308"/>
                    <a:pt x="124056" y="34775"/>
                  </a:cubicBezTo>
                  <a:cubicBezTo>
                    <a:pt x="124056" y="34842"/>
                    <a:pt x="124097" y="34875"/>
                    <a:pt x="124139" y="34875"/>
                  </a:cubicBezTo>
                  <a:cubicBezTo>
                    <a:pt x="124181" y="34875"/>
                    <a:pt x="124222" y="34842"/>
                    <a:pt x="124222" y="34775"/>
                  </a:cubicBezTo>
                  <a:cubicBezTo>
                    <a:pt x="124222" y="34275"/>
                    <a:pt x="124389" y="33875"/>
                    <a:pt x="124489" y="33408"/>
                  </a:cubicBezTo>
                  <a:cubicBezTo>
                    <a:pt x="124489" y="33349"/>
                    <a:pt x="124467" y="33314"/>
                    <a:pt x="124441" y="33314"/>
                  </a:cubicBezTo>
                  <a:close/>
                  <a:moveTo>
                    <a:pt x="185152" y="29266"/>
                  </a:moveTo>
                  <a:cubicBezTo>
                    <a:pt x="185133" y="29266"/>
                    <a:pt x="185113" y="29276"/>
                    <a:pt x="185099" y="29305"/>
                  </a:cubicBezTo>
                  <a:cubicBezTo>
                    <a:pt x="184799" y="29805"/>
                    <a:pt x="184499" y="30305"/>
                    <a:pt x="184165" y="30806"/>
                  </a:cubicBezTo>
                  <a:cubicBezTo>
                    <a:pt x="183865" y="31273"/>
                    <a:pt x="183532" y="31573"/>
                    <a:pt x="183298" y="32040"/>
                  </a:cubicBezTo>
                  <a:cubicBezTo>
                    <a:pt x="183031" y="32440"/>
                    <a:pt x="182798" y="32874"/>
                    <a:pt x="182598" y="33307"/>
                  </a:cubicBezTo>
                  <a:cubicBezTo>
                    <a:pt x="182297" y="33908"/>
                    <a:pt x="181930" y="34308"/>
                    <a:pt x="181463" y="34775"/>
                  </a:cubicBezTo>
                  <a:cubicBezTo>
                    <a:pt x="181435" y="34804"/>
                    <a:pt x="181480" y="34882"/>
                    <a:pt x="181515" y="34882"/>
                  </a:cubicBezTo>
                  <a:cubicBezTo>
                    <a:pt x="181520" y="34882"/>
                    <a:pt x="181525" y="34880"/>
                    <a:pt x="181530" y="34875"/>
                  </a:cubicBezTo>
                  <a:cubicBezTo>
                    <a:pt x="182431" y="34408"/>
                    <a:pt x="183031" y="33541"/>
                    <a:pt x="183498" y="32707"/>
                  </a:cubicBezTo>
                  <a:cubicBezTo>
                    <a:pt x="183832" y="32107"/>
                    <a:pt x="184032" y="31573"/>
                    <a:pt x="184299" y="30972"/>
                  </a:cubicBezTo>
                  <a:cubicBezTo>
                    <a:pt x="184532" y="30405"/>
                    <a:pt x="184933" y="29872"/>
                    <a:pt x="185199" y="29305"/>
                  </a:cubicBezTo>
                  <a:cubicBezTo>
                    <a:pt x="185199" y="29285"/>
                    <a:pt x="185177" y="29266"/>
                    <a:pt x="185152" y="29266"/>
                  </a:cubicBezTo>
                  <a:close/>
                  <a:moveTo>
                    <a:pt x="94585" y="34050"/>
                  </a:moveTo>
                  <a:cubicBezTo>
                    <a:pt x="94543" y="34050"/>
                    <a:pt x="94501" y="34058"/>
                    <a:pt x="94468" y="34075"/>
                  </a:cubicBezTo>
                  <a:cubicBezTo>
                    <a:pt x="94401" y="34141"/>
                    <a:pt x="94401" y="34275"/>
                    <a:pt x="94368" y="34375"/>
                  </a:cubicBezTo>
                  <a:cubicBezTo>
                    <a:pt x="94301" y="34442"/>
                    <a:pt x="94268" y="34542"/>
                    <a:pt x="94201" y="34608"/>
                  </a:cubicBezTo>
                  <a:cubicBezTo>
                    <a:pt x="94073" y="34762"/>
                    <a:pt x="94200" y="34975"/>
                    <a:pt x="94342" y="34975"/>
                  </a:cubicBezTo>
                  <a:cubicBezTo>
                    <a:pt x="94385" y="34975"/>
                    <a:pt x="94429" y="34955"/>
                    <a:pt x="94468" y="34909"/>
                  </a:cubicBezTo>
                  <a:cubicBezTo>
                    <a:pt x="94568" y="34775"/>
                    <a:pt x="94635" y="34642"/>
                    <a:pt x="94701" y="34542"/>
                  </a:cubicBezTo>
                  <a:cubicBezTo>
                    <a:pt x="94735" y="34408"/>
                    <a:pt x="94768" y="34241"/>
                    <a:pt x="94701" y="34075"/>
                  </a:cubicBezTo>
                  <a:cubicBezTo>
                    <a:pt x="94668" y="34058"/>
                    <a:pt x="94626" y="34050"/>
                    <a:pt x="94585" y="34050"/>
                  </a:cubicBezTo>
                  <a:close/>
                  <a:moveTo>
                    <a:pt x="111980" y="33685"/>
                  </a:moveTo>
                  <a:cubicBezTo>
                    <a:pt x="111967" y="33685"/>
                    <a:pt x="111955" y="33692"/>
                    <a:pt x="111947" y="33708"/>
                  </a:cubicBezTo>
                  <a:cubicBezTo>
                    <a:pt x="111413" y="34108"/>
                    <a:pt x="110813" y="34442"/>
                    <a:pt x="110246" y="34775"/>
                  </a:cubicBezTo>
                  <a:cubicBezTo>
                    <a:pt x="110097" y="34864"/>
                    <a:pt x="110213" y="35086"/>
                    <a:pt x="110359" y="35086"/>
                  </a:cubicBezTo>
                  <a:cubicBezTo>
                    <a:pt x="110376" y="35086"/>
                    <a:pt x="110394" y="35083"/>
                    <a:pt x="110413" y="35075"/>
                  </a:cubicBezTo>
                  <a:cubicBezTo>
                    <a:pt x="111046" y="34708"/>
                    <a:pt x="111613" y="34408"/>
                    <a:pt x="112047" y="33774"/>
                  </a:cubicBezTo>
                  <a:cubicBezTo>
                    <a:pt x="112072" y="33749"/>
                    <a:pt x="112021" y="33685"/>
                    <a:pt x="111980" y="33685"/>
                  </a:cubicBezTo>
                  <a:close/>
                  <a:moveTo>
                    <a:pt x="47701" y="20031"/>
                  </a:moveTo>
                  <a:cubicBezTo>
                    <a:pt x="47868" y="20098"/>
                    <a:pt x="48035" y="20231"/>
                    <a:pt x="48202" y="20365"/>
                  </a:cubicBezTo>
                  <a:cubicBezTo>
                    <a:pt x="48535" y="20899"/>
                    <a:pt x="48935" y="21399"/>
                    <a:pt x="49402" y="21866"/>
                  </a:cubicBezTo>
                  <a:cubicBezTo>
                    <a:pt x="49536" y="21966"/>
                    <a:pt x="49669" y="22099"/>
                    <a:pt x="49769" y="22266"/>
                  </a:cubicBezTo>
                  <a:cubicBezTo>
                    <a:pt x="50036" y="22633"/>
                    <a:pt x="50370" y="22967"/>
                    <a:pt x="50737" y="23200"/>
                  </a:cubicBezTo>
                  <a:cubicBezTo>
                    <a:pt x="50770" y="23200"/>
                    <a:pt x="50770" y="23234"/>
                    <a:pt x="50837" y="23234"/>
                  </a:cubicBezTo>
                  <a:cubicBezTo>
                    <a:pt x="50870" y="23267"/>
                    <a:pt x="50870" y="23367"/>
                    <a:pt x="50903" y="23400"/>
                  </a:cubicBezTo>
                  <a:cubicBezTo>
                    <a:pt x="50937" y="23534"/>
                    <a:pt x="50937" y="23634"/>
                    <a:pt x="51004" y="23767"/>
                  </a:cubicBezTo>
                  <a:cubicBezTo>
                    <a:pt x="50370" y="25035"/>
                    <a:pt x="50203" y="26436"/>
                    <a:pt x="49869" y="27804"/>
                  </a:cubicBezTo>
                  <a:cubicBezTo>
                    <a:pt x="49369" y="29205"/>
                    <a:pt x="48902" y="30539"/>
                    <a:pt x="48669" y="31973"/>
                  </a:cubicBezTo>
                  <a:cubicBezTo>
                    <a:pt x="48535" y="32674"/>
                    <a:pt x="48402" y="33441"/>
                    <a:pt x="48068" y="34108"/>
                  </a:cubicBezTo>
                  <a:cubicBezTo>
                    <a:pt x="47701" y="34909"/>
                    <a:pt x="47034" y="35075"/>
                    <a:pt x="46200" y="35109"/>
                  </a:cubicBezTo>
                  <a:cubicBezTo>
                    <a:pt x="46091" y="35111"/>
                    <a:pt x="45980" y="35113"/>
                    <a:pt x="45868" y="35113"/>
                  </a:cubicBezTo>
                  <a:cubicBezTo>
                    <a:pt x="44532" y="35113"/>
                    <a:pt x="42971" y="34918"/>
                    <a:pt x="41864" y="34241"/>
                  </a:cubicBezTo>
                  <a:cubicBezTo>
                    <a:pt x="41597" y="34075"/>
                    <a:pt x="41397" y="33908"/>
                    <a:pt x="41163" y="33741"/>
                  </a:cubicBezTo>
                  <a:lnTo>
                    <a:pt x="40930" y="33541"/>
                  </a:lnTo>
                  <a:cubicBezTo>
                    <a:pt x="40896" y="33474"/>
                    <a:pt x="40863" y="33474"/>
                    <a:pt x="40830" y="33474"/>
                  </a:cubicBezTo>
                  <a:cubicBezTo>
                    <a:pt x="40429" y="33207"/>
                    <a:pt x="40096" y="32874"/>
                    <a:pt x="39762" y="32574"/>
                  </a:cubicBezTo>
                  <a:cubicBezTo>
                    <a:pt x="39162" y="32040"/>
                    <a:pt x="38495" y="31573"/>
                    <a:pt x="37894" y="30972"/>
                  </a:cubicBezTo>
                  <a:cubicBezTo>
                    <a:pt x="37294" y="30439"/>
                    <a:pt x="36560" y="29638"/>
                    <a:pt x="36727" y="28771"/>
                  </a:cubicBezTo>
                  <a:cubicBezTo>
                    <a:pt x="36893" y="27937"/>
                    <a:pt x="37727" y="27303"/>
                    <a:pt x="38361" y="26870"/>
                  </a:cubicBezTo>
                  <a:cubicBezTo>
                    <a:pt x="39929" y="25602"/>
                    <a:pt x="41430" y="24368"/>
                    <a:pt x="43098" y="23234"/>
                  </a:cubicBezTo>
                  <a:cubicBezTo>
                    <a:pt x="44499" y="22133"/>
                    <a:pt x="46033" y="21199"/>
                    <a:pt x="47368" y="20065"/>
                  </a:cubicBezTo>
                  <a:cubicBezTo>
                    <a:pt x="47501" y="20031"/>
                    <a:pt x="47568" y="20031"/>
                    <a:pt x="47701" y="20031"/>
                  </a:cubicBezTo>
                  <a:close/>
                  <a:moveTo>
                    <a:pt x="99622" y="32991"/>
                  </a:moveTo>
                  <a:cubicBezTo>
                    <a:pt x="99547" y="32991"/>
                    <a:pt x="99471" y="33041"/>
                    <a:pt x="99471" y="33141"/>
                  </a:cubicBezTo>
                  <a:cubicBezTo>
                    <a:pt x="99471" y="33808"/>
                    <a:pt x="99638" y="34408"/>
                    <a:pt x="99805" y="35075"/>
                  </a:cubicBezTo>
                  <a:cubicBezTo>
                    <a:pt x="99833" y="35104"/>
                    <a:pt x="99861" y="35114"/>
                    <a:pt x="99885" y="35114"/>
                  </a:cubicBezTo>
                  <a:cubicBezTo>
                    <a:pt x="99916" y="35114"/>
                    <a:pt x="99938" y="35095"/>
                    <a:pt x="99938" y="35075"/>
                  </a:cubicBezTo>
                  <a:cubicBezTo>
                    <a:pt x="99938" y="34408"/>
                    <a:pt x="99772" y="33808"/>
                    <a:pt x="99772" y="33141"/>
                  </a:cubicBezTo>
                  <a:cubicBezTo>
                    <a:pt x="99772" y="33041"/>
                    <a:pt x="99697" y="32991"/>
                    <a:pt x="99622" y="32991"/>
                  </a:cubicBezTo>
                  <a:close/>
                  <a:moveTo>
                    <a:pt x="126242" y="32894"/>
                  </a:moveTo>
                  <a:cubicBezTo>
                    <a:pt x="126226" y="32894"/>
                    <a:pt x="126208" y="32898"/>
                    <a:pt x="126191" y="32907"/>
                  </a:cubicBezTo>
                  <a:cubicBezTo>
                    <a:pt x="126090" y="32941"/>
                    <a:pt x="125990" y="33041"/>
                    <a:pt x="125957" y="33141"/>
                  </a:cubicBezTo>
                  <a:cubicBezTo>
                    <a:pt x="125924" y="33274"/>
                    <a:pt x="125857" y="33408"/>
                    <a:pt x="125857" y="33541"/>
                  </a:cubicBezTo>
                  <a:cubicBezTo>
                    <a:pt x="125857" y="33574"/>
                    <a:pt x="125857" y="33608"/>
                    <a:pt x="125924" y="33608"/>
                  </a:cubicBezTo>
                  <a:lnTo>
                    <a:pt x="125857" y="33608"/>
                  </a:lnTo>
                  <a:cubicBezTo>
                    <a:pt x="125657" y="33741"/>
                    <a:pt x="125590" y="33975"/>
                    <a:pt x="125490" y="34208"/>
                  </a:cubicBezTo>
                  <a:cubicBezTo>
                    <a:pt x="125357" y="34475"/>
                    <a:pt x="125290" y="34775"/>
                    <a:pt x="125190" y="35109"/>
                  </a:cubicBezTo>
                  <a:cubicBezTo>
                    <a:pt x="125172" y="35217"/>
                    <a:pt x="125242" y="35277"/>
                    <a:pt x="125315" y="35277"/>
                  </a:cubicBezTo>
                  <a:cubicBezTo>
                    <a:pt x="125377" y="35277"/>
                    <a:pt x="125441" y="35234"/>
                    <a:pt x="125457" y="35142"/>
                  </a:cubicBezTo>
                  <a:cubicBezTo>
                    <a:pt x="125490" y="34875"/>
                    <a:pt x="125590" y="34575"/>
                    <a:pt x="125724" y="34308"/>
                  </a:cubicBezTo>
                  <a:cubicBezTo>
                    <a:pt x="125790" y="34108"/>
                    <a:pt x="125957" y="33908"/>
                    <a:pt x="125957" y="33674"/>
                  </a:cubicBezTo>
                  <a:lnTo>
                    <a:pt x="125924" y="33641"/>
                  </a:lnTo>
                  <a:cubicBezTo>
                    <a:pt x="125957" y="33641"/>
                    <a:pt x="125990" y="33641"/>
                    <a:pt x="125990" y="33608"/>
                  </a:cubicBezTo>
                  <a:cubicBezTo>
                    <a:pt x="126024" y="33474"/>
                    <a:pt x="126124" y="33408"/>
                    <a:pt x="126157" y="33274"/>
                  </a:cubicBezTo>
                  <a:cubicBezTo>
                    <a:pt x="126191" y="33207"/>
                    <a:pt x="126257" y="33107"/>
                    <a:pt x="126291" y="32974"/>
                  </a:cubicBezTo>
                  <a:cubicBezTo>
                    <a:pt x="126315" y="32925"/>
                    <a:pt x="126286" y="32894"/>
                    <a:pt x="126242" y="32894"/>
                  </a:cubicBezTo>
                  <a:close/>
                  <a:moveTo>
                    <a:pt x="51368" y="34521"/>
                  </a:moveTo>
                  <a:cubicBezTo>
                    <a:pt x="51275" y="34521"/>
                    <a:pt x="51180" y="34623"/>
                    <a:pt x="51204" y="34742"/>
                  </a:cubicBezTo>
                  <a:cubicBezTo>
                    <a:pt x="51270" y="34975"/>
                    <a:pt x="51471" y="35142"/>
                    <a:pt x="51704" y="35276"/>
                  </a:cubicBezTo>
                  <a:cubicBezTo>
                    <a:pt x="51733" y="35299"/>
                    <a:pt x="51763" y="35309"/>
                    <a:pt x="51792" y="35309"/>
                  </a:cubicBezTo>
                  <a:cubicBezTo>
                    <a:pt x="51929" y="35309"/>
                    <a:pt x="52036" y="35085"/>
                    <a:pt x="51871" y="34975"/>
                  </a:cubicBezTo>
                  <a:cubicBezTo>
                    <a:pt x="51771" y="34942"/>
                    <a:pt x="51704" y="34875"/>
                    <a:pt x="51671" y="34775"/>
                  </a:cubicBezTo>
                  <a:cubicBezTo>
                    <a:pt x="51604" y="34742"/>
                    <a:pt x="51571" y="34642"/>
                    <a:pt x="51471" y="34575"/>
                  </a:cubicBezTo>
                  <a:cubicBezTo>
                    <a:pt x="51442" y="34537"/>
                    <a:pt x="51405" y="34521"/>
                    <a:pt x="51368" y="34521"/>
                  </a:cubicBezTo>
                  <a:close/>
                  <a:moveTo>
                    <a:pt x="27820" y="34909"/>
                  </a:moveTo>
                  <a:lnTo>
                    <a:pt x="27820" y="34942"/>
                  </a:lnTo>
                  <a:lnTo>
                    <a:pt x="27754" y="34975"/>
                  </a:lnTo>
                  <a:cubicBezTo>
                    <a:pt x="27720" y="34975"/>
                    <a:pt x="27654" y="34975"/>
                    <a:pt x="27587" y="35042"/>
                  </a:cubicBezTo>
                  <a:cubicBezTo>
                    <a:pt x="27553" y="35075"/>
                    <a:pt x="27520" y="35142"/>
                    <a:pt x="27520" y="35242"/>
                  </a:cubicBezTo>
                  <a:cubicBezTo>
                    <a:pt x="27553" y="35309"/>
                    <a:pt x="27587" y="35376"/>
                    <a:pt x="27654" y="35376"/>
                  </a:cubicBezTo>
                  <a:cubicBezTo>
                    <a:pt x="27670" y="35384"/>
                    <a:pt x="27689" y="35388"/>
                    <a:pt x="27708" y="35388"/>
                  </a:cubicBezTo>
                  <a:cubicBezTo>
                    <a:pt x="27766" y="35388"/>
                    <a:pt x="27829" y="35351"/>
                    <a:pt x="27854" y="35276"/>
                  </a:cubicBezTo>
                  <a:lnTo>
                    <a:pt x="27887" y="35209"/>
                  </a:lnTo>
                  <a:cubicBezTo>
                    <a:pt x="27887" y="35142"/>
                    <a:pt x="27920" y="35109"/>
                    <a:pt x="27920" y="35075"/>
                  </a:cubicBezTo>
                  <a:cubicBezTo>
                    <a:pt x="27920" y="34975"/>
                    <a:pt x="27920" y="34942"/>
                    <a:pt x="27854" y="34909"/>
                  </a:cubicBezTo>
                  <a:close/>
                  <a:moveTo>
                    <a:pt x="165877" y="27777"/>
                  </a:moveTo>
                  <a:cubicBezTo>
                    <a:pt x="166222" y="27777"/>
                    <a:pt x="166465" y="27957"/>
                    <a:pt x="166619" y="28304"/>
                  </a:cubicBezTo>
                  <a:lnTo>
                    <a:pt x="166619" y="28537"/>
                  </a:lnTo>
                  <a:cubicBezTo>
                    <a:pt x="166619" y="29205"/>
                    <a:pt x="166252" y="29972"/>
                    <a:pt x="165986" y="30606"/>
                  </a:cubicBezTo>
                  <a:cubicBezTo>
                    <a:pt x="165952" y="30739"/>
                    <a:pt x="165852" y="30906"/>
                    <a:pt x="165819" y="31039"/>
                  </a:cubicBezTo>
                  <a:cubicBezTo>
                    <a:pt x="164985" y="31740"/>
                    <a:pt x="164251" y="32540"/>
                    <a:pt x="163350" y="33241"/>
                  </a:cubicBezTo>
                  <a:cubicBezTo>
                    <a:pt x="162650" y="33774"/>
                    <a:pt x="161916" y="34308"/>
                    <a:pt x="161182" y="34809"/>
                  </a:cubicBezTo>
                  <a:cubicBezTo>
                    <a:pt x="161115" y="34575"/>
                    <a:pt x="161015" y="34275"/>
                    <a:pt x="160949" y="34041"/>
                  </a:cubicBezTo>
                  <a:cubicBezTo>
                    <a:pt x="160949" y="34011"/>
                    <a:pt x="160928" y="33995"/>
                    <a:pt x="160906" y="33995"/>
                  </a:cubicBezTo>
                  <a:cubicBezTo>
                    <a:pt x="160879" y="33995"/>
                    <a:pt x="160849" y="34020"/>
                    <a:pt x="160849" y="34075"/>
                  </a:cubicBezTo>
                  <a:cubicBezTo>
                    <a:pt x="160949" y="34375"/>
                    <a:pt x="161015" y="34608"/>
                    <a:pt x="161115" y="34909"/>
                  </a:cubicBezTo>
                  <a:cubicBezTo>
                    <a:pt x="160849" y="35075"/>
                    <a:pt x="160648" y="35242"/>
                    <a:pt x="160415" y="35409"/>
                  </a:cubicBezTo>
                  <a:cubicBezTo>
                    <a:pt x="160115" y="34875"/>
                    <a:pt x="159848" y="34275"/>
                    <a:pt x="159614" y="33741"/>
                  </a:cubicBezTo>
                  <a:cubicBezTo>
                    <a:pt x="159848" y="33441"/>
                    <a:pt x="160148" y="33207"/>
                    <a:pt x="160515" y="32974"/>
                  </a:cubicBezTo>
                  <a:cubicBezTo>
                    <a:pt x="161149" y="32607"/>
                    <a:pt x="161816" y="32207"/>
                    <a:pt x="162416" y="31706"/>
                  </a:cubicBezTo>
                  <a:cubicBezTo>
                    <a:pt x="162583" y="31540"/>
                    <a:pt x="162783" y="31373"/>
                    <a:pt x="162983" y="31206"/>
                  </a:cubicBezTo>
                  <a:cubicBezTo>
                    <a:pt x="163517" y="30772"/>
                    <a:pt x="163984" y="30305"/>
                    <a:pt x="164318" y="29772"/>
                  </a:cubicBezTo>
                  <a:cubicBezTo>
                    <a:pt x="164651" y="29271"/>
                    <a:pt x="164618" y="28537"/>
                    <a:pt x="164952" y="28070"/>
                  </a:cubicBezTo>
                  <a:cubicBezTo>
                    <a:pt x="165318" y="27873"/>
                    <a:pt x="165625" y="27777"/>
                    <a:pt x="165877" y="27777"/>
                  </a:cubicBezTo>
                  <a:close/>
                  <a:moveTo>
                    <a:pt x="125573" y="32614"/>
                  </a:moveTo>
                  <a:cubicBezTo>
                    <a:pt x="125546" y="32614"/>
                    <a:pt x="125517" y="32622"/>
                    <a:pt x="125490" y="32640"/>
                  </a:cubicBezTo>
                  <a:cubicBezTo>
                    <a:pt x="125156" y="33041"/>
                    <a:pt x="124956" y="33574"/>
                    <a:pt x="124790" y="34041"/>
                  </a:cubicBezTo>
                  <a:cubicBezTo>
                    <a:pt x="124623" y="34442"/>
                    <a:pt x="124489" y="34909"/>
                    <a:pt x="124589" y="35342"/>
                  </a:cubicBezTo>
                  <a:cubicBezTo>
                    <a:pt x="124605" y="35404"/>
                    <a:pt x="124642" y="35430"/>
                    <a:pt x="124677" y="35430"/>
                  </a:cubicBezTo>
                  <a:cubicBezTo>
                    <a:pt x="124718" y="35430"/>
                    <a:pt x="124756" y="35396"/>
                    <a:pt x="124756" y="35342"/>
                  </a:cubicBezTo>
                  <a:cubicBezTo>
                    <a:pt x="124756" y="34875"/>
                    <a:pt x="124956" y="34308"/>
                    <a:pt x="125156" y="33875"/>
                  </a:cubicBezTo>
                  <a:cubicBezTo>
                    <a:pt x="125323" y="33541"/>
                    <a:pt x="125623" y="33141"/>
                    <a:pt x="125657" y="32774"/>
                  </a:cubicBezTo>
                  <a:cubicBezTo>
                    <a:pt x="125706" y="32676"/>
                    <a:pt x="125647" y="32614"/>
                    <a:pt x="125573" y="32614"/>
                  </a:cubicBezTo>
                  <a:close/>
                  <a:moveTo>
                    <a:pt x="34775" y="34733"/>
                  </a:moveTo>
                  <a:cubicBezTo>
                    <a:pt x="34704" y="34733"/>
                    <a:pt x="34659" y="34793"/>
                    <a:pt x="34659" y="34875"/>
                  </a:cubicBezTo>
                  <a:lnTo>
                    <a:pt x="34659" y="34909"/>
                  </a:lnTo>
                  <a:cubicBezTo>
                    <a:pt x="34659" y="35042"/>
                    <a:pt x="34692" y="35142"/>
                    <a:pt x="34759" y="35242"/>
                  </a:cubicBezTo>
                  <a:cubicBezTo>
                    <a:pt x="34859" y="35309"/>
                    <a:pt x="34992" y="35409"/>
                    <a:pt x="35092" y="35442"/>
                  </a:cubicBezTo>
                  <a:cubicBezTo>
                    <a:pt x="35120" y="35459"/>
                    <a:pt x="35148" y="35466"/>
                    <a:pt x="35174" y="35466"/>
                  </a:cubicBezTo>
                  <a:cubicBezTo>
                    <a:pt x="35308" y="35466"/>
                    <a:pt x="35415" y="35281"/>
                    <a:pt x="35359" y="35142"/>
                  </a:cubicBezTo>
                  <a:cubicBezTo>
                    <a:pt x="35192" y="34975"/>
                    <a:pt x="35059" y="34742"/>
                    <a:pt x="34859" y="34742"/>
                  </a:cubicBezTo>
                  <a:lnTo>
                    <a:pt x="34825" y="34742"/>
                  </a:lnTo>
                  <a:cubicBezTo>
                    <a:pt x="34808" y="34736"/>
                    <a:pt x="34791" y="34733"/>
                    <a:pt x="34775" y="34733"/>
                  </a:cubicBezTo>
                  <a:close/>
                  <a:moveTo>
                    <a:pt x="124166" y="31288"/>
                  </a:moveTo>
                  <a:cubicBezTo>
                    <a:pt x="124150" y="31288"/>
                    <a:pt x="124135" y="31293"/>
                    <a:pt x="124122" y="31306"/>
                  </a:cubicBezTo>
                  <a:cubicBezTo>
                    <a:pt x="123555" y="31906"/>
                    <a:pt x="123088" y="32807"/>
                    <a:pt x="122922" y="33641"/>
                  </a:cubicBezTo>
                  <a:cubicBezTo>
                    <a:pt x="122788" y="34141"/>
                    <a:pt x="122655" y="35376"/>
                    <a:pt x="123389" y="35476"/>
                  </a:cubicBezTo>
                  <a:cubicBezTo>
                    <a:pt x="123455" y="35476"/>
                    <a:pt x="123589" y="35409"/>
                    <a:pt x="123555" y="35309"/>
                  </a:cubicBezTo>
                  <a:cubicBezTo>
                    <a:pt x="123455" y="35042"/>
                    <a:pt x="123255" y="34809"/>
                    <a:pt x="123222" y="34475"/>
                  </a:cubicBezTo>
                  <a:cubicBezTo>
                    <a:pt x="123155" y="34141"/>
                    <a:pt x="123255" y="33741"/>
                    <a:pt x="123322" y="33408"/>
                  </a:cubicBezTo>
                  <a:cubicBezTo>
                    <a:pt x="123489" y="32707"/>
                    <a:pt x="123755" y="31973"/>
                    <a:pt x="124256" y="31439"/>
                  </a:cubicBezTo>
                  <a:cubicBezTo>
                    <a:pt x="124310" y="31386"/>
                    <a:pt x="124233" y="31288"/>
                    <a:pt x="124166" y="31288"/>
                  </a:cubicBezTo>
                  <a:close/>
                  <a:moveTo>
                    <a:pt x="162316" y="34708"/>
                  </a:moveTo>
                  <a:lnTo>
                    <a:pt x="162316" y="34775"/>
                  </a:lnTo>
                  <a:cubicBezTo>
                    <a:pt x="162016" y="35042"/>
                    <a:pt x="161749" y="35242"/>
                    <a:pt x="161416" y="35476"/>
                  </a:cubicBezTo>
                  <a:cubicBezTo>
                    <a:pt x="161416" y="35442"/>
                    <a:pt x="161349" y="35409"/>
                    <a:pt x="161349" y="35342"/>
                  </a:cubicBezTo>
                  <a:cubicBezTo>
                    <a:pt x="161683" y="35142"/>
                    <a:pt x="161983" y="34942"/>
                    <a:pt x="162316" y="34708"/>
                  </a:cubicBezTo>
                  <a:close/>
                  <a:moveTo>
                    <a:pt x="64881" y="35286"/>
                  </a:moveTo>
                  <a:cubicBezTo>
                    <a:pt x="64667" y="35286"/>
                    <a:pt x="64451" y="35348"/>
                    <a:pt x="64246" y="35409"/>
                  </a:cubicBezTo>
                  <a:cubicBezTo>
                    <a:pt x="64113" y="35409"/>
                    <a:pt x="64113" y="35576"/>
                    <a:pt x="64246" y="35576"/>
                  </a:cubicBezTo>
                  <a:cubicBezTo>
                    <a:pt x="64454" y="35597"/>
                    <a:pt x="64675" y="35643"/>
                    <a:pt x="64892" y="35643"/>
                  </a:cubicBezTo>
                  <a:cubicBezTo>
                    <a:pt x="65024" y="35643"/>
                    <a:pt x="65155" y="35626"/>
                    <a:pt x="65280" y="35576"/>
                  </a:cubicBezTo>
                  <a:cubicBezTo>
                    <a:pt x="65380" y="35542"/>
                    <a:pt x="65380" y="35409"/>
                    <a:pt x="65280" y="35376"/>
                  </a:cubicBezTo>
                  <a:cubicBezTo>
                    <a:pt x="65151" y="35311"/>
                    <a:pt x="65017" y="35286"/>
                    <a:pt x="64881" y="35286"/>
                  </a:cubicBezTo>
                  <a:close/>
                  <a:moveTo>
                    <a:pt x="39295" y="34275"/>
                  </a:moveTo>
                  <a:cubicBezTo>
                    <a:pt x="39295" y="34275"/>
                    <a:pt x="39262" y="34275"/>
                    <a:pt x="39262" y="34308"/>
                  </a:cubicBezTo>
                  <a:cubicBezTo>
                    <a:pt x="39362" y="34575"/>
                    <a:pt x="39329" y="34742"/>
                    <a:pt x="39228" y="34975"/>
                  </a:cubicBezTo>
                  <a:cubicBezTo>
                    <a:pt x="39195" y="35075"/>
                    <a:pt x="39162" y="35142"/>
                    <a:pt x="39095" y="35276"/>
                  </a:cubicBezTo>
                  <a:lnTo>
                    <a:pt x="39095" y="35576"/>
                  </a:lnTo>
                  <a:cubicBezTo>
                    <a:pt x="39095" y="35601"/>
                    <a:pt x="39134" y="35665"/>
                    <a:pt x="39181" y="35665"/>
                  </a:cubicBezTo>
                  <a:cubicBezTo>
                    <a:pt x="39196" y="35665"/>
                    <a:pt x="39212" y="35659"/>
                    <a:pt x="39228" y="35642"/>
                  </a:cubicBezTo>
                  <a:cubicBezTo>
                    <a:pt x="39362" y="35609"/>
                    <a:pt x="39429" y="35576"/>
                    <a:pt x="39529" y="35442"/>
                  </a:cubicBezTo>
                  <a:cubicBezTo>
                    <a:pt x="39562" y="35309"/>
                    <a:pt x="39595" y="35142"/>
                    <a:pt x="39595" y="35042"/>
                  </a:cubicBezTo>
                  <a:cubicBezTo>
                    <a:pt x="39595" y="34742"/>
                    <a:pt x="39429" y="34542"/>
                    <a:pt x="39295" y="34275"/>
                  </a:cubicBezTo>
                  <a:close/>
                  <a:moveTo>
                    <a:pt x="50728" y="32027"/>
                  </a:moveTo>
                  <a:cubicBezTo>
                    <a:pt x="50631" y="32027"/>
                    <a:pt x="50537" y="32094"/>
                    <a:pt x="50537" y="32240"/>
                  </a:cubicBezTo>
                  <a:cubicBezTo>
                    <a:pt x="50537" y="33975"/>
                    <a:pt x="52538" y="34442"/>
                    <a:pt x="53906" y="34708"/>
                  </a:cubicBezTo>
                  <a:cubicBezTo>
                    <a:pt x="54940" y="34875"/>
                    <a:pt x="56007" y="34942"/>
                    <a:pt x="57041" y="35042"/>
                  </a:cubicBezTo>
                  <a:cubicBezTo>
                    <a:pt x="58298" y="35165"/>
                    <a:pt x="59683" y="35671"/>
                    <a:pt x="60966" y="35671"/>
                  </a:cubicBezTo>
                  <a:cubicBezTo>
                    <a:pt x="61419" y="35671"/>
                    <a:pt x="61860" y="35608"/>
                    <a:pt x="62278" y="35442"/>
                  </a:cubicBezTo>
                  <a:cubicBezTo>
                    <a:pt x="62512" y="35376"/>
                    <a:pt x="62512" y="34975"/>
                    <a:pt x="62212" y="34975"/>
                  </a:cubicBezTo>
                  <a:cubicBezTo>
                    <a:pt x="60043" y="34975"/>
                    <a:pt x="57875" y="34475"/>
                    <a:pt x="55674" y="34375"/>
                  </a:cubicBezTo>
                  <a:cubicBezTo>
                    <a:pt x="54273" y="34275"/>
                    <a:pt x="50937" y="34208"/>
                    <a:pt x="50937" y="32240"/>
                  </a:cubicBezTo>
                  <a:cubicBezTo>
                    <a:pt x="50937" y="32103"/>
                    <a:pt x="50831" y="32027"/>
                    <a:pt x="50728" y="32027"/>
                  </a:cubicBezTo>
                  <a:close/>
                  <a:moveTo>
                    <a:pt x="27187" y="35409"/>
                  </a:moveTo>
                  <a:cubicBezTo>
                    <a:pt x="27153" y="35409"/>
                    <a:pt x="27053" y="35409"/>
                    <a:pt x="27020" y="35442"/>
                  </a:cubicBezTo>
                  <a:cubicBezTo>
                    <a:pt x="26986" y="35476"/>
                    <a:pt x="26986" y="35542"/>
                    <a:pt x="27020" y="35609"/>
                  </a:cubicBezTo>
                  <a:cubicBezTo>
                    <a:pt x="27053" y="35642"/>
                    <a:pt x="27086" y="35709"/>
                    <a:pt x="27120" y="35709"/>
                  </a:cubicBezTo>
                  <a:cubicBezTo>
                    <a:pt x="27187" y="35709"/>
                    <a:pt x="27253" y="35709"/>
                    <a:pt x="27253" y="35642"/>
                  </a:cubicBezTo>
                  <a:cubicBezTo>
                    <a:pt x="27320" y="35609"/>
                    <a:pt x="27353" y="35542"/>
                    <a:pt x="27253" y="35476"/>
                  </a:cubicBezTo>
                  <a:cubicBezTo>
                    <a:pt x="27253" y="35442"/>
                    <a:pt x="27220" y="35442"/>
                    <a:pt x="27187" y="35409"/>
                  </a:cubicBezTo>
                  <a:close/>
                  <a:moveTo>
                    <a:pt x="36849" y="33185"/>
                  </a:moveTo>
                  <a:cubicBezTo>
                    <a:pt x="36803" y="33185"/>
                    <a:pt x="36776" y="33256"/>
                    <a:pt x="36827" y="33307"/>
                  </a:cubicBezTo>
                  <a:cubicBezTo>
                    <a:pt x="36893" y="33474"/>
                    <a:pt x="37027" y="33608"/>
                    <a:pt x="37194" y="33674"/>
                  </a:cubicBezTo>
                  <a:cubicBezTo>
                    <a:pt x="37394" y="33841"/>
                    <a:pt x="37661" y="33975"/>
                    <a:pt x="37861" y="34175"/>
                  </a:cubicBezTo>
                  <a:cubicBezTo>
                    <a:pt x="38228" y="34575"/>
                    <a:pt x="38495" y="35075"/>
                    <a:pt x="38561" y="35609"/>
                  </a:cubicBezTo>
                  <a:cubicBezTo>
                    <a:pt x="38561" y="35676"/>
                    <a:pt x="38611" y="35709"/>
                    <a:pt x="38661" y="35709"/>
                  </a:cubicBezTo>
                  <a:cubicBezTo>
                    <a:pt x="38711" y="35709"/>
                    <a:pt x="38761" y="35676"/>
                    <a:pt x="38761" y="35609"/>
                  </a:cubicBezTo>
                  <a:cubicBezTo>
                    <a:pt x="38895" y="35042"/>
                    <a:pt x="38595" y="34642"/>
                    <a:pt x="38194" y="34275"/>
                  </a:cubicBezTo>
                  <a:cubicBezTo>
                    <a:pt x="37994" y="34041"/>
                    <a:pt x="37694" y="33875"/>
                    <a:pt x="37494" y="33641"/>
                  </a:cubicBezTo>
                  <a:cubicBezTo>
                    <a:pt x="37327" y="33441"/>
                    <a:pt x="37160" y="33274"/>
                    <a:pt x="36893" y="33207"/>
                  </a:cubicBezTo>
                  <a:cubicBezTo>
                    <a:pt x="36878" y="33192"/>
                    <a:pt x="36862" y="33185"/>
                    <a:pt x="36849" y="33185"/>
                  </a:cubicBezTo>
                  <a:close/>
                  <a:moveTo>
                    <a:pt x="159448" y="33774"/>
                  </a:moveTo>
                  <a:cubicBezTo>
                    <a:pt x="159648" y="34375"/>
                    <a:pt x="159948" y="34909"/>
                    <a:pt x="160248" y="35442"/>
                  </a:cubicBezTo>
                  <a:lnTo>
                    <a:pt x="159848" y="35709"/>
                  </a:lnTo>
                  <a:cubicBezTo>
                    <a:pt x="159626" y="35293"/>
                    <a:pt x="159312" y="34900"/>
                    <a:pt x="159059" y="34530"/>
                  </a:cubicBezTo>
                  <a:lnTo>
                    <a:pt x="159059" y="34530"/>
                  </a:lnTo>
                  <a:cubicBezTo>
                    <a:pt x="159175" y="34656"/>
                    <a:pt x="159328" y="34742"/>
                    <a:pt x="159481" y="34742"/>
                  </a:cubicBezTo>
                  <a:cubicBezTo>
                    <a:pt x="159514" y="34742"/>
                    <a:pt x="159514" y="34708"/>
                    <a:pt x="159481" y="34642"/>
                  </a:cubicBezTo>
                  <a:cubicBezTo>
                    <a:pt x="159281" y="34575"/>
                    <a:pt x="159114" y="34375"/>
                    <a:pt x="158981" y="34208"/>
                  </a:cubicBezTo>
                  <a:lnTo>
                    <a:pt x="159014" y="34141"/>
                  </a:lnTo>
                  <a:lnTo>
                    <a:pt x="159081" y="34141"/>
                  </a:lnTo>
                  <a:lnTo>
                    <a:pt x="159081" y="34108"/>
                  </a:lnTo>
                  <a:cubicBezTo>
                    <a:pt x="159181" y="33975"/>
                    <a:pt x="159314" y="33908"/>
                    <a:pt x="159448" y="33774"/>
                  </a:cubicBezTo>
                  <a:close/>
                  <a:moveTo>
                    <a:pt x="93767" y="35142"/>
                  </a:moveTo>
                  <a:cubicBezTo>
                    <a:pt x="93434" y="35242"/>
                    <a:pt x="93100" y="35376"/>
                    <a:pt x="92767" y="35409"/>
                  </a:cubicBezTo>
                  <a:cubicBezTo>
                    <a:pt x="92577" y="35441"/>
                    <a:pt x="92567" y="35712"/>
                    <a:pt x="92765" y="35712"/>
                  </a:cubicBezTo>
                  <a:cubicBezTo>
                    <a:pt x="92776" y="35712"/>
                    <a:pt x="92788" y="35711"/>
                    <a:pt x="92800" y="35709"/>
                  </a:cubicBezTo>
                  <a:cubicBezTo>
                    <a:pt x="93200" y="35642"/>
                    <a:pt x="93634" y="35576"/>
                    <a:pt x="93867" y="35242"/>
                  </a:cubicBezTo>
                  <a:cubicBezTo>
                    <a:pt x="93901" y="35209"/>
                    <a:pt x="93801" y="35142"/>
                    <a:pt x="93767" y="35142"/>
                  </a:cubicBezTo>
                  <a:close/>
                  <a:moveTo>
                    <a:pt x="163291" y="35107"/>
                  </a:moveTo>
                  <a:cubicBezTo>
                    <a:pt x="163248" y="35107"/>
                    <a:pt x="163207" y="35144"/>
                    <a:pt x="163250" y="35209"/>
                  </a:cubicBezTo>
                  <a:cubicBezTo>
                    <a:pt x="163317" y="35409"/>
                    <a:pt x="163417" y="35609"/>
                    <a:pt x="163484" y="35776"/>
                  </a:cubicBezTo>
                  <a:cubicBezTo>
                    <a:pt x="163493" y="35785"/>
                    <a:pt x="163504" y="35789"/>
                    <a:pt x="163516" y="35789"/>
                  </a:cubicBezTo>
                  <a:cubicBezTo>
                    <a:pt x="163548" y="35789"/>
                    <a:pt x="163584" y="35758"/>
                    <a:pt x="163584" y="35709"/>
                  </a:cubicBezTo>
                  <a:cubicBezTo>
                    <a:pt x="163517" y="35542"/>
                    <a:pt x="163450" y="35309"/>
                    <a:pt x="163350" y="35142"/>
                  </a:cubicBezTo>
                  <a:cubicBezTo>
                    <a:pt x="163339" y="35118"/>
                    <a:pt x="163314" y="35107"/>
                    <a:pt x="163291" y="35107"/>
                  </a:cubicBezTo>
                  <a:close/>
                  <a:moveTo>
                    <a:pt x="65914" y="35409"/>
                  </a:moveTo>
                  <a:cubicBezTo>
                    <a:pt x="65714" y="35409"/>
                    <a:pt x="65714" y="35743"/>
                    <a:pt x="65914" y="35743"/>
                  </a:cubicBezTo>
                  <a:cubicBezTo>
                    <a:pt x="66281" y="35743"/>
                    <a:pt x="66715" y="35809"/>
                    <a:pt x="67082" y="35809"/>
                  </a:cubicBezTo>
                  <a:cubicBezTo>
                    <a:pt x="67382" y="35809"/>
                    <a:pt x="67682" y="35809"/>
                    <a:pt x="67882" y="35642"/>
                  </a:cubicBezTo>
                  <a:cubicBezTo>
                    <a:pt x="67916" y="35609"/>
                    <a:pt x="67916" y="35476"/>
                    <a:pt x="67849" y="35476"/>
                  </a:cubicBezTo>
                  <a:cubicBezTo>
                    <a:pt x="67715" y="35459"/>
                    <a:pt x="67574" y="35459"/>
                    <a:pt x="67432" y="35459"/>
                  </a:cubicBezTo>
                  <a:cubicBezTo>
                    <a:pt x="67290" y="35459"/>
                    <a:pt x="67148" y="35459"/>
                    <a:pt x="67015" y="35442"/>
                  </a:cubicBezTo>
                  <a:cubicBezTo>
                    <a:pt x="66615" y="35409"/>
                    <a:pt x="66281" y="35409"/>
                    <a:pt x="65914" y="35409"/>
                  </a:cubicBezTo>
                  <a:close/>
                  <a:moveTo>
                    <a:pt x="121233" y="35796"/>
                  </a:moveTo>
                  <a:cubicBezTo>
                    <a:pt x="121341" y="35796"/>
                    <a:pt x="121456" y="35827"/>
                    <a:pt x="121554" y="35876"/>
                  </a:cubicBezTo>
                  <a:cubicBezTo>
                    <a:pt x="121420" y="35809"/>
                    <a:pt x="121254" y="35809"/>
                    <a:pt x="121120" y="35809"/>
                  </a:cubicBezTo>
                  <a:cubicBezTo>
                    <a:pt x="121156" y="35800"/>
                    <a:pt x="121194" y="35796"/>
                    <a:pt x="121233" y="35796"/>
                  </a:cubicBezTo>
                  <a:close/>
                  <a:moveTo>
                    <a:pt x="158780" y="34408"/>
                  </a:moveTo>
                  <a:cubicBezTo>
                    <a:pt x="159114" y="34875"/>
                    <a:pt x="159448" y="35309"/>
                    <a:pt x="159748" y="35776"/>
                  </a:cubicBezTo>
                  <a:lnTo>
                    <a:pt x="159348" y="36043"/>
                  </a:lnTo>
                  <a:cubicBezTo>
                    <a:pt x="159147" y="35609"/>
                    <a:pt x="158914" y="35209"/>
                    <a:pt x="158680" y="34775"/>
                  </a:cubicBezTo>
                  <a:cubicBezTo>
                    <a:pt x="158680" y="34708"/>
                    <a:pt x="158647" y="34642"/>
                    <a:pt x="158647" y="34608"/>
                  </a:cubicBezTo>
                  <a:cubicBezTo>
                    <a:pt x="158647" y="34575"/>
                    <a:pt x="158680" y="34542"/>
                    <a:pt x="158680" y="34475"/>
                  </a:cubicBezTo>
                  <a:cubicBezTo>
                    <a:pt x="158747" y="34442"/>
                    <a:pt x="158747" y="34408"/>
                    <a:pt x="158780" y="34408"/>
                  </a:cubicBezTo>
                  <a:close/>
                  <a:moveTo>
                    <a:pt x="161282" y="35442"/>
                  </a:moveTo>
                  <a:cubicBezTo>
                    <a:pt x="161282" y="35476"/>
                    <a:pt x="161316" y="35542"/>
                    <a:pt x="161316" y="35576"/>
                  </a:cubicBezTo>
                  <a:cubicBezTo>
                    <a:pt x="161182" y="35642"/>
                    <a:pt x="161115" y="35743"/>
                    <a:pt x="160982" y="35809"/>
                  </a:cubicBezTo>
                  <a:cubicBezTo>
                    <a:pt x="160915" y="35909"/>
                    <a:pt x="160815" y="35943"/>
                    <a:pt x="160749" y="36043"/>
                  </a:cubicBezTo>
                  <a:cubicBezTo>
                    <a:pt x="160682" y="35976"/>
                    <a:pt x="160682" y="35909"/>
                    <a:pt x="160648" y="35876"/>
                  </a:cubicBezTo>
                  <a:cubicBezTo>
                    <a:pt x="160815" y="35709"/>
                    <a:pt x="161015" y="35576"/>
                    <a:pt x="161282" y="35442"/>
                  </a:cubicBezTo>
                  <a:close/>
                  <a:moveTo>
                    <a:pt x="147489" y="28811"/>
                  </a:moveTo>
                  <a:cubicBezTo>
                    <a:pt x="147467" y="28811"/>
                    <a:pt x="147453" y="28846"/>
                    <a:pt x="147472" y="28904"/>
                  </a:cubicBezTo>
                  <a:cubicBezTo>
                    <a:pt x="148673" y="31006"/>
                    <a:pt x="146038" y="32740"/>
                    <a:pt x="144370" y="33441"/>
                  </a:cubicBezTo>
                  <a:cubicBezTo>
                    <a:pt x="143269" y="33908"/>
                    <a:pt x="140968" y="34575"/>
                    <a:pt x="140968" y="36109"/>
                  </a:cubicBezTo>
                  <a:cubicBezTo>
                    <a:pt x="140968" y="36143"/>
                    <a:pt x="141001" y="36160"/>
                    <a:pt x="141034" y="36160"/>
                  </a:cubicBezTo>
                  <a:cubicBezTo>
                    <a:pt x="141068" y="36160"/>
                    <a:pt x="141101" y="36143"/>
                    <a:pt x="141101" y="36109"/>
                  </a:cubicBezTo>
                  <a:cubicBezTo>
                    <a:pt x="141501" y="34208"/>
                    <a:pt x="144404" y="33875"/>
                    <a:pt x="145805" y="32907"/>
                  </a:cubicBezTo>
                  <a:cubicBezTo>
                    <a:pt x="147139" y="32040"/>
                    <a:pt x="148506" y="30539"/>
                    <a:pt x="147539" y="28871"/>
                  </a:cubicBezTo>
                  <a:cubicBezTo>
                    <a:pt x="147525" y="28829"/>
                    <a:pt x="147505" y="28811"/>
                    <a:pt x="147489" y="28811"/>
                  </a:cubicBezTo>
                  <a:close/>
                  <a:moveTo>
                    <a:pt x="90552" y="36104"/>
                  </a:moveTo>
                  <a:cubicBezTo>
                    <a:pt x="90546" y="36104"/>
                    <a:pt x="90539" y="36106"/>
                    <a:pt x="90532" y="36109"/>
                  </a:cubicBezTo>
                  <a:cubicBezTo>
                    <a:pt x="90432" y="36109"/>
                    <a:pt x="90432" y="36210"/>
                    <a:pt x="90532" y="36210"/>
                  </a:cubicBezTo>
                  <a:cubicBezTo>
                    <a:pt x="90591" y="36210"/>
                    <a:pt x="90598" y="36104"/>
                    <a:pt x="90552" y="36104"/>
                  </a:cubicBezTo>
                  <a:close/>
                  <a:moveTo>
                    <a:pt x="89097" y="36210"/>
                  </a:moveTo>
                  <a:cubicBezTo>
                    <a:pt x="89071" y="36210"/>
                    <a:pt x="89065" y="36252"/>
                    <a:pt x="89081" y="36252"/>
                  </a:cubicBezTo>
                  <a:cubicBezTo>
                    <a:pt x="89085" y="36252"/>
                    <a:pt x="89091" y="36250"/>
                    <a:pt x="89097" y="36243"/>
                  </a:cubicBezTo>
                  <a:lnTo>
                    <a:pt x="89231" y="36243"/>
                  </a:lnTo>
                  <a:cubicBezTo>
                    <a:pt x="89264" y="36243"/>
                    <a:pt x="89264" y="36210"/>
                    <a:pt x="89231" y="36210"/>
                  </a:cubicBezTo>
                  <a:close/>
                  <a:moveTo>
                    <a:pt x="152733" y="35095"/>
                  </a:moveTo>
                  <a:cubicBezTo>
                    <a:pt x="152715" y="35095"/>
                    <a:pt x="152696" y="35099"/>
                    <a:pt x="152676" y="35109"/>
                  </a:cubicBezTo>
                  <a:cubicBezTo>
                    <a:pt x="152576" y="35442"/>
                    <a:pt x="152509" y="35809"/>
                    <a:pt x="152443" y="36143"/>
                  </a:cubicBezTo>
                  <a:cubicBezTo>
                    <a:pt x="152443" y="36221"/>
                    <a:pt x="152488" y="36253"/>
                    <a:pt x="152533" y="36253"/>
                  </a:cubicBezTo>
                  <a:cubicBezTo>
                    <a:pt x="152565" y="36253"/>
                    <a:pt x="152596" y="36237"/>
                    <a:pt x="152609" y="36210"/>
                  </a:cubicBezTo>
                  <a:cubicBezTo>
                    <a:pt x="152743" y="35876"/>
                    <a:pt x="152776" y="35476"/>
                    <a:pt x="152810" y="35142"/>
                  </a:cubicBezTo>
                  <a:cubicBezTo>
                    <a:pt x="152810" y="35119"/>
                    <a:pt x="152776" y="35095"/>
                    <a:pt x="152733" y="35095"/>
                  </a:cubicBezTo>
                  <a:close/>
                  <a:moveTo>
                    <a:pt x="52642" y="35439"/>
                  </a:moveTo>
                  <a:cubicBezTo>
                    <a:pt x="52524" y="35439"/>
                    <a:pt x="52445" y="35617"/>
                    <a:pt x="52538" y="35709"/>
                  </a:cubicBezTo>
                  <a:cubicBezTo>
                    <a:pt x="52638" y="35809"/>
                    <a:pt x="52705" y="35909"/>
                    <a:pt x="52805" y="35976"/>
                  </a:cubicBezTo>
                  <a:cubicBezTo>
                    <a:pt x="52938" y="36076"/>
                    <a:pt x="53072" y="36143"/>
                    <a:pt x="53205" y="36210"/>
                  </a:cubicBezTo>
                  <a:cubicBezTo>
                    <a:pt x="53361" y="36249"/>
                    <a:pt x="53518" y="36265"/>
                    <a:pt x="53681" y="36265"/>
                  </a:cubicBezTo>
                  <a:cubicBezTo>
                    <a:pt x="53796" y="36265"/>
                    <a:pt x="53915" y="36257"/>
                    <a:pt x="54039" y="36243"/>
                  </a:cubicBezTo>
                  <a:cubicBezTo>
                    <a:pt x="54273" y="36143"/>
                    <a:pt x="54239" y="35776"/>
                    <a:pt x="53972" y="35776"/>
                  </a:cubicBezTo>
                  <a:cubicBezTo>
                    <a:pt x="53739" y="35776"/>
                    <a:pt x="53539" y="35743"/>
                    <a:pt x="53272" y="35642"/>
                  </a:cubicBezTo>
                  <a:cubicBezTo>
                    <a:pt x="53138" y="35609"/>
                    <a:pt x="53072" y="35576"/>
                    <a:pt x="52938" y="35542"/>
                  </a:cubicBezTo>
                  <a:cubicBezTo>
                    <a:pt x="52872" y="35476"/>
                    <a:pt x="52771" y="35476"/>
                    <a:pt x="52671" y="35442"/>
                  </a:cubicBezTo>
                  <a:cubicBezTo>
                    <a:pt x="52661" y="35440"/>
                    <a:pt x="52651" y="35439"/>
                    <a:pt x="52642" y="35439"/>
                  </a:cubicBezTo>
                  <a:close/>
                  <a:moveTo>
                    <a:pt x="170089" y="35576"/>
                  </a:moveTo>
                  <a:cubicBezTo>
                    <a:pt x="169688" y="35809"/>
                    <a:pt x="169355" y="36076"/>
                    <a:pt x="169021" y="36276"/>
                  </a:cubicBezTo>
                  <a:cubicBezTo>
                    <a:pt x="169188" y="36109"/>
                    <a:pt x="169421" y="35976"/>
                    <a:pt x="169655" y="35809"/>
                  </a:cubicBezTo>
                  <a:cubicBezTo>
                    <a:pt x="169788" y="35743"/>
                    <a:pt x="169955" y="35642"/>
                    <a:pt x="170089" y="35576"/>
                  </a:cubicBezTo>
                  <a:close/>
                  <a:moveTo>
                    <a:pt x="147272" y="29079"/>
                  </a:moveTo>
                  <a:cubicBezTo>
                    <a:pt x="147256" y="29079"/>
                    <a:pt x="147239" y="29088"/>
                    <a:pt x="147239" y="29104"/>
                  </a:cubicBezTo>
                  <a:cubicBezTo>
                    <a:pt x="147272" y="30372"/>
                    <a:pt x="146805" y="31540"/>
                    <a:pt x="145805" y="32307"/>
                  </a:cubicBezTo>
                  <a:cubicBezTo>
                    <a:pt x="145071" y="32907"/>
                    <a:pt x="144137" y="33141"/>
                    <a:pt x="143269" y="33474"/>
                  </a:cubicBezTo>
                  <a:cubicBezTo>
                    <a:pt x="141935" y="33975"/>
                    <a:pt x="140567" y="34642"/>
                    <a:pt x="140234" y="36210"/>
                  </a:cubicBezTo>
                  <a:cubicBezTo>
                    <a:pt x="140193" y="36251"/>
                    <a:pt x="140241" y="36279"/>
                    <a:pt x="140283" y="36279"/>
                  </a:cubicBezTo>
                  <a:cubicBezTo>
                    <a:pt x="140310" y="36279"/>
                    <a:pt x="140334" y="36268"/>
                    <a:pt x="140334" y="36243"/>
                  </a:cubicBezTo>
                  <a:cubicBezTo>
                    <a:pt x="140801" y="34141"/>
                    <a:pt x="143303" y="33808"/>
                    <a:pt x="144971" y="33107"/>
                  </a:cubicBezTo>
                  <a:cubicBezTo>
                    <a:pt x="146605" y="32407"/>
                    <a:pt x="147739" y="30906"/>
                    <a:pt x="147306" y="29104"/>
                  </a:cubicBezTo>
                  <a:cubicBezTo>
                    <a:pt x="147306" y="29088"/>
                    <a:pt x="147289" y="29079"/>
                    <a:pt x="147272" y="29079"/>
                  </a:cubicBezTo>
                  <a:close/>
                  <a:moveTo>
                    <a:pt x="142814" y="35187"/>
                  </a:moveTo>
                  <a:cubicBezTo>
                    <a:pt x="142800" y="35187"/>
                    <a:pt x="142785" y="35193"/>
                    <a:pt x="142769" y="35209"/>
                  </a:cubicBezTo>
                  <a:cubicBezTo>
                    <a:pt x="142502" y="35309"/>
                    <a:pt x="142235" y="35576"/>
                    <a:pt x="142135" y="35809"/>
                  </a:cubicBezTo>
                  <a:cubicBezTo>
                    <a:pt x="142012" y="36088"/>
                    <a:pt x="142203" y="36280"/>
                    <a:pt x="142444" y="36280"/>
                  </a:cubicBezTo>
                  <a:cubicBezTo>
                    <a:pt x="142463" y="36280"/>
                    <a:pt x="142483" y="36279"/>
                    <a:pt x="142502" y="36276"/>
                  </a:cubicBezTo>
                  <a:cubicBezTo>
                    <a:pt x="142569" y="36276"/>
                    <a:pt x="142569" y="36210"/>
                    <a:pt x="142502" y="36210"/>
                  </a:cubicBezTo>
                  <a:cubicBezTo>
                    <a:pt x="142435" y="36143"/>
                    <a:pt x="142302" y="36109"/>
                    <a:pt x="142269" y="36043"/>
                  </a:cubicBezTo>
                  <a:cubicBezTo>
                    <a:pt x="142269" y="35943"/>
                    <a:pt x="142302" y="35876"/>
                    <a:pt x="142335" y="35776"/>
                  </a:cubicBezTo>
                  <a:cubicBezTo>
                    <a:pt x="142435" y="35609"/>
                    <a:pt x="142602" y="35442"/>
                    <a:pt x="142836" y="35309"/>
                  </a:cubicBezTo>
                  <a:cubicBezTo>
                    <a:pt x="142887" y="35258"/>
                    <a:pt x="142860" y="35187"/>
                    <a:pt x="142814" y="35187"/>
                  </a:cubicBezTo>
                  <a:close/>
                  <a:moveTo>
                    <a:pt x="23350" y="36043"/>
                  </a:moveTo>
                  <a:cubicBezTo>
                    <a:pt x="23184" y="36043"/>
                    <a:pt x="23184" y="36310"/>
                    <a:pt x="23350" y="36310"/>
                  </a:cubicBezTo>
                  <a:cubicBezTo>
                    <a:pt x="23517" y="36310"/>
                    <a:pt x="23517" y="36043"/>
                    <a:pt x="23350" y="36043"/>
                  </a:cubicBezTo>
                  <a:close/>
                  <a:moveTo>
                    <a:pt x="142990" y="35797"/>
                  </a:moveTo>
                  <a:cubicBezTo>
                    <a:pt x="142978" y="35797"/>
                    <a:pt x="142969" y="35801"/>
                    <a:pt x="142969" y="35809"/>
                  </a:cubicBezTo>
                  <a:cubicBezTo>
                    <a:pt x="142902" y="35943"/>
                    <a:pt x="142836" y="36076"/>
                    <a:pt x="142902" y="36176"/>
                  </a:cubicBezTo>
                  <a:cubicBezTo>
                    <a:pt x="142936" y="36310"/>
                    <a:pt x="143036" y="36376"/>
                    <a:pt x="143169" y="36376"/>
                  </a:cubicBezTo>
                  <a:cubicBezTo>
                    <a:pt x="143236" y="36376"/>
                    <a:pt x="143236" y="36310"/>
                    <a:pt x="143169" y="36276"/>
                  </a:cubicBezTo>
                  <a:cubicBezTo>
                    <a:pt x="143136" y="36276"/>
                    <a:pt x="143069" y="36243"/>
                    <a:pt x="143003" y="36143"/>
                  </a:cubicBezTo>
                  <a:cubicBezTo>
                    <a:pt x="142969" y="36076"/>
                    <a:pt x="143003" y="35976"/>
                    <a:pt x="143069" y="35909"/>
                  </a:cubicBezTo>
                  <a:cubicBezTo>
                    <a:pt x="143094" y="35834"/>
                    <a:pt x="143025" y="35797"/>
                    <a:pt x="142990" y="35797"/>
                  </a:cubicBezTo>
                  <a:close/>
                  <a:moveTo>
                    <a:pt x="160482" y="35943"/>
                  </a:moveTo>
                  <a:cubicBezTo>
                    <a:pt x="160515" y="35976"/>
                    <a:pt x="160515" y="36076"/>
                    <a:pt x="160582" y="36109"/>
                  </a:cubicBezTo>
                  <a:cubicBezTo>
                    <a:pt x="160482" y="36210"/>
                    <a:pt x="160348" y="36276"/>
                    <a:pt x="160282" y="36376"/>
                  </a:cubicBezTo>
                  <a:cubicBezTo>
                    <a:pt x="160248" y="36276"/>
                    <a:pt x="160181" y="36210"/>
                    <a:pt x="160148" y="36143"/>
                  </a:cubicBezTo>
                  <a:cubicBezTo>
                    <a:pt x="160282" y="36076"/>
                    <a:pt x="160415" y="35976"/>
                    <a:pt x="160482" y="35943"/>
                  </a:cubicBezTo>
                  <a:close/>
                  <a:moveTo>
                    <a:pt x="26202" y="35557"/>
                  </a:moveTo>
                  <a:cubicBezTo>
                    <a:pt x="26119" y="35557"/>
                    <a:pt x="26031" y="35636"/>
                    <a:pt x="26052" y="35743"/>
                  </a:cubicBezTo>
                  <a:cubicBezTo>
                    <a:pt x="26086" y="35909"/>
                    <a:pt x="26186" y="36076"/>
                    <a:pt x="26319" y="36210"/>
                  </a:cubicBezTo>
                  <a:cubicBezTo>
                    <a:pt x="26409" y="36299"/>
                    <a:pt x="26604" y="36415"/>
                    <a:pt x="26764" y="36415"/>
                  </a:cubicBezTo>
                  <a:cubicBezTo>
                    <a:pt x="26783" y="36415"/>
                    <a:pt x="26802" y="36413"/>
                    <a:pt x="26820" y="36410"/>
                  </a:cubicBezTo>
                  <a:cubicBezTo>
                    <a:pt x="26886" y="36376"/>
                    <a:pt x="26886" y="36276"/>
                    <a:pt x="26853" y="36210"/>
                  </a:cubicBezTo>
                  <a:cubicBezTo>
                    <a:pt x="26753" y="36076"/>
                    <a:pt x="26586" y="36076"/>
                    <a:pt x="26519" y="35976"/>
                  </a:cubicBezTo>
                  <a:cubicBezTo>
                    <a:pt x="26386" y="35909"/>
                    <a:pt x="26353" y="35776"/>
                    <a:pt x="26319" y="35642"/>
                  </a:cubicBezTo>
                  <a:cubicBezTo>
                    <a:pt x="26295" y="35582"/>
                    <a:pt x="26249" y="35557"/>
                    <a:pt x="26202" y="35557"/>
                  </a:cubicBezTo>
                  <a:close/>
                  <a:moveTo>
                    <a:pt x="143507" y="35929"/>
                  </a:moveTo>
                  <a:cubicBezTo>
                    <a:pt x="143456" y="35929"/>
                    <a:pt x="143413" y="35952"/>
                    <a:pt x="143436" y="35976"/>
                  </a:cubicBezTo>
                  <a:cubicBezTo>
                    <a:pt x="143503" y="36143"/>
                    <a:pt x="143603" y="36310"/>
                    <a:pt x="143736" y="36443"/>
                  </a:cubicBezTo>
                  <a:lnTo>
                    <a:pt x="143770" y="36410"/>
                  </a:lnTo>
                  <a:cubicBezTo>
                    <a:pt x="143736" y="36243"/>
                    <a:pt x="143636" y="36109"/>
                    <a:pt x="143570" y="35943"/>
                  </a:cubicBezTo>
                  <a:cubicBezTo>
                    <a:pt x="143550" y="35933"/>
                    <a:pt x="143528" y="35929"/>
                    <a:pt x="143507" y="35929"/>
                  </a:cubicBezTo>
                  <a:close/>
                  <a:moveTo>
                    <a:pt x="87530" y="36210"/>
                  </a:moveTo>
                  <a:cubicBezTo>
                    <a:pt x="87373" y="36210"/>
                    <a:pt x="87363" y="36446"/>
                    <a:pt x="87502" y="36446"/>
                  </a:cubicBezTo>
                  <a:cubicBezTo>
                    <a:pt x="87511" y="36446"/>
                    <a:pt x="87520" y="36445"/>
                    <a:pt x="87530" y="36443"/>
                  </a:cubicBezTo>
                  <a:cubicBezTo>
                    <a:pt x="87630" y="36443"/>
                    <a:pt x="87830" y="36443"/>
                    <a:pt x="87963" y="36410"/>
                  </a:cubicBezTo>
                  <a:cubicBezTo>
                    <a:pt x="88063" y="36376"/>
                    <a:pt x="88063" y="36276"/>
                    <a:pt x="87963" y="36243"/>
                  </a:cubicBezTo>
                  <a:cubicBezTo>
                    <a:pt x="87863" y="36210"/>
                    <a:pt x="87696" y="36210"/>
                    <a:pt x="87530" y="36210"/>
                  </a:cubicBezTo>
                  <a:close/>
                  <a:moveTo>
                    <a:pt x="142756" y="34503"/>
                  </a:moveTo>
                  <a:cubicBezTo>
                    <a:pt x="142750" y="34503"/>
                    <a:pt x="142743" y="34505"/>
                    <a:pt x="142736" y="34508"/>
                  </a:cubicBezTo>
                  <a:cubicBezTo>
                    <a:pt x="142235" y="34708"/>
                    <a:pt x="141768" y="35142"/>
                    <a:pt x="141501" y="35576"/>
                  </a:cubicBezTo>
                  <a:cubicBezTo>
                    <a:pt x="141339" y="35836"/>
                    <a:pt x="141271" y="36478"/>
                    <a:pt x="141764" y="36478"/>
                  </a:cubicBezTo>
                  <a:cubicBezTo>
                    <a:pt x="141776" y="36478"/>
                    <a:pt x="141789" y="36477"/>
                    <a:pt x="141802" y="36476"/>
                  </a:cubicBezTo>
                  <a:cubicBezTo>
                    <a:pt x="141835" y="36476"/>
                    <a:pt x="141902" y="36443"/>
                    <a:pt x="141835" y="36410"/>
                  </a:cubicBezTo>
                  <a:cubicBezTo>
                    <a:pt x="141668" y="36276"/>
                    <a:pt x="141568" y="36176"/>
                    <a:pt x="141602" y="35943"/>
                  </a:cubicBezTo>
                  <a:cubicBezTo>
                    <a:pt x="141635" y="35776"/>
                    <a:pt x="141768" y="35609"/>
                    <a:pt x="141902" y="35442"/>
                  </a:cubicBezTo>
                  <a:cubicBezTo>
                    <a:pt x="142102" y="35142"/>
                    <a:pt x="142435" y="34809"/>
                    <a:pt x="142769" y="34642"/>
                  </a:cubicBezTo>
                  <a:cubicBezTo>
                    <a:pt x="142828" y="34612"/>
                    <a:pt x="142809" y="34503"/>
                    <a:pt x="142756" y="34503"/>
                  </a:cubicBezTo>
                  <a:close/>
                  <a:moveTo>
                    <a:pt x="143441" y="30329"/>
                  </a:moveTo>
                  <a:cubicBezTo>
                    <a:pt x="143427" y="30329"/>
                    <a:pt x="143413" y="30340"/>
                    <a:pt x="143403" y="30372"/>
                  </a:cubicBezTo>
                  <a:cubicBezTo>
                    <a:pt x="143136" y="31073"/>
                    <a:pt x="142936" y="31806"/>
                    <a:pt x="142435" y="32440"/>
                  </a:cubicBezTo>
                  <a:cubicBezTo>
                    <a:pt x="141902" y="33107"/>
                    <a:pt x="141135" y="33474"/>
                    <a:pt x="140401" y="33908"/>
                  </a:cubicBezTo>
                  <a:cubicBezTo>
                    <a:pt x="139300" y="34542"/>
                    <a:pt x="138599" y="35242"/>
                    <a:pt x="138833" y="36576"/>
                  </a:cubicBezTo>
                  <a:cubicBezTo>
                    <a:pt x="138833" y="36605"/>
                    <a:pt x="138857" y="36615"/>
                    <a:pt x="138884" y="36615"/>
                  </a:cubicBezTo>
                  <a:cubicBezTo>
                    <a:pt x="138922" y="36615"/>
                    <a:pt x="138966" y="36596"/>
                    <a:pt x="138966" y="36576"/>
                  </a:cubicBezTo>
                  <a:cubicBezTo>
                    <a:pt x="138666" y="34608"/>
                    <a:pt x="140634" y="34241"/>
                    <a:pt x="141902" y="33307"/>
                  </a:cubicBezTo>
                  <a:cubicBezTo>
                    <a:pt x="142836" y="32607"/>
                    <a:pt x="143403" y="31573"/>
                    <a:pt x="143503" y="30405"/>
                  </a:cubicBezTo>
                  <a:cubicBezTo>
                    <a:pt x="143503" y="30383"/>
                    <a:pt x="143472" y="30329"/>
                    <a:pt x="143441" y="30329"/>
                  </a:cubicBezTo>
                  <a:close/>
                  <a:moveTo>
                    <a:pt x="141568" y="33875"/>
                  </a:moveTo>
                  <a:cubicBezTo>
                    <a:pt x="140934" y="33875"/>
                    <a:pt x="140167" y="34642"/>
                    <a:pt x="139834" y="35109"/>
                  </a:cubicBezTo>
                  <a:cubicBezTo>
                    <a:pt x="139500" y="35576"/>
                    <a:pt x="139233" y="36143"/>
                    <a:pt x="139633" y="36643"/>
                  </a:cubicBezTo>
                  <a:cubicBezTo>
                    <a:pt x="139642" y="36659"/>
                    <a:pt x="139653" y="36666"/>
                    <a:pt x="139666" y="36666"/>
                  </a:cubicBezTo>
                  <a:cubicBezTo>
                    <a:pt x="139707" y="36666"/>
                    <a:pt x="139759" y="36602"/>
                    <a:pt x="139734" y="36576"/>
                  </a:cubicBezTo>
                  <a:cubicBezTo>
                    <a:pt x="138933" y="35642"/>
                    <a:pt x="140968" y="34408"/>
                    <a:pt x="141602" y="33975"/>
                  </a:cubicBezTo>
                  <a:cubicBezTo>
                    <a:pt x="141635" y="33941"/>
                    <a:pt x="141602" y="33875"/>
                    <a:pt x="141568" y="33875"/>
                  </a:cubicBezTo>
                  <a:close/>
                  <a:moveTo>
                    <a:pt x="35059" y="33207"/>
                  </a:moveTo>
                  <a:cubicBezTo>
                    <a:pt x="34925" y="33207"/>
                    <a:pt x="34925" y="33374"/>
                    <a:pt x="35025" y="33374"/>
                  </a:cubicBezTo>
                  <a:cubicBezTo>
                    <a:pt x="35826" y="33541"/>
                    <a:pt x="36593" y="34308"/>
                    <a:pt x="37160" y="34909"/>
                  </a:cubicBezTo>
                  <a:cubicBezTo>
                    <a:pt x="37394" y="35209"/>
                    <a:pt x="37661" y="35476"/>
                    <a:pt x="37727" y="35809"/>
                  </a:cubicBezTo>
                  <a:cubicBezTo>
                    <a:pt x="37827" y="36109"/>
                    <a:pt x="37727" y="36376"/>
                    <a:pt x="37861" y="36643"/>
                  </a:cubicBezTo>
                  <a:lnTo>
                    <a:pt x="37928" y="36710"/>
                  </a:lnTo>
                  <a:cubicBezTo>
                    <a:pt x="38428" y="36376"/>
                    <a:pt x="37761" y="35276"/>
                    <a:pt x="37527" y="34909"/>
                  </a:cubicBezTo>
                  <a:cubicBezTo>
                    <a:pt x="37194" y="34408"/>
                    <a:pt x="36593" y="34041"/>
                    <a:pt x="36160" y="33641"/>
                  </a:cubicBezTo>
                  <a:cubicBezTo>
                    <a:pt x="35859" y="33408"/>
                    <a:pt x="35492" y="33207"/>
                    <a:pt x="35059" y="33207"/>
                  </a:cubicBezTo>
                  <a:close/>
                  <a:moveTo>
                    <a:pt x="97403" y="35976"/>
                  </a:moveTo>
                  <a:cubicBezTo>
                    <a:pt x="97437" y="36243"/>
                    <a:pt x="97470" y="36543"/>
                    <a:pt x="97537" y="36810"/>
                  </a:cubicBezTo>
                  <a:lnTo>
                    <a:pt x="97470" y="36777"/>
                  </a:lnTo>
                  <a:lnTo>
                    <a:pt x="97403" y="36710"/>
                  </a:lnTo>
                  <a:lnTo>
                    <a:pt x="97403" y="35976"/>
                  </a:lnTo>
                  <a:close/>
                  <a:moveTo>
                    <a:pt x="55307" y="35976"/>
                  </a:moveTo>
                  <a:cubicBezTo>
                    <a:pt x="55240" y="35976"/>
                    <a:pt x="55207" y="36109"/>
                    <a:pt x="55240" y="36143"/>
                  </a:cubicBezTo>
                  <a:cubicBezTo>
                    <a:pt x="55586" y="36727"/>
                    <a:pt x="56339" y="36946"/>
                    <a:pt x="57063" y="36946"/>
                  </a:cubicBezTo>
                  <a:cubicBezTo>
                    <a:pt x="57454" y="36946"/>
                    <a:pt x="57837" y="36882"/>
                    <a:pt x="58142" y="36777"/>
                  </a:cubicBezTo>
                  <a:cubicBezTo>
                    <a:pt x="58431" y="36712"/>
                    <a:pt x="58349" y="36308"/>
                    <a:pt x="58074" y="36308"/>
                  </a:cubicBezTo>
                  <a:cubicBezTo>
                    <a:pt x="58064" y="36308"/>
                    <a:pt x="58053" y="36308"/>
                    <a:pt x="58042" y="36310"/>
                  </a:cubicBezTo>
                  <a:cubicBezTo>
                    <a:pt x="57861" y="36353"/>
                    <a:pt x="57685" y="36371"/>
                    <a:pt x="57512" y="36371"/>
                  </a:cubicBezTo>
                  <a:cubicBezTo>
                    <a:pt x="56759" y="36371"/>
                    <a:pt x="56066" y="36030"/>
                    <a:pt x="55307" y="35976"/>
                  </a:cubicBezTo>
                  <a:close/>
                  <a:moveTo>
                    <a:pt x="35884" y="35224"/>
                  </a:moveTo>
                  <a:cubicBezTo>
                    <a:pt x="35818" y="35224"/>
                    <a:pt x="35745" y="35328"/>
                    <a:pt x="35826" y="35409"/>
                  </a:cubicBezTo>
                  <a:cubicBezTo>
                    <a:pt x="36026" y="35709"/>
                    <a:pt x="36260" y="35909"/>
                    <a:pt x="36426" y="36176"/>
                  </a:cubicBezTo>
                  <a:cubicBezTo>
                    <a:pt x="36460" y="36310"/>
                    <a:pt x="36560" y="36410"/>
                    <a:pt x="36660" y="36543"/>
                  </a:cubicBezTo>
                  <a:cubicBezTo>
                    <a:pt x="36727" y="36643"/>
                    <a:pt x="36727" y="36643"/>
                    <a:pt x="36727" y="36877"/>
                  </a:cubicBezTo>
                  <a:cubicBezTo>
                    <a:pt x="36727" y="36910"/>
                    <a:pt x="36760" y="36910"/>
                    <a:pt x="36760" y="36977"/>
                  </a:cubicBezTo>
                  <a:cubicBezTo>
                    <a:pt x="36760" y="37013"/>
                    <a:pt x="36800" y="37040"/>
                    <a:pt x="36836" y="37040"/>
                  </a:cubicBezTo>
                  <a:cubicBezTo>
                    <a:pt x="36866" y="37040"/>
                    <a:pt x="36893" y="37022"/>
                    <a:pt x="36893" y="36977"/>
                  </a:cubicBezTo>
                  <a:cubicBezTo>
                    <a:pt x="36927" y="36777"/>
                    <a:pt x="36860" y="36643"/>
                    <a:pt x="36860" y="36443"/>
                  </a:cubicBezTo>
                  <a:cubicBezTo>
                    <a:pt x="36860" y="36276"/>
                    <a:pt x="36827" y="36143"/>
                    <a:pt x="36760" y="35976"/>
                  </a:cubicBezTo>
                  <a:cubicBezTo>
                    <a:pt x="36593" y="35642"/>
                    <a:pt x="36260" y="35309"/>
                    <a:pt x="35926" y="35242"/>
                  </a:cubicBezTo>
                  <a:cubicBezTo>
                    <a:pt x="35914" y="35230"/>
                    <a:pt x="35899" y="35224"/>
                    <a:pt x="35884" y="35224"/>
                  </a:cubicBezTo>
                  <a:close/>
                  <a:moveTo>
                    <a:pt x="159981" y="36276"/>
                  </a:moveTo>
                  <a:cubicBezTo>
                    <a:pt x="160015" y="36376"/>
                    <a:pt x="160081" y="36476"/>
                    <a:pt x="160115" y="36576"/>
                  </a:cubicBezTo>
                  <a:cubicBezTo>
                    <a:pt x="160015" y="36710"/>
                    <a:pt x="159948" y="36810"/>
                    <a:pt x="159915" y="36943"/>
                  </a:cubicBezTo>
                  <a:cubicBezTo>
                    <a:pt x="159915" y="36943"/>
                    <a:pt x="159848" y="36943"/>
                    <a:pt x="159848" y="36977"/>
                  </a:cubicBezTo>
                  <a:cubicBezTo>
                    <a:pt x="159848" y="37010"/>
                    <a:pt x="159815" y="37010"/>
                    <a:pt x="159815" y="37077"/>
                  </a:cubicBezTo>
                  <a:cubicBezTo>
                    <a:pt x="159781" y="37010"/>
                    <a:pt x="159781" y="36977"/>
                    <a:pt x="159714" y="36943"/>
                  </a:cubicBezTo>
                  <a:cubicBezTo>
                    <a:pt x="159681" y="36810"/>
                    <a:pt x="159614" y="36677"/>
                    <a:pt x="159581" y="36576"/>
                  </a:cubicBezTo>
                  <a:cubicBezTo>
                    <a:pt x="159748" y="36443"/>
                    <a:pt x="159848" y="36376"/>
                    <a:pt x="159981" y="36276"/>
                  </a:cubicBezTo>
                  <a:close/>
                  <a:moveTo>
                    <a:pt x="153277" y="35417"/>
                  </a:moveTo>
                  <a:cubicBezTo>
                    <a:pt x="153260" y="35417"/>
                    <a:pt x="153243" y="35426"/>
                    <a:pt x="153243" y="35442"/>
                  </a:cubicBezTo>
                  <a:cubicBezTo>
                    <a:pt x="153143" y="36043"/>
                    <a:pt x="153243" y="36576"/>
                    <a:pt x="152843" y="37077"/>
                  </a:cubicBezTo>
                  <a:cubicBezTo>
                    <a:pt x="152822" y="37120"/>
                    <a:pt x="152855" y="37176"/>
                    <a:pt x="152890" y="37176"/>
                  </a:cubicBezTo>
                  <a:cubicBezTo>
                    <a:pt x="152910" y="37176"/>
                    <a:pt x="152931" y="37158"/>
                    <a:pt x="152943" y="37110"/>
                  </a:cubicBezTo>
                  <a:cubicBezTo>
                    <a:pt x="153310" y="36610"/>
                    <a:pt x="153310" y="36043"/>
                    <a:pt x="153310" y="35442"/>
                  </a:cubicBezTo>
                  <a:cubicBezTo>
                    <a:pt x="153310" y="35426"/>
                    <a:pt x="153293" y="35417"/>
                    <a:pt x="153277" y="35417"/>
                  </a:cubicBezTo>
                  <a:close/>
                  <a:moveTo>
                    <a:pt x="44447" y="36283"/>
                  </a:moveTo>
                  <a:cubicBezTo>
                    <a:pt x="43825" y="36283"/>
                    <a:pt x="43186" y="36376"/>
                    <a:pt x="42598" y="36376"/>
                  </a:cubicBezTo>
                  <a:cubicBezTo>
                    <a:pt x="42397" y="36376"/>
                    <a:pt x="42397" y="36643"/>
                    <a:pt x="42631" y="36743"/>
                  </a:cubicBezTo>
                  <a:cubicBezTo>
                    <a:pt x="42696" y="36746"/>
                    <a:pt x="42761" y="36748"/>
                    <a:pt x="42825" y="36748"/>
                  </a:cubicBezTo>
                  <a:cubicBezTo>
                    <a:pt x="43283" y="36748"/>
                    <a:pt x="43703" y="36678"/>
                    <a:pt x="44135" y="36678"/>
                  </a:cubicBezTo>
                  <a:cubicBezTo>
                    <a:pt x="44287" y="36678"/>
                    <a:pt x="44441" y="36686"/>
                    <a:pt x="44599" y="36710"/>
                  </a:cubicBezTo>
                  <a:cubicBezTo>
                    <a:pt x="45233" y="36743"/>
                    <a:pt x="45733" y="37043"/>
                    <a:pt x="46300" y="37210"/>
                  </a:cubicBezTo>
                  <a:cubicBezTo>
                    <a:pt x="46310" y="37213"/>
                    <a:pt x="46320" y="37214"/>
                    <a:pt x="46330" y="37214"/>
                  </a:cubicBezTo>
                  <a:cubicBezTo>
                    <a:pt x="46448" y="37214"/>
                    <a:pt x="46526" y="37036"/>
                    <a:pt x="46434" y="36943"/>
                  </a:cubicBezTo>
                  <a:cubicBezTo>
                    <a:pt x="45862" y="36407"/>
                    <a:pt x="45165" y="36283"/>
                    <a:pt x="44447" y="36283"/>
                  </a:cubicBezTo>
                  <a:close/>
                  <a:moveTo>
                    <a:pt x="25413" y="35193"/>
                  </a:moveTo>
                  <a:cubicBezTo>
                    <a:pt x="25387" y="35193"/>
                    <a:pt x="25364" y="35207"/>
                    <a:pt x="25352" y="35242"/>
                  </a:cubicBezTo>
                  <a:cubicBezTo>
                    <a:pt x="25052" y="35709"/>
                    <a:pt x="25185" y="36143"/>
                    <a:pt x="25519" y="36576"/>
                  </a:cubicBezTo>
                  <a:cubicBezTo>
                    <a:pt x="25706" y="36817"/>
                    <a:pt x="26128" y="37229"/>
                    <a:pt x="26495" y="37229"/>
                  </a:cubicBezTo>
                  <a:cubicBezTo>
                    <a:pt x="26586" y="37229"/>
                    <a:pt x="26673" y="37203"/>
                    <a:pt x="26753" y="37144"/>
                  </a:cubicBezTo>
                  <a:lnTo>
                    <a:pt x="26753" y="37077"/>
                  </a:lnTo>
                  <a:cubicBezTo>
                    <a:pt x="26519" y="36810"/>
                    <a:pt x="26152" y="36743"/>
                    <a:pt x="25886" y="36476"/>
                  </a:cubicBezTo>
                  <a:cubicBezTo>
                    <a:pt x="25552" y="36143"/>
                    <a:pt x="25352" y="35709"/>
                    <a:pt x="25519" y="35309"/>
                  </a:cubicBezTo>
                  <a:cubicBezTo>
                    <a:pt x="25519" y="35244"/>
                    <a:pt x="25462" y="35193"/>
                    <a:pt x="25413" y="35193"/>
                  </a:cubicBezTo>
                  <a:close/>
                  <a:moveTo>
                    <a:pt x="74045" y="34764"/>
                  </a:moveTo>
                  <a:cubicBezTo>
                    <a:pt x="73858" y="34764"/>
                    <a:pt x="73751" y="35019"/>
                    <a:pt x="73887" y="35209"/>
                  </a:cubicBezTo>
                  <a:cubicBezTo>
                    <a:pt x="75236" y="36798"/>
                    <a:pt x="77600" y="37240"/>
                    <a:pt x="80043" y="37240"/>
                  </a:cubicBezTo>
                  <a:cubicBezTo>
                    <a:pt x="82371" y="37240"/>
                    <a:pt x="84769" y="36838"/>
                    <a:pt x="86429" y="36643"/>
                  </a:cubicBezTo>
                  <a:cubicBezTo>
                    <a:pt x="86696" y="36643"/>
                    <a:pt x="86696" y="36276"/>
                    <a:pt x="86429" y="36276"/>
                  </a:cubicBezTo>
                  <a:cubicBezTo>
                    <a:pt x="84983" y="36345"/>
                    <a:pt x="83530" y="36430"/>
                    <a:pt x="82092" y="36430"/>
                  </a:cubicBezTo>
                  <a:cubicBezTo>
                    <a:pt x="79348" y="36430"/>
                    <a:pt x="76660" y="36122"/>
                    <a:pt x="74187" y="34809"/>
                  </a:cubicBezTo>
                  <a:cubicBezTo>
                    <a:pt x="74137" y="34777"/>
                    <a:pt x="74089" y="34764"/>
                    <a:pt x="74045" y="34764"/>
                  </a:cubicBezTo>
                  <a:close/>
                  <a:moveTo>
                    <a:pt x="23606" y="36777"/>
                  </a:moveTo>
                  <a:cubicBezTo>
                    <a:pt x="23573" y="36777"/>
                    <a:pt x="23539" y="36788"/>
                    <a:pt x="23517" y="36810"/>
                  </a:cubicBezTo>
                  <a:lnTo>
                    <a:pt x="23484" y="36877"/>
                  </a:lnTo>
                  <a:lnTo>
                    <a:pt x="23417" y="36943"/>
                  </a:lnTo>
                  <a:lnTo>
                    <a:pt x="23384" y="36943"/>
                  </a:lnTo>
                  <a:lnTo>
                    <a:pt x="23350" y="36977"/>
                  </a:lnTo>
                  <a:cubicBezTo>
                    <a:pt x="23217" y="37043"/>
                    <a:pt x="23184" y="37110"/>
                    <a:pt x="23217" y="37244"/>
                  </a:cubicBezTo>
                  <a:cubicBezTo>
                    <a:pt x="23241" y="37291"/>
                    <a:pt x="23314" y="37338"/>
                    <a:pt x="23391" y="37338"/>
                  </a:cubicBezTo>
                  <a:cubicBezTo>
                    <a:pt x="23422" y="37338"/>
                    <a:pt x="23455" y="37330"/>
                    <a:pt x="23484" y="37310"/>
                  </a:cubicBezTo>
                  <a:cubicBezTo>
                    <a:pt x="23551" y="37277"/>
                    <a:pt x="23651" y="37244"/>
                    <a:pt x="23684" y="37144"/>
                  </a:cubicBezTo>
                  <a:cubicBezTo>
                    <a:pt x="23717" y="37110"/>
                    <a:pt x="23751" y="37077"/>
                    <a:pt x="23751" y="37043"/>
                  </a:cubicBezTo>
                  <a:cubicBezTo>
                    <a:pt x="23751" y="36977"/>
                    <a:pt x="23751" y="36943"/>
                    <a:pt x="23717" y="36910"/>
                  </a:cubicBezTo>
                  <a:cubicBezTo>
                    <a:pt x="23740" y="36821"/>
                    <a:pt x="23673" y="36777"/>
                    <a:pt x="23606" y="36777"/>
                  </a:cubicBezTo>
                  <a:close/>
                  <a:moveTo>
                    <a:pt x="42467" y="37268"/>
                  </a:moveTo>
                  <a:cubicBezTo>
                    <a:pt x="42455" y="37268"/>
                    <a:pt x="42443" y="37271"/>
                    <a:pt x="42431" y="37277"/>
                  </a:cubicBezTo>
                  <a:cubicBezTo>
                    <a:pt x="42397" y="37310"/>
                    <a:pt x="42364" y="37377"/>
                    <a:pt x="42331" y="37444"/>
                  </a:cubicBezTo>
                  <a:cubicBezTo>
                    <a:pt x="42364" y="37444"/>
                    <a:pt x="42431" y="37410"/>
                    <a:pt x="42497" y="37377"/>
                  </a:cubicBezTo>
                  <a:cubicBezTo>
                    <a:pt x="42552" y="37323"/>
                    <a:pt x="42517" y="37268"/>
                    <a:pt x="42467" y="37268"/>
                  </a:cubicBezTo>
                  <a:close/>
                  <a:moveTo>
                    <a:pt x="34544" y="36886"/>
                  </a:moveTo>
                  <a:cubicBezTo>
                    <a:pt x="34420" y="36886"/>
                    <a:pt x="34299" y="37043"/>
                    <a:pt x="34425" y="37144"/>
                  </a:cubicBezTo>
                  <a:lnTo>
                    <a:pt x="34659" y="37377"/>
                  </a:lnTo>
                  <a:lnTo>
                    <a:pt x="34892" y="37477"/>
                  </a:lnTo>
                  <a:cubicBezTo>
                    <a:pt x="34902" y="37498"/>
                    <a:pt x="34916" y="37506"/>
                    <a:pt x="34930" y="37506"/>
                  </a:cubicBezTo>
                  <a:cubicBezTo>
                    <a:pt x="34960" y="37506"/>
                    <a:pt x="34992" y="37467"/>
                    <a:pt x="34992" y="37444"/>
                  </a:cubicBezTo>
                  <a:cubicBezTo>
                    <a:pt x="34992" y="37377"/>
                    <a:pt x="34925" y="37277"/>
                    <a:pt x="34892" y="37210"/>
                  </a:cubicBezTo>
                  <a:lnTo>
                    <a:pt x="34659" y="36943"/>
                  </a:lnTo>
                  <a:cubicBezTo>
                    <a:pt x="34626" y="36902"/>
                    <a:pt x="34585" y="36886"/>
                    <a:pt x="34544" y="36886"/>
                  </a:cubicBezTo>
                  <a:close/>
                  <a:moveTo>
                    <a:pt x="149633" y="34870"/>
                  </a:moveTo>
                  <a:cubicBezTo>
                    <a:pt x="149041" y="34870"/>
                    <a:pt x="148458" y="35112"/>
                    <a:pt x="147973" y="35476"/>
                  </a:cubicBezTo>
                  <a:cubicBezTo>
                    <a:pt x="147472" y="35876"/>
                    <a:pt x="147005" y="36143"/>
                    <a:pt x="146438" y="36443"/>
                  </a:cubicBezTo>
                  <a:cubicBezTo>
                    <a:pt x="145905" y="36743"/>
                    <a:pt x="145338" y="36977"/>
                    <a:pt x="144971" y="37477"/>
                  </a:cubicBezTo>
                  <a:cubicBezTo>
                    <a:pt x="144943" y="37532"/>
                    <a:pt x="144983" y="37586"/>
                    <a:pt x="145035" y="37586"/>
                  </a:cubicBezTo>
                  <a:cubicBezTo>
                    <a:pt x="145046" y="37586"/>
                    <a:pt x="145058" y="37583"/>
                    <a:pt x="145071" y="37577"/>
                  </a:cubicBezTo>
                  <a:cubicBezTo>
                    <a:pt x="145771" y="36777"/>
                    <a:pt x="146839" y="36610"/>
                    <a:pt x="147706" y="36043"/>
                  </a:cubicBezTo>
                  <a:cubicBezTo>
                    <a:pt x="148140" y="35743"/>
                    <a:pt x="148506" y="35409"/>
                    <a:pt x="149007" y="35242"/>
                  </a:cubicBezTo>
                  <a:cubicBezTo>
                    <a:pt x="149259" y="35172"/>
                    <a:pt x="149500" y="35143"/>
                    <a:pt x="149738" y="35143"/>
                  </a:cubicBezTo>
                  <a:cubicBezTo>
                    <a:pt x="150068" y="35143"/>
                    <a:pt x="150393" y="35198"/>
                    <a:pt x="150741" y="35276"/>
                  </a:cubicBezTo>
                  <a:cubicBezTo>
                    <a:pt x="150754" y="35282"/>
                    <a:pt x="150764" y="35285"/>
                    <a:pt x="150773" y="35285"/>
                  </a:cubicBezTo>
                  <a:cubicBezTo>
                    <a:pt x="150807" y="35285"/>
                    <a:pt x="150802" y="35236"/>
                    <a:pt x="150775" y="35209"/>
                  </a:cubicBezTo>
                  <a:cubicBezTo>
                    <a:pt x="150407" y="34972"/>
                    <a:pt x="150018" y="34870"/>
                    <a:pt x="149633" y="34870"/>
                  </a:cubicBezTo>
                  <a:close/>
                  <a:moveTo>
                    <a:pt x="121787" y="37244"/>
                  </a:moveTo>
                  <a:cubicBezTo>
                    <a:pt x="121721" y="37244"/>
                    <a:pt x="121621" y="37277"/>
                    <a:pt x="121587" y="37377"/>
                  </a:cubicBezTo>
                  <a:cubicBezTo>
                    <a:pt x="121554" y="37410"/>
                    <a:pt x="121554" y="37444"/>
                    <a:pt x="121554" y="37477"/>
                  </a:cubicBezTo>
                  <a:cubicBezTo>
                    <a:pt x="121576" y="37566"/>
                    <a:pt x="121613" y="37596"/>
                    <a:pt x="121665" y="37596"/>
                  </a:cubicBezTo>
                  <a:cubicBezTo>
                    <a:pt x="121691" y="37596"/>
                    <a:pt x="121721" y="37588"/>
                    <a:pt x="121754" y="37577"/>
                  </a:cubicBezTo>
                  <a:cubicBezTo>
                    <a:pt x="121787" y="37510"/>
                    <a:pt x="121821" y="37477"/>
                    <a:pt x="121887" y="37477"/>
                  </a:cubicBezTo>
                  <a:lnTo>
                    <a:pt x="121954" y="37444"/>
                  </a:lnTo>
                  <a:lnTo>
                    <a:pt x="121988" y="37410"/>
                  </a:lnTo>
                  <a:lnTo>
                    <a:pt x="121988" y="37344"/>
                  </a:lnTo>
                  <a:lnTo>
                    <a:pt x="121988" y="37310"/>
                  </a:lnTo>
                  <a:lnTo>
                    <a:pt x="121954" y="37277"/>
                  </a:lnTo>
                  <a:cubicBezTo>
                    <a:pt x="121921" y="37244"/>
                    <a:pt x="121821" y="37244"/>
                    <a:pt x="121787" y="37244"/>
                  </a:cubicBezTo>
                  <a:close/>
                  <a:moveTo>
                    <a:pt x="21405" y="37132"/>
                  </a:moveTo>
                  <a:cubicBezTo>
                    <a:pt x="21384" y="37132"/>
                    <a:pt x="21365" y="37136"/>
                    <a:pt x="21349" y="37144"/>
                  </a:cubicBezTo>
                  <a:cubicBezTo>
                    <a:pt x="21316" y="37144"/>
                    <a:pt x="21249" y="37210"/>
                    <a:pt x="21249" y="37244"/>
                  </a:cubicBezTo>
                  <a:cubicBezTo>
                    <a:pt x="21216" y="37277"/>
                    <a:pt x="21216" y="37377"/>
                    <a:pt x="21249" y="37410"/>
                  </a:cubicBezTo>
                  <a:lnTo>
                    <a:pt x="21349" y="37477"/>
                  </a:lnTo>
                  <a:lnTo>
                    <a:pt x="21416" y="37577"/>
                  </a:lnTo>
                  <a:lnTo>
                    <a:pt x="21516" y="37611"/>
                  </a:lnTo>
                  <a:cubicBezTo>
                    <a:pt x="21549" y="37611"/>
                    <a:pt x="21583" y="37577"/>
                    <a:pt x="21616" y="37544"/>
                  </a:cubicBezTo>
                  <a:lnTo>
                    <a:pt x="21616" y="37377"/>
                  </a:lnTo>
                  <a:lnTo>
                    <a:pt x="21583" y="37277"/>
                  </a:lnTo>
                  <a:cubicBezTo>
                    <a:pt x="21557" y="37175"/>
                    <a:pt x="21473" y="37132"/>
                    <a:pt x="21405" y="37132"/>
                  </a:cubicBezTo>
                  <a:close/>
                  <a:moveTo>
                    <a:pt x="41864" y="37477"/>
                  </a:moveTo>
                  <a:cubicBezTo>
                    <a:pt x="41764" y="37477"/>
                    <a:pt x="41764" y="37611"/>
                    <a:pt x="41864" y="37611"/>
                  </a:cubicBezTo>
                  <a:cubicBezTo>
                    <a:pt x="41930" y="37611"/>
                    <a:pt x="41930" y="37477"/>
                    <a:pt x="41864" y="37477"/>
                  </a:cubicBezTo>
                  <a:close/>
                  <a:moveTo>
                    <a:pt x="46716" y="37306"/>
                  </a:moveTo>
                  <a:cubicBezTo>
                    <a:pt x="46657" y="37306"/>
                    <a:pt x="46613" y="37444"/>
                    <a:pt x="46734" y="37444"/>
                  </a:cubicBezTo>
                  <a:cubicBezTo>
                    <a:pt x="46767" y="37477"/>
                    <a:pt x="46867" y="37544"/>
                    <a:pt x="46934" y="37577"/>
                  </a:cubicBezTo>
                  <a:cubicBezTo>
                    <a:pt x="47034" y="37611"/>
                    <a:pt x="47067" y="37644"/>
                    <a:pt x="47167" y="37644"/>
                  </a:cubicBezTo>
                  <a:cubicBezTo>
                    <a:pt x="47201" y="37644"/>
                    <a:pt x="47201" y="37611"/>
                    <a:pt x="47201" y="37577"/>
                  </a:cubicBezTo>
                  <a:cubicBezTo>
                    <a:pt x="47167" y="37477"/>
                    <a:pt x="47067" y="37444"/>
                    <a:pt x="47001" y="37410"/>
                  </a:cubicBezTo>
                  <a:cubicBezTo>
                    <a:pt x="46901" y="37410"/>
                    <a:pt x="46834" y="37377"/>
                    <a:pt x="46734" y="37310"/>
                  </a:cubicBezTo>
                  <a:cubicBezTo>
                    <a:pt x="46728" y="37307"/>
                    <a:pt x="46722" y="37306"/>
                    <a:pt x="46716" y="37306"/>
                  </a:cubicBezTo>
                  <a:close/>
                  <a:moveTo>
                    <a:pt x="32957" y="28637"/>
                  </a:moveTo>
                  <a:cubicBezTo>
                    <a:pt x="33124" y="28637"/>
                    <a:pt x="33291" y="28637"/>
                    <a:pt x="33424" y="28671"/>
                  </a:cubicBezTo>
                  <a:cubicBezTo>
                    <a:pt x="33458" y="28738"/>
                    <a:pt x="33524" y="28738"/>
                    <a:pt x="33558" y="28771"/>
                  </a:cubicBezTo>
                  <a:cubicBezTo>
                    <a:pt x="33636" y="28810"/>
                    <a:pt x="33703" y="28826"/>
                    <a:pt x="33771" y="28826"/>
                  </a:cubicBezTo>
                  <a:cubicBezTo>
                    <a:pt x="33820" y="28826"/>
                    <a:pt x="33869" y="28818"/>
                    <a:pt x="33925" y="28804"/>
                  </a:cubicBezTo>
                  <a:cubicBezTo>
                    <a:pt x="34358" y="28971"/>
                    <a:pt x="34692" y="29238"/>
                    <a:pt x="34925" y="29571"/>
                  </a:cubicBezTo>
                  <a:cubicBezTo>
                    <a:pt x="34925" y="29705"/>
                    <a:pt x="34992" y="29805"/>
                    <a:pt x="35025" y="29938"/>
                  </a:cubicBezTo>
                  <a:cubicBezTo>
                    <a:pt x="35025" y="29972"/>
                    <a:pt x="35059" y="29972"/>
                    <a:pt x="35059" y="30038"/>
                  </a:cubicBezTo>
                  <a:cubicBezTo>
                    <a:pt x="34258" y="30272"/>
                    <a:pt x="33691" y="31106"/>
                    <a:pt x="33024" y="31573"/>
                  </a:cubicBezTo>
                  <a:cubicBezTo>
                    <a:pt x="31690" y="32540"/>
                    <a:pt x="30522" y="33474"/>
                    <a:pt x="29388" y="34708"/>
                  </a:cubicBezTo>
                  <a:cubicBezTo>
                    <a:pt x="29221" y="34909"/>
                    <a:pt x="29021" y="35075"/>
                    <a:pt x="28788" y="35276"/>
                  </a:cubicBezTo>
                  <a:cubicBezTo>
                    <a:pt x="28287" y="35743"/>
                    <a:pt x="27787" y="36176"/>
                    <a:pt x="27387" y="36743"/>
                  </a:cubicBezTo>
                  <a:cubicBezTo>
                    <a:pt x="26973" y="37249"/>
                    <a:pt x="26496" y="37644"/>
                    <a:pt x="25955" y="37644"/>
                  </a:cubicBezTo>
                  <a:cubicBezTo>
                    <a:pt x="25711" y="37644"/>
                    <a:pt x="25455" y="37564"/>
                    <a:pt x="25185" y="37377"/>
                  </a:cubicBezTo>
                  <a:cubicBezTo>
                    <a:pt x="24451" y="36877"/>
                    <a:pt x="23884" y="35976"/>
                    <a:pt x="24284" y="35142"/>
                  </a:cubicBezTo>
                  <a:cubicBezTo>
                    <a:pt x="24685" y="34342"/>
                    <a:pt x="25385" y="33608"/>
                    <a:pt x="26019" y="33041"/>
                  </a:cubicBezTo>
                  <a:cubicBezTo>
                    <a:pt x="26753" y="32307"/>
                    <a:pt x="27620" y="31773"/>
                    <a:pt x="28521" y="31173"/>
                  </a:cubicBezTo>
                  <a:cubicBezTo>
                    <a:pt x="29255" y="30706"/>
                    <a:pt x="29922" y="30139"/>
                    <a:pt x="30622" y="29605"/>
                  </a:cubicBezTo>
                  <a:cubicBezTo>
                    <a:pt x="31356" y="29104"/>
                    <a:pt x="32090" y="28637"/>
                    <a:pt x="32957" y="28637"/>
                  </a:cubicBezTo>
                  <a:close/>
                  <a:moveTo>
                    <a:pt x="43305" y="37050"/>
                  </a:moveTo>
                  <a:cubicBezTo>
                    <a:pt x="43072" y="37050"/>
                    <a:pt x="42868" y="37110"/>
                    <a:pt x="42731" y="37277"/>
                  </a:cubicBezTo>
                  <a:cubicBezTo>
                    <a:pt x="42698" y="37310"/>
                    <a:pt x="42698" y="37410"/>
                    <a:pt x="42764" y="37410"/>
                  </a:cubicBezTo>
                  <a:cubicBezTo>
                    <a:pt x="43098" y="37444"/>
                    <a:pt x="43498" y="37410"/>
                    <a:pt x="43865" y="37477"/>
                  </a:cubicBezTo>
                  <a:cubicBezTo>
                    <a:pt x="44232" y="37544"/>
                    <a:pt x="44566" y="37644"/>
                    <a:pt x="44933" y="37711"/>
                  </a:cubicBezTo>
                  <a:cubicBezTo>
                    <a:pt x="45091" y="37711"/>
                    <a:pt x="45159" y="37441"/>
                    <a:pt x="45024" y="37441"/>
                  </a:cubicBezTo>
                  <a:cubicBezTo>
                    <a:pt x="45016" y="37441"/>
                    <a:pt x="45008" y="37442"/>
                    <a:pt x="44999" y="37444"/>
                  </a:cubicBezTo>
                  <a:cubicBezTo>
                    <a:pt x="44599" y="37397"/>
                    <a:pt x="43866" y="37050"/>
                    <a:pt x="43305" y="37050"/>
                  </a:cubicBezTo>
                  <a:close/>
                  <a:moveTo>
                    <a:pt x="94234" y="37144"/>
                  </a:moveTo>
                  <a:cubicBezTo>
                    <a:pt x="94134" y="37210"/>
                    <a:pt x="94101" y="37210"/>
                    <a:pt x="94068" y="37210"/>
                  </a:cubicBezTo>
                  <a:cubicBezTo>
                    <a:pt x="93968" y="37244"/>
                    <a:pt x="93934" y="37244"/>
                    <a:pt x="93901" y="37277"/>
                  </a:cubicBezTo>
                  <a:lnTo>
                    <a:pt x="93634" y="37410"/>
                  </a:lnTo>
                  <a:cubicBezTo>
                    <a:pt x="93567" y="37444"/>
                    <a:pt x="93534" y="37577"/>
                    <a:pt x="93601" y="37644"/>
                  </a:cubicBezTo>
                  <a:cubicBezTo>
                    <a:pt x="93667" y="37733"/>
                    <a:pt x="93734" y="37763"/>
                    <a:pt x="93801" y="37763"/>
                  </a:cubicBezTo>
                  <a:cubicBezTo>
                    <a:pt x="93834" y="37763"/>
                    <a:pt x="93867" y="37755"/>
                    <a:pt x="93901" y="37744"/>
                  </a:cubicBezTo>
                  <a:cubicBezTo>
                    <a:pt x="94068" y="37644"/>
                    <a:pt x="94234" y="37577"/>
                    <a:pt x="94368" y="37444"/>
                  </a:cubicBezTo>
                  <a:cubicBezTo>
                    <a:pt x="94435" y="37377"/>
                    <a:pt x="94401" y="37144"/>
                    <a:pt x="94234" y="37144"/>
                  </a:cubicBezTo>
                  <a:close/>
                  <a:moveTo>
                    <a:pt x="121554" y="37477"/>
                  </a:moveTo>
                  <a:lnTo>
                    <a:pt x="121554" y="37477"/>
                  </a:lnTo>
                  <a:cubicBezTo>
                    <a:pt x="121387" y="37544"/>
                    <a:pt x="121254" y="37577"/>
                    <a:pt x="121087" y="37577"/>
                  </a:cubicBezTo>
                  <a:cubicBezTo>
                    <a:pt x="120964" y="37608"/>
                    <a:pt x="120983" y="37781"/>
                    <a:pt x="121091" y="37781"/>
                  </a:cubicBezTo>
                  <a:cubicBezTo>
                    <a:pt x="121100" y="37781"/>
                    <a:pt x="121110" y="37780"/>
                    <a:pt x="121120" y="37777"/>
                  </a:cubicBezTo>
                  <a:cubicBezTo>
                    <a:pt x="121287" y="37744"/>
                    <a:pt x="121454" y="37644"/>
                    <a:pt x="121554" y="37477"/>
                  </a:cubicBezTo>
                  <a:close/>
                  <a:moveTo>
                    <a:pt x="37685" y="36924"/>
                  </a:moveTo>
                  <a:cubicBezTo>
                    <a:pt x="37633" y="36924"/>
                    <a:pt x="37579" y="36940"/>
                    <a:pt x="37527" y="36977"/>
                  </a:cubicBezTo>
                  <a:cubicBezTo>
                    <a:pt x="37294" y="37144"/>
                    <a:pt x="37127" y="37310"/>
                    <a:pt x="36960" y="37544"/>
                  </a:cubicBezTo>
                  <a:cubicBezTo>
                    <a:pt x="36935" y="37569"/>
                    <a:pt x="36929" y="37649"/>
                    <a:pt x="36941" y="37703"/>
                  </a:cubicBezTo>
                  <a:lnTo>
                    <a:pt x="36941" y="37703"/>
                  </a:lnTo>
                  <a:cubicBezTo>
                    <a:pt x="36940" y="37701"/>
                    <a:pt x="36939" y="37701"/>
                    <a:pt x="36937" y="37701"/>
                  </a:cubicBezTo>
                  <a:cubicBezTo>
                    <a:pt x="36927" y="37701"/>
                    <a:pt x="36927" y="37755"/>
                    <a:pt x="36927" y="37777"/>
                  </a:cubicBezTo>
                  <a:cubicBezTo>
                    <a:pt x="36903" y="37825"/>
                    <a:pt x="36963" y="37872"/>
                    <a:pt x="37024" y="37872"/>
                  </a:cubicBezTo>
                  <a:cubicBezTo>
                    <a:pt x="37049" y="37872"/>
                    <a:pt x="37074" y="37864"/>
                    <a:pt x="37094" y="37844"/>
                  </a:cubicBezTo>
                  <a:lnTo>
                    <a:pt x="37194" y="37811"/>
                  </a:lnTo>
                  <a:cubicBezTo>
                    <a:pt x="37260" y="37811"/>
                    <a:pt x="37327" y="37811"/>
                    <a:pt x="37360" y="37777"/>
                  </a:cubicBezTo>
                  <a:lnTo>
                    <a:pt x="37861" y="37277"/>
                  </a:lnTo>
                  <a:cubicBezTo>
                    <a:pt x="38017" y="37121"/>
                    <a:pt x="37869" y="36924"/>
                    <a:pt x="37685" y="36924"/>
                  </a:cubicBezTo>
                  <a:close/>
                  <a:moveTo>
                    <a:pt x="122955" y="37811"/>
                  </a:moveTo>
                  <a:lnTo>
                    <a:pt x="122855" y="37877"/>
                  </a:lnTo>
                  <a:lnTo>
                    <a:pt x="122855" y="37911"/>
                  </a:lnTo>
                  <a:lnTo>
                    <a:pt x="122922" y="37911"/>
                  </a:lnTo>
                  <a:lnTo>
                    <a:pt x="122988" y="37877"/>
                  </a:lnTo>
                  <a:lnTo>
                    <a:pt x="122955" y="37811"/>
                  </a:lnTo>
                  <a:close/>
                  <a:moveTo>
                    <a:pt x="166922" y="37526"/>
                  </a:moveTo>
                  <a:cubicBezTo>
                    <a:pt x="166877" y="37526"/>
                    <a:pt x="166832" y="37568"/>
                    <a:pt x="166853" y="37611"/>
                  </a:cubicBezTo>
                  <a:cubicBezTo>
                    <a:pt x="166920" y="37744"/>
                    <a:pt x="166953" y="37877"/>
                    <a:pt x="166986" y="37944"/>
                  </a:cubicBezTo>
                  <a:cubicBezTo>
                    <a:pt x="166986" y="37954"/>
                    <a:pt x="166995" y="37958"/>
                    <a:pt x="167007" y="37958"/>
                  </a:cubicBezTo>
                  <a:cubicBezTo>
                    <a:pt x="167036" y="37958"/>
                    <a:pt x="167086" y="37934"/>
                    <a:pt x="167086" y="37911"/>
                  </a:cubicBezTo>
                  <a:cubicBezTo>
                    <a:pt x="167086" y="37777"/>
                    <a:pt x="167020" y="37711"/>
                    <a:pt x="166986" y="37577"/>
                  </a:cubicBezTo>
                  <a:cubicBezTo>
                    <a:pt x="166974" y="37540"/>
                    <a:pt x="166948" y="37526"/>
                    <a:pt x="166922" y="37526"/>
                  </a:cubicBezTo>
                  <a:close/>
                  <a:moveTo>
                    <a:pt x="69252" y="36067"/>
                  </a:moveTo>
                  <a:cubicBezTo>
                    <a:pt x="69209" y="36067"/>
                    <a:pt x="69163" y="36080"/>
                    <a:pt x="69116" y="36109"/>
                  </a:cubicBezTo>
                  <a:cubicBezTo>
                    <a:pt x="68035" y="36914"/>
                    <a:pt x="66699" y="37096"/>
                    <a:pt x="65378" y="37096"/>
                  </a:cubicBezTo>
                  <a:cubicBezTo>
                    <a:pt x="65111" y="37096"/>
                    <a:pt x="64844" y="37088"/>
                    <a:pt x="64580" y="37077"/>
                  </a:cubicBezTo>
                  <a:cubicBezTo>
                    <a:pt x="63685" y="37051"/>
                    <a:pt x="62672" y="36790"/>
                    <a:pt x="61722" y="36790"/>
                  </a:cubicBezTo>
                  <a:cubicBezTo>
                    <a:pt x="61433" y="36790"/>
                    <a:pt x="61150" y="36814"/>
                    <a:pt x="60877" y="36877"/>
                  </a:cubicBezTo>
                  <a:cubicBezTo>
                    <a:pt x="60744" y="36910"/>
                    <a:pt x="60744" y="37077"/>
                    <a:pt x="60811" y="37110"/>
                  </a:cubicBezTo>
                  <a:cubicBezTo>
                    <a:pt x="62178" y="37744"/>
                    <a:pt x="64080" y="37911"/>
                    <a:pt x="65547" y="37944"/>
                  </a:cubicBezTo>
                  <a:cubicBezTo>
                    <a:pt x="65687" y="37953"/>
                    <a:pt x="65825" y="37958"/>
                    <a:pt x="65961" y="37958"/>
                  </a:cubicBezTo>
                  <a:cubicBezTo>
                    <a:pt x="67288" y="37958"/>
                    <a:pt x="68448" y="37511"/>
                    <a:pt x="69417" y="36543"/>
                  </a:cubicBezTo>
                  <a:cubicBezTo>
                    <a:pt x="69582" y="36351"/>
                    <a:pt x="69452" y="36067"/>
                    <a:pt x="69252" y="36067"/>
                  </a:cubicBezTo>
                  <a:close/>
                  <a:moveTo>
                    <a:pt x="36573" y="37473"/>
                  </a:moveTo>
                  <a:cubicBezTo>
                    <a:pt x="36539" y="37473"/>
                    <a:pt x="36511" y="37497"/>
                    <a:pt x="36527" y="37544"/>
                  </a:cubicBezTo>
                  <a:cubicBezTo>
                    <a:pt x="36527" y="37577"/>
                    <a:pt x="36460" y="37644"/>
                    <a:pt x="36460" y="37744"/>
                  </a:cubicBezTo>
                  <a:cubicBezTo>
                    <a:pt x="36426" y="37811"/>
                    <a:pt x="36426" y="37877"/>
                    <a:pt x="36426" y="37944"/>
                  </a:cubicBezTo>
                  <a:lnTo>
                    <a:pt x="36460" y="37977"/>
                  </a:lnTo>
                  <a:cubicBezTo>
                    <a:pt x="36527" y="37944"/>
                    <a:pt x="36560" y="37911"/>
                    <a:pt x="36560" y="37811"/>
                  </a:cubicBezTo>
                  <a:cubicBezTo>
                    <a:pt x="36593" y="37744"/>
                    <a:pt x="36593" y="37644"/>
                    <a:pt x="36660" y="37577"/>
                  </a:cubicBezTo>
                  <a:cubicBezTo>
                    <a:pt x="36660" y="37506"/>
                    <a:pt x="36612" y="37473"/>
                    <a:pt x="36573" y="37473"/>
                  </a:cubicBezTo>
                  <a:close/>
                  <a:moveTo>
                    <a:pt x="156245" y="31940"/>
                  </a:moveTo>
                  <a:cubicBezTo>
                    <a:pt x="155178" y="32273"/>
                    <a:pt x="154110" y="32974"/>
                    <a:pt x="153643" y="34075"/>
                  </a:cubicBezTo>
                  <a:cubicBezTo>
                    <a:pt x="153510" y="34508"/>
                    <a:pt x="153510" y="34975"/>
                    <a:pt x="153610" y="35476"/>
                  </a:cubicBezTo>
                  <a:cubicBezTo>
                    <a:pt x="153643" y="35943"/>
                    <a:pt x="153744" y="36376"/>
                    <a:pt x="153577" y="36810"/>
                  </a:cubicBezTo>
                  <a:cubicBezTo>
                    <a:pt x="153443" y="37210"/>
                    <a:pt x="153110" y="37577"/>
                    <a:pt x="152910" y="37911"/>
                  </a:cubicBezTo>
                  <a:cubicBezTo>
                    <a:pt x="152861" y="37960"/>
                    <a:pt x="152919" y="37991"/>
                    <a:pt x="152967" y="37991"/>
                  </a:cubicBezTo>
                  <a:cubicBezTo>
                    <a:pt x="152985" y="37991"/>
                    <a:pt x="153001" y="37986"/>
                    <a:pt x="153010" y="37977"/>
                  </a:cubicBezTo>
                  <a:cubicBezTo>
                    <a:pt x="153343" y="37577"/>
                    <a:pt x="153777" y="37177"/>
                    <a:pt x="153944" y="36677"/>
                  </a:cubicBezTo>
                  <a:cubicBezTo>
                    <a:pt x="154110" y="36176"/>
                    <a:pt x="153944" y="35676"/>
                    <a:pt x="153910" y="35175"/>
                  </a:cubicBezTo>
                  <a:cubicBezTo>
                    <a:pt x="153777" y="33608"/>
                    <a:pt x="154978" y="32640"/>
                    <a:pt x="156279" y="32007"/>
                  </a:cubicBezTo>
                  <a:lnTo>
                    <a:pt x="156245" y="31940"/>
                  </a:lnTo>
                  <a:close/>
                  <a:moveTo>
                    <a:pt x="108745" y="35776"/>
                  </a:moveTo>
                  <a:cubicBezTo>
                    <a:pt x="107978" y="36043"/>
                    <a:pt x="107144" y="36043"/>
                    <a:pt x="106410" y="36276"/>
                  </a:cubicBezTo>
                  <a:cubicBezTo>
                    <a:pt x="105576" y="36543"/>
                    <a:pt x="104809" y="36943"/>
                    <a:pt x="104041" y="37210"/>
                  </a:cubicBezTo>
                  <a:cubicBezTo>
                    <a:pt x="103528" y="37376"/>
                    <a:pt x="102671" y="37631"/>
                    <a:pt x="101920" y="37631"/>
                  </a:cubicBezTo>
                  <a:cubicBezTo>
                    <a:pt x="101158" y="37631"/>
                    <a:pt x="100506" y="37367"/>
                    <a:pt x="100439" y="36476"/>
                  </a:cubicBezTo>
                  <a:cubicBezTo>
                    <a:pt x="100422" y="36393"/>
                    <a:pt x="100347" y="36351"/>
                    <a:pt x="100276" y="36351"/>
                  </a:cubicBezTo>
                  <a:cubicBezTo>
                    <a:pt x="100205" y="36351"/>
                    <a:pt x="100139" y="36393"/>
                    <a:pt x="100139" y="36476"/>
                  </a:cubicBezTo>
                  <a:cubicBezTo>
                    <a:pt x="100111" y="37644"/>
                    <a:pt x="100902" y="37994"/>
                    <a:pt x="101862" y="37994"/>
                  </a:cubicBezTo>
                  <a:cubicBezTo>
                    <a:pt x="102082" y="37994"/>
                    <a:pt x="102310" y="37975"/>
                    <a:pt x="102540" y="37944"/>
                  </a:cubicBezTo>
                  <a:cubicBezTo>
                    <a:pt x="103374" y="37877"/>
                    <a:pt x="104141" y="37611"/>
                    <a:pt x="104942" y="37310"/>
                  </a:cubicBezTo>
                  <a:cubicBezTo>
                    <a:pt x="106210" y="36810"/>
                    <a:pt x="107611" y="36576"/>
                    <a:pt x="108778" y="35876"/>
                  </a:cubicBezTo>
                  <a:cubicBezTo>
                    <a:pt x="108811" y="35809"/>
                    <a:pt x="108778" y="35776"/>
                    <a:pt x="108745" y="35776"/>
                  </a:cubicBezTo>
                  <a:close/>
                  <a:moveTo>
                    <a:pt x="149596" y="37471"/>
                  </a:moveTo>
                  <a:cubicBezTo>
                    <a:pt x="149567" y="37471"/>
                    <a:pt x="149537" y="37473"/>
                    <a:pt x="149507" y="37477"/>
                  </a:cubicBezTo>
                  <a:cubicBezTo>
                    <a:pt x="149274" y="37544"/>
                    <a:pt x="149107" y="37711"/>
                    <a:pt x="149007" y="37911"/>
                  </a:cubicBezTo>
                  <a:cubicBezTo>
                    <a:pt x="148966" y="37992"/>
                    <a:pt x="149012" y="38036"/>
                    <a:pt x="149068" y="38036"/>
                  </a:cubicBezTo>
                  <a:cubicBezTo>
                    <a:pt x="149105" y="38036"/>
                    <a:pt x="149147" y="38017"/>
                    <a:pt x="149174" y="37977"/>
                  </a:cubicBezTo>
                  <a:cubicBezTo>
                    <a:pt x="149274" y="37811"/>
                    <a:pt x="149407" y="37677"/>
                    <a:pt x="149574" y="37644"/>
                  </a:cubicBezTo>
                  <a:cubicBezTo>
                    <a:pt x="149597" y="37639"/>
                    <a:pt x="149618" y="37637"/>
                    <a:pt x="149639" y="37637"/>
                  </a:cubicBezTo>
                  <a:cubicBezTo>
                    <a:pt x="149769" y="37637"/>
                    <a:pt x="149864" y="37720"/>
                    <a:pt x="150008" y="37777"/>
                  </a:cubicBezTo>
                  <a:cubicBezTo>
                    <a:pt x="150008" y="37777"/>
                    <a:pt x="150108" y="37744"/>
                    <a:pt x="150074" y="37711"/>
                  </a:cubicBezTo>
                  <a:cubicBezTo>
                    <a:pt x="149958" y="37565"/>
                    <a:pt x="149791" y="37471"/>
                    <a:pt x="149596" y="37471"/>
                  </a:cubicBezTo>
                  <a:close/>
                  <a:moveTo>
                    <a:pt x="24341" y="37389"/>
                  </a:moveTo>
                  <a:cubicBezTo>
                    <a:pt x="24074" y="37389"/>
                    <a:pt x="23859" y="37612"/>
                    <a:pt x="23717" y="37811"/>
                  </a:cubicBezTo>
                  <a:cubicBezTo>
                    <a:pt x="23684" y="37911"/>
                    <a:pt x="23717" y="38044"/>
                    <a:pt x="23817" y="38078"/>
                  </a:cubicBezTo>
                  <a:cubicBezTo>
                    <a:pt x="23834" y="38086"/>
                    <a:pt x="23855" y="38090"/>
                    <a:pt x="23877" y="38090"/>
                  </a:cubicBezTo>
                  <a:cubicBezTo>
                    <a:pt x="23945" y="38090"/>
                    <a:pt x="24026" y="38053"/>
                    <a:pt x="24051" y="37977"/>
                  </a:cubicBezTo>
                  <a:cubicBezTo>
                    <a:pt x="24084" y="37944"/>
                    <a:pt x="24184" y="37877"/>
                    <a:pt x="24251" y="37811"/>
                  </a:cubicBezTo>
                  <a:lnTo>
                    <a:pt x="24518" y="37711"/>
                  </a:lnTo>
                  <a:cubicBezTo>
                    <a:pt x="24551" y="37644"/>
                    <a:pt x="24585" y="37611"/>
                    <a:pt x="24585" y="37577"/>
                  </a:cubicBezTo>
                  <a:lnTo>
                    <a:pt x="24585" y="37544"/>
                  </a:lnTo>
                  <a:cubicBezTo>
                    <a:pt x="24585" y="37477"/>
                    <a:pt x="24518" y="37410"/>
                    <a:pt x="24485" y="37410"/>
                  </a:cubicBezTo>
                  <a:cubicBezTo>
                    <a:pt x="24435" y="37396"/>
                    <a:pt x="24387" y="37389"/>
                    <a:pt x="24341" y="37389"/>
                  </a:cubicBezTo>
                  <a:close/>
                  <a:moveTo>
                    <a:pt x="92265" y="37917"/>
                  </a:moveTo>
                  <a:cubicBezTo>
                    <a:pt x="92119" y="37917"/>
                    <a:pt x="91968" y="37972"/>
                    <a:pt x="91799" y="38044"/>
                  </a:cubicBezTo>
                  <a:cubicBezTo>
                    <a:pt x="91633" y="38078"/>
                    <a:pt x="91799" y="38278"/>
                    <a:pt x="91899" y="38278"/>
                  </a:cubicBezTo>
                  <a:cubicBezTo>
                    <a:pt x="92066" y="38211"/>
                    <a:pt x="92266" y="38211"/>
                    <a:pt x="92433" y="38144"/>
                  </a:cubicBezTo>
                  <a:cubicBezTo>
                    <a:pt x="92533" y="38111"/>
                    <a:pt x="92533" y="37944"/>
                    <a:pt x="92433" y="37944"/>
                  </a:cubicBezTo>
                  <a:cubicBezTo>
                    <a:pt x="92377" y="37926"/>
                    <a:pt x="92321" y="37917"/>
                    <a:pt x="92265" y="37917"/>
                  </a:cubicBezTo>
                  <a:close/>
                  <a:moveTo>
                    <a:pt x="71151" y="37944"/>
                  </a:moveTo>
                  <a:lnTo>
                    <a:pt x="71151" y="38278"/>
                  </a:lnTo>
                  <a:cubicBezTo>
                    <a:pt x="71118" y="38311"/>
                    <a:pt x="71085" y="38311"/>
                    <a:pt x="71051" y="38311"/>
                  </a:cubicBezTo>
                  <a:cubicBezTo>
                    <a:pt x="71085" y="38244"/>
                    <a:pt x="71085" y="38211"/>
                    <a:pt x="71118" y="38111"/>
                  </a:cubicBezTo>
                  <a:cubicBezTo>
                    <a:pt x="71118" y="38078"/>
                    <a:pt x="71151" y="38044"/>
                    <a:pt x="71151" y="37944"/>
                  </a:cubicBezTo>
                  <a:close/>
                  <a:moveTo>
                    <a:pt x="140367" y="38094"/>
                  </a:moveTo>
                  <a:cubicBezTo>
                    <a:pt x="140334" y="38094"/>
                    <a:pt x="140301" y="38111"/>
                    <a:pt x="140301" y="38144"/>
                  </a:cubicBezTo>
                  <a:cubicBezTo>
                    <a:pt x="140301" y="38211"/>
                    <a:pt x="140301" y="38378"/>
                    <a:pt x="140401" y="38411"/>
                  </a:cubicBezTo>
                  <a:cubicBezTo>
                    <a:pt x="140420" y="38421"/>
                    <a:pt x="140443" y="38425"/>
                    <a:pt x="140465" y="38425"/>
                  </a:cubicBezTo>
                  <a:cubicBezTo>
                    <a:pt x="140520" y="38425"/>
                    <a:pt x="140577" y="38401"/>
                    <a:pt x="140601" y="38378"/>
                  </a:cubicBezTo>
                  <a:lnTo>
                    <a:pt x="140567" y="38311"/>
                  </a:lnTo>
                  <a:lnTo>
                    <a:pt x="140467" y="38378"/>
                  </a:lnTo>
                  <a:cubicBezTo>
                    <a:pt x="140434" y="38278"/>
                    <a:pt x="140434" y="38244"/>
                    <a:pt x="140434" y="38144"/>
                  </a:cubicBezTo>
                  <a:cubicBezTo>
                    <a:pt x="140434" y="38111"/>
                    <a:pt x="140401" y="38094"/>
                    <a:pt x="140367" y="38094"/>
                  </a:cubicBezTo>
                  <a:close/>
                  <a:moveTo>
                    <a:pt x="175789" y="6282"/>
                  </a:moveTo>
                  <a:cubicBezTo>
                    <a:pt x="175913" y="6282"/>
                    <a:pt x="176037" y="6284"/>
                    <a:pt x="176160" y="6288"/>
                  </a:cubicBezTo>
                  <a:cubicBezTo>
                    <a:pt x="177394" y="6355"/>
                    <a:pt x="179028" y="6455"/>
                    <a:pt x="180129" y="7122"/>
                  </a:cubicBezTo>
                  <a:cubicBezTo>
                    <a:pt x="180696" y="7456"/>
                    <a:pt x="181297" y="7923"/>
                    <a:pt x="181797" y="8356"/>
                  </a:cubicBezTo>
                  <a:cubicBezTo>
                    <a:pt x="182231" y="8723"/>
                    <a:pt x="182564" y="9224"/>
                    <a:pt x="182631" y="9857"/>
                  </a:cubicBezTo>
                  <a:cubicBezTo>
                    <a:pt x="182631" y="9864"/>
                    <a:pt x="182632" y="9869"/>
                    <a:pt x="182635" y="9875"/>
                  </a:cubicBezTo>
                  <a:lnTo>
                    <a:pt x="182635" y="9875"/>
                  </a:lnTo>
                  <a:cubicBezTo>
                    <a:pt x="182234" y="9839"/>
                    <a:pt x="181841" y="9786"/>
                    <a:pt x="181497" y="9757"/>
                  </a:cubicBezTo>
                  <a:cubicBezTo>
                    <a:pt x="181587" y="9739"/>
                    <a:pt x="181668" y="9672"/>
                    <a:pt x="181723" y="9587"/>
                  </a:cubicBezTo>
                  <a:lnTo>
                    <a:pt x="181723" y="9587"/>
                  </a:lnTo>
                  <a:cubicBezTo>
                    <a:pt x="181704" y="9601"/>
                    <a:pt x="181684" y="9613"/>
                    <a:pt x="181664" y="9624"/>
                  </a:cubicBezTo>
                  <a:cubicBezTo>
                    <a:pt x="181655" y="9640"/>
                    <a:pt x="181647" y="9646"/>
                    <a:pt x="181640" y="9646"/>
                  </a:cubicBezTo>
                  <a:cubicBezTo>
                    <a:pt x="181618" y="9646"/>
                    <a:pt x="181605" y="9583"/>
                    <a:pt x="181630" y="9557"/>
                  </a:cubicBezTo>
                  <a:lnTo>
                    <a:pt x="181630" y="9557"/>
                  </a:lnTo>
                  <a:cubicBezTo>
                    <a:pt x="181563" y="9624"/>
                    <a:pt x="181497" y="9691"/>
                    <a:pt x="181463" y="9757"/>
                  </a:cubicBezTo>
                  <a:cubicBezTo>
                    <a:pt x="181330" y="9757"/>
                    <a:pt x="181197" y="9724"/>
                    <a:pt x="181130" y="9724"/>
                  </a:cubicBezTo>
                  <a:cubicBezTo>
                    <a:pt x="181297" y="9624"/>
                    <a:pt x="181463" y="9557"/>
                    <a:pt x="181497" y="9357"/>
                  </a:cubicBezTo>
                  <a:cubicBezTo>
                    <a:pt x="181563" y="9057"/>
                    <a:pt x="181330" y="8723"/>
                    <a:pt x="181030" y="8623"/>
                  </a:cubicBezTo>
                  <a:lnTo>
                    <a:pt x="180996" y="8690"/>
                  </a:lnTo>
                  <a:cubicBezTo>
                    <a:pt x="181130" y="8857"/>
                    <a:pt x="181363" y="9057"/>
                    <a:pt x="181363" y="9290"/>
                  </a:cubicBezTo>
                  <a:cubicBezTo>
                    <a:pt x="181363" y="9591"/>
                    <a:pt x="181063" y="9724"/>
                    <a:pt x="180830" y="9757"/>
                  </a:cubicBezTo>
                  <a:cubicBezTo>
                    <a:pt x="180463" y="9724"/>
                    <a:pt x="180029" y="9691"/>
                    <a:pt x="179662" y="9691"/>
                  </a:cubicBezTo>
                  <a:cubicBezTo>
                    <a:pt x="178365" y="9625"/>
                    <a:pt x="177053" y="9588"/>
                    <a:pt x="175736" y="9570"/>
                  </a:cubicBezTo>
                  <a:lnTo>
                    <a:pt x="175736" y="9570"/>
                  </a:lnTo>
                  <a:cubicBezTo>
                    <a:pt x="175759" y="9582"/>
                    <a:pt x="175771" y="9601"/>
                    <a:pt x="175759" y="9624"/>
                  </a:cubicBezTo>
                  <a:cubicBezTo>
                    <a:pt x="175758" y="9629"/>
                    <a:pt x="175756" y="9634"/>
                    <a:pt x="175755" y="9639"/>
                  </a:cubicBezTo>
                  <a:lnTo>
                    <a:pt x="175755" y="9639"/>
                  </a:lnTo>
                  <a:cubicBezTo>
                    <a:pt x="175935" y="9645"/>
                    <a:pt x="176115" y="9651"/>
                    <a:pt x="176293" y="9657"/>
                  </a:cubicBezTo>
                  <a:lnTo>
                    <a:pt x="176293" y="9724"/>
                  </a:lnTo>
                  <a:cubicBezTo>
                    <a:pt x="176193" y="9991"/>
                    <a:pt x="176059" y="10424"/>
                    <a:pt x="176193" y="10758"/>
                  </a:cubicBezTo>
                  <a:cubicBezTo>
                    <a:pt x="176193" y="10775"/>
                    <a:pt x="176218" y="10783"/>
                    <a:pt x="176243" y="10783"/>
                  </a:cubicBezTo>
                  <a:cubicBezTo>
                    <a:pt x="176268" y="10783"/>
                    <a:pt x="176293" y="10775"/>
                    <a:pt x="176293" y="10758"/>
                  </a:cubicBezTo>
                  <a:cubicBezTo>
                    <a:pt x="176326" y="10625"/>
                    <a:pt x="176293" y="10458"/>
                    <a:pt x="176293" y="10291"/>
                  </a:cubicBezTo>
                  <a:cubicBezTo>
                    <a:pt x="176293" y="10091"/>
                    <a:pt x="176326" y="9924"/>
                    <a:pt x="176360" y="9757"/>
                  </a:cubicBezTo>
                  <a:lnTo>
                    <a:pt x="176360" y="9724"/>
                  </a:lnTo>
                  <a:cubicBezTo>
                    <a:pt x="176526" y="9724"/>
                    <a:pt x="176727" y="9724"/>
                    <a:pt x="176893" y="9757"/>
                  </a:cubicBezTo>
                  <a:cubicBezTo>
                    <a:pt x="176693" y="10124"/>
                    <a:pt x="176493" y="10591"/>
                    <a:pt x="176493" y="10992"/>
                  </a:cubicBezTo>
                  <a:cubicBezTo>
                    <a:pt x="176493" y="11040"/>
                    <a:pt x="176529" y="11071"/>
                    <a:pt x="176548" y="11071"/>
                  </a:cubicBezTo>
                  <a:cubicBezTo>
                    <a:pt x="176555" y="11071"/>
                    <a:pt x="176560" y="11067"/>
                    <a:pt x="176560" y="11058"/>
                  </a:cubicBezTo>
                  <a:cubicBezTo>
                    <a:pt x="176660" y="10891"/>
                    <a:pt x="176693" y="10658"/>
                    <a:pt x="176727" y="10491"/>
                  </a:cubicBezTo>
                  <a:cubicBezTo>
                    <a:pt x="176827" y="10258"/>
                    <a:pt x="176893" y="10058"/>
                    <a:pt x="176993" y="9791"/>
                  </a:cubicBezTo>
                  <a:lnTo>
                    <a:pt x="176993" y="9757"/>
                  </a:lnTo>
                  <a:lnTo>
                    <a:pt x="177194" y="9757"/>
                  </a:lnTo>
                  <a:cubicBezTo>
                    <a:pt x="177181" y="9732"/>
                    <a:pt x="177188" y="9721"/>
                    <a:pt x="177201" y="9721"/>
                  </a:cubicBezTo>
                  <a:cubicBezTo>
                    <a:pt x="177216" y="9721"/>
                    <a:pt x="177239" y="9735"/>
                    <a:pt x="177251" y="9757"/>
                  </a:cubicBezTo>
                  <a:lnTo>
                    <a:pt x="177327" y="9757"/>
                  </a:lnTo>
                  <a:cubicBezTo>
                    <a:pt x="178194" y="9791"/>
                    <a:pt x="179062" y="9791"/>
                    <a:pt x="179896" y="9891"/>
                  </a:cubicBezTo>
                  <a:cubicBezTo>
                    <a:pt x="180863" y="9957"/>
                    <a:pt x="181830" y="10124"/>
                    <a:pt x="182798" y="10258"/>
                  </a:cubicBezTo>
                  <a:cubicBezTo>
                    <a:pt x="183732" y="10391"/>
                    <a:pt x="184732" y="10391"/>
                    <a:pt x="185633" y="10858"/>
                  </a:cubicBezTo>
                  <a:cubicBezTo>
                    <a:pt x="186467" y="11258"/>
                    <a:pt x="187034" y="12026"/>
                    <a:pt x="187468" y="12793"/>
                  </a:cubicBezTo>
                  <a:cubicBezTo>
                    <a:pt x="187901" y="13627"/>
                    <a:pt x="188202" y="14561"/>
                    <a:pt x="188502" y="15461"/>
                  </a:cubicBezTo>
                  <a:cubicBezTo>
                    <a:pt x="188792" y="16494"/>
                    <a:pt x="188708" y="17340"/>
                    <a:pt x="188793" y="18330"/>
                  </a:cubicBezTo>
                  <a:lnTo>
                    <a:pt x="188793" y="18330"/>
                  </a:lnTo>
                  <a:cubicBezTo>
                    <a:pt x="188790" y="18330"/>
                    <a:pt x="188788" y="18330"/>
                    <a:pt x="188785" y="18330"/>
                  </a:cubicBezTo>
                  <a:cubicBezTo>
                    <a:pt x="188744" y="18330"/>
                    <a:pt x="188702" y="18363"/>
                    <a:pt x="188702" y="18430"/>
                  </a:cubicBezTo>
                  <a:cubicBezTo>
                    <a:pt x="188702" y="20231"/>
                    <a:pt x="189669" y="22066"/>
                    <a:pt x="188769" y="23734"/>
                  </a:cubicBezTo>
                  <a:cubicBezTo>
                    <a:pt x="187634" y="25802"/>
                    <a:pt x="185700" y="27437"/>
                    <a:pt x="183965" y="29038"/>
                  </a:cubicBezTo>
                  <a:cubicBezTo>
                    <a:pt x="183031" y="29872"/>
                    <a:pt x="181997" y="30539"/>
                    <a:pt x="180996" y="31239"/>
                  </a:cubicBezTo>
                  <a:cubicBezTo>
                    <a:pt x="179996" y="31940"/>
                    <a:pt x="179028" y="32640"/>
                    <a:pt x="177961" y="33141"/>
                  </a:cubicBezTo>
                  <a:cubicBezTo>
                    <a:pt x="175993" y="34041"/>
                    <a:pt x="173858" y="34542"/>
                    <a:pt x="171923" y="35376"/>
                  </a:cubicBezTo>
                  <a:cubicBezTo>
                    <a:pt x="170756" y="35876"/>
                    <a:pt x="168621" y="36576"/>
                    <a:pt x="168154" y="37977"/>
                  </a:cubicBezTo>
                  <a:cubicBezTo>
                    <a:pt x="168020" y="38144"/>
                    <a:pt x="167954" y="38278"/>
                    <a:pt x="167820" y="38444"/>
                  </a:cubicBezTo>
                  <a:cubicBezTo>
                    <a:pt x="168087" y="37544"/>
                    <a:pt x="168521" y="36877"/>
                    <a:pt x="169421" y="36276"/>
                  </a:cubicBezTo>
                  <a:cubicBezTo>
                    <a:pt x="170155" y="35776"/>
                    <a:pt x="170989" y="35209"/>
                    <a:pt x="171690" y="34542"/>
                  </a:cubicBezTo>
                  <a:cubicBezTo>
                    <a:pt x="172090" y="34275"/>
                    <a:pt x="172490" y="33975"/>
                    <a:pt x="172790" y="33641"/>
                  </a:cubicBezTo>
                  <a:cubicBezTo>
                    <a:pt x="173358" y="32941"/>
                    <a:pt x="173658" y="31873"/>
                    <a:pt x="174125" y="31106"/>
                  </a:cubicBezTo>
                  <a:cubicBezTo>
                    <a:pt x="174425" y="30606"/>
                    <a:pt x="174525" y="30105"/>
                    <a:pt x="174525" y="29571"/>
                  </a:cubicBezTo>
                  <a:cubicBezTo>
                    <a:pt x="174625" y="29371"/>
                    <a:pt x="174658" y="29104"/>
                    <a:pt x="174759" y="28904"/>
                  </a:cubicBezTo>
                  <a:cubicBezTo>
                    <a:pt x="175273" y="28057"/>
                    <a:pt x="176007" y="27347"/>
                    <a:pt x="176786" y="27347"/>
                  </a:cubicBezTo>
                  <a:cubicBezTo>
                    <a:pt x="176866" y="27347"/>
                    <a:pt x="176946" y="27354"/>
                    <a:pt x="177027" y="27370"/>
                  </a:cubicBezTo>
                  <a:cubicBezTo>
                    <a:pt x="176993" y="27370"/>
                    <a:pt x="176993" y="27437"/>
                    <a:pt x="177094" y="27437"/>
                  </a:cubicBezTo>
                  <a:cubicBezTo>
                    <a:pt x="177160" y="27437"/>
                    <a:pt x="177260" y="27437"/>
                    <a:pt x="177327" y="27470"/>
                  </a:cubicBezTo>
                  <a:cubicBezTo>
                    <a:pt x="177594" y="27637"/>
                    <a:pt x="177761" y="27937"/>
                    <a:pt x="177994" y="28104"/>
                  </a:cubicBezTo>
                  <a:cubicBezTo>
                    <a:pt x="178028" y="28137"/>
                    <a:pt x="178128" y="28204"/>
                    <a:pt x="178194" y="28204"/>
                  </a:cubicBezTo>
                  <a:lnTo>
                    <a:pt x="178294" y="28204"/>
                  </a:lnTo>
                  <a:cubicBezTo>
                    <a:pt x="178314" y="28205"/>
                    <a:pt x="178335" y="28206"/>
                    <a:pt x="178356" y="28206"/>
                  </a:cubicBezTo>
                  <a:cubicBezTo>
                    <a:pt x="178824" y="28206"/>
                    <a:pt x="179517" y="27856"/>
                    <a:pt x="179996" y="27537"/>
                  </a:cubicBezTo>
                  <a:lnTo>
                    <a:pt x="179996" y="27537"/>
                  </a:lnTo>
                  <a:cubicBezTo>
                    <a:pt x="179962" y="27570"/>
                    <a:pt x="179929" y="27637"/>
                    <a:pt x="179862" y="27703"/>
                  </a:cubicBezTo>
                  <a:cubicBezTo>
                    <a:pt x="179662" y="27970"/>
                    <a:pt x="179462" y="28237"/>
                    <a:pt x="179162" y="28437"/>
                  </a:cubicBezTo>
                  <a:cubicBezTo>
                    <a:pt x="179054" y="28518"/>
                    <a:pt x="179120" y="28665"/>
                    <a:pt x="179221" y="28665"/>
                  </a:cubicBezTo>
                  <a:cubicBezTo>
                    <a:pt x="179244" y="28665"/>
                    <a:pt x="179270" y="28657"/>
                    <a:pt x="179295" y="28637"/>
                  </a:cubicBezTo>
                  <a:cubicBezTo>
                    <a:pt x="179595" y="28471"/>
                    <a:pt x="179862" y="28271"/>
                    <a:pt x="180096" y="28037"/>
                  </a:cubicBezTo>
                  <a:cubicBezTo>
                    <a:pt x="180296" y="27804"/>
                    <a:pt x="180529" y="27537"/>
                    <a:pt x="180529" y="27236"/>
                  </a:cubicBezTo>
                  <a:cubicBezTo>
                    <a:pt x="180529" y="27203"/>
                    <a:pt x="180496" y="27136"/>
                    <a:pt x="180463" y="27136"/>
                  </a:cubicBezTo>
                  <a:cubicBezTo>
                    <a:pt x="180863" y="26769"/>
                    <a:pt x="180996" y="26403"/>
                    <a:pt x="181130" y="25902"/>
                  </a:cubicBezTo>
                  <a:cubicBezTo>
                    <a:pt x="181146" y="25919"/>
                    <a:pt x="181163" y="25927"/>
                    <a:pt x="181176" y="25927"/>
                  </a:cubicBezTo>
                  <a:cubicBezTo>
                    <a:pt x="181188" y="25927"/>
                    <a:pt x="181197" y="25919"/>
                    <a:pt x="181197" y="25902"/>
                  </a:cubicBezTo>
                  <a:cubicBezTo>
                    <a:pt x="181363" y="25602"/>
                    <a:pt x="181597" y="25202"/>
                    <a:pt x="181630" y="24868"/>
                  </a:cubicBezTo>
                  <a:cubicBezTo>
                    <a:pt x="181630" y="24819"/>
                    <a:pt x="181612" y="24788"/>
                    <a:pt x="181577" y="24788"/>
                  </a:cubicBezTo>
                  <a:cubicBezTo>
                    <a:pt x="181563" y="24788"/>
                    <a:pt x="181548" y="24792"/>
                    <a:pt x="181530" y="24801"/>
                  </a:cubicBezTo>
                  <a:cubicBezTo>
                    <a:pt x="181330" y="25068"/>
                    <a:pt x="181263" y="25435"/>
                    <a:pt x="181130" y="25735"/>
                  </a:cubicBezTo>
                  <a:cubicBezTo>
                    <a:pt x="181163" y="25635"/>
                    <a:pt x="181163" y="25569"/>
                    <a:pt x="181197" y="25435"/>
                  </a:cubicBezTo>
                  <a:lnTo>
                    <a:pt x="181163" y="25435"/>
                  </a:lnTo>
                  <a:cubicBezTo>
                    <a:pt x="180796" y="26302"/>
                    <a:pt x="179929" y="27070"/>
                    <a:pt x="178995" y="27270"/>
                  </a:cubicBezTo>
                  <a:cubicBezTo>
                    <a:pt x="178903" y="27293"/>
                    <a:pt x="178668" y="27332"/>
                    <a:pt x="178443" y="27332"/>
                  </a:cubicBezTo>
                  <a:cubicBezTo>
                    <a:pt x="178343" y="27332"/>
                    <a:pt x="178244" y="27324"/>
                    <a:pt x="178161" y="27303"/>
                  </a:cubicBezTo>
                  <a:cubicBezTo>
                    <a:pt x="178161" y="27270"/>
                    <a:pt x="178128" y="27203"/>
                    <a:pt x="178094" y="27136"/>
                  </a:cubicBezTo>
                  <a:cubicBezTo>
                    <a:pt x="178028" y="27103"/>
                    <a:pt x="178028" y="27070"/>
                    <a:pt x="177994" y="27036"/>
                  </a:cubicBezTo>
                  <a:cubicBezTo>
                    <a:pt x="178112" y="26683"/>
                    <a:pt x="177761" y="26563"/>
                    <a:pt x="177448" y="26563"/>
                  </a:cubicBezTo>
                  <a:cubicBezTo>
                    <a:pt x="177407" y="26563"/>
                    <a:pt x="177366" y="26565"/>
                    <a:pt x="177327" y="26569"/>
                  </a:cubicBezTo>
                  <a:lnTo>
                    <a:pt x="177027" y="26569"/>
                  </a:lnTo>
                  <a:cubicBezTo>
                    <a:pt x="177248" y="26523"/>
                    <a:pt x="177469" y="26509"/>
                    <a:pt x="177690" y="26509"/>
                  </a:cubicBezTo>
                  <a:cubicBezTo>
                    <a:pt x="178028" y="26509"/>
                    <a:pt x="178366" y="26542"/>
                    <a:pt x="178704" y="26542"/>
                  </a:cubicBezTo>
                  <a:cubicBezTo>
                    <a:pt x="178778" y="26542"/>
                    <a:pt x="178853" y="26540"/>
                    <a:pt x="178928" y="26536"/>
                  </a:cubicBezTo>
                  <a:lnTo>
                    <a:pt x="178962" y="26536"/>
                  </a:lnTo>
                  <a:cubicBezTo>
                    <a:pt x="179162" y="26536"/>
                    <a:pt x="179362" y="26436"/>
                    <a:pt x="179595" y="26369"/>
                  </a:cubicBezTo>
                  <a:cubicBezTo>
                    <a:pt x="180196" y="26102"/>
                    <a:pt x="180596" y="25602"/>
                    <a:pt x="180796" y="25035"/>
                  </a:cubicBezTo>
                  <a:cubicBezTo>
                    <a:pt x="181030" y="24401"/>
                    <a:pt x="181096" y="23634"/>
                    <a:pt x="181096" y="22967"/>
                  </a:cubicBezTo>
                  <a:cubicBezTo>
                    <a:pt x="181096" y="22883"/>
                    <a:pt x="181030" y="22842"/>
                    <a:pt x="180963" y="22842"/>
                  </a:cubicBezTo>
                  <a:cubicBezTo>
                    <a:pt x="180896" y="22842"/>
                    <a:pt x="180830" y="22883"/>
                    <a:pt x="180830" y="22967"/>
                  </a:cubicBezTo>
                  <a:cubicBezTo>
                    <a:pt x="180797" y="24373"/>
                    <a:pt x="180283" y="25971"/>
                    <a:pt x="178630" y="25971"/>
                  </a:cubicBezTo>
                  <a:cubicBezTo>
                    <a:pt x="178596" y="25971"/>
                    <a:pt x="178562" y="25970"/>
                    <a:pt x="178528" y="25969"/>
                  </a:cubicBezTo>
                  <a:cubicBezTo>
                    <a:pt x="178194" y="25969"/>
                    <a:pt x="177979" y="25924"/>
                    <a:pt x="177715" y="25924"/>
                  </a:cubicBezTo>
                  <a:cubicBezTo>
                    <a:pt x="177583" y="25924"/>
                    <a:pt x="177438" y="25936"/>
                    <a:pt x="177260" y="25969"/>
                  </a:cubicBezTo>
                  <a:cubicBezTo>
                    <a:pt x="176526" y="26136"/>
                    <a:pt x="175826" y="26403"/>
                    <a:pt x="175159" y="26636"/>
                  </a:cubicBezTo>
                  <a:cubicBezTo>
                    <a:pt x="174258" y="26636"/>
                    <a:pt x="173524" y="26870"/>
                    <a:pt x="172657" y="27070"/>
                  </a:cubicBezTo>
                  <a:cubicBezTo>
                    <a:pt x="172590" y="27103"/>
                    <a:pt x="172457" y="27103"/>
                    <a:pt x="172357" y="27136"/>
                  </a:cubicBezTo>
                  <a:cubicBezTo>
                    <a:pt x="171656" y="27203"/>
                    <a:pt x="170989" y="27203"/>
                    <a:pt x="170289" y="27203"/>
                  </a:cubicBezTo>
                  <a:cubicBezTo>
                    <a:pt x="169822" y="27203"/>
                    <a:pt x="169355" y="27103"/>
                    <a:pt x="168854" y="27036"/>
                  </a:cubicBezTo>
                  <a:cubicBezTo>
                    <a:pt x="168587" y="26936"/>
                    <a:pt x="168287" y="26870"/>
                    <a:pt x="167987" y="26736"/>
                  </a:cubicBezTo>
                  <a:cubicBezTo>
                    <a:pt x="165285" y="25735"/>
                    <a:pt x="161616" y="23367"/>
                    <a:pt x="161683" y="20098"/>
                  </a:cubicBezTo>
                  <a:cubicBezTo>
                    <a:pt x="161683" y="20065"/>
                    <a:pt x="161649" y="20031"/>
                    <a:pt x="161616" y="20031"/>
                  </a:cubicBezTo>
                  <a:cubicBezTo>
                    <a:pt x="161749" y="17530"/>
                    <a:pt x="163250" y="15061"/>
                    <a:pt x="164952" y="13427"/>
                  </a:cubicBezTo>
                  <a:cubicBezTo>
                    <a:pt x="166917" y="11575"/>
                    <a:pt x="169661" y="10088"/>
                    <a:pt x="172436" y="10088"/>
                  </a:cubicBezTo>
                  <a:cubicBezTo>
                    <a:pt x="172910" y="10088"/>
                    <a:pt x="173385" y="10132"/>
                    <a:pt x="173858" y="10224"/>
                  </a:cubicBezTo>
                  <a:cubicBezTo>
                    <a:pt x="175793" y="10591"/>
                    <a:pt x="177260" y="12126"/>
                    <a:pt x="178495" y="13560"/>
                  </a:cubicBezTo>
                  <a:cubicBezTo>
                    <a:pt x="179695" y="14894"/>
                    <a:pt x="180863" y="16529"/>
                    <a:pt x="181163" y="18297"/>
                  </a:cubicBezTo>
                  <a:cubicBezTo>
                    <a:pt x="181163" y="18363"/>
                    <a:pt x="181213" y="18397"/>
                    <a:pt x="181263" y="18397"/>
                  </a:cubicBezTo>
                  <a:cubicBezTo>
                    <a:pt x="181313" y="18397"/>
                    <a:pt x="181363" y="18363"/>
                    <a:pt x="181363" y="18297"/>
                  </a:cubicBezTo>
                  <a:cubicBezTo>
                    <a:pt x="181163" y="16762"/>
                    <a:pt x="180363" y="15395"/>
                    <a:pt x="179429" y="14194"/>
                  </a:cubicBezTo>
                  <a:cubicBezTo>
                    <a:pt x="178996" y="13628"/>
                    <a:pt x="178530" y="13062"/>
                    <a:pt x="178031" y="12529"/>
                  </a:cubicBezTo>
                  <a:lnTo>
                    <a:pt x="178031" y="12529"/>
                  </a:lnTo>
                  <a:cubicBezTo>
                    <a:pt x="178009" y="12527"/>
                    <a:pt x="177986" y="12526"/>
                    <a:pt x="177961" y="12526"/>
                  </a:cubicBezTo>
                  <a:cubicBezTo>
                    <a:pt x="178161" y="12259"/>
                    <a:pt x="178294" y="11892"/>
                    <a:pt x="178361" y="11559"/>
                  </a:cubicBezTo>
                  <a:cubicBezTo>
                    <a:pt x="178361" y="11503"/>
                    <a:pt x="178351" y="11479"/>
                    <a:pt x="178331" y="11479"/>
                  </a:cubicBezTo>
                  <a:cubicBezTo>
                    <a:pt x="178314" y="11479"/>
                    <a:pt x="178291" y="11495"/>
                    <a:pt x="178261" y="11525"/>
                  </a:cubicBezTo>
                  <a:cubicBezTo>
                    <a:pt x="178261" y="11425"/>
                    <a:pt x="178161" y="11358"/>
                    <a:pt x="178161" y="11258"/>
                  </a:cubicBezTo>
                  <a:cubicBezTo>
                    <a:pt x="178128" y="11125"/>
                    <a:pt x="178161" y="11025"/>
                    <a:pt x="178161" y="10891"/>
                  </a:cubicBezTo>
                  <a:cubicBezTo>
                    <a:pt x="178194" y="10691"/>
                    <a:pt x="178294" y="10458"/>
                    <a:pt x="178328" y="10224"/>
                  </a:cubicBezTo>
                  <a:cubicBezTo>
                    <a:pt x="178328" y="10166"/>
                    <a:pt x="178283" y="10131"/>
                    <a:pt x="178245" y="10131"/>
                  </a:cubicBezTo>
                  <a:cubicBezTo>
                    <a:pt x="178218" y="10131"/>
                    <a:pt x="178194" y="10149"/>
                    <a:pt x="178194" y="10191"/>
                  </a:cubicBezTo>
                  <a:cubicBezTo>
                    <a:pt x="178128" y="10525"/>
                    <a:pt x="177694" y="11358"/>
                    <a:pt x="178194" y="11559"/>
                  </a:cubicBezTo>
                  <a:lnTo>
                    <a:pt x="178261" y="11559"/>
                  </a:lnTo>
                  <a:cubicBezTo>
                    <a:pt x="178161" y="11859"/>
                    <a:pt x="177994" y="12126"/>
                    <a:pt x="177928" y="12426"/>
                  </a:cubicBezTo>
                  <a:lnTo>
                    <a:pt x="177527" y="12026"/>
                  </a:lnTo>
                  <a:lnTo>
                    <a:pt x="177527" y="12026"/>
                  </a:lnTo>
                  <a:cubicBezTo>
                    <a:pt x="177518" y="12035"/>
                    <a:pt x="177509" y="12039"/>
                    <a:pt x="177501" y="12039"/>
                  </a:cubicBezTo>
                  <a:cubicBezTo>
                    <a:pt x="177478" y="12039"/>
                    <a:pt x="177461" y="12008"/>
                    <a:pt x="177461" y="11959"/>
                  </a:cubicBezTo>
                  <a:lnTo>
                    <a:pt x="177461" y="11959"/>
                  </a:lnTo>
                  <a:lnTo>
                    <a:pt x="177527" y="12026"/>
                  </a:lnTo>
                  <a:cubicBezTo>
                    <a:pt x="177761" y="11792"/>
                    <a:pt x="177794" y="11392"/>
                    <a:pt x="177794" y="11125"/>
                  </a:cubicBezTo>
                  <a:cubicBezTo>
                    <a:pt x="177794" y="11092"/>
                    <a:pt x="177769" y="11075"/>
                    <a:pt x="177740" y="11075"/>
                  </a:cubicBezTo>
                  <a:cubicBezTo>
                    <a:pt x="177711" y="11075"/>
                    <a:pt x="177677" y="11092"/>
                    <a:pt x="177661" y="11125"/>
                  </a:cubicBezTo>
                  <a:cubicBezTo>
                    <a:pt x="177661" y="11292"/>
                    <a:pt x="177661" y="11459"/>
                    <a:pt x="177627" y="11592"/>
                  </a:cubicBezTo>
                  <a:cubicBezTo>
                    <a:pt x="177594" y="11725"/>
                    <a:pt x="177494" y="11859"/>
                    <a:pt x="177461" y="11959"/>
                  </a:cubicBezTo>
                  <a:lnTo>
                    <a:pt x="177294" y="11792"/>
                  </a:lnTo>
                  <a:cubicBezTo>
                    <a:pt x="177360" y="11692"/>
                    <a:pt x="177427" y="11559"/>
                    <a:pt x="177427" y="11392"/>
                  </a:cubicBezTo>
                  <a:lnTo>
                    <a:pt x="177494" y="11459"/>
                  </a:lnTo>
                  <a:cubicBezTo>
                    <a:pt x="177504" y="11479"/>
                    <a:pt x="177518" y="11487"/>
                    <a:pt x="177532" y="11487"/>
                  </a:cubicBezTo>
                  <a:cubicBezTo>
                    <a:pt x="177562" y="11487"/>
                    <a:pt x="177594" y="11448"/>
                    <a:pt x="177594" y="11425"/>
                  </a:cubicBezTo>
                  <a:cubicBezTo>
                    <a:pt x="177527" y="11125"/>
                    <a:pt x="177461" y="10925"/>
                    <a:pt x="177527" y="10625"/>
                  </a:cubicBezTo>
                  <a:lnTo>
                    <a:pt x="177794" y="9891"/>
                  </a:lnTo>
                  <a:cubicBezTo>
                    <a:pt x="177812" y="9836"/>
                    <a:pt x="177780" y="9811"/>
                    <a:pt x="177742" y="9811"/>
                  </a:cubicBezTo>
                  <a:cubicBezTo>
                    <a:pt x="177711" y="9811"/>
                    <a:pt x="177676" y="9827"/>
                    <a:pt x="177661" y="9857"/>
                  </a:cubicBezTo>
                  <a:cubicBezTo>
                    <a:pt x="177527" y="10224"/>
                    <a:pt x="177160" y="10858"/>
                    <a:pt x="177360" y="11258"/>
                  </a:cubicBezTo>
                  <a:cubicBezTo>
                    <a:pt x="177327" y="11425"/>
                    <a:pt x="177294" y="11559"/>
                    <a:pt x="177260" y="11725"/>
                  </a:cubicBezTo>
                  <a:cubicBezTo>
                    <a:pt x="176793" y="11292"/>
                    <a:pt x="176293" y="10891"/>
                    <a:pt x="175759" y="10591"/>
                  </a:cubicBezTo>
                  <a:cubicBezTo>
                    <a:pt x="175626" y="10525"/>
                    <a:pt x="175526" y="10458"/>
                    <a:pt x="175426" y="10424"/>
                  </a:cubicBezTo>
                  <a:cubicBezTo>
                    <a:pt x="175492" y="10224"/>
                    <a:pt x="175459" y="9924"/>
                    <a:pt x="175292" y="9791"/>
                  </a:cubicBezTo>
                  <a:cubicBezTo>
                    <a:pt x="175274" y="9782"/>
                    <a:pt x="175259" y="9778"/>
                    <a:pt x="175246" y="9778"/>
                  </a:cubicBezTo>
                  <a:cubicBezTo>
                    <a:pt x="175210" y="9778"/>
                    <a:pt x="175192" y="9809"/>
                    <a:pt x="175192" y="9857"/>
                  </a:cubicBezTo>
                  <a:cubicBezTo>
                    <a:pt x="175292" y="9924"/>
                    <a:pt x="175326" y="10024"/>
                    <a:pt x="175326" y="10124"/>
                  </a:cubicBezTo>
                  <a:cubicBezTo>
                    <a:pt x="175326" y="10224"/>
                    <a:pt x="175326" y="10291"/>
                    <a:pt x="175292" y="10358"/>
                  </a:cubicBezTo>
                  <a:cubicBezTo>
                    <a:pt x="175125" y="10258"/>
                    <a:pt x="174959" y="10191"/>
                    <a:pt x="174725" y="10124"/>
                  </a:cubicBezTo>
                  <a:lnTo>
                    <a:pt x="174792" y="10124"/>
                  </a:lnTo>
                  <a:cubicBezTo>
                    <a:pt x="174859" y="10091"/>
                    <a:pt x="174859" y="10024"/>
                    <a:pt x="174925" y="9957"/>
                  </a:cubicBezTo>
                  <a:cubicBezTo>
                    <a:pt x="174959" y="9891"/>
                    <a:pt x="175025" y="9857"/>
                    <a:pt x="175092" y="9791"/>
                  </a:cubicBezTo>
                  <a:cubicBezTo>
                    <a:pt x="175146" y="9764"/>
                    <a:pt x="175113" y="9672"/>
                    <a:pt x="175046" y="9672"/>
                  </a:cubicBezTo>
                  <a:cubicBezTo>
                    <a:pt x="175030" y="9672"/>
                    <a:pt x="175012" y="9678"/>
                    <a:pt x="174992" y="9691"/>
                  </a:cubicBezTo>
                  <a:lnTo>
                    <a:pt x="174959" y="9624"/>
                  </a:lnTo>
                  <a:cubicBezTo>
                    <a:pt x="174943" y="9620"/>
                    <a:pt x="174928" y="9617"/>
                    <a:pt x="174914" y="9614"/>
                  </a:cubicBezTo>
                  <a:lnTo>
                    <a:pt x="174914" y="9614"/>
                  </a:lnTo>
                  <a:cubicBezTo>
                    <a:pt x="175128" y="9619"/>
                    <a:pt x="175341" y="9626"/>
                    <a:pt x="175554" y="9632"/>
                  </a:cubicBezTo>
                  <a:lnTo>
                    <a:pt x="175554" y="9632"/>
                  </a:lnTo>
                  <a:cubicBezTo>
                    <a:pt x="175556" y="9618"/>
                    <a:pt x="175557" y="9604"/>
                    <a:pt x="175559" y="9591"/>
                  </a:cubicBezTo>
                  <a:cubicBezTo>
                    <a:pt x="175568" y="9581"/>
                    <a:pt x="175580" y="9574"/>
                    <a:pt x="175592" y="9568"/>
                  </a:cubicBezTo>
                  <a:lnTo>
                    <a:pt x="175592" y="9568"/>
                  </a:lnTo>
                  <a:cubicBezTo>
                    <a:pt x="175640" y="9569"/>
                    <a:pt x="175688" y="9569"/>
                    <a:pt x="175736" y="9570"/>
                  </a:cubicBezTo>
                  <a:lnTo>
                    <a:pt x="175736" y="9570"/>
                  </a:lnTo>
                  <a:cubicBezTo>
                    <a:pt x="175717" y="9560"/>
                    <a:pt x="175690" y="9554"/>
                    <a:pt x="175663" y="9554"/>
                  </a:cubicBezTo>
                  <a:cubicBezTo>
                    <a:pt x="175639" y="9554"/>
                    <a:pt x="175614" y="9559"/>
                    <a:pt x="175592" y="9568"/>
                  </a:cubicBezTo>
                  <a:lnTo>
                    <a:pt x="175592" y="9568"/>
                  </a:lnTo>
                  <a:cubicBezTo>
                    <a:pt x="174959" y="9560"/>
                    <a:pt x="174325" y="9557"/>
                    <a:pt x="173691" y="9557"/>
                  </a:cubicBezTo>
                  <a:cubicBezTo>
                    <a:pt x="173347" y="9557"/>
                    <a:pt x="173010" y="9565"/>
                    <a:pt x="172674" y="9585"/>
                  </a:cubicBezTo>
                  <a:lnTo>
                    <a:pt x="172674" y="9585"/>
                  </a:lnTo>
                  <a:cubicBezTo>
                    <a:pt x="172457" y="9575"/>
                    <a:pt x="172239" y="9570"/>
                    <a:pt x="172022" y="9570"/>
                  </a:cubicBezTo>
                  <a:cubicBezTo>
                    <a:pt x="171562" y="9570"/>
                    <a:pt x="171104" y="9595"/>
                    <a:pt x="170656" y="9657"/>
                  </a:cubicBezTo>
                  <a:cubicBezTo>
                    <a:pt x="170543" y="9677"/>
                    <a:pt x="170431" y="9699"/>
                    <a:pt x="170322" y="9722"/>
                  </a:cubicBezTo>
                  <a:lnTo>
                    <a:pt x="170322" y="9722"/>
                  </a:lnTo>
                  <a:cubicBezTo>
                    <a:pt x="170322" y="9734"/>
                    <a:pt x="170322" y="9746"/>
                    <a:pt x="170322" y="9757"/>
                  </a:cubicBezTo>
                  <a:lnTo>
                    <a:pt x="170489" y="9757"/>
                  </a:lnTo>
                  <a:cubicBezTo>
                    <a:pt x="170856" y="9724"/>
                    <a:pt x="171223" y="9691"/>
                    <a:pt x="171623" y="9691"/>
                  </a:cubicBezTo>
                  <a:cubicBezTo>
                    <a:pt x="171979" y="9640"/>
                    <a:pt x="172327" y="9606"/>
                    <a:pt x="172674" y="9585"/>
                  </a:cubicBezTo>
                  <a:lnTo>
                    <a:pt x="172674" y="9585"/>
                  </a:lnTo>
                  <a:cubicBezTo>
                    <a:pt x="173230" y="9611"/>
                    <a:pt x="173784" y="9664"/>
                    <a:pt x="174325" y="9724"/>
                  </a:cubicBezTo>
                  <a:lnTo>
                    <a:pt x="174325" y="9757"/>
                  </a:lnTo>
                  <a:lnTo>
                    <a:pt x="174425" y="9791"/>
                  </a:lnTo>
                  <a:cubicBezTo>
                    <a:pt x="174439" y="9776"/>
                    <a:pt x="174454" y="9750"/>
                    <a:pt x="174468" y="9722"/>
                  </a:cubicBezTo>
                  <a:lnTo>
                    <a:pt x="174468" y="9722"/>
                  </a:lnTo>
                  <a:cubicBezTo>
                    <a:pt x="174476" y="9722"/>
                    <a:pt x="174484" y="9723"/>
                    <a:pt x="174492" y="9724"/>
                  </a:cubicBezTo>
                  <a:lnTo>
                    <a:pt x="174525" y="9724"/>
                  </a:lnTo>
                  <a:lnTo>
                    <a:pt x="174625" y="9624"/>
                  </a:lnTo>
                  <a:cubicBezTo>
                    <a:pt x="174636" y="9620"/>
                    <a:pt x="174648" y="9617"/>
                    <a:pt x="174659" y="9614"/>
                  </a:cubicBezTo>
                  <a:lnTo>
                    <a:pt x="174659" y="9614"/>
                  </a:lnTo>
                  <a:cubicBezTo>
                    <a:pt x="174687" y="9618"/>
                    <a:pt x="174717" y="9624"/>
                    <a:pt x="174759" y="9624"/>
                  </a:cubicBezTo>
                  <a:lnTo>
                    <a:pt x="174625" y="9757"/>
                  </a:lnTo>
                  <a:cubicBezTo>
                    <a:pt x="174592" y="9824"/>
                    <a:pt x="174492" y="9891"/>
                    <a:pt x="174492" y="9991"/>
                  </a:cubicBezTo>
                  <a:lnTo>
                    <a:pt x="174525" y="10058"/>
                  </a:lnTo>
                  <a:cubicBezTo>
                    <a:pt x="173842" y="9815"/>
                    <a:pt x="173122" y="9708"/>
                    <a:pt x="172391" y="9708"/>
                  </a:cubicBezTo>
                  <a:cubicBezTo>
                    <a:pt x="170414" y="9708"/>
                    <a:pt x="168361" y="10493"/>
                    <a:pt x="166753" y="11492"/>
                  </a:cubicBezTo>
                  <a:cubicBezTo>
                    <a:pt x="163984" y="13260"/>
                    <a:pt x="161449" y="16229"/>
                    <a:pt x="161149" y="19564"/>
                  </a:cubicBezTo>
                  <a:cubicBezTo>
                    <a:pt x="161149" y="19731"/>
                    <a:pt x="161115" y="19898"/>
                    <a:pt x="161115" y="20098"/>
                  </a:cubicBezTo>
                  <a:cubicBezTo>
                    <a:pt x="160982" y="20165"/>
                    <a:pt x="160915" y="20265"/>
                    <a:pt x="160782" y="20398"/>
                  </a:cubicBezTo>
                  <a:cubicBezTo>
                    <a:pt x="160648" y="20465"/>
                    <a:pt x="160515" y="20532"/>
                    <a:pt x="160415" y="20598"/>
                  </a:cubicBezTo>
                  <a:cubicBezTo>
                    <a:pt x="160415" y="20598"/>
                    <a:pt x="160348" y="20598"/>
                    <a:pt x="160348" y="20632"/>
                  </a:cubicBezTo>
                  <a:cubicBezTo>
                    <a:pt x="160181" y="20765"/>
                    <a:pt x="160081" y="20832"/>
                    <a:pt x="159915" y="20965"/>
                  </a:cubicBezTo>
                  <a:cubicBezTo>
                    <a:pt x="159581" y="21132"/>
                    <a:pt x="159314" y="21399"/>
                    <a:pt x="159014" y="21666"/>
                  </a:cubicBezTo>
                  <a:cubicBezTo>
                    <a:pt x="158814" y="21899"/>
                    <a:pt x="158647" y="22066"/>
                    <a:pt x="158447" y="22233"/>
                  </a:cubicBezTo>
                  <a:cubicBezTo>
                    <a:pt x="158247" y="22400"/>
                    <a:pt x="158013" y="22500"/>
                    <a:pt x="157813" y="22633"/>
                  </a:cubicBezTo>
                  <a:cubicBezTo>
                    <a:pt x="157746" y="22667"/>
                    <a:pt x="157680" y="22667"/>
                    <a:pt x="157613" y="22733"/>
                  </a:cubicBezTo>
                  <a:cubicBezTo>
                    <a:pt x="157480" y="22767"/>
                    <a:pt x="157313" y="22833"/>
                    <a:pt x="157179" y="22933"/>
                  </a:cubicBezTo>
                  <a:cubicBezTo>
                    <a:pt x="156946" y="23000"/>
                    <a:pt x="156746" y="23100"/>
                    <a:pt x="156479" y="23167"/>
                  </a:cubicBezTo>
                  <a:cubicBezTo>
                    <a:pt x="156079" y="22933"/>
                    <a:pt x="155912" y="22633"/>
                    <a:pt x="155912" y="22099"/>
                  </a:cubicBezTo>
                  <a:cubicBezTo>
                    <a:pt x="155912" y="21666"/>
                    <a:pt x="155945" y="21299"/>
                    <a:pt x="155845" y="20899"/>
                  </a:cubicBezTo>
                  <a:cubicBezTo>
                    <a:pt x="155845" y="20849"/>
                    <a:pt x="155803" y="20824"/>
                    <a:pt x="155770" y="20824"/>
                  </a:cubicBezTo>
                  <a:cubicBezTo>
                    <a:pt x="155737" y="20824"/>
                    <a:pt x="155712" y="20849"/>
                    <a:pt x="155745" y="20899"/>
                  </a:cubicBezTo>
                  <a:cubicBezTo>
                    <a:pt x="155812" y="21599"/>
                    <a:pt x="155511" y="22833"/>
                    <a:pt x="156279" y="23234"/>
                  </a:cubicBezTo>
                  <a:cubicBezTo>
                    <a:pt x="156112" y="23267"/>
                    <a:pt x="155978" y="23334"/>
                    <a:pt x="155812" y="23400"/>
                  </a:cubicBezTo>
                  <a:cubicBezTo>
                    <a:pt x="155545" y="23134"/>
                    <a:pt x="155345" y="22933"/>
                    <a:pt x="155311" y="22500"/>
                  </a:cubicBezTo>
                  <a:cubicBezTo>
                    <a:pt x="155278" y="22099"/>
                    <a:pt x="155311" y="21666"/>
                    <a:pt x="155445" y="21299"/>
                  </a:cubicBezTo>
                  <a:cubicBezTo>
                    <a:pt x="155445" y="21266"/>
                    <a:pt x="155411" y="21232"/>
                    <a:pt x="155411" y="21232"/>
                  </a:cubicBezTo>
                  <a:cubicBezTo>
                    <a:pt x="155478" y="19131"/>
                    <a:pt x="155978" y="17229"/>
                    <a:pt x="157446" y="15628"/>
                  </a:cubicBezTo>
                  <a:cubicBezTo>
                    <a:pt x="157493" y="15582"/>
                    <a:pt x="157442" y="15519"/>
                    <a:pt x="157385" y="15519"/>
                  </a:cubicBezTo>
                  <a:cubicBezTo>
                    <a:pt x="157359" y="15519"/>
                    <a:pt x="157333" y="15531"/>
                    <a:pt x="157313" y="15561"/>
                  </a:cubicBezTo>
                  <a:cubicBezTo>
                    <a:pt x="156512" y="16362"/>
                    <a:pt x="155978" y="17363"/>
                    <a:pt x="155612" y="18397"/>
                  </a:cubicBezTo>
                  <a:cubicBezTo>
                    <a:pt x="155278" y="19297"/>
                    <a:pt x="154978" y="20432"/>
                    <a:pt x="155211" y="21399"/>
                  </a:cubicBezTo>
                  <a:lnTo>
                    <a:pt x="155278" y="21432"/>
                  </a:lnTo>
                  <a:cubicBezTo>
                    <a:pt x="155211" y="21632"/>
                    <a:pt x="155178" y="21933"/>
                    <a:pt x="155178" y="22200"/>
                  </a:cubicBezTo>
                  <a:lnTo>
                    <a:pt x="155178" y="22233"/>
                  </a:lnTo>
                  <a:cubicBezTo>
                    <a:pt x="155245" y="22667"/>
                    <a:pt x="155245" y="23134"/>
                    <a:pt x="155278" y="23601"/>
                  </a:cubicBezTo>
                  <a:cubicBezTo>
                    <a:pt x="155078" y="23667"/>
                    <a:pt x="154844" y="23767"/>
                    <a:pt x="154644" y="23901"/>
                  </a:cubicBezTo>
                  <a:cubicBezTo>
                    <a:pt x="154477" y="23467"/>
                    <a:pt x="154344" y="23033"/>
                    <a:pt x="154311" y="22566"/>
                  </a:cubicBezTo>
                  <a:lnTo>
                    <a:pt x="154311" y="22566"/>
                  </a:lnTo>
                  <a:cubicBezTo>
                    <a:pt x="154324" y="22580"/>
                    <a:pt x="154350" y="22588"/>
                    <a:pt x="154375" y="22588"/>
                  </a:cubicBezTo>
                  <a:cubicBezTo>
                    <a:pt x="154410" y="22588"/>
                    <a:pt x="154444" y="22572"/>
                    <a:pt x="154444" y="22533"/>
                  </a:cubicBezTo>
                  <a:cubicBezTo>
                    <a:pt x="154377" y="19798"/>
                    <a:pt x="155278" y="16762"/>
                    <a:pt x="157513" y="15128"/>
                  </a:cubicBezTo>
                  <a:cubicBezTo>
                    <a:pt x="157580" y="15094"/>
                    <a:pt x="157513" y="15061"/>
                    <a:pt x="157480" y="15061"/>
                  </a:cubicBezTo>
                  <a:cubicBezTo>
                    <a:pt x="156145" y="15428"/>
                    <a:pt x="155378" y="17063"/>
                    <a:pt x="154978" y="18230"/>
                  </a:cubicBezTo>
                  <a:cubicBezTo>
                    <a:pt x="154544" y="19398"/>
                    <a:pt x="154311" y="20598"/>
                    <a:pt x="154311" y="21866"/>
                  </a:cubicBezTo>
                  <a:cubicBezTo>
                    <a:pt x="154311" y="21833"/>
                    <a:pt x="154286" y="21816"/>
                    <a:pt x="154261" y="21816"/>
                  </a:cubicBezTo>
                  <a:cubicBezTo>
                    <a:pt x="154236" y="21816"/>
                    <a:pt x="154211" y="21833"/>
                    <a:pt x="154211" y="21866"/>
                  </a:cubicBezTo>
                  <a:cubicBezTo>
                    <a:pt x="154144" y="22566"/>
                    <a:pt x="154277" y="23267"/>
                    <a:pt x="154477" y="23967"/>
                  </a:cubicBezTo>
                  <a:cubicBezTo>
                    <a:pt x="154444" y="23967"/>
                    <a:pt x="154377" y="24034"/>
                    <a:pt x="154377" y="24034"/>
                  </a:cubicBezTo>
                  <a:cubicBezTo>
                    <a:pt x="154244" y="23534"/>
                    <a:pt x="154110" y="23033"/>
                    <a:pt x="153977" y="22533"/>
                  </a:cubicBezTo>
                  <a:cubicBezTo>
                    <a:pt x="153944" y="22099"/>
                    <a:pt x="153844" y="21699"/>
                    <a:pt x="153844" y="21266"/>
                  </a:cubicBezTo>
                  <a:cubicBezTo>
                    <a:pt x="153844" y="20265"/>
                    <a:pt x="154177" y="19231"/>
                    <a:pt x="154544" y="18297"/>
                  </a:cubicBezTo>
                  <a:cubicBezTo>
                    <a:pt x="154878" y="17463"/>
                    <a:pt x="155311" y="16562"/>
                    <a:pt x="155945" y="15895"/>
                  </a:cubicBezTo>
                  <a:cubicBezTo>
                    <a:pt x="156646" y="15261"/>
                    <a:pt x="157480" y="14894"/>
                    <a:pt x="158280" y="14461"/>
                  </a:cubicBezTo>
                  <a:cubicBezTo>
                    <a:pt x="158514" y="14361"/>
                    <a:pt x="158814" y="14194"/>
                    <a:pt x="159081" y="14060"/>
                  </a:cubicBezTo>
                  <a:cubicBezTo>
                    <a:pt x="159348" y="13927"/>
                    <a:pt x="159681" y="13860"/>
                    <a:pt x="159981" y="13727"/>
                  </a:cubicBezTo>
                  <a:cubicBezTo>
                    <a:pt x="160515" y="13527"/>
                    <a:pt x="161115" y="13293"/>
                    <a:pt x="161649" y="13093"/>
                  </a:cubicBezTo>
                  <a:lnTo>
                    <a:pt x="161649" y="13093"/>
                  </a:lnTo>
                  <a:cubicBezTo>
                    <a:pt x="160615" y="14461"/>
                    <a:pt x="159314" y="15895"/>
                    <a:pt x="159281" y="17696"/>
                  </a:cubicBezTo>
                  <a:cubicBezTo>
                    <a:pt x="159281" y="17713"/>
                    <a:pt x="159289" y="17721"/>
                    <a:pt x="159302" y="17721"/>
                  </a:cubicBezTo>
                  <a:cubicBezTo>
                    <a:pt x="159314" y="17721"/>
                    <a:pt x="159331" y="17713"/>
                    <a:pt x="159348" y="17696"/>
                  </a:cubicBezTo>
                  <a:cubicBezTo>
                    <a:pt x="159581" y="16696"/>
                    <a:pt x="159848" y="15795"/>
                    <a:pt x="160448" y="14928"/>
                  </a:cubicBezTo>
                  <a:cubicBezTo>
                    <a:pt x="160849" y="14261"/>
                    <a:pt x="161349" y="13693"/>
                    <a:pt x="161816" y="13026"/>
                  </a:cubicBezTo>
                  <a:cubicBezTo>
                    <a:pt x="162250" y="12860"/>
                    <a:pt x="162683" y="12626"/>
                    <a:pt x="163117" y="12426"/>
                  </a:cubicBezTo>
                  <a:lnTo>
                    <a:pt x="163117" y="12426"/>
                  </a:lnTo>
                  <a:cubicBezTo>
                    <a:pt x="162283" y="13093"/>
                    <a:pt x="161516" y="13894"/>
                    <a:pt x="160949" y="14761"/>
                  </a:cubicBezTo>
                  <a:cubicBezTo>
                    <a:pt x="160148" y="15895"/>
                    <a:pt x="159915" y="17229"/>
                    <a:pt x="159514" y="18530"/>
                  </a:cubicBezTo>
                  <a:cubicBezTo>
                    <a:pt x="159495" y="18569"/>
                    <a:pt x="159533" y="18586"/>
                    <a:pt x="159574" y="18586"/>
                  </a:cubicBezTo>
                  <a:cubicBezTo>
                    <a:pt x="159603" y="18586"/>
                    <a:pt x="159634" y="18577"/>
                    <a:pt x="159648" y="18564"/>
                  </a:cubicBezTo>
                  <a:cubicBezTo>
                    <a:pt x="160015" y="17263"/>
                    <a:pt x="160282" y="15962"/>
                    <a:pt x="161082" y="14861"/>
                  </a:cubicBezTo>
                  <a:cubicBezTo>
                    <a:pt x="161783" y="13794"/>
                    <a:pt x="162650" y="13060"/>
                    <a:pt x="163584" y="12226"/>
                  </a:cubicBezTo>
                  <a:cubicBezTo>
                    <a:pt x="163951" y="12059"/>
                    <a:pt x="164284" y="11825"/>
                    <a:pt x="164651" y="11625"/>
                  </a:cubicBezTo>
                  <a:cubicBezTo>
                    <a:pt x="165018" y="11425"/>
                    <a:pt x="165318" y="11158"/>
                    <a:pt x="165652" y="10925"/>
                  </a:cubicBezTo>
                  <a:cubicBezTo>
                    <a:pt x="166486" y="10625"/>
                    <a:pt x="167320" y="10324"/>
                    <a:pt x="168154" y="10124"/>
                  </a:cubicBezTo>
                  <a:lnTo>
                    <a:pt x="168154" y="10124"/>
                  </a:lnTo>
                  <a:cubicBezTo>
                    <a:pt x="167954" y="10224"/>
                    <a:pt x="167787" y="10324"/>
                    <a:pt x="167587" y="10458"/>
                  </a:cubicBezTo>
                  <a:cubicBezTo>
                    <a:pt x="165585" y="11158"/>
                    <a:pt x="163917" y="12960"/>
                    <a:pt x="162650" y="14594"/>
                  </a:cubicBezTo>
                  <a:cubicBezTo>
                    <a:pt x="161516" y="16062"/>
                    <a:pt x="160315" y="18030"/>
                    <a:pt x="160749" y="19931"/>
                  </a:cubicBezTo>
                  <a:cubicBezTo>
                    <a:pt x="160761" y="19968"/>
                    <a:pt x="160787" y="19982"/>
                    <a:pt x="160814" y="19982"/>
                  </a:cubicBezTo>
                  <a:cubicBezTo>
                    <a:pt x="160862" y="19982"/>
                    <a:pt x="160915" y="19940"/>
                    <a:pt x="160915" y="19898"/>
                  </a:cubicBezTo>
                  <a:cubicBezTo>
                    <a:pt x="160515" y="17963"/>
                    <a:pt x="161949" y="15928"/>
                    <a:pt x="163084" y="14527"/>
                  </a:cubicBezTo>
                  <a:cubicBezTo>
                    <a:pt x="164219" y="13100"/>
                    <a:pt x="165417" y="11800"/>
                    <a:pt x="166984" y="10962"/>
                  </a:cubicBezTo>
                  <a:lnTo>
                    <a:pt x="166984" y="10962"/>
                  </a:lnTo>
                  <a:cubicBezTo>
                    <a:pt x="166960" y="11015"/>
                    <a:pt x="166978" y="11067"/>
                    <a:pt x="167038" y="11067"/>
                  </a:cubicBezTo>
                  <a:cubicBezTo>
                    <a:pt x="167052" y="11067"/>
                    <a:pt x="167068" y="11064"/>
                    <a:pt x="167086" y="11058"/>
                  </a:cubicBezTo>
                  <a:cubicBezTo>
                    <a:pt x="167737" y="10687"/>
                    <a:pt x="168356" y="10367"/>
                    <a:pt x="169008" y="10116"/>
                  </a:cubicBezTo>
                  <a:lnTo>
                    <a:pt x="169008" y="10116"/>
                  </a:lnTo>
                  <a:cubicBezTo>
                    <a:pt x="168859" y="10151"/>
                    <a:pt x="168686" y="10198"/>
                    <a:pt x="168554" y="10224"/>
                  </a:cubicBezTo>
                  <a:cubicBezTo>
                    <a:pt x="168487" y="10058"/>
                    <a:pt x="168487" y="9891"/>
                    <a:pt x="168554" y="9691"/>
                  </a:cubicBezTo>
                  <a:cubicBezTo>
                    <a:pt x="168603" y="9642"/>
                    <a:pt x="168562" y="9611"/>
                    <a:pt x="168524" y="9611"/>
                  </a:cubicBezTo>
                  <a:cubicBezTo>
                    <a:pt x="168510" y="9611"/>
                    <a:pt x="168496" y="9615"/>
                    <a:pt x="168487" y="9624"/>
                  </a:cubicBezTo>
                  <a:cubicBezTo>
                    <a:pt x="168387" y="9857"/>
                    <a:pt x="168354" y="10058"/>
                    <a:pt x="168454" y="10224"/>
                  </a:cubicBezTo>
                  <a:cubicBezTo>
                    <a:pt x="168387" y="10224"/>
                    <a:pt x="168321" y="10258"/>
                    <a:pt x="168287" y="10258"/>
                  </a:cubicBezTo>
                  <a:lnTo>
                    <a:pt x="168221" y="10224"/>
                  </a:lnTo>
                  <a:cubicBezTo>
                    <a:pt x="168187" y="10191"/>
                    <a:pt x="168187" y="10091"/>
                    <a:pt x="168154" y="10058"/>
                  </a:cubicBezTo>
                  <a:cubicBezTo>
                    <a:pt x="168120" y="9924"/>
                    <a:pt x="168120" y="9857"/>
                    <a:pt x="168120" y="9724"/>
                  </a:cubicBezTo>
                  <a:cubicBezTo>
                    <a:pt x="168354" y="9591"/>
                    <a:pt x="168654" y="9457"/>
                    <a:pt x="168888" y="9357"/>
                  </a:cubicBezTo>
                  <a:lnTo>
                    <a:pt x="168888" y="9357"/>
                  </a:lnTo>
                  <a:cubicBezTo>
                    <a:pt x="168821" y="9591"/>
                    <a:pt x="168788" y="9924"/>
                    <a:pt x="169054" y="9957"/>
                  </a:cubicBezTo>
                  <a:lnTo>
                    <a:pt x="169054" y="9924"/>
                  </a:lnTo>
                  <a:cubicBezTo>
                    <a:pt x="168888" y="9791"/>
                    <a:pt x="168954" y="9524"/>
                    <a:pt x="169021" y="9290"/>
                  </a:cubicBezTo>
                  <a:cubicBezTo>
                    <a:pt x="169493" y="9125"/>
                    <a:pt x="169966" y="8943"/>
                    <a:pt x="170438" y="8815"/>
                  </a:cubicBezTo>
                  <a:lnTo>
                    <a:pt x="170438" y="8815"/>
                  </a:lnTo>
                  <a:cubicBezTo>
                    <a:pt x="170444" y="8806"/>
                    <a:pt x="170450" y="8798"/>
                    <a:pt x="170455" y="8790"/>
                  </a:cubicBezTo>
                  <a:cubicBezTo>
                    <a:pt x="170466" y="8769"/>
                    <a:pt x="170483" y="8761"/>
                    <a:pt x="170499" y="8761"/>
                  </a:cubicBezTo>
                  <a:cubicBezTo>
                    <a:pt x="170519" y="8761"/>
                    <a:pt x="170538" y="8773"/>
                    <a:pt x="170543" y="8788"/>
                  </a:cubicBezTo>
                  <a:lnTo>
                    <a:pt x="170543" y="8788"/>
                  </a:lnTo>
                  <a:cubicBezTo>
                    <a:pt x="170660" y="8758"/>
                    <a:pt x="170777" y="8732"/>
                    <a:pt x="170894" y="8711"/>
                  </a:cubicBezTo>
                  <a:lnTo>
                    <a:pt x="170894" y="8711"/>
                  </a:lnTo>
                  <a:cubicBezTo>
                    <a:pt x="170813" y="8843"/>
                    <a:pt x="170764" y="9017"/>
                    <a:pt x="170789" y="9190"/>
                  </a:cubicBezTo>
                  <a:cubicBezTo>
                    <a:pt x="170814" y="9314"/>
                    <a:pt x="170930" y="9383"/>
                    <a:pt x="171057" y="9383"/>
                  </a:cubicBezTo>
                  <a:cubicBezTo>
                    <a:pt x="171101" y="9383"/>
                    <a:pt x="171146" y="9374"/>
                    <a:pt x="171189" y="9357"/>
                  </a:cubicBezTo>
                  <a:cubicBezTo>
                    <a:pt x="171289" y="9357"/>
                    <a:pt x="171256" y="9257"/>
                    <a:pt x="171189" y="9257"/>
                  </a:cubicBezTo>
                  <a:cubicBezTo>
                    <a:pt x="171089" y="9257"/>
                    <a:pt x="170922" y="9257"/>
                    <a:pt x="170922" y="9090"/>
                  </a:cubicBezTo>
                  <a:cubicBezTo>
                    <a:pt x="170922" y="8948"/>
                    <a:pt x="170971" y="8806"/>
                    <a:pt x="171047" y="8684"/>
                  </a:cubicBezTo>
                  <a:lnTo>
                    <a:pt x="171047" y="8684"/>
                  </a:lnTo>
                  <a:cubicBezTo>
                    <a:pt x="171039" y="8686"/>
                    <a:pt x="171031" y="8688"/>
                    <a:pt x="171023" y="8690"/>
                  </a:cubicBezTo>
                  <a:cubicBezTo>
                    <a:pt x="170980" y="8696"/>
                    <a:pt x="170937" y="8703"/>
                    <a:pt x="170894" y="8711"/>
                  </a:cubicBezTo>
                  <a:lnTo>
                    <a:pt x="170894" y="8711"/>
                  </a:lnTo>
                  <a:cubicBezTo>
                    <a:pt x="170923" y="8665"/>
                    <a:pt x="170955" y="8624"/>
                    <a:pt x="170989" y="8590"/>
                  </a:cubicBezTo>
                  <a:cubicBezTo>
                    <a:pt x="171020" y="8569"/>
                    <a:pt x="171045" y="8561"/>
                    <a:pt x="171063" y="8561"/>
                  </a:cubicBezTo>
                  <a:cubicBezTo>
                    <a:pt x="171104" y="8561"/>
                    <a:pt x="171112" y="8600"/>
                    <a:pt x="171089" y="8623"/>
                  </a:cubicBezTo>
                  <a:cubicBezTo>
                    <a:pt x="171074" y="8643"/>
                    <a:pt x="171060" y="8663"/>
                    <a:pt x="171047" y="8684"/>
                  </a:cubicBezTo>
                  <a:lnTo>
                    <a:pt x="171047" y="8684"/>
                  </a:lnTo>
                  <a:cubicBezTo>
                    <a:pt x="171189" y="8653"/>
                    <a:pt x="171332" y="8626"/>
                    <a:pt x="171475" y="8601"/>
                  </a:cubicBezTo>
                  <a:lnTo>
                    <a:pt x="171475" y="8601"/>
                  </a:lnTo>
                  <a:cubicBezTo>
                    <a:pt x="171464" y="8621"/>
                    <a:pt x="171456" y="8649"/>
                    <a:pt x="171456" y="8690"/>
                  </a:cubicBezTo>
                  <a:cubicBezTo>
                    <a:pt x="171356" y="8857"/>
                    <a:pt x="171289" y="9057"/>
                    <a:pt x="171423" y="9257"/>
                  </a:cubicBezTo>
                  <a:cubicBezTo>
                    <a:pt x="171452" y="9344"/>
                    <a:pt x="171506" y="9430"/>
                    <a:pt x="171606" y="9430"/>
                  </a:cubicBezTo>
                  <a:cubicBezTo>
                    <a:pt x="171622" y="9430"/>
                    <a:pt x="171638" y="9428"/>
                    <a:pt x="171656" y="9424"/>
                  </a:cubicBezTo>
                  <a:cubicBezTo>
                    <a:pt x="171790" y="9390"/>
                    <a:pt x="171756" y="9290"/>
                    <a:pt x="171790" y="9224"/>
                  </a:cubicBezTo>
                  <a:lnTo>
                    <a:pt x="171756" y="9190"/>
                  </a:lnTo>
                  <a:cubicBezTo>
                    <a:pt x="171656" y="9190"/>
                    <a:pt x="171656" y="9224"/>
                    <a:pt x="171623" y="9257"/>
                  </a:cubicBezTo>
                  <a:lnTo>
                    <a:pt x="171523" y="9224"/>
                  </a:lnTo>
                  <a:cubicBezTo>
                    <a:pt x="171490" y="9190"/>
                    <a:pt x="171456" y="9123"/>
                    <a:pt x="171456" y="9090"/>
                  </a:cubicBezTo>
                  <a:cubicBezTo>
                    <a:pt x="171423" y="8923"/>
                    <a:pt x="171490" y="8757"/>
                    <a:pt x="171523" y="8623"/>
                  </a:cubicBezTo>
                  <a:cubicBezTo>
                    <a:pt x="171535" y="8611"/>
                    <a:pt x="171541" y="8599"/>
                    <a:pt x="171542" y="8590"/>
                  </a:cubicBezTo>
                  <a:lnTo>
                    <a:pt x="171542" y="8590"/>
                  </a:lnTo>
                  <a:cubicBezTo>
                    <a:pt x="171519" y="8594"/>
                    <a:pt x="171497" y="8598"/>
                    <a:pt x="171475" y="8601"/>
                  </a:cubicBezTo>
                  <a:lnTo>
                    <a:pt x="171475" y="8601"/>
                  </a:lnTo>
                  <a:cubicBezTo>
                    <a:pt x="171488" y="8578"/>
                    <a:pt x="171506" y="8568"/>
                    <a:pt x="171520" y="8568"/>
                  </a:cubicBezTo>
                  <a:cubicBezTo>
                    <a:pt x="171533" y="8568"/>
                    <a:pt x="171542" y="8577"/>
                    <a:pt x="171542" y="8590"/>
                  </a:cubicBezTo>
                  <a:lnTo>
                    <a:pt x="171542" y="8590"/>
                  </a:lnTo>
                  <a:cubicBezTo>
                    <a:pt x="171661" y="8571"/>
                    <a:pt x="171781" y="8554"/>
                    <a:pt x="171901" y="8539"/>
                  </a:cubicBezTo>
                  <a:lnTo>
                    <a:pt x="171901" y="8539"/>
                  </a:lnTo>
                  <a:cubicBezTo>
                    <a:pt x="171908" y="8522"/>
                    <a:pt x="171915" y="8505"/>
                    <a:pt x="171923" y="8490"/>
                  </a:cubicBezTo>
                  <a:cubicBezTo>
                    <a:pt x="171923" y="8473"/>
                    <a:pt x="171948" y="8465"/>
                    <a:pt x="171969" y="8465"/>
                  </a:cubicBezTo>
                  <a:cubicBezTo>
                    <a:pt x="171990" y="8465"/>
                    <a:pt x="172007" y="8473"/>
                    <a:pt x="171990" y="8490"/>
                  </a:cubicBezTo>
                  <a:cubicBezTo>
                    <a:pt x="171990" y="8504"/>
                    <a:pt x="171989" y="8516"/>
                    <a:pt x="171988" y="8528"/>
                  </a:cubicBezTo>
                  <a:lnTo>
                    <a:pt x="171988" y="8528"/>
                  </a:lnTo>
                  <a:cubicBezTo>
                    <a:pt x="172223" y="8501"/>
                    <a:pt x="172458" y="8482"/>
                    <a:pt x="172694" y="8471"/>
                  </a:cubicBezTo>
                  <a:lnTo>
                    <a:pt x="172694" y="8471"/>
                  </a:lnTo>
                  <a:cubicBezTo>
                    <a:pt x="172692" y="8477"/>
                    <a:pt x="172690" y="8483"/>
                    <a:pt x="172690" y="8490"/>
                  </a:cubicBezTo>
                  <a:lnTo>
                    <a:pt x="172690" y="8590"/>
                  </a:lnTo>
                  <a:lnTo>
                    <a:pt x="171957" y="8723"/>
                  </a:lnTo>
                  <a:cubicBezTo>
                    <a:pt x="171957" y="8637"/>
                    <a:pt x="171981" y="8600"/>
                    <a:pt x="171988" y="8528"/>
                  </a:cubicBezTo>
                  <a:lnTo>
                    <a:pt x="171988" y="8528"/>
                  </a:lnTo>
                  <a:cubicBezTo>
                    <a:pt x="171959" y="8532"/>
                    <a:pt x="171930" y="8535"/>
                    <a:pt x="171901" y="8539"/>
                  </a:cubicBezTo>
                  <a:lnTo>
                    <a:pt x="171901" y="8539"/>
                  </a:lnTo>
                  <a:cubicBezTo>
                    <a:pt x="171851" y="8669"/>
                    <a:pt x="171835" y="8839"/>
                    <a:pt x="171923" y="8957"/>
                  </a:cubicBezTo>
                  <a:cubicBezTo>
                    <a:pt x="171951" y="9039"/>
                    <a:pt x="172046" y="9099"/>
                    <a:pt x="172134" y="9099"/>
                  </a:cubicBezTo>
                  <a:cubicBezTo>
                    <a:pt x="172154" y="9099"/>
                    <a:pt x="172172" y="9096"/>
                    <a:pt x="172190" y="9090"/>
                  </a:cubicBezTo>
                  <a:cubicBezTo>
                    <a:pt x="172257" y="9090"/>
                    <a:pt x="172257" y="8990"/>
                    <a:pt x="172190" y="8990"/>
                  </a:cubicBezTo>
                  <a:cubicBezTo>
                    <a:pt x="172090" y="8990"/>
                    <a:pt x="171990" y="8990"/>
                    <a:pt x="171957" y="8890"/>
                  </a:cubicBezTo>
                  <a:lnTo>
                    <a:pt x="171957" y="8757"/>
                  </a:lnTo>
                  <a:lnTo>
                    <a:pt x="171990" y="8757"/>
                  </a:lnTo>
                  <a:cubicBezTo>
                    <a:pt x="172257" y="8723"/>
                    <a:pt x="172490" y="8656"/>
                    <a:pt x="172757" y="8656"/>
                  </a:cubicBezTo>
                  <a:lnTo>
                    <a:pt x="172790" y="8790"/>
                  </a:lnTo>
                  <a:cubicBezTo>
                    <a:pt x="172824" y="8890"/>
                    <a:pt x="172857" y="8957"/>
                    <a:pt x="172957" y="8990"/>
                  </a:cubicBezTo>
                  <a:cubicBezTo>
                    <a:pt x="172957" y="8990"/>
                    <a:pt x="173024" y="8957"/>
                    <a:pt x="172991" y="8923"/>
                  </a:cubicBezTo>
                  <a:lnTo>
                    <a:pt x="172857" y="8690"/>
                  </a:lnTo>
                  <a:cubicBezTo>
                    <a:pt x="173010" y="8677"/>
                    <a:pt x="173164" y="8672"/>
                    <a:pt x="173319" y="8672"/>
                  </a:cubicBezTo>
                  <a:cubicBezTo>
                    <a:pt x="173975" y="8672"/>
                    <a:pt x="174645" y="8769"/>
                    <a:pt x="175292" y="8823"/>
                  </a:cubicBezTo>
                  <a:cubicBezTo>
                    <a:pt x="176293" y="8990"/>
                    <a:pt x="177294" y="9324"/>
                    <a:pt x="178328" y="9390"/>
                  </a:cubicBezTo>
                  <a:lnTo>
                    <a:pt x="178328" y="9324"/>
                  </a:lnTo>
                  <a:cubicBezTo>
                    <a:pt x="178322" y="9322"/>
                    <a:pt x="178316" y="9319"/>
                    <a:pt x="178310" y="9317"/>
                  </a:cubicBezTo>
                  <a:lnTo>
                    <a:pt x="178310" y="9317"/>
                  </a:lnTo>
                  <a:cubicBezTo>
                    <a:pt x="178935" y="9486"/>
                    <a:pt x="179722" y="9674"/>
                    <a:pt x="180248" y="9674"/>
                  </a:cubicBezTo>
                  <a:cubicBezTo>
                    <a:pt x="180602" y="9674"/>
                    <a:pt x="180839" y="9589"/>
                    <a:pt x="180830" y="9357"/>
                  </a:cubicBezTo>
                  <a:cubicBezTo>
                    <a:pt x="180796" y="8957"/>
                    <a:pt x="180029" y="8757"/>
                    <a:pt x="179796" y="8690"/>
                  </a:cubicBezTo>
                  <a:cubicBezTo>
                    <a:pt x="179085" y="8443"/>
                    <a:pt x="178402" y="8253"/>
                    <a:pt x="177669" y="8253"/>
                  </a:cubicBezTo>
                  <a:cubicBezTo>
                    <a:pt x="177611" y="8253"/>
                    <a:pt x="177553" y="8254"/>
                    <a:pt x="177494" y="8256"/>
                  </a:cubicBezTo>
                  <a:cubicBezTo>
                    <a:pt x="178228" y="8256"/>
                    <a:pt x="178995" y="8523"/>
                    <a:pt x="179662" y="8757"/>
                  </a:cubicBezTo>
                  <a:cubicBezTo>
                    <a:pt x="179862" y="8823"/>
                    <a:pt x="180162" y="8890"/>
                    <a:pt x="180296" y="8990"/>
                  </a:cubicBezTo>
                  <a:cubicBezTo>
                    <a:pt x="180716" y="9354"/>
                    <a:pt x="180478" y="9507"/>
                    <a:pt x="180173" y="9507"/>
                  </a:cubicBezTo>
                  <a:cubicBezTo>
                    <a:pt x="180115" y="9507"/>
                    <a:pt x="180054" y="9501"/>
                    <a:pt x="179996" y="9490"/>
                  </a:cubicBezTo>
                  <a:cubicBezTo>
                    <a:pt x="179562" y="9457"/>
                    <a:pt x="179195" y="9390"/>
                    <a:pt x="178795" y="9290"/>
                  </a:cubicBezTo>
                  <a:cubicBezTo>
                    <a:pt x="177227" y="8957"/>
                    <a:pt x="175726" y="8456"/>
                    <a:pt x="174125" y="8390"/>
                  </a:cubicBezTo>
                  <a:cubicBezTo>
                    <a:pt x="173665" y="8367"/>
                    <a:pt x="173204" y="8328"/>
                    <a:pt x="172744" y="8328"/>
                  </a:cubicBezTo>
                  <a:cubicBezTo>
                    <a:pt x="172537" y="8328"/>
                    <a:pt x="172330" y="8336"/>
                    <a:pt x="172123" y="8356"/>
                  </a:cubicBezTo>
                  <a:cubicBezTo>
                    <a:pt x="172190" y="8290"/>
                    <a:pt x="172290" y="8223"/>
                    <a:pt x="172323" y="8156"/>
                  </a:cubicBezTo>
                  <a:cubicBezTo>
                    <a:pt x="172357" y="8123"/>
                    <a:pt x="172323" y="8089"/>
                    <a:pt x="172290" y="8089"/>
                  </a:cubicBezTo>
                  <a:cubicBezTo>
                    <a:pt x="172206" y="8117"/>
                    <a:pt x="172076" y="8238"/>
                    <a:pt x="171997" y="8238"/>
                  </a:cubicBezTo>
                  <a:cubicBezTo>
                    <a:pt x="171981" y="8238"/>
                    <a:pt x="171968" y="8234"/>
                    <a:pt x="171957" y="8223"/>
                  </a:cubicBezTo>
                  <a:cubicBezTo>
                    <a:pt x="171856" y="8189"/>
                    <a:pt x="171856" y="8023"/>
                    <a:pt x="171890" y="7923"/>
                  </a:cubicBezTo>
                  <a:cubicBezTo>
                    <a:pt x="171890" y="7689"/>
                    <a:pt x="171990" y="7389"/>
                    <a:pt x="172123" y="7122"/>
                  </a:cubicBezTo>
                  <a:cubicBezTo>
                    <a:pt x="172147" y="7098"/>
                    <a:pt x="172104" y="7075"/>
                    <a:pt x="172065" y="7075"/>
                  </a:cubicBezTo>
                  <a:cubicBezTo>
                    <a:pt x="172049" y="7075"/>
                    <a:pt x="172033" y="7079"/>
                    <a:pt x="172023" y="7089"/>
                  </a:cubicBezTo>
                  <a:cubicBezTo>
                    <a:pt x="171856" y="7356"/>
                    <a:pt x="171723" y="7756"/>
                    <a:pt x="171790" y="8089"/>
                  </a:cubicBezTo>
                  <a:lnTo>
                    <a:pt x="171823" y="8223"/>
                  </a:lnTo>
                  <a:cubicBezTo>
                    <a:pt x="171755" y="8246"/>
                    <a:pt x="171655" y="8300"/>
                    <a:pt x="171567" y="8300"/>
                  </a:cubicBezTo>
                  <a:cubicBezTo>
                    <a:pt x="171526" y="8300"/>
                    <a:pt x="171488" y="8288"/>
                    <a:pt x="171456" y="8256"/>
                  </a:cubicBezTo>
                  <a:cubicBezTo>
                    <a:pt x="171356" y="8189"/>
                    <a:pt x="171356" y="8023"/>
                    <a:pt x="171356" y="7923"/>
                  </a:cubicBezTo>
                  <a:cubicBezTo>
                    <a:pt x="171356" y="7689"/>
                    <a:pt x="171389" y="7389"/>
                    <a:pt x="171490" y="7189"/>
                  </a:cubicBezTo>
                  <a:lnTo>
                    <a:pt x="171490" y="7122"/>
                  </a:lnTo>
                  <a:cubicBezTo>
                    <a:pt x="171723" y="7022"/>
                    <a:pt x="171990" y="6922"/>
                    <a:pt x="172290" y="6855"/>
                  </a:cubicBezTo>
                  <a:lnTo>
                    <a:pt x="173157" y="6588"/>
                  </a:lnTo>
                  <a:lnTo>
                    <a:pt x="173157" y="6588"/>
                  </a:lnTo>
                  <a:cubicBezTo>
                    <a:pt x="172991" y="6889"/>
                    <a:pt x="172857" y="7289"/>
                    <a:pt x="172957" y="7622"/>
                  </a:cubicBezTo>
                  <a:cubicBezTo>
                    <a:pt x="172991" y="7722"/>
                    <a:pt x="173024" y="7789"/>
                    <a:pt x="173057" y="7856"/>
                  </a:cubicBezTo>
                  <a:cubicBezTo>
                    <a:pt x="173140" y="7897"/>
                    <a:pt x="173222" y="7926"/>
                    <a:pt x="173305" y="7926"/>
                  </a:cubicBezTo>
                  <a:cubicBezTo>
                    <a:pt x="173356" y="7926"/>
                    <a:pt x="173407" y="7915"/>
                    <a:pt x="173458" y="7889"/>
                  </a:cubicBezTo>
                  <a:cubicBezTo>
                    <a:pt x="173516" y="8005"/>
                    <a:pt x="173599" y="8096"/>
                    <a:pt x="173729" y="8096"/>
                  </a:cubicBezTo>
                  <a:cubicBezTo>
                    <a:pt x="173749" y="8096"/>
                    <a:pt x="173769" y="8094"/>
                    <a:pt x="173791" y="8089"/>
                  </a:cubicBezTo>
                  <a:lnTo>
                    <a:pt x="173858" y="8056"/>
                  </a:lnTo>
                  <a:cubicBezTo>
                    <a:pt x="173955" y="8202"/>
                    <a:pt x="174108" y="8277"/>
                    <a:pt x="174262" y="8277"/>
                  </a:cubicBezTo>
                  <a:cubicBezTo>
                    <a:pt x="174425" y="8277"/>
                    <a:pt x="174589" y="8194"/>
                    <a:pt x="174692" y="8023"/>
                  </a:cubicBezTo>
                  <a:cubicBezTo>
                    <a:pt x="174773" y="8094"/>
                    <a:pt x="174870" y="8125"/>
                    <a:pt x="174969" y="8125"/>
                  </a:cubicBezTo>
                  <a:cubicBezTo>
                    <a:pt x="175195" y="8125"/>
                    <a:pt x="175433" y="7964"/>
                    <a:pt x="175526" y="7756"/>
                  </a:cubicBezTo>
                  <a:cubicBezTo>
                    <a:pt x="175559" y="7789"/>
                    <a:pt x="175559" y="7856"/>
                    <a:pt x="175626" y="7889"/>
                  </a:cubicBezTo>
                  <a:lnTo>
                    <a:pt x="175659" y="7856"/>
                  </a:lnTo>
                  <a:cubicBezTo>
                    <a:pt x="175626" y="7722"/>
                    <a:pt x="175559" y="7589"/>
                    <a:pt x="175559" y="7456"/>
                  </a:cubicBezTo>
                  <a:cubicBezTo>
                    <a:pt x="175559" y="7289"/>
                    <a:pt x="175626" y="7189"/>
                    <a:pt x="175693" y="7055"/>
                  </a:cubicBezTo>
                  <a:cubicBezTo>
                    <a:pt x="175716" y="7032"/>
                    <a:pt x="175691" y="6993"/>
                    <a:pt x="175663" y="6993"/>
                  </a:cubicBezTo>
                  <a:cubicBezTo>
                    <a:pt x="175650" y="6993"/>
                    <a:pt x="175636" y="7001"/>
                    <a:pt x="175626" y="7022"/>
                  </a:cubicBezTo>
                  <a:cubicBezTo>
                    <a:pt x="175492" y="7189"/>
                    <a:pt x="175392" y="7456"/>
                    <a:pt x="175492" y="7689"/>
                  </a:cubicBezTo>
                  <a:cubicBezTo>
                    <a:pt x="175340" y="7765"/>
                    <a:pt x="175150" y="7957"/>
                    <a:pt x="174979" y="7957"/>
                  </a:cubicBezTo>
                  <a:cubicBezTo>
                    <a:pt x="174925" y="7957"/>
                    <a:pt x="174873" y="7937"/>
                    <a:pt x="174825" y="7889"/>
                  </a:cubicBezTo>
                  <a:cubicBezTo>
                    <a:pt x="174558" y="7689"/>
                    <a:pt x="174792" y="7255"/>
                    <a:pt x="174892" y="7055"/>
                  </a:cubicBezTo>
                  <a:cubicBezTo>
                    <a:pt x="174942" y="6980"/>
                    <a:pt x="174879" y="6943"/>
                    <a:pt x="174831" y="6943"/>
                  </a:cubicBezTo>
                  <a:cubicBezTo>
                    <a:pt x="174815" y="6943"/>
                    <a:pt x="174800" y="6947"/>
                    <a:pt x="174792" y="6955"/>
                  </a:cubicBezTo>
                  <a:cubicBezTo>
                    <a:pt x="174625" y="7222"/>
                    <a:pt x="174392" y="7622"/>
                    <a:pt x="174625" y="7923"/>
                  </a:cubicBezTo>
                  <a:cubicBezTo>
                    <a:pt x="174535" y="8035"/>
                    <a:pt x="174430" y="8133"/>
                    <a:pt x="174309" y="8133"/>
                  </a:cubicBezTo>
                  <a:cubicBezTo>
                    <a:pt x="174251" y="8133"/>
                    <a:pt x="174190" y="8110"/>
                    <a:pt x="174125" y="8056"/>
                  </a:cubicBezTo>
                  <a:lnTo>
                    <a:pt x="174025" y="7956"/>
                  </a:lnTo>
                  <a:cubicBezTo>
                    <a:pt x="174125" y="7889"/>
                    <a:pt x="174191" y="7756"/>
                    <a:pt x="174225" y="7622"/>
                  </a:cubicBezTo>
                  <a:cubicBezTo>
                    <a:pt x="174225" y="7599"/>
                    <a:pt x="174208" y="7575"/>
                    <a:pt x="174187" y="7575"/>
                  </a:cubicBezTo>
                  <a:cubicBezTo>
                    <a:pt x="174178" y="7575"/>
                    <a:pt x="174168" y="7579"/>
                    <a:pt x="174158" y="7589"/>
                  </a:cubicBezTo>
                  <a:cubicBezTo>
                    <a:pt x="174125" y="7689"/>
                    <a:pt x="174025" y="7756"/>
                    <a:pt x="173958" y="7856"/>
                  </a:cubicBezTo>
                  <a:cubicBezTo>
                    <a:pt x="173891" y="7722"/>
                    <a:pt x="173891" y="7622"/>
                    <a:pt x="173958" y="7522"/>
                  </a:cubicBezTo>
                  <a:cubicBezTo>
                    <a:pt x="174025" y="7189"/>
                    <a:pt x="174191" y="6889"/>
                    <a:pt x="174358" y="6588"/>
                  </a:cubicBezTo>
                  <a:cubicBezTo>
                    <a:pt x="174382" y="6565"/>
                    <a:pt x="174355" y="6541"/>
                    <a:pt x="174326" y="6541"/>
                  </a:cubicBezTo>
                  <a:cubicBezTo>
                    <a:pt x="174314" y="6541"/>
                    <a:pt x="174301" y="6545"/>
                    <a:pt x="174292" y="6555"/>
                  </a:cubicBezTo>
                  <a:cubicBezTo>
                    <a:pt x="174058" y="6922"/>
                    <a:pt x="173624" y="7522"/>
                    <a:pt x="173791" y="7923"/>
                  </a:cubicBezTo>
                  <a:lnTo>
                    <a:pt x="173724" y="7923"/>
                  </a:lnTo>
                  <a:cubicBezTo>
                    <a:pt x="173658" y="7923"/>
                    <a:pt x="173624" y="7889"/>
                    <a:pt x="173624" y="7789"/>
                  </a:cubicBezTo>
                  <a:lnTo>
                    <a:pt x="173658" y="7756"/>
                  </a:lnTo>
                  <a:cubicBezTo>
                    <a:pt x="173691" y="7722"/>
                    <a:pt x="173658" y="7689"/>
                    <a:pt x="173624" y="7689"/>
                  </a:cubicBezTo>
                  <a:lnTo>
                    <a:pt x="173558" y="7689"/>
                  </a:lnTo>
                  <a:cubicBezTo>
                    <a:pt x="173491" y="7356"/>
                    <a:pt x="173524" y="6922"/>
                    <a:pt x="173724" y="6622"/>
                  </a:cubicBezTo>
                  <a:cubicBezTo>
                    <a:pt x="173766" y="6580"/>
                    <a:pt x="173731" y="6552"/>
                    <a:pt x="173690" y="6552"/>
                  </a:cubicBezTo>
                  <a:cubicBezTo>
                    <a:pt x="173665" y="6552"/>
                    <a:pt x="173637" y="6563"/>
                    <a:pt x="173624" y="6588"/>
                  </a:cubicBezTo>
                  <a:cubicBezTo>
                    <a:pt x="173391" y="6889"/>
                    <a:pt x="173291" y="7389"/>
                    <a:pt x="173391" y="7756"/>
                  </a:cubicBezTo>
                  <a:cubicBezTo>
                    <a:pt x="173346" y="7756"/>
                    <a:pt x="173287" y="7771"/>
                    <a:pt x="173243" y="7771"/>
                  </a:cubicBezTo>
                  <a:cubicBezTo>
                    <a:pt x="173220" y="7771"/>
                    <a:pt x="173202" y="7767"/>
                    <a:pt x="173191" y="7756"/>
                  </a:cubicBezTo>
                  <a:cubicBezTo>
                    <a:pt x="173057" y="7689"/>
                    <a:pt x="173057" y="7522"/>
                    <a:pt x="173057" y="7422"/>
                  </a:cubicBezTo>
                  <a:cubicBezTo>
                    <a:pt x="173024" y="7122"/>
                    <a:pt x="173124" y="6855"/>
                    <a:pt x="173224" y="6588"/>
                  </a:cubicBezTo>
                  <a:lnTo>
                    <a:pt x="173224" y="6555"/>
                  </a:lnTo>
                  <a:cubicBezTo>
                    <a:pt x="174069" y="6380"/>
                    <a:pt x="174939" y="6282"/>
                    <a:pt x="175789" y="6282"/>
                  </a:cubicBezTo>
                  <a:close/>
                  <a:moveTo>
                    <a:pt x="28821" y="37744"/>
                  </a:moveTo>
                  <a:cubicBezTo>
                    <a:pt x="28588" y="37911"/>
                    <a:pt x="28588" y="38244"/>
                    <a:pt x="28721" y="38444"/>
                  </a:cubicBezTo>
                  <a:cubicBezTo>
                    <a:pt x="28758" y="38499"/>
                    <a:pt x="28807" y="38522"/>
                    <a:pt x="28856" y="38522"/>
                  </a:cubicBezTo>
                  <a:cubicBezTo>
                    <a:pt x="28986" y="38522"/>
                    <a:pt x="29118" y="38365"/>
                    <a:pt x="29021" y="38244"/>
                  </a:cubicBezTo>
                  <a:cubicBezTo>
                    <a:pt x="28921" y="38211"/>
                    <a:pt x="28888" y="38111"/>
                    <a:pt x="28888" y="38044"/>
                  </a:cubicBezTo>
                  <a:lnTo>
                    <a:pt x="28888" y="37777"/>
                  </a:lnTo>
                  <a:lnTo>
                    <a:pt x="28821" y="37744"/>
                  </a:lnTo>
                  <a:close/>
                  <a:moveTo>
                    <a:pt x="167487" y="27870"/>
                  </a:moveTo>
                  <a:lnTo>
                    <a:pt x="167487" y="27870"/>
                  </a:lnTo>
                  <a:cubicBezTo>
                    <a:pt x="167854" y="28037"/>
                    <a:pt x="168287" y="28137"/>
                    <a:pt x="168721" y="28204"/>
                  </a:cubicBezTo>
                  <a:cubicBezTo>
                    <a:pt x="168854" y="28237"/>
                    <a:pt x="169021" y="28237"/>
                    <a:pt x="169155" y="28271"/>
                  </a:cubicBezTo>
                  <a:cubicBezTo>
                    <a:pt x="168521" y="29138"/>
                    <a:pt x="168187" y="30105"/>
                    <a:pt x="167720" y="31073"/>
                  </a:cubicBezTo>
                  <a:cubicBezTo>
                    <a:pt x="167453" y="31640"/>
                    <a:pt x="167153" y="32207"/>
                    <a:pt x="166686" y="32640"/>
                  </a:cubicBezTo>
                  <a:cubicBezTo>
                    <a:pt x="166319" y="33074"/>
                    <a:pt x="165819" y="33374"/>
                    <a:pt x="165485" y="33774"/>
                  </a:cubicBezTo>
                  <a:cubicBezTo>
                    <a:pt x="164818" y="34575"/>
                    <a:pt x="164618" y="35609"/>
                    <a:pt x="163851" y="36376"/>
                  </a:cubicBezTo>
                  <a:cubicBezTo>
                    <a:pt x="163117" y="37144"/>
                    <a:pt x="162316" y="37877"/>
                    <a:pt x="161482" y="38545"/>
                  </a:cubicBezTo>
                  <a:cubicBezTo>
                    <a:pt x="161482" y="37911"/>
                    <a:pt x="161249" y="37310"/>
                    <a:pt x="160982" y="36743"/>
                  </a:cubicBezTo>
                  <a:cubicBezTo>
                    <a:pt x="160949" y="36610"/>
                    <a:pt x="160915" y="36543"/>
                    <a:pt x="160815" y="36410"/>
                  </a:cubicBezTo>
                  <a:cubicBezTo>
                    <a:pt x="160982" y="36310"/>
                    <a:pt x="161115" y="36243"/>
                    <a:pt x="161182" y="36143"/>
                  </a:cubicBezTo>
                  <a:cubicBezTo>
                    <a:pt x="161282" y="36109"/>
                    <a:pt x="161316" y="36043"/>
                    <a:pt x="161416" y="35976"/>
                  </a:cubicBezTo>
                  <a:cubicBezTo>
                    <a:pt x="161582" y="36643"/>
                    <a:pt x="161683" y="37377"/>
                    <a:pt x="161649" y="38078"/>
                  </a:cubicBezTo>
                  <a:cubicBezTo>
                    <a:pt x="161649" y="38094"/>
                    <a:pt x="161658" y="38103"/>
                    <a:pt x="161674" y="38103"/>
                  </a:cubicBezTo>
                  <a:cubicBezTo>
                    <a:pt x="161691" y="38103"/>
                    <a:pt x="161716" y="38094"/>
                    <a:pt x="161749" y="38078"/>
                  </a:cubicBezTo>
                  <a:cubicBezTo>
                    <a:pt x="161849" y="37310"/>
                    <a:pt x="161749" y="36610"/>
                    <a:pt x="161516" y="35876"/>
                  </a:cubicBezTo>
                  <a:cubicBezTo>
                    <a:pt x="161616" y="35776"/>
                    <a:pt x="161749" y="35709"/>
                    <a:pt x="161816" y="35642"/>
                  </a:cubicBezTo>
                  <a:cubicBezTo>
                    <a:pt x="161916" y="35609"/>
                    <a:pt x="161949" y="35576"/>
                    <a:pt x="162016" y="35476"/>
                  </a:cubicBezTo>
                  <a:cubicBezTo>
                    <a:pt x="162116" y="36043"/>
                    <a:pt x="162283" y="36543"/>
                    <a:pt x="162250" y="37077"/>
                  </a:cubicBezTo>
                  <a:cubicBezTo>
                    <a:pt x="162250" y="37096"/>
                    <a:pt x="162272" y="37115"/>
                    <a:pt x="162297" y="37115"/>
                  </a:cubicBezTo>
                  <a:cubicBezTo>
                    <a:pt x="162316" y="37115"/>
                    <a:pt x="162336" y="37105"/>
                    <a:pt x="162350" y="37077"/>
                  </a:cubicBezTo>
                  <a:cubicBezTo>
                    <a:pt x="162450" y="36476"/>
                    <a:pt x="162250" y="35943"/>
                    <a:pt x="162116" y="35409"/>
                  </a:cubicBezTo>
                  <a:cubicBezTo>
                    <a:pt x="162250" y="35309"/>
                    <a:pt x="162350" y="35209"/>
                    <a:pt x="162483" y="35109"/>
                  </a:cubicBezTo>
                  <a:cubicBezTo>
                    <a:pt x="162516" y="35109"/>
                    <a:pt x="162516" y="35075"/>
                    <a:pt x="162583" y="35075"/>
                  </a:cubicBezTo>
                  <a:cubicBezTo>
                    <a:pt x="162650" y="35309"/>
                    <a:pt x="162683" y="35542"/>
                    <a:pt x="162783" y="35776"/>
                  </a:cubicBezTo>
                  <a:cubicBezTo>
                    <a:pt x="162817" y="35943"/>
                    <a:pt x="162850" y="36210"/>
                    <a:pt x="162983" y="36310"/>
                  </a:cubicBezTo>
                  <a:cubicBezTo>
                    <a:pt x="162994" y="36330"/>
                    <a:pt x="163004" y="36338"/>
                    <a:pt x="163014" y="36338"/>
                  </a:cubicBezTo>
                  <a:cubicBezTo>
                    <a:pt x="163034" y="36338"/>
                    <a:pt x="163050" y="36299"/>
                    <a:pt x="163050" y="36276"/>
                  </a:cubicBezTo>
                  <a:cubicBezTo>
                    <a:pt x="163017" y="36076"/>
                    <a:pt x="162950" y="35876"/>
                    <a:pt x="162850" y="35709"/>
                  </a:cubicBezTo>
                  <a:cubicBezTo>
                    <a:pt x="162817" y="35476"/>
                    <a:pt x="162717" y="35242"/>
                    <a:pt x="162650" y="35042"/>
                  </a:cubicBezTo>
                  <a:cubicBezTo>
                    <a:pt x="162650" y="34975"/>
                    <a:pt x="162617" y="34975"/>
                    <a:pt x="162617" y="34975"/>
                  </a:cubicBezTo>
                  <a:cubicBezTo>
                    <a:pt x="163050" y="34642"/>
                    <a:pt x="163484" y="34275"/>
                    <a:pt x="163851" y="33908"/>
                  </a:cubicBezTo>
                  <a:cubicBezTo>
                    <a:pt x="164551" y="33307"/>
                    <a:pt x="165285" y="32707"/>
                    <a:pt x="165952" y="32107"/>
                  </a:cubicBezTo>
                  <a:cubicBezTo>
                    <a:pt x="166986" y="31239"/>
                    <a:pt x="167954" y="29238"/>
                    <a:pt x="167487" y="27870"/>
                  </a:cubicBezTo>
                  <a:close/>
                  <a:moveTo>
                    <a:pt x="123489" y="38444"/>
                  </a:moveTo>
                  <a:cubicBezTo>
                    <a:pt x="123455" y="38444"/>
                    <a:pt x="123455" y="38578"/>
                    <a:pt x="123489" y="38578"/>
                  </a:cubicBezTo>
                  <a:cubicBezTo>
                    <a:pt x="123589" y="38578"/>
                    <a:pt x="123589" y="38444"/>
                    <a:pt x="123489" y="38444"/>
                  </a:cubicBezTo>
                  <a:close/>
                  <a:moveTo>
                    <a:pt x="111301" y="35767"/>
                  </a:moveTo>
                  <a:cubicBezTo>
                    <a:pt x="111293" y="35767"/>
                    <a:pt x="111286" y="35770"/>
                    <a:pt x="111280" y="35776"/>
                  </a:cubicBezTo>
                  <a:cubicBezTo>
                    <a:pt x="109946" y="36543"/>
                    <a:pt x="108545" y="36977"/>
                    <a:pt x="107110" y="37477"/>
                  </a:cubicBezTo>
                  <a:cubicBezTo>
                    <a:pt x="105919" y="37894"/>
                    <a:pt x="104701" y="38471"/>
                    <a:pt x="103409" y="38471"/>
                  </a:cubicBezTo>
                  <a:cubicBezTo>
                    <a:pt x="103254" y="38471"/>
                    <a:pt x="103098" y="38462"/>
                    <a:pt x="102941" y="38444"/>
                  </a:cubicBezTo>
                  <a:cubicBezTo>
                    <a:pt x="102907" y="38444"/>
                    <a:pt x="102907" y="38545"/>
                    <a:pt x="102941" y="38545"/>
                  </a:cubicBezTo>
                  <a:cubicBezTo>
                    <a:pt x="103181" y="38584"/>
                    <a:pt x="103414" y="38601"/>
                    <a:pt x="103643" y="38601"/>
                  </a:cubicBezTo>
                  <a:cubicBezTo>
                    <a:pt x="104781" y="38601"/>
                    <a:pt x="105799" y="38166"/>
                    <a:pt x="106910" y="37777"/>
                  </a:cubicBezTo>
                  <a:cubicBezTo>
                    <a:pt x="108445" y="37244"/>
                    <a:pt x="109912" y="36743"/>
                    <a:pt x="111313" y="35876"/>
                  </a:cubicBezTo>
                  <a:cubicBezTo>
                    <a:pt x="111368" y="35822"/>
                    <a:pt x="111333" y="35767"/>
                    <a:pt x="111301" y="35767"/>
                  </a:cubicBezTo>
                  <a:close/>
                  <a:moveTo>
                    <a:pt x="35326" y="38211"/>
                  </a:moveTo>
                  <a:cubicBezTo>
                    <a:pt x="35259" y="38211"/>
                    <a:pt x="35226" y="38211"/>
                    <a:pt x="35192" y="38244"/>
                  </a:cubicBezTo>
                  <a:cubicBezTo>
                    <a:pt x="35159" y="38278"/>
                    <a:pt x="35092" y="38311"/>
                    <a:pt x="35092" y="38411"/>
                  </a:cubicBezTo>
                  <a:cubicBezTo>
                    <a:pt x="35092" y="38444"/>
                    <a:pt x="35092" y="38478"/>
                    <a:pt x="35159" y="38545"/>
                  </a:cubicBezTo>
                  <a:lnTo>
                    <a:pt x="35192" y="38578"/>
                  </a:lnTo>
                  <a:lnTo>
                    <a:pt x="35259" y="38611"/>
                  </a:lnTo>
                  <a:lnTo>
                    <a:pt x="35326" y="38611"/>
                  </a:lnTo>
                  <a:cubicBezTo>
                    <a:pt x="35342" y="38628"/>
                    <a:pt x="35359" y="38636"/>
                    <a:pt x="35376" y="38636"/>
                  </a:cubicBezTo>
                  <a:cubicBezTo>
                    <a:pt x="35392" y="38636"/>
                    <a:pt x="35409" y="38628"/>
                    <a:pt x="35426" y="38611"/>
                  </a:cubicBezTo>
                  <a:cubicBezTo>
                    <a:pt x="35492" y="38578"/>
                    <a:pt x="35526" y="38478"/>
                    <a:pt x="35526" y="38444"/>
                  </a:cubicBezTo>
                  <a:cubicBezTo>
                    <a:pt x="35526" y="38378"/>
                    <a:pt x="35526" y="38278"/>
                    <a:pt x="35426" y="38244"/>
                  </a:cubicBezTo>
                  <a:lnTo>
                    <a:pt x="35326" y="38211"/>
                  </a:lnTo>
                  <a:close/>
                  <a:moveTo>
                    <a:pt x="149732" y="38138"/>
                  </a:moveTo>
                  <a:cubicBezTo>
                    <a:pt x="149647" y="38138"/>
                    <a:pt x="149565" y="38216"/>
                    <a:pt x="149507" y="38244"/>
                  </a:cubicBezTo>
                  <a:cubicBezTo>
                    <a:pt x="149440" y="38311"/>
                    <a:pt x="149340" y="38411"/>
                    <a:pt x="149307" y="38545"/>
                  </a:cubicBezTo>
                  <a:cubicBezTo>
                    <a:pt x="149260" y="38592"/>
                    <a:pt x="149329" y="38639"/>
                    <a:pt x="149386" y="38639"/>
                  </a:cubicBezTo>
                  <a:cubicBezTo>
                    <a:pt x="149410" y="38639"/>
                    <a:pt x="149431" y="38631"/>
                    <a:pt x="149440" y="38611"/>
                  </a:cubicBezTo>
                  <a:cubicBezTo>
                    <a:pt x="149474" y="38478"/>
                    <a:pt x="149574" y="38411"/>
                    <a:pt x="149641" y="38378"/>
                  </a:cubicBezTo>
                  <a:cubicBezTo>
                    <a:pt x="149674" y="38311"/>
                    <a:pt x="149774" y="38278"/>
                    <a:pt x="149807" y="38211"/>
                  </a:cubicBezTo>
                  <a:lnTo>
                    <a:pt x="149774" y="38144"/>
                  </a:lnTo>
                  <a:cubicBezTo>
                    <a:pt x="149760" y="38140"/>
                    <a:pt x="149746" y="38138"/>
                    <a:pt x="149732" y="38138"/>
                  </a:cubicBezTo>
                  <a:close/>
                  <a:moveTo>
                    <a:pt x="133518" y="35692"/>
                  </a:moveTo>
                  <a:cubicBezTo>
                    <a:pt x="133496" y="35692"/>
                    <a:pt x="133475" y="35706"/>
                    <a:pt x="133462" y="35743"/>
                  </a:cubicBezTo>
                  <a:cubicBezTo>
                    <a:pt x="133262" y="36109"/>
                    <a:pt x="133162" y="36610"/>
                    <a:pt x="133062" y="37043"/>
                  </a:cubicBezTo>
                  <a:cubicBezTo>
                    <a:pt x="132895" y="37577"/>
                    <a:pt x="132628" y="38078"/>
                    <a:pt x="132328" y="38578"/>
                  </a:cubicBezTo>
                  <a:cubicBezTo>
                    <a:pt x="132305" y="38625"/>
                    <a:pt x="132348" y="38672"/>
                    <a:pt x="132387" y="38672"/>
                  </a:cubicBezTo>
                  <a:cubicBezTo>
                    <a:pt x="132403" y="38672"/>
                    <a:pt x="132419" y="38664"/>
                    <a:pt x="132428" y="38645"/>
                  </a:cubicBezTo>
                  <a:cubicBezTo>
                    <a:pt x="132895" y="37877"/>
                    <a:pt x="133629" y="36743"/>
                    <a:pt x="133596" y="35776"/>
                  </a:cubicBezTo>
                  <a:cubicBezTo>
                    <a:pt x="133596" y="35734"/>
                    <a:pt x="133556" y="35692"/>
                    <a:pt x="133518" y="35692"/>
                  </a:cubicBezTo>
                  <a:close/>
                  <a:moveTo>
                    <a:pt x="90965" y="38378"/>
                  </a:moveTo>
                  <a:cubicBezTo>
                    <a:pt x="90365" y="38411"/>
                    <a:pt x="89765" y="38611"/>
                    <a:pt x="89097" y="38611"/>
                  </a:cubicBezTo>
                  <a:cubicBezTo>
                    <a:pt x="89031" y="38611"/>
                    <a:pt x="89031" y="38745"/>
                    <a:pt x="89097" y="38745"/>
                  </a:cubicBezTo>
                  <a:cubicBezTo>
                    <a:pt x="89256" y="38761"/>
                    <a:pt x="89418" y="38770"/>
                    <a:pt x="89583" y="38770"/>
                  </a:cubicBezTo>
                  <a:cubicBezTo>
                    <a:pt x="90075" y="38770"/>
                    <a:pt x="90582" y="38695"/>
                    <a:pt x="91032" y="38545"/>
                  </a:cubicBezTo>
                  <a:cubicBezTo>
                    <a:pt x="91099" y="38478"/>
                    <a:pt x="91099" y="38378"/>
                    <a:pt x="90965" y="38378"/>
                  </a:cubicBezTo>
                  <a:close/>
                  <a:moveTo>
                    <a:pt x="139262" y="37693"/>
                  </a:moveTo>
                  <a:cubicBezTo>
                    <a:pt x="139247" y="37693"/>
                    <a:pt x="139233" y="37707"/>
                    <a:pt x="139233" y="37744"/>
                  </a:cubicBezTo>
                  <a:cubicBezTo>
                    <a:pt x="139133" y="38111"/>
                    <a:pt x="139100" y="38444"/>
                    <a:pt x="139267" y="38778"/>
                  </a:cubicBezTo>
                  <a:cubicBezTo>
                    <a:pt x="139290" y="38801"/>
                    <a:pt x="139313" y="38840"/>
                    <a:pt x="139347" y="38840"/>
                  </a:cubicBezTo>
                  <a:cubicBezTo>
                    <a:pt x="139362" y="38840"/>
                    <a:pt x="139379" y="38832"/>
                    <a:pt x="139400" y="38811"/>
                  </a:cubicBezTo>
                  <a:cubicBezTo>
                    <a:pt x="139500" y="38745"/>
                    <a:pt x="139567" y="38645"/>
                    <a:pt x="139600" y="38511"/>
                  </a:cubicBezTo>
                  <a:cubicBezTo>
                    <a:pt x="139631" y="38573"/>
                    <a:pt x="139698" y="38599"/>
                    <a:pt x="139768" y="38599"/>
                  </a:cubicBezTo>
                  <a:cubicBezTo>
                    <a:pt x="139848" y="38599"/>
                    <a:pt x="139931" y="38565"/>
                    <a:pt x="139967" y="38511"/>
                  </a:cubicBezTo>
                  <a:lnTo>
                    <a:pt x="139934" y="38478"/>
                  </a:lnTo>
                  <a:cubicBezTo>
                    <a:pt x="139867" y="38478"/>
                    <a:pt x="139809" y="38486"/>
                    <a:pt x="139759" y="38486"/>
                  </a:cubicBezTo>
                  <a:cubicBezTo>
                    <a:pt x="139709" y="38486"/>
                    <a:pt x="139667" y="38478"/>
                    <a:pt x="139633" y="38444"/>
                  </a:cubicBezTo>
                  <a:cubicBezTo>
                    <a:pt x="139567" y="38344"/>
                    <a:pt x="139600" y="38178"/>
                    <a:pt x="139633" y="38111"/>
                  </a:cubicBezTo>
                  <a:cubicBezTo>
                    <a:pt x="139633" y="38069"/>
                    <a:pt x="139607" y="38027"/>
                    <a:pt x="139570" y="38027"/>
                  </a:cubicBezTo>
                  <a:cubicBezTo>
                    <a:pt x="139549" y="38027"/>
                    <a:pt x="139525" y="38041"/>
                    <a:pt x="139500" y="38078"/>
                  </a:cubicBezTo>
                  <a:cubicBezTo>
                    <a:pt x="139467" y="38211"/>
                    <a:pt x="139467" y="38311"/>
                    <a:pt x="139500" y="38444"/>
                  </a:cubicBezTo>
                  <a:cubicBezTo>
                    <a:pt x="139433" y="38478"/>
                    <a:pt x="139400" y="38578"/>
                    <a:pt x="139333" y="38611"/>
                  </a:cubicBezTo>
                  <a:cubicBezTo>
                    <a:pt x="139233" y="38378"/>
                    <a:pt x="139267" y="38078"/>
                    <a:pt x="139300" y="37777"/>
                  </a:cubicBezTo>
                  <a:cubicBezTo>
                    <a:pt x="139321" y="37735"/>
                    <a:pt x="139289" y="37693"/>
                    <a:pt x="139262" y="37693"/>
                  </a:cubicBezTo>
                  <a:close/>
                  <a:moveTo>
                    <a:pt x="49974" y="34483"/>
                  </a:moveTo>
                  <a:cubicBezTo>
                    <a:pt x="49919" y="34483"/>
                    <a:pt x="49869" y="34525"/>
                    <a:pt x="49869" y="34608"/>
                  </a:cubicBezTo>
                  <a:cubicBezTo>
                    <a:pt x="49736" y="36543"/>
                    <a:pt x="51537" y="37377"/>
                    <a:pt x="53105" y="37877"/>
                  </a:cubicBezTo>
                  <a:cubicBezTo>
                    <a:pt x="54406" y="38278"/>
                    <a:pt x="55607" y="38311"/>
                    <a:pt x="57008" y="38378"/>
                  </a:cubicBezTo>
                  <a:cubicBezTo>
                    <a:pt x="58305" y="38406"/>
                    <a:pt x="59577" y="38863"/>
                    <a:pt x="60847" y="38863"/>
                  </a:cubicBezTo>
                  <a:cubicBezTo>
                    <a:pt x="61079" y="38863"/>
                    <a:pt x="61312" y="38848"/>
                    <a:pt x="61544" y="38811"/>
                  </a:cubicBezTo>
                  <a:cubicBezTo>
                    <a:pt x="61745" y="38778"/>
                    <a:pt x="61745" y="38411"/>
                    <a:pt x="61478" y="38378"/>
                  </a:cubicBezTo>
                  <a:cubicBezTo>
                    <a:pt x="60544" y="38211"/>
                    <a:pt x="59543" y="37877"/>
                    <a:pt x="58542" y="37744"/>
                  </a:cubicBezTo>
                  <a:cubicBezTo>
                    <a:pt x="58237" y="37703"/>
                    <a:pt x="57932" y="37691"/>
                    <a:pt x="57627" y="37691"/>
                  </a:cubicBezTo>
                  <a:cubicBezTo>
                    <a:pt x="57111" y="37691"/>
                    <a:pt x="56596" y="37727"/>
                    <a:pt x="56080" y="37727"/>
                  </a:cubicBezTo>
                  <a:cubicBezTo>
                    <a:pt x="55900" y="37727"/>
                    <a:pt x="55720" y="37723"/>
                    <a:pt x="55540" y="37711"/>
                  </a:cubicBezTo>
                  <a:cubicBezTo>
                    <a:pt x="53705" y="37577"/>
                    <a:pt x="50236" y="36943"/>
                    <a:pt x="50103" y="34608"/>
                  </a:cubicBezTo>
                  <a:cubicBezTo>
                    <a:pt x="50086" y="34525"/>
                    <a:pt x="50028" y="34483"/>
                    <a:pt x="49974" y="34483"/>
                  </a:cubicBezTo>
                  <a:close/>
                  <a:moveTo>
                    <a:pt x="166201" y="38248"/>
                  </a:moveTo>
                  <a:cubicBezTo>
                    <a:pt x="166159" y="38248"/>
                    <a:pt x="166119" y="38274"/>
                    <a:pt x="166119" y="38311"/>
                  </a:cubicBezTo>
                  <a:cubicBezTo>
                    <a:pt x="166119" y="38611"/>
                    <a:pt x="166252" y="38911"/>
                    <a:pt x="166519" y="38978"/>
                  </a:cubicBezTo>
                  <a:cubicBezTo>
                    <a:pt x="166535" y="38994"/>
                    <a:pt x="166550" y="39001"/>
                    <a:pt x="166561" y="39001"/>
                  </a:cubicBezTo>
                  <a:cubicBezTo>
                    <a:pt x="166598" y="39001"/>
                    <a:pt x="166611" y="38937"/>
                    <a:pt x="166586" y="38911"/>
                  </a:cubicBezTo>
                  <a:cubicBezTo>
                    <a:pt x="166486" y="38878"/>
                    <a:pt x="166419" y="38778"/>
                    <a:pt x="166353" y="38645"/>
                  </a:cubicBezTo>
                  <a:cubicBezTo>
                    <a:pt x="166319" y="38578"/>
                    <a:pt x="166286" y="38444"/>
                    <a:pt x="166286" y="38311"/>
                  </a:cubicBezTo>
                  <a:cubicBezTo>
                    <a:pt x="166271" y="38266"/>
                    <a:pt x="166235" y="38248"/>
                    <a:pt x="166201" y="38248"/>
                  </a:cubicBezTo>
                  <a:close/>
                  <a:moveTo>
                    <a:pt x="73804" y="37041"/>
                  </a:moveTo>
                  <a:cubicBezTo>
                    <a:pt x="73720" y="37041"/>
                    <a:pt x="73645" y="37135"/>
                    <a:pt x="73720" y="37210"/>
                  </a:cubicBezTo>
                  <a:cubicBezTo>
                    <a:pt x="74754" y="38578"/>
                    <a:pt x="76455" y="38811"/>
                    <a:pt x="78056" y="38945"/>
                  </a:cubicBezTo>
                  <a:cubicBezTo>
                    <a:pt x="79128" y="39013"/>
                    <a:pt x="80207" y="39039"/>
                    <a:pt x="81289" y="39039"/>
                  </a:cubicBezTo>
                  <a:cubicBezTo>
                    <a:pt x="83373" y="39039"/>
                    <a:pt x="85466" y="38944"/>
                    <a:pt x="87530" y="38878"/>
                  </a:cubicBezTo>
                  <a:cubicBezTo>
                    <a:pt x="87730" y="38811"/>
                    <a:pt x="87730" y="38545"/>
                    <a:pt x="87530" y="38545"/>
                  </a:cubicBezTo>
                  <a:cubicBezTo>
                    <a:pt x="87009" y="38525"/>
                    <a:pt x="86488" y="38517"/>
                    <a:pt x="85965" y="38517"/>
                  </a:cubicBezTo>
                  <a:cubicBezTo>
                    <a:pt x="83876" y="38517"/>
                    <a:pt x="81779" y="38645"/>
                    <a:pt x="79724" y="38645"/>
                  </a:cubicBezTo>
                  <a:cubicBezTo>
                    <a:pt x="79513" y="38645"/>
                    <a:pt x="79296" y="38646"/>
                    <a:pt x="79074" y="38646"/>
                  </a:cubicBezTo>
                  <a:cubicBezTo>
                    <a:pt x="77227" y="38646"/>
                    <a:pt x="75078" y="38566"/>
                    <a:pt x="73887" y="37077"/>
                  </a:cubicBezTo>
                  <a:cubicBezTo>
                    <a:pt x="73862" y="37052"/>
                    <a:pt x="73832" y="37041"/>
                    <a:pt x="73804" y="37041"/>
                  </a:cubicBezTo>
                  <a:close/>
                  <a:moveTo>
                    <a:pt x="97270" y="38545"/>
                  </a:moveTo>
                  <a:cubicBezTo>
                    <a:pt x="97303" y="38711"/>
                    <a:pt x="97303" y="38911"/>
                    <a:pt x="97303" y="39078"/>
                  </a:cubicBezTo>
                  <a:lnTo>
                    <a:pt x="97237" y="39078"/>
                  </a:lnTo>
                  <a:cubicBezTo>
                    <a:pt x="97237" y="38911"/>
                    <a:pt x="97270" y="38711"/>
                    <a:pt x="97270" y="38545"/>
                  </a:cubicBezTo>
                  <a:close/>
                  <a:moveTo>
                    <a:pt x="138870" y="37401"/>
                  </a:moveTo>
                  <a:cubicBezTo>
                    <a:pt x="138858" y="37401"/>
                    <a:pt x="138846" y="37404"/>
                    <a:pt x="138833" y="37410"/>
                  </a:cubicBezTo>
                  <a:cubicBezTo>
                    <a:pt x="138599" y="37711"/>
                    <a:pt x="138433" y="38144"/>
                    <a:pt x="138399" y="38578"/>
                  </a:cubicBezTo>
                  <a:cubicBezTo>
                    <a:pt x="138356" y="38816"/>
                    <a:pt x="138467" y="39039"/>
                    <a:pt x="138650" y="39113"/>
                  </a:cubicBezTo>
                  <a:lnTo>
                    <a:pt x="138650" y="39113"/>
                  </a:lnTo>
                  <a:cubicBezTo>
                    <a:pt x="138773" y="39076"/>
                    <a:pt x="138899" y="39040"/>
                    <a:pt x="139020" y="39023"/>
                  </a:cubicBezTo>
                  <a:lnTo>
                    <a:pt x="139020" y="39023"/>
                  </a:lnTo>
                  <a:cubicBezTo>
                    <a:pt x="139007" y="38994"/>
                    <a:pt x="138983" y="38961"/>
                    <a:pt x="138966" y="38945"/>
                  </a:cubicBezTo>
                  <a:cubicBezTo>
                    <a:pt x="138800" y="38945"/>
                    <a:pt x="138633" y="38945"/>
                    <a:pt x="138599" y="38778"/>
                  </a:cubicBezTo>
                  <a:cubicBezTo>
                    <a:pt x="138499" y="38611"/>
                    <a:pt x="138566" y="38444"/>
                    <a:pt x="138599" y="38311"/>
                  </a:cubicBezTo>
                  <a:cubicBezTo>
                    <a:pt x="138633" y="38044"/>
                    <a:pt x="138766" y="37744"/>
                    <a:pt x="138933" y="37477"/>
                  </a:cubicBezTo>
                  <a:cubicBezTo>
                    <a:pt x="138960" y="37450"/>
                    <a:pt x="138921" y="37401"/>
                    <a:pt x="138870" y="37401"/>
                  </a:cubicBezTo>
                  <a:close/>
                  <a:moveTo>
                    <a:pt x="26206" y="38008"/>
                  </a:moveTo>
                  <a:cubicBezTo>
                    <a:pt x="25613" y="38008"/>
                    <a:pt x="24404" y="38831"/>
                    <a:pt x="24852" y="39278"/>
                  </a:cubicBezTo>
                  <a:lnTo>
                    <a:pt x="24918" y="39278"/>
                  </a:lnTo>
                  <a:cubicBezTo>
                    <a:pt x="25052" y="39045"/>
                    <a:pt x="25218" y="38811"/>
                    <a:pt x="25485" y="38645"/>
                  </a:cubicBezTo>
                  <a:cubicBezTo>
                    <a:pt x="25652" y="38545"/>
                    <a:pt x="25752" y="38444"/>
                    <a:pt x="25919" y="38411"/>
                  </a:cubicBezTo>
                  <a:cubicBezTo>
                    <a:pt x="26052" y="38378"/>
                    <a:pt x="26219" y="38378"/>
                    <a:pt x="26353" y="38311"/>
                  </a:cubicBezTo>
                  <a:cubicBezTo>
                    <a:pt x="26486" y="38278"/>
                    <a:pt x="26519" y="38078"/>
                    <a:pt x="26386" y="38044"/>
                  </a:cubicBezTo>
                  <a:cubicBezTo>
                    <a:pt x="26337" y="38020"/>
                    <a:pt x="26276" y="38008"/>
                    <a:pt x="26206" y="38008"/>
                  </a:cubicBezTo>
                  <a:close/>
                  <a:moveTo>
                    <a:pt x="50270" y="38911"/>
                  </a:moveTo>
                  <a:cubicBezTo>
                    <a:pt x="50336" y="38978"/>
                    <a:pt x="50370" y="39112"/>
                    <a:pt x="50403" y="39212"/>
                  </a:cubicBezTo>
                  <a:cubicBezTo>
                    <a:pt x="50370" y="39245"/>
                    <a:pt x="50336" y="39245"/>
                    <a:pt x="50270" y="39278"/>
                  </a:cubicBezTo>
                  <a:lnTo>
                    <a:pt x="50270" y="38911"/>
                  </a:lnTo>
                  <a:close/>
                  <a:moveTo>
                    <a:pt x="124056" y="39112"/>
                  </a:moveTo>
                  <a:lnTo>
                    <a:pt x="123956" y="39212"/>
                  </a:lnTo>
                  <a:lnTo>
                    <a:pt x="124056" y="39278"/>
                  </a:lnTo>
                  <a:cubicBezTo>
                    <a:pt x="124122" y="39278"/>
                    <a:pt x="124156" y="39278"/>
                    <a:pt x="124156" y="39245"/>
                  </a:cubicBezTo>
                  <a:lnTo>
                    <a:pt x="124156" y="39145"/>
                  </a:lnTo>
                  <a:cubicBezTo>
                    <a:pt x="124122" y="39112"/>
                    <a:pt x="124089" y="39112"/>
                    <a:pt x="124056" y="39112"/>
                  </a:cubicBezTo>
                  <a:close/>
                  <a:moveTo>
                    <a:pt x="63455" y="38752"/>
                  </a:moveTo>
                  <a:cubicBezTo>
                    <a:pt x="63152" y="38752"/>
                    <a:pt x="62838" y="38796"/>
                    <a:pt x="62545" y="38811"/>
                  </a:cubicBezTo>
                  <a:cubicBezTo>
                    <a:pt x="62278" y="38811"/>
                    <a:pt x="62245" y="39245"/>
                    <a:pt x="62545" y="39245"/>
                  </a:cubicBezTo>
                  <a:cubicBezTo>
                    <a:pt x="62999" y="39245"/>
                    <a:pt x="63495" y="39288"/>
                    <a:pt x="63983" y="39288"/>
                  </a:cubicBezTo>
                  <a:cubicBezTo>
                    <a:pt x="64105" y="39288"/>
                    <a:pt x="64226" y="39285"/>
                    <a:pt x="64346" y="39278"/>
                  </a:cubicBezTo>
                  <a:cubicBezTo>
                    <a:pt x="64480" y="39278"/>
                    <a:pt x="64547" y="39112"/>
                    <a:pt x="64413" y="39045"/>
                  </a:cubicBezTo>
                  <a:cubicBezTo>
                    <a:pt x="64144" y="38812"/>
                    <a:pt x="63807" y="38752"/>
                    <a:pt x="63455" y="38752"/>
                  </a:cubicBezTo>
                  <a:close/>
                  <a:moveTo>
                    <a:pt x="47558" y="37729"/>
                  </a:moveTo>
                  <a:cubicBezTo>
                    <a:pt x="47450" y="37729"/>
                    <a:pt x="47351" y="37853"/>
                    <a:pt x="47401" y="37977"/>
                  </a:cubicBezTo>
                  <a:cubicBezTo>
                    <a:pt x="47568" y="38211"/>
                    <a:pt x="47701" y="38411"/>
                    <a:pt x="47801" y="38611"/>
                  </a:cubicBezTo>
                  <a:cubicBezTo>
                    <a:pt x="47935" y="38878"/>
                    <a:pt x="47935" y="39112"/>
                    <a:pt x="48068" y="39312"/>
                  </a:cubicBezTo>
                  <a:cubicBezTo>
                    <a:pt x="48085" y="39362"/>
                    <a:pt x="48118" y="39387"/>
                    <a:pt x="48151" y="39387"/>
                  </a:cubicBezTo>
                  <a:cubicBezTo>
                    <a:pt x="48185" y="39387"/>
                    <a:pt x="48218" y="39362"/>
                    <a:pt x="48235" y="39312"/>
                  </a:cubicBezTo>
                  <a:cubicBezTo>
                    <a:pt x="48368" y="39078"/>
                    <a:pt x="48235" y="38745"/>
                    <a:pt x="48135" y="38545"/>
                  </a:cubicBezTo>
                  <a:cubicBezTo>
                    <a:pt x="48035" y="38244"/>
                    <a:pt x="47868" y="38044"/>
                    <a:pt x="47668" y="37777"/>
                  </a:cubicBezTo>
                  <a:cubicBezTo>
                    <a:pt x="47634" y="37743"/>
                    <a:pt x="47596" y="37729"/>
                    <a:pt x="47558" y="37729"/>
                  </a:cubicBezTo>
                  <a:close/>
                  <a:moveTo>
                    <a:pt x="21983" y="39378"/>
                  </a:moveTo>
                  <a:cubicBezTo>
                    <a:pt x="21961" y="39390"/>
                    <a:pt x="21946" y="39393"/>
                    <a:pt x="21938" y="39393"/>
                  </a:cubicBezTo>
                  <a:cubicBezTo>
                    <a:pt x="21923" y="39393"/>
                    <a:pt x="21938" y="39378"/>
                    <a:pt x="21983" y="39378"/>
                  </a:cubicBezTo>
                  <a:close/>
                  <a:moveTo>
                    <a:pt x="20265" y="38856"/>
                  </a:moveTo>
                  <a:cubicBezTo>
                    <a:pt x="20248" y="38856"/>
                    <a:pt x="20230" y="38863"/>
                    <a:pt x="20215" y="38878"/>
                  </a:cubicBezTo>
                  <a:cubicBezTo>
                    <a:pt x="20148" y="38911"/>
                    <a:pt x="20048" y="38911"/>
                    <a:pt x="19948" y="38945"/>
                  </a:cubicBezTo>
                  <a:lnTo>
                    <a:pt x="19715" y="39078"/>
                  </a:lnTo>
                  <a:cubicBezTo>
                    <a:pt x="19681" y="39112"/>
                    <a:pt x="19648" y="39212"/>
                    <a:pt x="19681" y="39278"/>
                  </a:cubicBezTo>
                  <a:cubicBezTo>
                    <a:pt x="19715" y="39378"/>
                    <a:pt x="19848" y="39378"/>
                    <a:pt x="19915" y="39412"/>
                  </a:cubicBezTo>
                  <a:cubicBezTo>
                    <a:pt x="20015" y="39378"/>
                    <a:pt x="20081" y="39278"/>
                    <a:pt x="20182" y="39245"/>
                  </a:cubicBezTo>
                  <a:cubicBezTo>
                    <a:pt x="20248" y="39145"/>
                    <a:pt x="20282" y="39078"/>
                    <a:pt x="20348" y="38978"/>
                  </a:cubicBezTo>
                  <a:cubicBezTo>
                    <a:pt x="20374" y="38927"/>
                    <a:pt x="20321" y="38856"/>
                    <a:pt x="20265" y="38856"/>
                  </a:cubicBezTo>
                  <a:close/>
                  <a:moveTo>
                    <a:pt x="29220" y="38898"/>
                  </a:moveTo>
                  <a:cubicBezTo>
                    <a:pt x="29191" y="38898"/>
                    <a:pt x="29164" y="38921"/>
                    <a:pt x="29188" y="38945"/>
                  </a:cubicBezTo>
                  <a:cubicBezTo>
                    <a:pt x="29321" y="39112"/>
                    <a:pt x="29388" y="39278"/>
                    <a:pt x="29555" y="39412"/>
                  </a:cubicBezTo>
                  <a:cubicBezTo>
                    <a:pt x="29584" y="39441"/>
                    <a:pt x="29614" y="39452"/>
                    <a:pt x="29642" y="39452"/>
                  </a:cubicBezTo>
                  <a:cubicBezTo>
                    <a:pt x="29746" y="39452"/>
                    <a:pt x="29826" y="39297"/>
                    <a:pt x="29722" y="39245"/>
                  </a:cubicBezTo>
                  <a:cubicBezTo>
                    <a:pt x="29555" y="39145"/>
                    <a:pt x="29388" y="39045"/>
                    <a:pt x="29255" y="38911"/>
                  </a:cubicBezTo>
                  <a:cubicBezTo>
                    <a:pt x="29245" y="38902"/>
                    <a:pt x="29232" y="38898"/>
                    <a:pt x="29220" y="38898"/>
                  </a:cubicBezTo>
                  <a:close/>
                  <a:moveTo>
                    <a:pt x="156812" y="32040"/>
                  </a:moveTo>
                  <a:cubicBezTo>
                    <a:pt x="155345" y="32640"/>
                    <a:pt x="154110" y="33441"/>
                    <a:pt x="154144" y="35142"/>
                  </a:cubicBezTo>
                  <a:cubicBezTo>
                    <a:pt x="154177" y="36143"/>
                    <a:pt x="154444" y="37043"/>
                    <a:pt x="153677" y="37811"/>
                  </a:cubicBezTo>
                  <a:cubicBezTo>
                    <a:pt x="153277" y="38278"/>
                    <a:pt x="152676" y="38711"/>
                    <a:pt x="152776" y="39378"/>
                  </a:cubicBezTo>
                  <a:cubicBezTo>
                    <a:pt x="152776" y="39429"/>
                    <a:pt x="152826" y="39454"/>
                    <a:pt x="152876" y="39454"/>
                  </a:cubicBezTo>
                  <a:cubicBezTo>
                    <a:pt x="152926" y="39454"/>
                    <a:pt x="152976" y="39429"/>
                    <a:pt x="152976" y="39378"/>
                  </a:cubicBezTo>
                  <a:cubicBezTo>
                    <a:pt x="152943" y="38578"/>
                    <a:pt x="153844" y="38244"/>
                    <a:pt x="154277" y="37711"/>
                  </a:cubicBezTo>
                  <a:cubicBezTo>
                    <a:pt x="154611" y="37244"/>
                    <a:pt x="154678" y="36710"/>
                    <a:pt x="154644" y="36109"/>
                  </a:cubicBezTo>
                  <a:cubicBezTo>
                    <a:pt x="154577" y="35309"/>
                    <a:pt x="154444" y="34408"/>
                    <a:pt x="154844" y="33641"/>
                  </a:cubicBezTo>
                  <a:cubicBezTo>
                    <a:pt x="155311" y="32874"/>
                    <a:pt x="156112" y="32440"/>
                    <a:pt x="156846" y="32073"/>
                  </a:cubicBezTo>
                  <a:lnTo>
                    <a:pt x="156812" y="32040"/>
                  </a:lnTo>
                  <a:close/>
                  <a:moveTo>
                    <a:pt x="160315" y="36977"/>
                  </a:moveTo>
                  <a:cubicBezTo>
                    <a:pt x="160615" y="37777"/>
                    <a:pt x="160815" y="38611"/>
                    <a:pt x="160849" y="39479"/>
                  </a:cubicBezTo>
                  <a:cubicBezTo>
                    <a:pt x="160815" y="39378"/>
                    <a:pt x="160782" y="39278"/>
                    <a:pt x="160782" y="39145"/>
                  </a:cubicBezTo>
                  <a:cubicBezTo>
                    <a:pt x="160615" y="38645"/>
                    <a:pt x="160415" y="38144"/>
                    <a:pt x="160148" y="37644"/>
                  </a:cubicBezTo>
                  <a:cubicBezTo>
                    <a:pt x="160148" y="37410"/>
                    <a:pt x="160181" y="37210"/>
                    <a:pt x="160315" y="36977"/>
                  </a:cubicBezTo>
                  <a:close/>
                  <a:moveTo>
                    <a:pt x="94968" y="39412"/>
                  </a:moveTo>
                  <a:cubicBezTo>
                    <a:pt x="94902" y="39412"/>
                    <a:pt x="94902" y="39545"/>
                    <a:pt x="94968" y="39545"/>
                  </a:cubicBezTo>
                  <a:cubicBezTo>
                    <a:pt x="95068" y="39545"/>
                    <a:pt x="95068" y="39412"/>
                    <a:pt x="94968" y="39412"/>
                  </a:cubicBezTo>
                  <a:close/>
                  <a:moveTo>
                    <a:pt x="147381" y="38836"/>
                  </a:moveTo>
                  <a:cubicBezTo>
                    <a:pt x="147281" y="38836"/>
                    <a:pt x="147187" y="38876"/>
                    <a:pt x="147105" y="38978"/>
                  </a:cubicBezTo>
                  <a:cubicBezTo>
                    <a:pt x="146939" y="39112"/>
                    <a:pt x="146939" y="39312"/>
                    <a:pt x="146939" y="39479"/>
                  </a:cubicBezTo>
                  <a:cubicBezTo>
                    <a:pt x="146939" y="39529"/>
                    <a:pt x="146972" y="39554"/>
                    <a:pt x="147005" y="39554"/>
                  </a:cubicBezTo>
                  <a:cubicBezTo>
                    <a:pt x="147039" y="39554"/>
                    <a:pt x="147072" y="39529"/>
                    <a:pt x="147072" y="39479"/>
                  </a:cubicBezTo>
                  <a:cubicBezTo>
                    <a:pt x="147072" y="39312"/>
                    <a:pt x="147105" y="39145"/>
                    <a:pt x="147172" y="39078"/>
                  </a:cubicBezTo>
                  <a:cubicBezTo>
                    <a:pt x="147306" y="38945"/>
                    <a:pt x="147439" y="38978"/>
                    <a:pt x="147572" y="38945"/>
                  </a:cubicBezTo>
                  <a:lnTo>
                    <a:pt x="147572" y="38878"/>
                  </a:lnTo>
                  <a:cubicBezTo>
                    <a:pt x="147508" y="38852"/>
                    <a:pt x="147443" y="38836"/>
                    <a:pt x="147381" y="38836"/>
                  </a:cubicBezTo>
                  <a:close/>
                  <a:moveTo>
                    <a:pt x="21895" y="39137"/>
                  </a:moveTo>
                  <a:cubicBezTo>
                    <a:pt x="21849" y="39137"/>
                    <a:pt x="21799" y="39162"/>
                    <a:pt x="21749" y="39212"/>
                  </a:cubicBezTo>
                  <a:cubicBezTo>
                    <a:pt x="21716" y="39245"/>
                    <a:pt x="21683" y="39312"/>
                    <a:pt x="21683" y="39378"/>
                  </a:cubicBezTo>
                  <a:cubicBezTo>
                    <a:pt x="21683" y="39445"/>
                    <a:pt x="21716" y="39479"/>
                    <a:pt x="21749" y="39545"/>
                  </a:cubicBezTo>
                  <a:cubicBezTo>
                    <a:pt x="21749" y="39545"/>
                    <a:pt x="21816" y="39579"/>
                    <a:pt x="21849" y="39579"/>
                  </a:cubicBezTo>
                  <a:lnTo>
                    <a:pt x="21949" y="39545"/>
                  </a:lnTo>
                  <a:cubicBezTo>
                    <a:pt x="22016" y="39479"/>
                    <a:pt x="22016" y="39445"/>
                    <a:pt x="22016" y="39378"/>
                  </a:cubicBezTo>
                  <a:lnTo>
                    <a:pt x="22050" y="39312"/>
                  </a:lnTo>
                  <a:cubicBezTo>
                    <a:pt x="22050" y="39278"/>
                    <a:pt x="22050" y="39245"/>
                    <a:pt x="22016" y="39212"/>
                  </a:cubicBezTo>
                  <a:cubicBezTo>
                    <a:pt x="21983" y="39162"/>
                    <a:pt x="21941" y="39137"/>
                    <a:pt x="21895" y="39137"/>
                  </a:cubicBezTo>
                  <a:close/>
                  <a:moveTo>
                    <a:pt x="45658" y="37609"/>
                  </a:moveTo>
                  <a:cubicBezTo>
                    <a:pt x="45590" y="37609"/>
                    <a:pt x="45525" y="37619"/>
                    <a:pt x="45466" y="37644"/>
                  </a:cubicBezTo>
                  <a:cubicBezTo>
                    <a:pt x="45400" y="37711"/>
                    <a:pt x="45366" y="37744"/>
                    <a:pt x="45400" y="37811"/>
                  </a:cubicBezTo>
                  <a:cubicBezTo>
                    <a:pt x="45566" y="38144"/>
                    <a:pt x="46100" y="38211"/>
                    <a:pt x="46400" y="38411"/>
                  </a:cubicBezTo>
                  <a:cubicBezTo>
                    <a:pt x="46834" y="38645"/>
                    <a:pt x="47101" y="39045"/>
                    <a:pt x="47301" y="39479"/>
                  </a:cubicBezTo>
                  <a:cubicBezTo>
                    <a:pt x="47346" y="39558"/>
                    <a:pt x="47411" y="39591"/>
                    <a:pt x="47475" y="39591"/>
                  </a:cubicBezTo>
                  <a:cubicBezTo>
                    <a:pt x="47600" y="39591"/>
                    <a:pt x="47723" y="39466"/>
                    <a:pt x="47701" y="39312"/>
                  </a:cubicBezTo>
                  <a:cubicBezTo>
                    <a:pt x="47568" y="38811"/>
                    <a:pt x="47234" y="38444"/>
                    <a:pt x="46801" y="38144"/>
                  </a:cubicBezTo>
                  <a:cubicBezTo>
                    <a:pt x="46573" y="37974"/>
                    <a:pt x="46054" y="37609"/>
                    <a:pt x="45658" y="37609"/>
                  </a:cubicBezTo>
                  <a:close/>
                  <a:moveTo>
                    <a:pt x="65580" y="38732"/>
                  </a:moveTo>
                  <a:cubicBezTo>
                    <a:pt x="65266" y="38732"/>
                    <a:pt x="65210" y="39157"/>
                    <a:pt x="65514" y="39278"/>
                  </a:cubicBezTo>
                  <a:cubicBezTo>
                    <a:pt x="65914" y="39412"/>
                    <a:pt x="66348" y="39579"/>
                    <a:pt x="66781" y="39612"/>
                  </a:cubicBezTo>
                  <a:cubicBezTo>
                    <a:pt x="66836" y="39620"/>
                    <a:pt x="66909" y="39626"/>
                    <a:pt x="66991" y="39626"/>
                  </a:cubicBezTo>
                  <a:cubicBezTo>
                    <a:pt x="67261" y="39626"/>
                    <a:pt x="67615" y="39560"/>
                    <a:pt x="67615" y="39278"/>
                  </a:cubicBezTo>
                  <a:cubicBezTo>
                    <a:pt x="67615" y="38978"/>
                    <a:pt x="67215" y="39045"/>
                    <a:pt x="67048" y="38978"/>
                  </a:cubicBezTo>
                  <a:cubicBezTo>
                    <a:pt x="66581" y="38945"/>
                    <a:pt x="66114" y="38811"/>
                    <a:pt x="65681" y="38745"/>
                  </a:cubicBezTo>
                  <a:cubicBezTo>
                    <a:pt x="65645" y="38736"/>
                    <a:pt x="65611" y="38732"/>
                    <a:pt x="65580" y="38732"/>
                  </a:cubicBezTo>
                  <a:close/>
                  <a:moveTo>
                    <a:pt x="43926" y="39005"/>
                  </a:moveTo>
                  <a:cubicBezTo>
                    <a:pt x="43797" y="39005"/>
                    <a:pt x="43700" y="39173"/>
                    <a:pt x="43832" y="39278"/>
                  </a:cubicBezTo>
                  <a:cubicBezTo>
                    <a:pt x="44032" y="39445"/>
                    <a:pt x="44265" y="39712"/>
                    <a:pt x="44532" y="39745"/>
                  </a:cubicBezTo>
                  <a:cubicBezTo>
                    <a:pt x="44599" y="39745"/>
                    <a:pt x="44699" y="39745"/>
                    <a:pt x="44732" y="39645"/>
                  </a:cubicBezTo>
                  <a:cubicBezTo>
                    <a:pt x="44766" y="39579"/>
                    <a:pt x="44732" y="39445"/>
                    <a:pt x="44666" y="39412"/>
                  </a:cubicBezTo>
                  <a:cubicBezTo>
                    <a:pt x="44532" y="39378"/>
                    <a:pt x="44432" y="39312"/>
                    <a:pt x="44332" y="39245"/>
                  </a:cubicBezTo>
                  <a:cubicBezTo>
                    <a:pt x="44232" y="39212"/>
                    <a:pt x="44099" y="39112"/>
                    <a:pt x="44032" y="39045"/>
                  </a:cubicBezTo>
                  <a:cubicBezTo>
                    <a:pt x="43997" y="39017"/>
                    <a:pt x="43960" y="39005"/>
                    <a:pt x="43926" y="39005"/>
                  </a:cubicBezTo>
                  <a:close/>
                  <a:moveTo>
                    <a:pt x="165519" y="38761"/>
                  </a:moveTo>
                  <a:cubicBezTo>
                    <a:pt x="165485" y="38761"/>
                    <a:pt x="165452" y="38778"/>
                    <a:pt x="165452" y="38811"/>
                  </a:cubicBezTo>
                  <a:cubicBezTo>
                    <a:pt x="165421" y="39184"/>
                    <a:pt x="165563" y="39789"/>
                    <a:pt x="165988" y="39789"/>
                  </a:cubicBezTo>
                  <a:cubicBezTo>
                    <a:pt x="166019" y="39789"/>
                    <a:pt x="166052" y="39786"/>
                    <a:pt x="166086" y="39779"/>
                  </a:cubicBezTo>
                  <a:cubicBezTo>
                    <a:pt x="166119" y="39779"/>
                    <a:pt x="166119" y="39712"/>
                    <a:pt x="166119" y="39645"/>
                  </a:cubicBezTo>
                  <a:cubicBezTo>
                    <a:pt x="165919" y="39612"/>
                    <a:pt x="165752" y="39512"/>
                    <a:pt x="165652" y="39312"/>
                  </a:cubicBezTo>
                  <a:cubicBezTo>
                    <a:pt x="165585" y="39145"/>
                    <a:pt x="165585" y="38978"/>
                    <a:pt x="165585" y="38811"/>
                  </a:cubicBezTo>
                  <a:cubicBezTo>
                    <a:pt x="165585" y="38778"/>
                    <a:pt x="165552" y="38761"/>
                    <a:pt x="165519" y="38761"/>
                  </a:cubicBezTo>
                  <a:close/>
                  <a:moveTo>
                    <a:pt x="174860" y="39721"/>
                  </a:moveTo>
                  <a:cubicBezTo>
                    <a:pt x="174764" y="39721"/>
                    <a:pt x="174715" y="39885"/>
                    <a:pt x="174825" y="39912"/>
                  </a:cubicBezTo>
                  <a:cubicBezTo>
                    <a:pt x="174837" y="39915"/>
                    <a:pt x="174849" y="39917"/>
                    <a:pt x="174860" y="39917"/>
                  </a:cubicBezTo>
                  <a:cubicBezTo>
                    <a:pt x="174969" y="39917"/>
                    <a:pt x="175016" y="39776"/>
                    <a:pt x="174925" y="39745"/>
                  </a:cubicBezTo>
                  <a:cubicBezTo>
                    <a:pt x="174902" y="39728"/>
                    <a:pt x="174880" y="39721"/>
                    <a:pt x="174860" y="39721"/>
                  </a:cubicBezTo>
                  <a:close/>
                  <a:moveTo>
                    <a:pt x="156957" y="39773"/>
                  </a:moveTo>
                  <a:cubicBezTo>
                    <a:pt x="156900" y="39773"/>
                    <a:pt x="156857" y="39883"/>
                    <a:pt x="156946" y="39912"/>
                  </a:cubicBezTo>
                  <a:cubicBezTo>
                    <a:pt x="156950" y="39916"/>
                    <a:pt x="156954" y="39918"/>
                    <a:pt x="156959" y="39918"/>
                  </a:cubicBezTo>
                  <a:cubicBezTo>
                    <a:pt x="156999" y="39918"/>
                    <a:pt x="157068" y="39808"/>
                    <a:pt x="156979" y="39779"/>
                  </a:cubicBezTo>
                  <a:cubicBezTo>
                    <a:pt x="156972" y="39775"/>
                    <a:pt x="156965" y="39773"/>
                    <a:pt x="156957" y="39773"/>
                  </a:cubicBezTo>
                  <a:close/>
                  <a:moveTo>
                    <a:pt x="134814" y="35167"/>
                  </a:moveTo>
                  <a:cubicBezTo>
                    <a:pt x="134793" y="35167"/>
                    <a:pt x="134773" y="35178"/>
                    <a:pt x="134763" y="35209"/>
                  </a:cubicBezTo>
                  <a:cubicBezTo>
                    <a:pt x="134296" y="35776"/>
                    <a:pt x="134263" y="36543"/>
                    <a:pt x="133996" y="37210"/>
                  </a:cubicBezTo>
                  <a:cubicBezTo>
                    <a:pt x="133663" y="38111"/>
                    <a:pt x="133062" y="38878"/>
                    <a:pt x="132562" y="39712"/>
                  </a:cubicBezTo>
                  <a:cubicBezTo>
                    <a:pt x="132489" y="39833"/>
                    <a:pt x="132609" y="39919"/>
                    <a:pt x="132707" y="39919"/>
                  </a:cubicBezTo>
                  <a:cubicBezTo>
                    <a:pt x="132743" y="39919"/>
                    <a:pt x="132777" y="39906"/>
                    <a:pt x="132795" y="39879"/>
                  </a:cubicBezTo>
                  <a:cubicBezTo>
                    <a:pt x="133229" y="39112"/>
                    <a:pt x="133763" y="38444"/>
                    <a:pt x="134096" y="37711"/>
                  </a:cubicBezTo>
                  <a:cubicBezTo>
                    <a:pt x="134430" y="36943"/>
                    <a:pt x="134663" y="36076"/>
                    <a:pt x="134897" y="35276"/>
                  </a:cubicBezTo>
                  <a:cubicBezTo>
                    <a:pt x="134920" y="35229"/>
                    <a:pt x="134862" y="35167"/>
                    <a:pt x="134814" y="35167"/>
                  </a:cubicBezTo>
                  <a:close/>
                  <a:moveTo>
                    <a:pt x="75121" y="39045"/>
                  </a:moveTo>
                  <a:lnTo>
                    <a:pt x="75087" y="39078"/>
                  </a:lnTo>
                  <a:cubicBezTo>
                    <a:pt x="75388" y="39278"/>
                    <a:pt x="75621" y="39612"/>
                    <a:pt x="75955" y="39779"/>
                  </a:cubicBezTo>
                  <a:cubicBezTo>
                    <a:pt x="76183" y="39893"/>
                    <a:pt x="76395" y="39944"/>
                    <a:pt x="76613" y="39944"/>
                  </a:cubicBezTo>
                  <a:cubicBezTo>
                    <a:pt x="76714" y="39944"/>
                    <a:pt x="76816" y="39933"/>
                    <a:pt x="76922" y="39912"/>
                  </a:cubicBezTo>
                  <a:cubicBezTo>
                    <a:pt x="77055" y="39879"/>
                    <a:pt x="76989" y="39745"/>
                    <a:pt x="76922" y="39745"/>
                  </a:cubicBezTo>
                  <a:cubicBezTo>
                    <a:pt x="76288" y="39745"/>
                    <a:pt x="75721" y="39245"/>
                    <a:pt x="75121" y="39045"/>
                  </a:cubicBezTo>
                  <a:close/>
                  <a:moveTo>
                    <a:pt x="144399" y="37182"/>
                  </a:moveTo>
                  <a:cubicBezTo>
                    <a:pt x="144369" y="37182"/>
                    <a:pt x="144337" y="37221"/>
                    <a:pt x="144337" y="37244"/>
                  </a:cubicBezTo>
                  <a:cubicBezTo>
                    <a:pt x="144170" y="37777"/>
                    <a:pt x="144303" y="38278"/>
                    <a:pt x="144003" y="38778"/>
                  </a:cubicBezTo>
                  <a:cubicBezTo>
                    <a:pt x="143736" y="39412"/>
                    <a:pt x="143236" y="39812"/>
                    <a:pt x="142502" y="39812"/>
                  </a:cubicBezTo>
                  <a:cubicBezTo>
                    <a:pt x="142435" y="39812"/>
                    <a:pt x="142435" y="39946"/>
                    <a:pt x="142502" y="39946"/>
                  </a:cubicBezTo>
                  <a:cubicBezTo>
                    <a:pt x="142581" y="39957"/>
                    <a:pt x="142659" y="39963"/>
                    <a:pt x="142737" y="39963"/>
                  </a:cubicBezTo>
                  <a:cubicBezTo>
                    <a:pt x="143316" y="39963"/>
                    <a:pt x="143854" y="39641"/>
                    <a:pt x="144237" y="39112"/>
                  </a:cubicBezTo>
                  <a:cubicBezTo>
                    <a:pt x="144504" y="38645"/>
                    <a:pt x="144937" y="37644"/>
                    <a:pt x="144437" y="37210"/>
                  </a:cubicBezTo>
                  <a:cubicBezTo>
                    <a:pt x="144427" y="37190"/>
                    <a:pt x="144413" y="37182"/>
                    <a:pt x="144399" y="37182"/>
                  </a:cubicBezTo>
                  <a:close/>
                  <a:moveTo>
                    <a:pt x="80858" y="39879"/>
                  </a:moveTo>
                  <a:cubicBezTo>
                    <a:pt x="80758" y="39879"/>
                    <a:pt x="80758" y="39979"/>
                    <a:pt x="80858" y="39979"/>
                  </a:cubicBezTo>
                  <a:lnTo>
                    <a:pt x="81192" y="39979"/>
                  </a:lnTo>
                  <a:cubicBezTo>
                    <a:pt x="81258" y="39979"/>
                    <a:pt x="81258" y="39879"/>
                    <a:pt x="81192" y="39879"/>
                  </a:cubicBezTo>
                  <a:close/>
                  <a:moveTo>
                    <a:pt x="167086" y="34542"/>
                  </a:moveTo>
                  <a:lnTo>
                    <a:pt x="167086" y="34542"/>
                  </a:lnTo>
                  <a:cubicBezTo>
                    <a:pt x="166353" y="35209"/>
                    <a:pt x="165752" y="35976"/>
                    <a:pt x="165152" y="36777"/>
                  </a:cubicBezTo>
                  <a:cubicBezTo>
                    <a:pt x="164851" y="37210"/>
                    <a:pt x="164485" y="37477"/>
                    <a:pt x="164118" y="37811"/>
                  </a:cubicBezTo>
                  <a:cubicBezTo>
                    <a:pt x="163651" y="38278"/>
                    <a:pt x="163350" y="38811"/>
                    <a:pt x="162917" y="39145"/>
                  </a:cubicBezTo>
                  <a:cubicBezTo>
                    <a:pt x="162516" y="39445"/>
                    <a:pt x="162116" y="39612"/>
                    <a:pt x="161749" y="39946"/>
                  </a:cubicBezTo>
                  <a:lnTo>
                    <a:pt x="161683" y="39979"/>
                  </a:lnTo>
                  <a:cubicBezTo>
                    <a:pt x="161683" y="39946"/>
                    <a:pt x="161749" y="39879"/>
                    <a:pt x="161749" y="39812"/>
                  </a:cubicBezTo>
                  <a:cubicBezTo>
                    <a:pt x="162483" y="38911"/>
                    <a:pt x="163450" y="38111"/>
                    <a:pt x="164251" y="37377"/>
                  </a:cubicBezTo>
                  <a:cubicBezTo>
                    <a:pt x="164618" y="37010"/>
                    <a:pt x="165218" y="36543"/>
                    <a:pt x="165452" y="36043"/>
                  </a:cubicBezTo>
                  <a:lnTo>
                    <a:pt x="165519" y="35943"/>
                  </a:lnTo>
                  <a:cubicBezTo>
                    <a:pt x="165619" y="35876"/>
                    <a:pt x="165685" y="35809"/>
                    <a:pt x="165719" y="35743"/>
                  </a:cubicBezTo>
                  <a:cubicBezTo>
                    <a:pt x="165819" y="35642"/>
                    <a:pt x="165886" y="35576"/>
                    <a:pt x="165986" y="35442"/>
                  </a:cubicBezTo>
                  <a:cubicBezTo>
                    <a:pt x="166152" y="35242"/>
                    <a:pt x="166286" y="35042"/>
                    <a:pt x="166386" y="34809"/>
                  </a:cubicBezTo>
                  <a:cubicBezTo>
                    <a:pt x="166619" y="34742"/>
                    <a:pt x="166820" y="34608"/>
                    <a:pt x="167086" y="34542"/>
                  </a:cubicBezTo>
                  <a:close/>
                  <a:moveTo>
                    <a:pt x="78490" y="39820"/>
                  </a:moveTo>
                  <a:cubicBezTo>
                    <a:pt x="78073" y="39820"/>
                    <a:pt x="77656" y="39845"/>
                    <a:pt x="77256" y="39912"/>
                  </a:cubicBezTo>
                  <a:lnTo>
                    <a:pt x="77256" y="39946"/>
                  </a:lnTo>
                  <a:cubicBezTo>
                    <a:pt x="77656" y="40012"/>
                    <a:pt x="78073" y="40037"/>
                    <a:pt x="78490" y="40037"/>
                  </a:cubicBezTo>
                  <a:cubicBezTo>
                    <a:pt x="78907" y="40037"/>
                    <a:pt x="79324" y="40012"/>
                    <a:pt x="79724" y="39979"/>
                  </a:cubicBezTo>
                  <a:cubicBezTo>
                    <a:pt x="79791" y="39979"/>
                    <a:pt x="79791" y="39879"/>
                    <a:pt x="79724" y="39879"/>
                  </a:cubicBezTo>
                  <a:cubicBezTo>
                    <a:pt x="79324" y="39845"/>
                    <a:pt x="78907" y="39820"/>
                    <a:pt x="78490" y="39820"/>
                  </a:cubicBezTo>
                  <a:close/>
                  <a:moveTo>
                    <a:pt x="17893" y="39684"/>
                  </a:moveTo>
                  <a:cubicBezTo>
                    <a:pt x="17874" y="39684"/>
                    <a:pt x="17857" y="39691"/>
                    <a:pt x="17847" y="39712"/>
                  </a:cubicBezTo>
                  <a:cubicBezTo>
                    <a:pt x="17813" y="39712"/>
                    <a:pt x="17713" y="39779"/>
                    <a:pt x="17713" y="39812"/>
                  </a:cubicBezTo>
                  <a:lnTo>
                    <a:pt x="17713" y="39912"/>
                  </a:lnTo>
                  <a:cubicBezTo>
                    <a:pt x="17680" y="39979"/>
                    <a:pt x="17746" y="40046"/>
                    <a:pt x="17847" y="40046"/>
                  </a:cubicBezTo>
                  <a:lnTo>
                    <a:pt x="17913" y="40046"/>
                  </a:lnTo>
                  <a:cubicBezTo>
                    <a:pt x="18013" y="40046"/>
                    <a:pt x="18047" y="39946"/>
                    <a:pt x="18047" y="39912"/>
                  </a:cubicBezTo>
                  <a:cubicBezTo>
                    <a:pt x="18047" y="39879"/>
                    <a:pt x="18047" y="39779"/>
                    <a:pt x="18013" y="39745"/>
                  </a:cubicBezTo>
                  <a:cubicBezTo>
                    <a:pt x="17990" y="39722"/>
                    <a:pt x="17936" y="39684"/>
                    <a:pt x="17893" y="39684"/>
                  </a:cubicBezTo>
                  <a:close/>
                  <a:moveTo>
                    <a:pt x="97970" y="39779"/>
                  </a:moveTo>
                  <a:cubicBezTo>
                    <a:pt x="98037" y="39879"/>
                    <a:pt x="98070" y="39979"/>
                    <a:pt x="98104" y="40112"/>
                  </a:cubicBezTo>
                  <a:cubicBezTo>
                    <a:pt x="98037" y="40079"/>
                    <a:pt x="97970" y="40046"/>
                    <a:pt x="97904" y="39979"/>
                  </a:cubicBezTo>
                  <a:cubicBezTo>
                    <a:pt x="97937" y="39912"/>
                    <a:pt x="97937" y="39812"/>
                    <a:pt x="97970" y="39779"/>
                  </a:cubicBezTo>
                  <a:close/>
                  <a:moveTo>
                    <a:pt x="20368" y="39585"/>
                  </a:moveTo>
                  <a:cubicBezTo>
                    <a:pt x="20344" y="39585"/>
                    <a:pt x="20324" y="39593"/>
                    <a:pt x="20315" y="39612"/>
                  </a:cubicBezTo>
                  <a:cubicBezTo>
                    <a:pt x="20248" y="39712"/>
                    <a:pt x="20182" y="39779"/>
                    <a:pt x="20081" y="39812"/>
                  </a:cubicBezTo>
                  <a:cubicBezTo>
                    <a:pt x="20048" y="39845"/>
                    <a:pt x="19998" y="39862"/>
                    <a:pt x="19948" y="39862"/>
                  </a:cubicBezTo>
                  <a:cubicBezTo>
                    <a:pt x="19898" y="39862"/>
                    <a:pt x="19848" y="39845"/>
                    <a:pt x="19815" y="39812"/>
                  </a:cubicBezTo>
                  <a:cubicBezTo>
                    <a:pt x="19802" y="39810"/>
                    <a:pt x="19791" y="39810"/>
                    <a:pt x="19779" y="39810"/>
                  </a:cubicBezTo>
                  <a:cubicBezTo>
                    <a:pt x="19575" y="39810"/>
                    <a:pt x="19523" y="40082"/>
                    <a:pt x="19681" y="40146"/>
                  </a:cubicBezTo>
                  <a:cubicBezTo>
                    <a:pt x="19764" y="40160"/>
                    <a:pt x="19841" y="40168"/>
                    <a:pt x="19915" y="40168"/>
                  </a:cubicBezTo>
                  <a:cubicBezTo>
                    <a:pt x="20019" y="40168"/>
                    <a:pt x="20117" y="40151"/>
                    <a:pt x="20215" y="40112"/>
                  </a:cubicBezTo>
                  <a:cubicBezTo>
                    <a:pt x="20415" y="40046"/>
                    <a:pt x="20482" y="39879"/>
                    <a:pt x="20515" y="39712"/>
                  </a:cubicBezTo>
                  <a:cubicBezTo>
                    <a:pt x="20515" y="39640"/>
                    <a:pt x="20428" y="39585"/>
                    <a:pt x="20368" y="39585"/>
                  </a:cubicBezTo>
                  <a:close/>
                  <a:moveTo>
                    <a:pt x="170622" y="28271"/>
                  </a:moveTo>
                  <a:cubicBezTo>
                    <a:pt x="169688" y="28771"/>
                    <a:pt x="168821" y="29505"/>
                    <a:pt x="168654" y="30572"/>
                  </a:cubicBezTo>
                  <a:cubicBezTo>
                    <a:pt x="168587" y="31106"/>
                    <a:pt x="168654" y="31640"/>
                    <a:pt x="168521" y="32207"/>
                  </a:cubicBezTo>
                  <a:cubicBezTo>
                    <a:pt x="168521" y="32240"/>
                    <a:pt x="168487" y="32273"/>
                    <a:pt x="168487" y="32307"/>
                  </a:cubicBezTo>
                  <a:cubicBezTo>
                    <a:pt x="167653" y="33474"/>
                    <a:pt x="165819" y="33741"/>
                    <a:pt x="165419" y="35276"/>
                  </a:cubicBezTo>
                  <a:cubicBezTo>
                    <a:pt x="164585" y="36376"/>
                    <a:pt x="163617" y="37310"/>
                    <a:pt x="162650" y="38278"/>
                  </a:cubicBezTo>
                  <a:lnTo>
                    <a:pt x="162350" y="38578"/>
                  </a:lnTo>
                  <a:cubicBezTo>
                    <a:pt x="162150" y="38811"/>
                    <a:pt x="161883" y="39078"/>
                    <a:pt x="161683" y="39312"/>
                  </a:cubicBezTo>
                  <a:cubicBezTo>
                    <a:pt x="161449" y="39612"/>
                    <a:pt x="161216" y="39912"/>
                    <a:pt x="161015" y="40179"/>
                  </a:cubicBezTo>
                  <a:cubicBezTo>
                    <a:pt x="161015" y="40079"/>
                    <a:pt x="160982" y="39912"/>
                    <a:pt x="160949" y="39779"/>
                  </a:cubicBezTo>
                  <a:cubicBezTo>
                    <a:pt x="161182" y="38745"/>
                    <a:pt x="160949" y="37744"/>
                    <a:pt x="160482" y="36743"/>
                  </a:cubicBezTo>
                  <a:cubicBezTo>
                    <a:pt x="160482" y="36743"/>
                    <a:pt x="160482" y="36710"/>
                    <a:pt x="160515" y="36710"/>
                  </a:cubicBezTo>
                  <a:lnTo>
                    <a:pt x="160582" y="36643"/>
                  </a:lnTo>
                  <a:cubicBezTo>
                    <a:pt x="160648" y="36610"/>
                    <a:pt x="160682" y="36576"/>
                    <a:pt x="160749" y="36543"/>
                  </a:cubicBezTo>
                  <a:cubicBezTo>
                    <a:pt x="161115" y="37410"/>
                    <a:pt x="161516" y="38211"/>
                    <a:pt x="161316" y="39212"/>
                  </a:cubicBezTo>
                  <a:cubicBezTo>
                    <a:pt x="161316" y="39235"/>
                    <a:pt x="161349" y="39259"/>
                    <a:pt x="161392" y="39259"/>
                  </a:cubicBezTo>
                  <a:cubicBezTo>
                    <a:pt x="161410" y="39259"/>
                    <a:pt x="161430" y="39255"/>
                    <a:pt x="161449" y="39245"/>
                  </a:cubicBezTo>
                  <a:cubicBezTo>
                    <a:pt x="161516" y="39045"/>
                    <a:pt x="161582" y="38811"/>
                    <a:pt x="161616" y="38611"/>
                  </a:cubicBezTo>
                  <a:cubicBezTo>
                    <a:pt x="162483" y="38144"/>
                    <a:pt x="163184" y="37277"/>
                    <a:pt x="163951" y="36610"/>
                  </a:cubicBezTo>
                  <a:cubicBezTo>
                    <a:pt x="164718" y="35909"/>
                    <a:pt x="165018" y="34942"/>
                    <a:pt x="165685" y="34175"/>
                  </a:cubicBezTo>
                  <a:cubicBezTo>
                    <a:pt x="166386" y="33408"/>
                    <a:pt x="167320" y="32907"/>
                    <a:pt x="167854" y="31906"/>
                  </a:cubicBezTo>
                  <a:cubicBezTo>
                    <a:pt x="168487" y="30739"/>
                    <a:pt x="168688" y="29438"/>
                    <a:pt x="169455" y="28337"/>
                  </a:cubicBezTo>
                  <a:lnTo>
                    <a:pt x="169455" y="28271"/>
                  </a:lnTo>
                  <a:close/>
                  <a:moveTo>
                    <a:pt x="65630" y="18801"/>
                  </a:moveTo>
                  <a:cubicBezTo>
                    <a:pt x="66002" y="18801"/>
                    <a:pt x="66382" y="18875"/>
                    <a:pt x="66781" y="19064"/>
                  </a:cubicBezTo>
                  <a:cubicBezTo>
                    <a:pt x="67882" y="19564"/>
                    <a:pt x="68783" y="20332"/>
                    <a:pt x="69617" y="21165"/>
                  </a:cubicBezTo>
                  <a:cubicBezTo>
                    <a:pt x="70417" y="21933"/>
                    <a:pt x="71251" y="22667"/>
                    <a:pt x="71918" y="23567"/>
                  </a:cubicBezTo>
                  <a:cubicBezTo>
                    <a:pt x="72886" y="24901"/>
                    <a:pt x="73086" y="26302"/>
                    <a:pt x="72953" y="27770"/>
                  </a:cubicBezTo>
                  <a:cubicBezTo>
                    <a:pt x="72919" y="28104"/>
                    <a:pt x="72886" y="28471"/>
                    <a:pt x="72852" y="28838"/>
                  </a:cubicBezTo>
                  <a:cubicBezTo>
                    <a:pt x="72752" y="29238"/>
                    <a:pt x="72719" y="29605"/>
                    <a:pt x="72619" y="29972"/>
                  </a:cubicBezTo>
                  <a:cubicBezTo>
                    <a:pt x="72285" y="31573"/>
                    <a:pt x="72019" y="33141"/>
                    <a:pt x="71585" y="34675"/>
                  </a:cubicBezTo>
                  <a:cubicBezTo>
                    <a:pt x="71418" y="35409"/>
                    <a:pt x="71185" y="36076"/>
                    <a:pt x="71018" y="36777"/>
                  </a:cubicBezTo>
                  <a:cubicBezTo>
                    <a:pt x="70851" y="37444"/>
                    <a:pt x="70718" y="38144"/>
                    <a:pt x="70417" y="38811"/>
                  </a:cubicBezTo>
                  <a:cubicBezTo>
                    <a:pt x="69850" y="40112"/>
                    <a:pt x="68516" y="40179"/>
                    <a:pt x="67248" y="40179"/>
                  </a:cubicBezTo>
                  <a:cubicBezTo>
                    <a:pt x="66337" y="40179"/>
                    <a:pt x="65425" y="40209"/>
                    <a:pt x="64503" y="40209"/>
                  </a:cubicBezTo>
                  <a:cubicBezTo>
                    <a:pt x="64042" y="40209"/>
                    <a:pt x="63579" y="40201"/>
                    <a:pt x="63112" y="40179"/>
                  </a:cubicBezTo>
                  <a:cubicBezTo>
                    <a:pt x="61378" y="40112"/>
                    <a:pt x="59710" y="39745"/>
                    <a:pt x="57942" y="39479"/>
                  </a:cubicBezTo>
                  <a:cubicBezTo>
                    <a:pt x="56374" y="39245"/>
                    <a:pt x="54773" y="39278"/>
                    <a:pt x="53205" y="38978"/>
                  </a:cubicBezTo>
                  <a:cubicBezTo>
                    <a:pt x="52605" y="38911"/>
                    <a:pt x="52071" y="38745"/>
                    <a:pt x="51571" y="38545"/>
                  </a:cubicBezTo>
                  <a:cubicBezTo>
                    <a:pt x="51571" y="38478"/>
                    <a:pt x="51537" y="38411"/>
                    <a:pt x="51437" y="38378"/>
                  </a:cubicBezTo>
                  <a:cubicBezTo>
                    <a:pt x="50803" y="37877"/>
                    <a:pt x="50270" y="37244"/>
                    <a:pt x="49769" y="36610"/>
                  </a:cubicBezTo>
                  <a:cubicBezTo>
                    <a:pt x="49469" y="36243"/>
                    <a:pt x="48935" y="35609"/>
                    <a:pt x="48735" y="35042"/>
                  </a:cubicBezTo>
                  <a:cubicBezTo>
                    <a:pt x="48702" y="34575"/>
                    <a:pt x="48869" y="33975"/>
                    <a:pt x="48902" y="33708"/>
                  </a:cubicBezTo>
                  <a:cubicBezTo>
                    <a:pt x="49069" y="32774"/>
                    <a:pt x="49402" y="31906"/>
                    <a:pt x="49703" y="31039"/>
                  </a:cubicBezTo>
                  <a:cubicBezTo>
                    <a:pt x="50403" y="29104"/>
                    <a:pt x="51070" y="27136"/>
                    <a:pt x="52071" y="25368"/>
                  </a:cubicBezTo>
                  <a:cubicBezTo>
                    <a:pt x="52304" y="24901"/>
                    <a:pt x="52605" y="24535"/>
                    <a:pt x="52938" y="24201"/>
                  </a:cubicBezTo>
                  <a:cubicBezTo>
                    <a:pt x="53072" y="24101"/>
                    <a:pt x="53205" y="23967"/>
                    <a:pt x="53272" y="23867"/>
                  </a:cubicBezTo>
                  <a:cubicBezTo>
                    <a:pt x="53906" y="23300"/>
                    <a:pt x="54606" y="22900"/>
                    <a:pt x="55307" y="22433"/>
                  </a:cubicBezTo>
                  <a:cubicBezTo>
                    <a:pt x="56574" y="21666"/>
                    <a:pt x="57875" y="21132"/>
                    <a:pt x="59209" y="20632"/>
                  </a:cubicBezTo>
                  <a:cubicBezTo>
                    <a:pt x="60510" y="20198"/>
                    <a:pt x="61878" y="19798"/>
                    <a:pt x="63212" y="19398"/>
                  </a:cubicBezTo>
                  <a:cubicBezTo>
                    <a:pt x="64057" y="19146"/>
                    <a:pt x="64824" y="18801"/>
                    <a:pt x="65630" y="18801"/>
                  </a:cubicBezTo>
                  <a:close/>
                  <a:moveTo>
                    <a:pt x="28066" y="37849"/>
                  </a:moveTo>
                  <a:cubicBezTo>
                    <a:pt x="28048" y="37849"/>
                    <a:pt x="28031" y="37857"/>
                    <a:pt x="28020" y="37877"/>
                  </a:cubicBezTo>
                  <a:cubicBezTo>
                    <a:pt x="27820" y="38378"/>
                    <a:pt x="27820" y="38811"/>
                    <a:pt x="28154" y="39278"/>
                  </a:cubicBezTo>
                  <a:cubicBezTo>
                    <a:pt x="28421" y="39712"/>
                    <a:pt x="28888" y="40146"/>
                    <a:pt x="29388" y="40312"/>
                  </a:cubicBezTo>
                  <a:cubicBezTo>
                    <a:pt x="29396" y="40328"/>
                    <a:pt x="29407" y="40334"/>
                    <a:pt x="29420" y="40334"/>
                  </a:cubicBezTo>
                  <a:cubicBezTo>
                    <a:pt x="29461" y="40334"/>
                    <a:pt x="29514" y="40264"/>
                    <a:pt x="29488" y="40212"/>
                  </a:cubicBezTo>
                  <a:cubicBezTo>
                    <a:pt x="29255" y="39812"/>
                    <a:pt x="28888" y="39612"/>
                    <a:pt x="28654" y="39312"/>
                  </a:cubicBezTo>
                  <a:cubicBezTo>
                    <a:pt x="28221" y="38945"/>
                    <a:pt x="27920" y="38444"/>
                    <a:pt x="28154" y="37911"/>
                  </a:cubicBezTo>
                  <a:cubicBezTo>
                    <a:pt x="28154" y="37888"/>
                    <a:pt x="28106" y="37849"/>
                    <a:pt x="28066" y="37849"/>
                  </a:cubicBezTo>
                  <a:close/>
                  <a:moveTo>
                    <a:pt x="157296" y="38669"/>
                  </a:moveTo>
                  <a:cubicBezTo>
                    <a:pt x="157250" y="38669"/>
                    <a:pt x="157200" y="38732"/>
                    <a:pt x="157246" y="38778"/>
                  </a:cubicBezTo>
                  <a:cubicBezTo>
                    <a:pt x="157346" y="38978"/>
                    <a:pt x="157446" y="39245"/>
                    <a:pt x="157513" y="39545"/>
                  </a:cubicBezTo>
                  <a:cubicBezTo>
                    <a:pt x="157580" y="39779"/>
                    <a:pt x="157513" y="40079"/>
                    <a:pt x="157580" y="40312"/>
                  </a:cubicBezTo>
                  <a:cubicBezTo>
                    <a:pt x="157580" y="40377"/>
                    <a:pt x="157607" y="40414"/>
                    <a:pt x="157636" y="40414"/>
                  </a:cubicBezTo>
                  <a:cubicBezTo>
                    <a:pt x="157652" y="40414"/>
                    <a:pt x="157668" y="40403"/>
                    <a:pt x="157680" y="40379"/>
                  </a:cubicBezTo>
                  <a:cubicBezTo>
                    <a:pt x="157913" y="39879"/>
                    <a:pt x="157646" y="39112"/>
                    <a:pt x="157346" y="38711"/>
                  </a:cubicBezTo>
                  <a:cubicBezTo>
                    <a:pt x="157336" y="38681"/>
                    <a:pt x="157317" y="38669"/>
                    <a:pt x="157296" y="38669"/>
                  </a:cubicBezTo>
                  <a:close/>
                  <a:moveTo>
                    <a:pt x="144439" y="39017"/>
                  </a:moveTo>
                  <a:cubicBezTo>
                    <a:pt x="144426" y="39017"/>
                    <a:pt x="144413" y="39025"/>
                    <a:pt x="144404" y="39045"/>
                  </a:cubicBezTo>
                  <a:cubicBezTo>
                    <a:pt x="144170" y="39278"/>
                    <a:pt x="144070" y="39579"/>
                    <a:pt x="143803" y="39779"/>
                  </a:cubicBezTo>
                  <a:cubicBezTo>
                    <a:pt x="143503" y="40046"/>
                    <a:pt x="143136" y="40212"/>
                    <a:pt x="142769" y="40279"/>
                  </a:cubicBezTo>
                  <a:cubicBezTo>
                    <a:pt x="142636" y="40279"/>
                    <a:pt x="142636" y="40446"/>
                    <a:pt x="142769" y="40446"/>
                  </a:cubicBezTo>
                  <a:cubicBezTo>
                    <a:pt x="143470" y="40446"/>
                    <a:pt x="144404" y="39879"/>
                    <a:pt x="144504" y="39112"/>
                  </a:cubicBezTo>
                  <a:cubicBezTo>
                    <a:pt x="144504" y="39064"/>
                    <a:pt x="144470" y="39017"/>
                    <a:pt x="144439" y="39017"/>
                  </a:cubicBezTo>
                  <a:close/>
                  <a:moveTo>
                    <a:pt x="95077" y="37973"/>
                  </a:moveTo>
                  <a:cubicBezTo>
                    <a:pt x="95064" y="37973"/>
                    <a:pt x="95050" y="37975"/>
                    <a:pt x="95035" y="37977"/>
                  </a:cubicBezTo>
                  <a:cubicBezTo>
                    <a:pt x="92733" y="39212"/>
                    <a:pt x="90565" y="39612"/>
                    <a:pt x="88030" y="39812"/>
                  </a:cubicBezTo>
                  <a:cubicBezTo>
                    <a:pt x="87631" y="39841"/>
                    <a:pt x="87225" y="39849"/>
                    <a:pt x="86816" y="39849"/>
                  </a:cubicBezTo>
                  <a:cubicBezTo>
                    <a:pt x="86167" y="39849"/>
                    <a:pt x="85510" y="39827"/>
                    <a:pt x="84861" y="39827"/>
                  </a:cubicBezTo>
                  <a:cubicBezTo>
                    <a:pt x="83999" y="39827"/>
                    <a:pt x="83153" y="39866"/>
                    <a:pt x="82359" y="40046"/>
                  </a:cubicBezTo>
                  <a:cubicBezTo>
                    <a:pt x="82259" y="40079"/>
                    <a:pt x="82259" y="40212"/>
                    <a:pt x="82359" y="40246"/>
                  </a:cubicBezTo>
                  <a:cubicBezTo>
                    <a:pt x="82916" y="40372"/>
                    <a:pt x="83473" y="40401"/>
                    <a:pt x="84030" y="40401"/>
                  </a:cubicBezTo>
                  <a:cubicBezTo>
                    <a:pt x="84507" y="40401"/>
                    <a:pt x="84984" y="40379"/>
                    <a:pt x="85461" y="40379"/>
                  </a:cubicBezTo>
                  <a:cubicBezTo>
                    <a:pt x="86474" y="40379"/>
                    <a:pt x="87387" y="40479"/>
                    <a:pt x="88352" y="40479"/>
                  </a:cubicBezTo>
                  <a:cubicBezTo>
                    <a:pt x="88755" y="40479"/>
                    <a:pt x="89166" y="40462"/>
                    <a:pt x="89598" y="40413"/>
                  </a:cubicBezTo>
                  <a:cubicBezTo>
                    <a:pt x="91633" y="40212"/>
                    <a:pt x="93634" y="39612"/>
                    <a:pt x="95202" y="38244"/>
                  </a:cubicBezTo>
                  <a:cubicBezTo>
                    <a:pt x="95293" y="38123"/>
                    <a:pt x="95218" y="37973"/>
                    <a:pt x="95077" y="37973"/>
                  </a:cubicBezTo>
                  <a:close/>
                  <a:moveTo>
                    <a:pt x="15812" y="40246"/>
                  </a:moveTo>
                  <a:cubicBezTo>
                    <a:pt x="15712" y="40246"/>
                    <a:pt x="15645" y="40279"/>
                    <a:pt x="15545" y="40279"/>
                  </a:cubicBezTo>
                  <a:cubicBezTo>
                    <a:pt x="15500" y="40290"/>
                    <a:pt x="15463" y="40294"/>
                    <a:pt x="15430" y="40294"/>
                  </a:cubicBezTo>
                  <a:cubicBezTo>
                    <a:pt x="15363" y="40294"/>
                    <a:pt x="15311" y="40279"/>
                    <a:pt x="15245" y="40279"/>
                  </a:cubicBezTo>
                  <a:cubicBezTo>
                    <a:pt x="15234" y="40277"/>
                    <a:pt x="15223" y="40276"/>
                    <a:pt x="15213" y="40276"/>
                  </a:cubicBezTo>
                  <a:cubicBezTo>
                    <a:pt x="15070" y="40276"/>
                    <a:pt x="15024" y="40484"/>
                    <a:pt x="15211" y="40546"/>
                  </a:cubicBezTo>
                  <a:cubicBezTo>
                    <a:pt x="15345" y="40579"/>
                    <a:pt x="15512" y="40579"/>
                    <a:pt x="15645" y="40579"/>
                  </a:cubicBezTo>
                  <a:cubicBezTo>
                    <a:pt x="15745" y="40579"/>
                    <a:pt x="15845" y="40546"/>
                    <a:pt x="15912" y="40413"/>
                  </a:cubicBezTo>
                  <a:cubicBezTo>
                    <a:pt x="15979" y="40312"/>
                    <a:pt x="15878" y="40246"/>
                    <a:pt x="15812" y="40246"/>
                  </a:cubicBezTo>
                  <a:close/>
                  <a:moveTo>
                    <a:pt x="123322" y="39378"/>
                  </a:moveTo>
                  <a:cubicBezTo>
                    <a:pt x="123022" y="39378"/>
                    <a:pt x="122721" y="39545"/>
                    <a:pt x="122455" y="39712"/>
                  </a:cubicBezTo>
                  <a:cubicBezTo>
                    <a:pt x="122154" y="39946"/>
                    <a:pt x="121821" y="40246"/>
                    <a:pt x="121554" y="40546"/>
                  </a:cubicBezTo>
                  <a:lnTo>
                    <a:pt x="121587" y="40579"/>
                  </a:lnTo>
                  <a:cubicBezTo>
                    <a:pt x="121887" y="40279"/>
                    <a:pt x="122154" y="40046"/>
                    <a:pt x="122555" y="39879"/>
                  </a:cubicBezTo>
                  <a:cubicBezTo>
                    <a:pt x="122821" y="39745"/>
                    <a:pt x="123122" y="39645"/>
                    <a:pt x="123389" y="39545"/>
                  </a:cubicBezTo>
                  <a:cubicBezTo>
                    <a:pt x="123455" y="39479"/>
                    <a:pt x="123422" y="39378"/>
                    <a:pt x="123322" y="39378"/>
                  </a:cubicBezTo>
                  <a:close/>
                  <a:moveTo>
                    <a:pt x="122555" y="37844"/>
                  </a:moveTo>
                  <a:cubicBezTo>
                    <a:pt x="121087" y="37911"/>
                    <a:pt x="119653" y="39612"/>
                    <a:pt x="118585" y="40479"/>
                  </a:cubicBezTo>
                  <a:cubicBezTo>
                    <a:pt x="118485" y="40546"/>
                    <a:pt x="118585" y="40646"/>
                    <a:pt x="118652" y="40646"/>
                  </a:cubicBezTo>
                  <a:cubicBezTo>
                    <a:pt x="119319" y="40246"/>
                    <a:pt x="119919" y="39712"/>
                    <a:pt x="120553" y="39245"/>
                  </a:cubicBezTo>
                  <a:cubicBezTo>
                    <a:pt x="121220" y="38745"/>
                    <a:pt x="121921" y="38478"/>
                    <a:pt x="122588" y="38078"/>
                  </a:cubicBezTo>
                  <a:cubicBezTo>
                    <a:pt x="122655" y="37977"/>
                    <a:pt x="122655" y="37844"/>
                    <a:pt x="122555" y="37844"/>
                  </a:cubicBezTo>
                  <a:close/>
                  <a:moveTo>
                    <a:pt x="144237" y="39879"/>
                  </a:moveTo>
                  <a:cubicBezTo>
                    <a:pt x="144137" y="39979"/>
                    <a:pt x="144070" y="40112"/>
                    <a:pt x="143937" y="40246"/>
                  </a:cubicBezTo>
                  <a:cubicBezTo>
                    <a:pt x="143803" y="40346"/>
                    <a:pt x="143670" y="40446"/>
                    <a:pt x="143503" y="40546"/>
                  </a:cubicBezTo>
                  <a:cubicBezTo>
                    <a:pt x="143476" y="40573"/>
                    <a:pt x="143492" y="40664"/>
                    <a:pt x="143552" y="40664"/>
                  </a:cubicBezTo>
                  <a:cubicBezTo>
                    <a:pt x="143566" y="40664"/>
                    <a:pt x="143583" y="40659"/>
                    <a:pt x="143603" y="40646"/>
                  </a:cubicBezTo>
                  <a:cubicBezTo>
                    <a:pt x="143870" y="40546"/>
                    <a:pt x="144270" y="40312"/>
                    <a:pt x="144337" y="39946"/>
                  </a:cubicBezTo>
                  <a:cubicBezTo>
                    <a:pt x="144337" y="39912"/>
                    <a:pt x="144303" y="39879"/>
                    <a:pt x="144237" y="39879"/>
                  </a:cubicBezTo>
                  <a:close/>
                  <a:moveTo>
                    <a:pt x="140466" y="39098"/>
                  </a:moveTo>
                  <a:cubicBezTo>
                    <a:pt x="139390" y="39098"/>
                    <a:pt x="138138" y="39900"/>
                    <a:pt x="137665" y="40646"/>
                  </a:cubicBezTo>
                  <a:cubicBezTo>
                    <a:pt x="137641" y="40695"/>
                    <a:pt x="137670" y="40726"/>
                    <a:pt x="137714" y="40726"/>
                  </a:cubicBezTo>
                  <a:cubicBezTo>
                    <a:pt x="137730" y="40726"/>
                    <a:pt x="137748" y="40722"/>
                    <a:pt x="137765" y="40713"/>
                  </a:cubicBezTo>
                  <a:cubicBezTo>
                    <a:pt x="138331" y="39840"/>
                    <a:pt x="139449" y="39342"/>
                    <a:pt x="140513" y="39342"/>
                  </a:cubicBezTo>
                  <a:cubicBezTo>
                    <a:pt x="140830" y="39342"/>
                    <a:pt x="141143" y="39386"/>
                    <a:pt x="141435" y="39479"/>
                  </a:cubicBezTo>
                  <a:cubicBezTo>
                    <a:pt x="141468" y="39479"/>
                    <a:pt x="141501" y="39445"/>
                    <a:pt x="141468" y="39412"/>
                  </a:cubicBezTo>
                  <a:cubicBezTo>
                    <a:pt x="141180" y="39191"/>
                    <a:pt x="140833" y="39098"/>
                    <a:pt x="140466" y="39098"/>
                  </a:cubicBezTo>
                  <a:close/>
                  <a:moveTo>
                    <a:pt x="141813" y="40533"/>
                  </a:moveTo>
                  <a:cubicBezTo>
                    <a:pt x="141730" y="40533"/>
                    <a:pt x="141642" y="40546"/>
                    <a:pt x="141568" y="40546"/>
                  </a:cubicBezTo>
                  <a:cubicBezTo>
                    <a:pt x="141435" y="40546"/>
                    <a:pt x="141435" y="40713"/>
                    <a:pt x="141568" y="40713"/>
                  </a:cubicBezTo>
                  <a:lnTo>
                    <a:pt x="141802" y="40713"/>
                  </a:lnTo>
                  <a:cubicBezTo>
                    <a:pt x="141902" y="40713"/>
                    <a:pt x="141935" y="40746"/>
                    <a:pt x="142002" y="40746"/>
                  </a:cubicBezTo>
                  <a:cubicBezTo>
                    <a:pt x="142069" y="40746"/>
                    <a:pt x="142102" y="40713"/>
                    <a:pt x="142069" y="40646"/>
                  </a:cubicBezTo>
                  <a:cubicBezTo>
                    <a:pt x="142013" y="40553"/>
                    <a:pt x="141916" y="40533"/>
                    <a:pt x="141813" y="40533"/>
                  </a:cubicBezTo>
                  <a:close/>
                  <a:moveTo>
                    <a:pt x="161482" y="40112"/>
                  </a:moveTo>
                  <a:lnTo>
                    <a:pt x="161482" y="40246"/>
                  </a:lnTo>
                  <a:cubicBezTo>
                    <a:pt x="161349" y="40413"/>
                    <a:pt x="161282" y="40579"/>
                    <a:pt x="161182" y="40746"/>
                  </a:cubicBezTo>
                  <a:cubicBezTo>
                    <a:pt x="161182" y="40713"/>
                    <a:pt x="161182" y="40646"/>
                    <a:pt x="161149" y="40613"/>
                  </a:cubicBezTo>
                  <a:cubicBezTo>
                    <a:pt x="161282" y="40446"/>
                    <a:pt x="161349" y="40279"/>
                    <a:pt x="161482" y="40112"/>
                  </a:cubicBezTo>
                  <a:close/>
                  <a:moveTo>
                    <a:pt x="124261" y="40473"/>
                  </a:moveTo>
                  <a:cubicBezTo>
                    <a:pt x="124197" y="40473"/>
                    <a:pt x="124122" y="40559"/>
                    <a:pt x="124122" y="40646"/>
                  </a:cubicBezTo>
                  <a:cubicBezTo>
                    <a:pt x="124122" y="40746"/>
                    <a:pt x="124222" y="40779"/>
                    <a:pt x="124289" y="40779"/>
                  </a:cubicBezTo>
                  <a:lnTo>
                    <a:pt x="124423" y="40746"/>
                  </a:lnTo>
                  <a:cubicBezTo>
                    <a:pt x="124489" y="40713"/>
                    <a:pt x="124489" y="40579"/>
                    <a:pt x="124423" y="40546"/>
                  </a:cubicBezTo>
                  <a:lnTo>
                    <a:pt x="124289" y="40479"/>
                  </a:lnTo>
                  <a:cubicBezTo>
                    <a:pt x="124280" y="40475"/>
                    <a:pt x="124271" y="40473"/>
                    <a:pt x="124261" y="40473"/>
                  </a:cubicBezTo>
                  <a:close/>
                  <a:moveTo>
                    <a:pt x="173879" y="40663"/>
                  </a:moveTo>
                  <a:cubicBezTo>
                    <a:pt x="173858" y="40663"/>
                    <a:pt x="173841" y="40679"/>
                    <a:pt x="173825" y="40713"/>
                  </a:cubicBezTo>
                  <a:cubicBezTo>
                    <a:pt x="173791" y="40746"/>
                    <a:pt x="173825" y="40779"/>
                    <a:pt x="173858" y="40779"/>
                  </a:cubicBezTo>
                  <a:lnTo>
                    <a:pt x="173958" y="40779"/>
                  </a:lnTo>
                  <a:cubicBezTo>
                    <a:pt x="173991" y="40779"/>
                    <a:pt x="174025" y="40746"/>
                    <a:pt x="173991" y="40713"/>
                  </a:cubicBezTo>
                  <a:lnTo>
                    <a:pt x="173958" y="40713"/>
                  </a:lnTo>
                  <a:cubicBezTo>
                    <a:pt x="173925" y="40679"/>
                    <a:pt x="173900" y="40663"/>
                    <a:pt x="173879" y="40663"/>
                  </a:cubicBezTo>
                  <a:close/>
                  <a:moveTo>
                    <a:pt x="115036" y="35096"/>
                  </a:moveTo>
                  <a:cubicBezTo>
                    <a:pt x="115018" y="35096"/>
                    <a:pt x="114999" y="35100"/>
                    <a:pt x="114983" y="35109"/>
                  </a:cubicBezTo>
                  <a:cubicBezTo>
                    <a:pt x="113248" y="36643"/>
                    <a:pt x="110646" y="38044"/>
                    <a:pt x="108478" y="38911"/>
                  </a:cubicBezTo>
                  <a:cubicBezTo>
                    <a:pt x="107314" y="39414"/>
                    <a:pt x="104932" y="40322"/>
                    <a:pt x="103052" y="40322"/>
                  </a:cubicBezTo>
                  <a:cubicBezTo>
                    <a:pt x="102185" y="40322"/>
                    <a:pt x="101424" y="40128"/>
                    <a:pt x="100939" y="39612"/>
                  </a:cubicBezTo>
                  <a:cubicBezTo>
                    <a:pt x="100917" y="39597"/>
                    <a:pt x="100892" y="39590"/>
                    <a:pt x="100869" y="39590"/>
                  </a:cubicBezTo>
                  <a:cubicBezTo>
                    <a:pt x="100789" y="39590"/>
                    <a:pt x="100721" y="39668"/>
                    <a:pt x="100772" y="39745"/>
                  </a:cubicBezTo>
                  <a:cubicBezTo>
                    <a:pt x="101330" y="40532"/>
                    <a:pt x="102324" y="40791"/>
                    <a:pt x="103411" y="40791"/>
                  </a:cubicBezTo>
                  <a:cubicBezTo>
                    <a:pt x="104858" y="40791"/>
                    <a:pt x="106472" y="40331"/>
                    <a:pt x="107444" y="40046"/>
                  </a:cubicBezTo>
                  <a:cubicBezTo>
                    <a:pt x="109245" y="39479"/>
                    <a:pt x="110880" y="38545"/>
                    <a:pt x="112414" y="37477"/>
                  </a:cubicBezTo>
                  <a:cubicBezTo>
                    <a:pt x="113315" y="36810"/>
                    <a:pt x="114649" y="36276"/>
                    <a:pt x="115116" y="35209"/>
                  </a:cubicBezTo>
                  <a:cubicBezTo>
                    <a:pt x="115141" y="35134"/>
                    <a:pt x="115091" y="35096"/>
                    <a:pt x="115036" y="35096"/>
                  </a:cubicBezTo>
                  <a:close/>
                  <a:moveTo>
                    <a:pt x="160371" y="38637"/>
                  </a:moveTo>
                  <a:lnTo>
                    <a:pt x="160371" y="38637"/>
                  </a:lnTo>
                  <a:cubicBezTo>
                    <a:pt x="160428" y="38832"/>
                    <a:pt x="160513" y="39039"/>
                    <a:pt x="160582" y="39245"/>
                  </a:cubicBezTo>
                  <a:cubicBezTo>
                    <a:pt x="160682" y="39645"/>
                    <a:pt x="160782" y="40079"/>
                    <a:pt x="160915" y="40479"/>
                  </a:cubicBezTo>
                  <a:cubicBezTo>
                    <a:pt x="160815" y="40613"/>
                    <a:pt x="160782" y="40746"/>
                    <a:pt x="160749" y="40913"/>
                  </a:cubicBezTo>
                  <a:cubicBezTo>
                    <a:pt x="160682" y="40713"/>
                    <a:pt x="160648" y="40479"/>
                    <a:pt x="160648" y="40279"/>
                  </a:cubicBezTo>
                  <a:cubicBezTo>
                    <a:pt x="160591" y="39735"/>
                    <a:pt x="160485" y="39167"/>
                    <a:pt x="160371" y="38637"/>
                  </a:cubicBezTo>
                  <a:close/>
                  <a:moveTo>
                    <a:pt x="122676" y="38612"/>
                  </a:moveTo>
                  <a:cubicBezTo>
                    <a:pt x="122159" y="38612"/>
                    <a:pt x="121657" y="39024"/>
                    <a:pt x="121254" y="39312"/>
                  </a:cubicBezTo>
                  <a:cubicBezTo>
                    <a:pt x="120653" y="39745"/>
                    <a:pt x="120153" y="40312"/>
                    <a:pt x="119619" y="40813"/>
                  </a:cubicBezTo>
                  <a:cubicBezTo>
                    <a:pt x="119592" y="40867"/>
                    <a:pt x="119631" y="40922"/>
                    <a:pt x="119683" y="40922"/>
                  </a:cubicBezTo>
                  <a:cubicBezTo>
                    <a:pt x="119695" y="40922"/>
                    <a:pt x="119707" y="40919"/>
                    <a:pt x="119719" y="40913"/>
                  </a:cubicBezTo>
                  <a:cubicBezTo>
                    <a:pt x="120220" y="40446"/>
                    <a:pt x="120753" y="40046"/>
                    <a:pt x="121320" y="39645"/>
                  </a:cubicBezTo>
                  <a:cubicBezTo>
                    <a:pt x="121821" y="39312"/>
                    <a:pt x="122455" y="39212"/>
                    <a:pt x="122955" y="38878"/>
                  </a:cubicBezTo>
                  <a:cubicBezTo>
                    <a:pt x="123055" y="38811"/>
                    <a:pt x="122988" y="38711"/>
                    <a:pt x="122922" y="38645"/>
                  </a:cubicBezTo>
                  <a:cubicBezTo>
                    <a:pt x="122839" y="38622"/>
                    <a:pt x="122757" y="38612"/>
                    <a:pt x="122676" y="38612"/>
                  </a:cubicBezTo>
                  <a:close/>
                  <a:moveTo>
                    <a:pt x="184032" y="29872"/>
                  </a:moveTo>
                  <a:cubicBezTo>
                    <a:pt x="183698" y="29972"/>
                    <a:pt x="183532" y="30272"/>
                    <a:pt x="183331" y="30572"/>
                  </a:cubicBezTo>
                  <a:cubicBezTo>
                    <a:pt x="182964" y="31106"/>
                    <a:pt x="182497" y="31573"/>
                    <a:pt x="182131" y="32107"/>
                  </a:cubicBezTo>
                  <a:cubicBezTo>
                    <a:pt x="182064" y="32207"/>
                    <a:pt x="182030" y="32273"/>
                    <a:pt x="182131" y="32307"/>
                  </a:cubicBezTo>
                  <a:cubicBezTo>
                    <a:pt x="182231" y="32407"/>
                    <a:pt x="182297" y="32474"/>
                    <a:pt x="182331" y="32540"/>
                  </a:cubicBezTo>
                  <a:cubicBezTo>
                    <a:pt x="181964" y="33141"/>
                    <a:pt x="181163" y="33374"/>
                    <a:pt x="180863" y="34075"/>
                  </a:cubicBezTo>
                  <a:cubicBezTo>
                    <a:pt x="180429" y="35075"/>
                    <a:pt x="179829" y="35743"/>
                    <a:pt x="179128" y="36543"/>
                  </a:cubicBezTo>
                  <a:cubicBezTo>
                    <a:pt x="177694" y="38078"/>
                    <a:pt x="175926" y="39312"/>
                    <a:pt x="174458" y="40880"/>
                  </a:cubicBezTo>
                  <a:cubicBezTo>
                    <a:pt x="174435" y="40903"/>
                    <a:pt x="174445" y="40927"/>
                    <a:pt x="174464" y="40927"/>
                  </a:cubicBezTo>
                  <a:cubicBezTo>
                    <a:pt x="174472" y="40927"/>
                    <a:pt x="174482" y="40923"/>
                    <a:pt x="174492" y="40913"/>
                  </a:cubicBezTo>
                  <a:cubicBezTo>
                    <a:pt x="176026" y="39312"/>
                    <a:pt x="177861" y="37977"/>
                    <a:pt x="179529" y="36543"/>
                  </a:cubicBezTo>
                  <a:cubicBezTo>
                    <a:pt x="180162" y="35976"/>
                    <a:pt x="180996" y="35476"/>
                    <a:pt x="181297" y="34642"/>
                  </a:cubicBezTo>
                  <a:cubicBezTo>
                    <a:pt x="181497" y="34141"/>
                    <a:pt x="181530" y="33808"/>
                    <a:pt x="182030" y="33374"/>
                  </a:cubicBezTo>
                  <a:cubicBezTo>
                    <a:pt x="182364" y="33141"/>
                    <a:pt x="182631" y="32941"/>
                    <a:pt x="182798" y="32574"/>
                  </a:cubicBezTo>
                  <a:cubicBezTo>
                    <a:pt x="182831" y="32440"/>
                    <a:pt x="182831" y="32307"/>
                    <a:pt x="182698" y="32273"/>
                  </a:cubicBezTo>
                  <a:lnTo>
                    <a:pt x="182464" y="32140"/>
                  </a:lnTo>
                  <a:cubicBezTo>
                    <a:pt x="182698" y="31806"/>
                    <a:pt x="183031" y="31540"/>
                    <a:pt x="183231" y="31206"/>
                  </a:cubicBezTo>
                  <a:cubicBezTo>
                    <a:pt x="183532" y="30772"/>
                    <a:pt x="183698" y="30272"/>
                    <a:pt x="184065" y="29905"/>
                  </a:cubicBezTo>
                  <a:lnTo>
                    <a:pt x="184032" y="29872"/>
                  </a:lnTo>
                  <a:close/>
                  <a:moveTo>
                    <a:pt x="30605" y="39943"/>
                  </a:moveTo>
                  <a:cubicBezTo>
                    <a:pt x="30579" y="39943"/>
                    <a:pt x="30551" y="39944"/>
                    <a:pt x="30522" y="39946"/>
                  </a:cubicBezTo>
                  <a:cubicBezTo>
                    <a:pt x="30422" y="39946"/>
                    <a:pt x="30389" y="39979"/>
                    <a:pt x="30422" y="40079"/>
                  </a:cubicBezTo>
                  <a:cubicBezTo>
                    <a:pt x="30797" y="40764"/>
                    <a:pt x="31324" y="40947"/>
                    <a:pt x="31912" y="40947"/>
                  </a:cubicBezTo>
                  <a:cubicBezTo>
                    <a:pt x="32527" y="40947"/>
                    <a:pt x="33210" y="40747"/>
                    <a:pt x="33858" y="40713"/>
                  </a:cubicBezTo>
                  <a:cubicBezTo>
                    <a:pt x="33891" y="40713"/>
                    <a:pt x="33925" y="40613"/>
                    <a:pt x="33858" y="40579"/>
                  </a:cubicBezTo>
                  <a:cubicBezTo>
                    <a:pt x="33427" y="40579"/>
                    <a:pt x="33015" y="40647"/>
                    <a:pt x="32612" y="40647"/>
                  </a:cubicBezTo>
                  <a:cubicBezTo>
                    <a:pt x="32267" y="40647"/>
                    <a:pt x="31928" y="40597"/>
                    <a:pt x="31590" y="40413"/>
                  </a:cubicBezTo>
                  <a:cubicBezTo>
                    <a:pt x="31244" y="40192"/>
                    <a:pt x="31046" y="39943"/>
                    <a:pt x="30605" y="39943"/>
                  </a:cubicBezTo>
                  <a:close/>
                  <a:moveTo>
                    <a:pt x="120620" y="37944"/>
                  </a:moveTo>
                  <a:cubicBezTo>
                    <a:pt x="119986" y="38078"/>
                    <a:pt x="119386" y="38711"/>
                    <a:pt x="118919" y="39112"/>
                  </a:cubicBezTo>
                  <a:cubicBezTo>
                    <a:pt x="118418" y="39612"/>
                    <a:pt x="117951" y="40246"/>
                    <a:pt x="117584" y="40880"/>
                  </a:cubicBezTo>
                  <a:cubicBezTo>
                    <a:pt x="117561" y="40926"/>
                    <a:pt x="117603" y="40989"/>
                    <a:pt x="117664" y="40989"/>
                  </a:cubicBezTo>
                  <a:cubicBezTo>
                    <a:pt x="117690" y="40989"/>
                    <a:pt x="117721" y="40977"/>
                    <a:pt x="117751" y="40946"/>
                  </a:cubicBezTo>
                  <a:cubicBezTo>
                    <a:pt x="118151" y="40379"/>
                    <a:pt x="118618" y="39812"/>
                    <a:pt x="119152" y="39312"/>
                  </a:cubicBezTo>
                  <a:cubicBezTo>
                    <a:pt x="119653" y="38878"/>
                    <a:pt x="120253" y="38578"/>
                    <a:pt x="120753" y="38144"/>
                  </a:cubicBezTo>
                  <a:cubicBezTo>
                    <a:pt x="120887" y="38078"/>
                    <a:pt x="120753" y="37944"/>
                    <a:pt x="120620" y="37944"/>
                  </a:cubicBezTo>
                  <a:close/>
                  <a:moveTo>
                    <a:pt x="93465" y="40336"/>
                  </a:moveTo>
                  <a:cubicBezTo>
                    <a:pt x="93361" y="40336"/>
                    <a:pt x="93248" y="40390"/>
                    <a:pt x="93134" y="40413"/>
                  </a:cubicBezTo>
                  <a:cubicBezTo>
                    <a:pt x="93034" y="40479"/>
                    <a:pt x="92933" y="40579"/>
                    <a:pt x="92800" y="40646"/>
                  </a:cubicBezTo>
                  <a:cubicBezTo>
                    <a:pt x="92668" y="40779"/>
                    <a:pt x="92830" y="40995"/>
                    <a:pt x="92986" y="40995"/>
                  </a:cubicBezTo>
                  <a:cubicBezTo>
                    <a:pt x="93026" y="40995"/>
                    <a:pt x="93066" y="40981"/>
                    <a:pt x="93100" y="40946"/>
                  </a:cubicBezTo>
                  <a:cubicBezTo>
                    <a:pt x="93200" y="40880"/>
                    <a:pt x="93300" y="40779"/>
                    <a:pt x="93400" y="40746"/>
                  </a:cubicBezTo>
                  <a:cubicBezTo>
                    <a:pt x="93467" y="40713"/>
                    <a:pt x="93601" y="40646"/>
                    <a:pt x="93634" y="40546"/>
                  </a:cubicBezTo>
                  <a:cubicBezTo>
                    <a:pt x="93667" y="40446"/>
                    <a:pt x="93634" y="40413"/>
                    <a:pt x="93601" y="40379"/>
                  </a:cubicBezTo>
                  <a:cubicBezTo>
                    <a:pt x="93558" y="40347"/>
                    <a:pt x="93513" y="40336"/>
                    <a:pt x="93465" y="40336"/>
                  </a:cubicBezTo>
                  <a:close/>
                  <a:moveTo>
                    <a:pt x="125423" y="40713"/>
                  </a:moveTo>
                  <a:cubicBezTo>
                    <a:pt x="125357" y="40713"/>
                    <a:pt x="125323" y="40713"/>
                    <a:pt x="125290" y="40746"/>
                  </a:cubicBezTo>
                  <a:cubicBezTo>
                    <a:pt x="125257" y="40779"/>
                    <a:pt x="125257" y="40913"/>
                    <a:pt x="125290" y="40946"/>
                  </a:cubicBezTo>
                  <a:cubicBezTo>
                    <a:pt x="125329" y="41004"/>
                    <a:pt x="125390" y="41040"/>
                    <a:pt x="125454" y="41040"/>
                  </a:cubicBezTo>
                  <a:cubicBezTo>
                    <a:pt x="125500" y="41040"/>
                    <a:pt x="125548" y="41022"/>
                    <a:pt x="125590" y="40980"/>
                  </a:cubicBezTo>
                  <a:cubicBezTo>
                    <a:pt x="125623" y="40946"/>
                    <a:pt x="125623" y="40880"/>
                    <a:pt x="125590" y="40813"/>
                  </a:cubicBezTo>
                  <a:lnTo>
                    <a:pt x="125557" y="40779"/>
                  </a:lnTo>
                  <a:lnTo>
                    <a:pt x="125490" y="40779"/>
                  </a:lnTo>
                  <a:lnTo>
                    <a:pt x="125423" y="40713"/>
                  </a:lnTo>
                  <a:close/>
                  <a:moveTo>
                    <a:pt x="22483" y="40880"/>
                  </a:moveTo>
                  <a:cubicBezTo>
                    <a:pt x="22416" y="40880"/>
                    <a:pt x="22383" y="40913"/>
                    <a:pt x="22350" y="40946"/>
                  </a:cubicBezTo>
                  <a:lnTo>
                    <a:pt x="22350" y="41046"/>
                  </a:lnTo>
                  <a:lnTo>
                    <a:pt x="22383" y="41113"/>
                  </a:lnTo>
                  <a:cubicBezTo>
                    <a:pt x="22450" y="41146"/>
                    <a:pt x="22517" y="41146"/>
                    <a:pt x="22517" y="41146"/>
                  </a:cubicBezTo>
                  <a:lnTo>
                    <a:pt x="22550" y="41113"/>
                  </a:lnTo>
                  <a:lnTo>
                    <a:pt x="22583" y="41080"/>
                  </a:lnTo>
                  <a:lnTo>
                    <a:pt x="22583" y="41046"/>
                  </a:lnTo>
                  <a:lnTo>
                    <a:pt x="22583" y="40946"/>
                  </a:lnTo>
                  <a:lnTo>
                    <a:pt x="22550" y="40913"/>
                  </a:lnTo>
                  <a:lnTo>
                    <a:pt x="22483" y="40880"/>
                  </a:lnTo>
                  <a:close/>
                  <a:moveTo>
                    <a:pt x="160949" y="40980"/>
                  </a:moveTo>
                  <a:cubicBezTo>
                    <a:pt x="161015" y="41046"/>
                    <a:pt x="161015" y="41080"/>
                    <a:pt x="161015" y="41146"/>
                  </a:cubicBezTo>
                  <a:cubicBezTo>
                    <a:pt x="160982" y="41113"/>
                    <a:pt x="160949" y="41113"/>
                    <a:pt x="160915" y="41113"/>
                  </a:cubicBezTo>
                  <a:cubicBezTo>
                    <a:pt x="160915" y="41080"/>
                    <a:pt x="160949" y="41046"/>
                    <a:pt x="160949" y="40980"/>
                  </a:cubicBezTo>
                  <a:close/>
                  <a:moveTo>
                    <a:pt x="92100" y="40880"/>
                  </a:moveTo>
                  <a:cubicBezTo>
                    <a:pt x="91999" y="40913"/>
                    <a:pt x="91899" y="40913"/>
                    <a:pt x="91766" y="40946"/>
                  </a:cubicBezTo>
                  <a:cubicBezTo>
                    <a:pt x="91633" y="40980"/>
                    <a:pt x="91532" y="41046"/>
                    <a:pt x="91366" y="41046"/>
                  </a:cubicBezTo>
                  <a:cubicBezTo>
                    <a:pt x="91232" y="41046"/>
                    <a:pt x="91232" y="41246"/>
                    <a:pt x="91366" y="41246"/>
                  </a:cubicBezTo>
                  <a:cubicBezTo>
                    <a:pt x="91633" y="41246"/>
                    <a:pt x="91933" y="41213"/>
                    <a:pt x="92133" y="40946"/>
                  </a:cubicBezTo>
                  <a:cubicBezTo>
                    <a:pt x="92133" y="40913"/>
                    <a:pt x="92133" y="40880"/>
                    <a:pt x="92100" y="40880"/>
                  </a:cubicBezTo>
                  <a:close/>
                  <a:moveTo>
                    <a:pt x="135831" y="35109"/>
                  </a:moveTo>
                  <a:cubicBezTo>
                    <a:pt x="135164" y="35943"/>
                    <a:pt x="134930" y="37210"/>
                    <a:pt x="134496" y="38211"/>
                  </a:cubicBezTo>
                  <a:cubicBezTo>
                    <a:pt x="134029" y="39245"/>
                    <a:pt x="133763" y="40546"/>
                    <a:pt x="132829" y="41213"/>
                  </a:cubicBezTo>
                  <a:lnTo>
                    <a:pt x="132895" y="41246"/>
                  </a:lnTo>
                  <a:cubicBezTo>
                    <a:pt x="133596" y="40713"/>
                    <a:pt x="133996" y="39946"/>
                    <a:pt x="134330" y="39145"/>
                  </a:cubicBezTo>
                  <a:cubicBezTo>
                    <a:pt x="134930" y="37911"/>
                    <a:pt x="135664" y="36543"/>
                    <a:pt x="135897" y="35142"/>
                  </a:cubicBezTo>
                  <a:lnTo>
                    <a:pt x="135831" y="35109"/>
                  </a:lnTo>
                  <a:close/>
                  <a:moveTo>
                    <a:pt x="15692" y="40808"/>
                  </a:moveTo>
                  <a:cubicBezTo>
                    <a:pt x="15555" y="40808"/>
                    <a:pt x="15460" y="40917"/>
                    <a:pt x="15311" y="40946"/>
                  </a:cubicBezTo>
                  <a:cubicBezTo>
                    <a:pt x="15150" y="40969"/>
                    <a:pt x="15005" y="41008"/>
                    <a:pt x="14865" y="41008"/>
                  </a:cubicBezTo>
                  <a:cubicBezTo>
                    <a:pt x="14802" y="41008"/>
                    <a:pt x="14740" y="41000"/>
                    <a:pt x="14678" y="40980"/>
                  </a:cubicBezTo>
                  <a:cubicBezTo>
                    <a:pt x="14511" y="40980"/>
                    <a:pt x="14411" y="41246"/>
                    <a:pt x="14644" y="41280"/>
                  </a:cubicBezTo>
                  <a:cubicBezTo>
                    <a:pt x="14761" y="41297"/>
                    <a:pt x="14869" y="41305"/>
                    <a:pt x="14982" y="41305"/>
                  </a:cubicBezTo>
                  <a:cubicBezTo>
                    <a:pt x="15095" y="41305"/>
                    <a:pt x="15211" y="41297"/>
                    <a:pt x="15345" y="41280"/>
                  </a:cubicBezTo>
                  <a:cubicBezTo>
                    <a:pt x="15545" y="41246"/>
                    <a:pt x="15812" y="41146"/>
                    <a:pt x="15845" y="40946"/>
                  </a:cubicBezTo>
                  <a:cubicBezTo>
                    <a:pt x="15845" y="40913"/>
                    <a:pt x="15812" y="40813"/>
                    <a:pt x="15745" y="40813"/>
                  </a:cubicBezTo>
                  <a:cubicBezTo>
                    <a:pt x="15727" y="40809"/>
                    <a:pt x="15709" y="40808"/>
                    <a:pt x="15692" y="40808"/>
                  </a:cubicBezTo>
                  <a:close/>
                  <a:moveTo>
                    <a:pt x="151609" y="41246"/>
                  </a:moveTo>
                  <a:lnTo>
                    <a:pt x="151609" y="41246"/>
                  </a:lnTo>
                  <a:cubicBezTo>
                    <a:pt x="151575" y="41313"/>
                    <a:pt x="151475" y="41313"/>
                    <a:pt x="151409" y="41313"/>
                  </a:cubicBezTo>
                  <a:cubicBezTo>
                    <a:pt x="151475" y="41280"/>
                    <a:pt x="151509" y="41280"/>
                    <a:pt x="151609" y="41246"/>
                  </a:cubicBezTo>
                  <a:close/>
                  <a:moveTo>
                    <a:pt x="173224" y="41109"/>
                  </a:moveTo>
                  <a:cubicBezTo>
                    <a:pt x="173119" y="41109"/>
                    <a:pt x="173100" y="41249"/>
                    <a:pt x="173191" y="41280"/>
                  </a:cubicBezTo>
                  <a:cubicBezTo>
                    <a:pt x="173324" y="41313"/>
                    <a:pt x="173491" y="41380"/>
                    <a:pt x="173624" y="41413"/>
                  </a:cubicBezTo>
                  <a:cubicBezTo>
                    <a:pt x="173672" y="41437"/>
                    <a:pt x="173752" y="41460"/>
                    <a:pt x="173831" y="41460"/>
                  </a:cubicBezTo>
                  <a:cubicBezTo>
                    <a:pt x="173863" y="41460"/>
                    <a:pt x="173895" y="41456"/>
                    <a:pt x="173925" y="41447"/>
                  </a:cubicBezTo>
                  <a:lnTo>
                    <a:pt x="173925" y="41380"/>
                  </a:lnTo>
                  <a:cubicBezTo>
                    <a:pt x="173825" y="41280"/>
                    <a:pt x="173691" y="41280"/>
                    <a:pt x="173624" y="41246"/>
                  </a:cubicBezTo>
                  <a:lnTo>
                    <a:pt x="173257" y="41113"/>
                  </a:lnTo>
                  <a:cubicBezTo>
                    <a:pt x="173245" y="41110"/>
                    <a:pt x="173234" y="41109"/>
                    <a:pt x="173224" y="41109"/>
                  </a:cubicBezTo>
                  <a:close/>
                  <a:moveTo>
                    <a:pt x="139398" y="41207"/>
                  </a:moveTo>
                  <a:cubicBezTo>
                    <a:pt x="139410" y="41209"/>
                    <a:pt x="139422" y="41211"/>
                    <a:pt x="139433" y="41213"/>
                  </a:cubicBezTo>
                  <a:lnTo>
                    <a:pt x="139467" y="41280"/>
                  </a:lnTo>
                  <a:cubicBezTo>
                    <a:pt x="139400" y="41380"/>
                    <a:pt x="139267" y="41413"/>
                    <a:pt x="139133" y="41480"/>
                  </a:cubicBezTo>
                  <a:cubicBezTo>
                    <a:pt x="139092" y="41511"/>
                    <a:pt x="139055" y="41538"/>
                    <a:pt x="139019" y="41565"/>
                  </a:cubicBezTo>
                  <a:lnTo>
                    <a:pt x="139019" y="41565"/>
                  </a:lnTo>
                  <a:cubicBezTo>
                    <a:pt x="139133" y="41436"/>
                    <a:pt x="139260" y="41316"/>
                    <a:pt x="139398" y="41207"/>
                  </a:cubicBezTo>
                  <a:close/>
                  <a:moveTo>
                    <a:pt x="171356" y="29538"/>
                  </a:moveTo>
                  <a:cubicBezTo>
                    <a:pt x="171656" y="29571"/>
                    <a:pt x="171990" y="29772"/>
                    <a:pt x="172424" y="30139"/>
                  </a:cubicBezTo>
                  <a:cubicBezTo>
                    <a:pt x="172457" y="30239"/>
                    <a:pt x="172490" y="30272"/>
                    <a:pt x="172524" y="30372"/>
                  </a:cubicBezTo>
                  <a:cubicBezTo>
                    <a:pt x="172790" y="30806"/>
                    <a:pt x="172957" y="31373"/>
                    <a:pt x="172957" y="31906"/>
                  </a:cubicBezTo>
                  <a:cubicBezTo>
                    <a:pt x="172924" y="31973"/>
                    <a:pt x="172924" y="32107"/>
                    <a:pt x="172857" y="32207"/>
                  </a:cubicBezTo>
                  <a:cubicBezTo>
                    <a:pt x="172590" y="32774"/>
                    <a:pt x="172257" y="33307"/>
                    <a:pt x="172023" y="33574"/>
                  </a:cubicBezTo>
                  <a:cubicBezTo>
                    <a:pt x="171456" y="34308"/>
                    <a:pt x="170656" y="34775"/>
                    <a:pt x="169855" y="35309"/>
                  </a:cubicBezTo>
                  <a:cubicBezTo>
                    <a:pt x="168854" y="35909"/>
                    <a:pt x="167987" y="36376"/>
                    <a:pt x="167520" y="37310"/>
                  </a:cubicBezTo>
                  <a:cubicBezTo>
                    <a:pt x="167287" y="37777"/>
                    <a:pt x="167287" y="38278"/>
                    <a:pt x="167120" y="38745"/>
                  </a:cubicBezTo>
                  <a:cubicBezTo>
                    <a:pt x="166786" y="39579"/>
                    <a:pt x="166252" y="39979"/>
                    <a:pt x="165619" y="40546"/>
                  </a:cubicBezTo>
                  <a:lnTo>
                    <a:pt x="165552" y="40579"/>
                  </a:lnTo>
                  <a:cubicBezTo>
                    <a:pt x="165419" y="40379"/>
                    <a:pt x="165285" y="40246"/>
                    <a:pt x="165218" y="39946"/>
                  </a:cubicBezTo>
                  <a:lnTo>
                    <a:pt x="165118" y="39212"/>
                  </a:lnTo>
                  <a:cubicBezTo>
                    <a:pt x="165090" y="39170"/>
                    <a:pt x="165057" y="39151"/>
                    <a:pt x="165027" y="39151"/>
                  </a:cubicBezTo>
                  <a:cubicBezTo>
                    <a:pt x="164985" y="39151"/>
                    <a:pt x="164952" y="39187"/>
                    <a:pt x="164952" y="39245"/>
                  </a:cubicBezTo>
                  <a:cubicBezTo>
                    <a:pt x="165085" y="39612"/>
                    <a:pt x="165018" y="40446"/>
                    <a:pt x="165485" y="40646"/>
                  </a:cubicBezTo>
                  <a:cubicBezTo>
                    <a:pt x="165318" y="40813"/>
                    <a:pt x="165152" y="40946"/>
                    <a:pt x="164985" y="41113"/>
                  </a:cubicBezTo>
                  <a:cubicBezTo>
                    <a:pt x="164718" y="40813"/>
                    <a:pt x="164585" y="40579"/>
                    <a:pt x="164451" y="40212"/>
                  </a:cubicBezTo>
                  <a:cubicBezTo>
                    <a:pt x="164318" y="39879"/>
                    <a:pt x="164284" y="39479"/>
                    <a:pt x="164251" y="39112"/>
                  </a:cubicBezTo>
                  <a:cubicBezTo>
                    <a:pt x="164251" y="39055"/>
                    <a:pt x="164221" y="39035"/>
                    <a:pt x="164187" y="39035"/>
                  </a:cubicBezTo>
                  <a:cubicBezTo>
                    <a:pt x="164140" y="39035"/>
                    <a:pt x="164084" y="39073"/>
                    <a:pt x="164084" y="39112"/>
                  </a:cubicBezTo>
                  <a:cubicBezTo>
                    <a:pt x="164118" y="39579"/>
                    <a:pt x="164184" y="39979"/>
                    <a:pt x="164318" y="40413"/>
                  </a:cubicBezTo>
                  <a:cubicBezTo>
                    <a:pt x="164418" y="40713"/>
                    <a:pt x="164585" y="41080"/>
                    <a:pt x="164851" y="41213"/>
                  </a:cubicBezTo>
                  <a:cubicBezTo>
                    <a:pt x="164685" y="41380"/>
                    <a:pt x="164518" y="41547"/>
                    <a:pt x="164351" y="41647"/>
                  </a:cubicBezTo>
                  <a:cubicBezTo>
                    <a:pt x="163984" y="41480"/>
                    <a:pt x="163917" y="41046"/>
                    <a:pt x="163784" y="40613"/>
                  </a:cubicBezTo>
                  <a:cubicBezTo>
                    <a:pt x="163651" y="40212"/>
                    <a:pt x="163651" y="39745"/>
                    <a:pt x="163584" y="39312"/>
                  </a:cubicBezTo>
                  <a:lnTo>
                    <a:pt x="163584" y="39278"/>
                  </a:lnTo>
                  <a:lnTo>
                    <a:pt x="163951" y="38911"/>
                  </a:lnTo>
                  <a:cubicBezTo>
                    <a:pt x="164618" y="38044"/>
                    <a:pt x="165152" y="37043"/>
                    <a:pt x="165819" y="36109"/>
                  </a:cubicBezTo>
                  <a:cubicBezTo>
                    <a:pt x="166319" y="35409"/>
                    <a:pt x="166853" y="34875"/>
                    <a:pt x="167487" y="34308"/>
                  </a:cubicBezTo>
                  <a:cubicBezTo>
                    <a:pt x="167587" y="34275"/>
                    <a:pt x="167653" y="34241"/>
                    <a:pt x="167754" y="34241"/>
                  </a:cubicBezTo>
                  <a:cubicBezTo>
                    <a:pt x="168487" y="33808"/>
                    <a:pt x="169121" y="33408"/>
                    <a:pt x="169622" y="32707"/>
                  </a:cubicBezTo>
                  <a:cubicBezTo>
                    <a:pt x="169822" y="32373"/>
                    <a:pt x="170022" y="31973"/>
                    <a:pt x="170155" y="31606"/>
                  </a:cubicBezTo>
                  <a:lnTo>
                    <a:pt x="170422" y="30606"/>
                  </a:lnTo>
                  <a:cubicBezTo>
                    <a:pt x="170489" y="30072"/>
                    <a:pt x="170656" y="29738"/>
                    <a:pt x="170922" y="29605"/>
                  </a:cubicBezTo>
                  <a:cubicBezTo>
                    <a:pt x="171089" y="29571"/>
                    <a:pt x="171256" y="29538"/>
                    <a:pt x="171356" y="29538"/>
                  </a:cubicBezTo>
                  <a:close/>
                  <a:moveTo>
                    <a:pt x="17224" y="41269"/>
                  </a:moveTo>
                  <a:cubicBezTo>
                    <a:pt x="17174" y="41269"/>
                    <a:pt x="17121" y="41286"/>
                    <a:pt x="17079" y="41313"/>
                  </a:cubicBezTo>
                  <a:cubicBezTo>
                    <a:pt x="17013" y="41413"/>
                    <a:pt x="17013" y="41547"/>
                    <a:pt x="17146" y="41613"/>
                  </a:cubicBezTo>
                  <a:lnTo>
                    <a:pt x="17213" y="41647"/>
                  </a:lnTo>
                  <a:cubicBezTo>
                    <a:pt x="17246" y="41647"/>
                    <a:pt x="17313" y="41713"/>
                    <a:pt x="17346" y="41713"/>
                  </a:cubicBezTo>
                  <a:cubicBezTo>
                    <a:pt x="17353" y="41717"/>
                    <a:pt x="17362" y="41719"/>
                    <a:pt x="17370" y="41719"/>
                  </a:cubicBezTo>
                  <a:cubicBezTo>
                    <a:pt x="17439" y="41719"/>
                    <a:pt x="17535" y="41610"/>
                    <a:pt x="17446" y="41580"/>
                  </a:cubicBezTo>
                  <a:cubicBezTo>
                    <a:pt x="17446" y="41547"/>
                    <a:pt x="17446" y="41480"/>
                    <a:pt x="17413" y="41447"/>
                  </a:cubicBezTo>
                  <a:lnTo>
                    <a:pt x="17380" y="41380"/>
                  </a:lnTo>
                  <a:cubicBezTo>
                    <a:pt x="17360" y="41302"/>
                    <a:pt x="17295" y="41269"/>
                    <a:pt x="17224" y="41269"/>
                  </a:cubicBezTo>
                  <a:close/>
                  <a:moveTo>
                    <a:pt x="117618" y="35142"/>
                  </a:moveTo>
                  <a:cubicBezTo>
                    <a:pt x="115583" y="37110"/>
                    <a:pt x="112948" y="38111"/>
                    <a:pt x="110446" y="39278"/>
                  </a:cubicBezTo>
                  <a:cubicBezTo>
                    <a:pt x="108782" y="40060"/>
                    <a:pt x="106205" y="41451"/>
                    <a:pt x="104023" y="41451"/>
                  </a:cubicBezTo>
                  <a:cubicBezTo>
                    <a:pt x="103317" y="41451"/>
                    <a:pt x="102652" y="41305"/>
                    <a:pt x="102073" y="40946"/>
                  </a:cubicBezTo>
                  <a:cubicBezTo>
                    <a:pt x="102067" y="40940"/>
                    <a:pt x="102060" y="40937"/>
                    <a:pt x="102053" y="40937"/>
                  </a:cubicBezTo>
                  <a:cubicBezTo>
                    <a:pt x="102020" y="40937"/>
                    <a:pt x="101986" y="40992"/>
                    <a:pt x="102040" y="41046"/>
                  </a:cubicBezTo>
                  <a:cubicBezTo>
                    <a:pt x="102791" y="41567"/>
                    <a:pt x="103591" y="41766"/>
                    <a:pt x="104406" y="41766"/>
                  </a:cubicBezTo>
                  <a:cubicBezTo>
                    <a:pt x="105944" y="41766"/>
                    <a:pt x="107540" y="41056"/>
                    <a:pt x="108978" y="40446"/>
                  </a:cubicBezTo>
                  <a:cubicBezTo>
                    <a:pt x="111980" y="39212"/>
                    <a:pt x="115783" y="37977"/>
                    <a:pt x="117751" y="35276"/>
                  </a:cubicBezTo>
                  <a:cubicBezTo>
                    <a:pt x="117785" y="35209"/>
                    <a:pt x="117718" y="35142"/>
                    <a:pt x="117618" y="35142"/>
                  </a:cubicBezTo>
                  <a:close/>
                  <a:moveTo>
                    <a:pt x="30035" y="40426"/>
                  </a:moveTo>
                  <a:cubicBezTo>
                    <a:pt x="29891" y="40426"/>
                    <a:pt x="29759" y="40617"/>
                    <a:pt x="29888" y="40746"/>
                  </a:cubicBezTo>
                  <a:cubicBezTo>
                    <a:pt x="30189" y="41046"/>
                    <a:pt x="30489" y="41280"/>
                    <a:pt x="30822" y="41480"/>
                  </a:cubicBezTo>
                  <a:cubicBezTo>
                    <a:pt x="30999" y="41606"/>
                    <a:pt x="31291" y="41771"/>
                    <a:pt x="31523" y="41771"/>
                  </a:cubicBezTo>
                  <a:cubicBezTo>
                    <a:pt x="31598" y="41771"/>
                    <a:pt x="31666" y="41754"/>
                    <a:pt x="31723" y="41713"/>
                  </a:cubicBezTo>
                  <a:cubicBezTo>
                    <a:pt x="31823" y="41713"/>
                    <a:pt x="31823" y="41580"/>
                    <a:pt x="31756" y="41547"/>
                  </a:cubicBezTo>
                  <a:cubicBezTo>
                    <a:pt x="31656" y="41447"/>
                    <a:pt x="31590" y="41447"/>
                    <a:pt x="31490" y="41380"/>
                  </a:cubicBezTo>
                  <a:cubicBezTo>
                    <a:pt x="31256" y="41313"/>
                    <a:pt x="31089" y="41280"/>
                    <a:pt x="30923" y="41146"/>
                  </a:cubicBezTo>
                  <a:cubicBezTo>
                    <a:pt x="30656" y="40980"/>
                    <a:pt x="30389" y="40746"/>
                    <a:pt x="30155" y="40479"/>
                  </a:cubicBezTo>
                  <a:cubicBezTo>
                    <a:pt x="30118" y="40442"/>
                    <a:pt x="30076" y="40426"/>
                    <a:pt x="30035" y="40426"/>
                  </a:cubicBezTo>
                  <a:close/>
                  <a:moveTo>
                    <a:pt x="139610" y="41691"/>
                  </a:moveTo>
                  <a:cubicBezTo>
                    <a:pt x="139588" y="41691"/>
                    <a:pt x="139575" y="41755"/>
                    <a:pt x="139600" y="41780"/>
                  </a:cubicBezTo>
                  <a:cubicBezTo>
                    <a:pt x="139607" y="41787"/>
                    <a:pt x="139613" y="41789"/>
                    <a:pt x="139619" y="41789"/>
                  </a:cubicBezTo>
                  <a:cubicBezTo>
                    <a:pt x="139644" y="41789"/>
                    <a:pt x="139660" y="41740"/>
                    <a:pt x="139633" y="41713"/>
                  </a:cubicBezTo>
                  <a:cubicBezTo>
                    <a:pt x="139625" y="41697"/>
                    <a:pt x="139617" y="41691"/>
                    <a:pt x="139610" y="41691"/>
                  </a:cubicBezTo>
                  <a:close/>
                  <a:moveTo>
                    <a:pt x="88535" y="41305"/>
                  </a:moveTo>
                  <a:cubicBezTo>
                    <a:pt x="88316" y="41305"/>
                    <a:pt x="88249" y="41622"/>
                    <a:pt x="88464" y="41713"/>
                  </a:cubicBezTo>
                  <a:cubicBezTo>
                    <a:pt x="88748" y="41788"/>
                    <a:pt x="89100" y="41836"/>
                    <a:pt x="89458" y="41836"/>
                  </a:cubicBezTo>
                  <a:cubicBezTo>
                    <a:pt x="89898" y="41836"/>
                    <a:pt x="90349" y="41764"/>
                    <a:pt x="90699" y="41580"/>
                  </a:cubicBezTo>
                  <a:cubicBezTo>
                    <a:pt x="90758" y="41550"/>
                    <a:pt x="90764" y="41441"/>
                    <a:pt x="90742" y="41441"/>
                  </a:cubicBezTo>
                  <a:cubicBezTo>
                    <a:pt x="90739" y="41441"/>
                    <a:pt x="90736" y="41443"/>
                    <a:pt x="90732" y="41447"/>
                  </a:cubicBezTo>
                  <a:cubicBezTo>
                    <a:pt x="90581" y="41386"/>
                    <a:pt x="90436" y="41367"/>
                    <a:pt x="90293" y="41367"/>
                  </a:cubicBezTo>
                  <a:cubicBezTo>
                    <a:pt x="90119" y="41367"/>
                    <a:pt x="89947" y="41395"/>
                    <a:pt x="89765" y="41413"/>
                  </a:cubicBezTo>
                  <a:cubicBezTo>
                    <a:pt x="89631" y="41424"/>
                    <a:pt x="89498" y="41432"/>
                    <a:pt x="89365" y="41432"/>
                  </a:cubicBezTo>
                  <a:cubicBezTo>
                    <a:pt x="89101" y="41432"/>
                    <a:pt x="88842" y="41402"/>
                    <a:pt x="88597" y="41313"/>
                  </a:cubicBezTo>
                  <a:cubicBezTo>
                    <a:pt x="88575" y="41308"/>
                    <a:pt x="88554" y="41305"/>
                    <a:pt x="88535" y="41305"/>
                  </a:cubicBezTo>
                  <a:close/>
                  <a:moveTo>
                    <a:pt x="53103" y="40274"/>
                  </a:moveTo>
                  <a:cubicBezTo>
                    <a:pt x="52202" y="40274"/>
                    <a:pt x="51315" y="40459"/>
                    <a:pt x="50470" y="40946"/>
                  </a:cubicBezTo>
                  <a:cubicBezTo>
                    <a:pt x="50389" y="41027"/>
                    <a:pt x="50439" y="41174"/>
                    <a:pt x="50532" y="41174"/>
                  </a:cubicBezTo>
                  <a:cubicBezTo>
                    <a:pt x="50553" y="41174"/>
                    <a:pt x="50578" y="41166"/>
                    <a:pt x="50603" y="41146"/>
                  </a:cubicBezTo>
                  <a:cubicBezTo>
                    <a:pt x="51295" y="40786"/>
                    <a:pt x="52028" y="40651"/>
                    <a:pt x="52770" y="40651"/>
                  </a:cubicBezTo>
                  <a:cubicBezTo>
                    <a:pt x="53815" y="40651"/>
                    <a:pt x="54879" y="40920"/>
                    <a:pt x="55874" y="41213"/>
                  </a:cubicBezTo>
                  <a:cubicBezTo>
                    <a:pt x="56650" y="41443"/>
                    <a:pt x="57451" y="41847"/>
                    <a:pt x="58256" y="41847"/>
                  </a:cubicBezTo>
                  <a:cubicBezTo>
                    <a:pt x="58385" y="41847"/>
                    <a:pt x="58514" y="41837"/>
                    <a:pt x="58642" y="41814"/>
                  </a:cubicBezTo>
                  <a:cubicBezTo>
                    <a:pt x="58776" y="41814"/>
                    <a:pt x="58742" y="41647"/>
                    <a:pt x="58642" y="41613"/>
                  </a:cubicBezTo>
                  <a:cubicBezTo>
                    <a:pt x="56908" y="41073"/>
                    <a:pt x="54976" y="40274"/>
                    <a:pt x="53103" y="40274"/>
                  </a:cubicBezTo>
                  <a:close/>
                  <a:moveTo>
                    <a:pt x="33174" y="41319"/>
                  </a:moveTo>
                  <a:cubicBezTo>
                    <a:pt x="33158" y="41319"/>
                    <a:pt x="33138" y="41338"/>
                    <a:pt x="33124" y="41380"/>
                  </a:cubicBezTo>
                  <a:cubicBezTo>
                    <a:pt x="32939" y="41565"/>
                    <a:pt x="32725" y="41751"/>
                    <a:pt x="32456" y="41751"/>
                  </a:cubicBezTo>
                  <a:cubicBezTo>
                    <a:pt x="32434" y="41751"/>
                    <a:pt x="32413" y="41749"/>
                    <a:pt x="32390" y="41747"/>
                  </a:cubicBezTo>
                  <a:cubicBezTo>
                    <a:pt x="32357" y="41747"/>
                    <a:pt x="32290" y="41880"/>
                    <a:pt x="32390" y="41880"/>
                  </a:cubicBezTo>
                  <a:cubicBezTo>
                    <a:pt x="32409" y="41882"/>
                    <a:pt x="32428" y="41883"/>
                    <a:pt x="32447" y="41883"/>
                  </a:cubicBezTo>
                  <a:cubicBezTo>
                    <a:pt x="32754" y="41883"/>
                    <a:pt x="33002" y="41633"/>
                    <a:pt x="33191" y="41413"/>
                  </a:cubicBezTo>
                  <a:cubicBezTo>
                    <a:pt x="33210" y="41355"/>
                    <a:pt x="33196" y="41319"/>
                    <a:pt x="33174" y="41319"/>
                  </a:cubicBezTo>
                  <a:close/>
                  <a:moveTo>
                    <a:pt x="37615" y="41433"/>
                  </a:moveTo>
                  <a:cubicBezTo>
                    <a:pt x="37558" y="41433"/>
                    <a:pt x="37517" y="41456"/>
                    <a:pt x="37494" y="41480"/>
                  </a:cubicBezTo>
                  <a:cubicBezTo>
                    <a:pt x="37427" y="41547"/>
                    <a:pt x="37394" y="41613"/>
                    <a:pt x="37394" y="41647"/>
                  </a:cubicBezTo>
                  <a:cubicBezTo>
                    <a:pt x="37394" y="41747"/>
                    <a:pt x="37427" y="41780"/>
                    <a:pt x="37494" y="41814"/>
                  </a:cubicBezTo>
                  <a:cubicBezTo>
                    <a:pt x="37514" y="41855"/>
                    <a:pt x="37548" y="41883"/>
                    <a:pt x="37594" y="41883"/>
                  </a:cubicBezTo>
                  <a:cubicBezTo>
                    <a:pt x="37622" y="41883"/>
                    <a:pt x="37656" y="41872"/>
                    <a:pt x="37694" y="41847"/>
                  </a:cubicBezTo>
                  <a:cubicBezTo>
                    <a:pt x="37761" y="41814"/>
                    <a:pt x="37827" y="41814"/>
                    <a:pt x="37861" y="41780"/>
                  </a:cubicBezTo>
                  <a:cubicBezTo>
                    <a:pt x="37928" y="41747"/>
                    <a:pt x="37928" y="41613"/>
                    <a:pt x="37861" y="41547"/>
                  </a:cubicBezTo>
                  <a:cubicBezTo>
                    <a:pt x="37827" y="41480"/>
                    <a:pt x="37727" y="41447"/>
                    <a:pt x="37694" y="41447"/>
                  </a:cubicBezTo>
                  <a:cubicBezTo>
                    <a:pt x="37665" y="41437"/>
                    <a:pt x="37638" y="41433"/>
                    <a:pt x="37615" y="41433"/>
                  </a:cubicBezTo>
                  <a:close/>
                  <a:moveTo>
                    <a:pt x="173216" y="41530"/>
                  </a:moveTo>
                  <a:cubicBezTo>
                    <a:pt x="172898" y="41530"/>
                    <a:pt x="172556" y="41633"/>
                    <a:pt x="172290" y="41747"/>
                  </a:cubicBezTo>
                  <a:cubicBezTo>
                    <a:pt x="172201" y="41777"/>
                    <a:pt x="172218" y="41886"/>
                    <a:pt x="172293" y="41886"/>
                  </a:cubicBezTo>
                  <a:cubicBezTo>
                    <a:pt x="172302" y="41886"/>
                    <a:pt x="172313" y="41884"/>
                    <a:pt x="172323" y="41880"/>
                  </a:cubicBezTo>
                  <a:cubicBezTo>
                    <a:pt x="172590" y="41780"/>
                    <a:pt x="172824" y="41713"/>
                    <a:pt x="173057" y="41713"/>
                  </a:cubicBezTo>
                  <a:cubicBezTo>
                    <a:pt x="173358" y="41713"/>
                    <a:pt x="173558" y="41780"/>
                    <a:pt x="173825" y="41880"/>
                  </a:cubicBezTo>
                  <a:cubicBezTo>
                    <a:pt x="173858" y="41880"/>
                    <a:pt x="173925" y="41780"/>
                    <a:pt x="173858" y="41747"/>
                  </a:cubicBezTo>
                  <a:cubicBezTo>
                    <a:pt x="173686" y="41589"/>
                    <a:pt x="173457" y="41530"/>
                    <a:pt x="173216" y="41530"/>
                  </a:cubicBezTo>
                  <a:close/>
                  <a:moveTo>
                    <a:pt x="127992" y="41780"/>
                  </a:moveTo>
                  <a:lnTo>
                    <a:pt x="127958" y="41814"/>
                  </a:lnTo>
                  <a:lnTo>
                    <a:pt x="127958" y="41880"/>
                  </a:lnTo>
                  <a:lnTo>
                    <a:pt x="128059" y="41914"/>
                  </a:lnTo>
                  <a:lnTo>
                    <a:pt x="128125" y="41914"/>
                  </a:lnTo>
                  <a:lnTo>
                    <a:pt x="128159" y="41880"/>
                  </a:lnTo>
                  <a:lnTo>
                    <a:pt x="128125" y="41814"/>
                  </a:lnTo>
                  <a:lnTo>
                    <a:pt x="128059" y="41780"/>
                  </a:lnTo>
                  <a:close/>
                  <a:moveTo>
                    <a:pt x="137418" y="39974"/>
                  </a:moveTo>
                  <a:cubicBezTo>
                    <a:pt x="137412" y="39974"/>
                    <a:pt x="137406" y="39975"/>
                    <a:pt x="137399" y="39979"/>
                  </a:cubicBezTo>
                  <a:cubicBezTo>
                    <a:pt x="136598" y="40379"/>
                    <a:pt x="136098" y="41113"/>
                    <a:pt x="135897" y="41914"/>
                  </a:cubicBezTo>
                  <a:cubicBezTo>
                    <a:pt x="135860" y="41989"/>
                    <a:pt x="135896" y="42032"/>
                    <a:pt x="135947" y="42032"/>
                  </a:cubicBezTo>
                  <a:cubicBezTo>
                    <a:pt x="135987" y="42032"/>
                    <a:pt x="136035" y="42005"/>
                    <a:pt x="136064" y="41947"/>
                  </a:cubicBezTo>
                  <a:cubicBezTo>
                    <a:pt x="136240" y="41244"/>
                    <a:pt x="136647" y="40747"/>
                    <a:pt x="137195" y="40298"/>
                  </a:cubicBezTo>
                  <a:lnTo>
                    <a:pt x="137195" y="40298"/>
                  </a:lnTo>
                  <a:cubicBezTo>
                    <a:pt x="137276" y="40199"/>
                    <a:pt x="137362" y="40103"/>
                    <a:pt x="137451" y="40013"/>
                  </a:cubicBezTo>
                  <a:lnTo>
                    <a:pt x="137451" y="40013"/>
                  </a:lnTo>
                  <a:cubicBezTo>
                    <a:pt x="137447" y="39990"/>
                    <a:pt x="137436" y="39974"/>
                    <a:pt x="137418" y="39974"/>
                  </a:cubicBezTo>
                  <a:close/>
                  <a:moveTo>
                    <a:pt x="15669" y="41676"/>
                  </a:moveTo>
                  <a:cubicBezTo>
                    <a:pt x="15504" y="41676"/>
                    <a:pt x="15323" y="41747"/>
                    <a:pt x="15178" y="41747"/>
                  </a:cubicBezTo>
                  <a:cubicBezTo>
                    <a:pt x="15100" y="41757"/>
                    <a:pt x="15022" y="41761"/>
                    <a:pt x="14943" y="41761"/>
                  </a:cubicBezTo>
                  <a:cubicBezTo>
                    <a:pt x="14755" y="41761"/>
                    <a:pt x="14566" y="41737"/>
                    <a:pt x="14377" y="41713"/>
                  </a:cubicBezTo>
                  <a:cubicBezTo>
                    <a:pt x="14244" y="41713"/>
                    <a:pt x="14211" y="41814"/>
                    <a:pt x="14344" y="41914"/>
                  </a:cubicBezTo>
                  <a:cubicBezTo>
                    <a:pt x="14578" y="41980"/>
                    <a:pt x="14878" y="42047"/>
                    <a:pt x="15178" y="42047"/>
                  </a:cubicBezTo>
                  <a:cubicBezTo>
                    <a:pt x="15411" y="42047"/>
                    <a:pt x="15712" y="42047"/>
                    <a:pt x="15878" y="41880"/>
                  </a:cubicBezTo>
                  <a:cubicBezTo>
                    <a:pt x="15912" y="41814"/>
                    <a:pt x="15912" y="41713"/>
                    <a:pt x="15845" y="41713"/>
                  </a:cubicBezTo>
                  <a:cubicBezTo>
                    <a:pt x="15790" y="41686"/>
                    <a:pt x="15731" y="41676"/>
                    <a:pt x="15669" y="41676"/>
                  </a:cubicBezTo>
                  <a:close/>
                  <a:moveTo>
                    <a:pt x="149502" y="35884"/>
                  </a:moveTo>
                  <a:cubicBezTo>
                    <a:pt x="149643" y="35884"/>
                    <a:pt x="149789" y="35902"/>
                    <a:pt x="149941" y="35943"/>
                  </a:cubicBezTo>
                  <a:cubicBezTo>
                    <a:pt x="149974" y="35943"/>
                    <a:pt x="150074" y="35976"/>
                    <a:pt x="150108" y="35976"/>
                  </a:cubicBezTo>
                  <a:cubicBezTo>
                    <a:pt x="149841" y="35976"/>
                    <a:pt x="149574" y="36043"/>
                    <a:pt x="149307" y="36109"/>
                  </a:cubicBezTo>
                  <a:cubicBezTo>
                    <a:pt x="149174" y="36109"/>
                    <a:pt x="149007" y="36109"/>
                    <a:pt x="148907" y="36143"/>
                  </a:cubicBezTo>
                  <a:cubicBezTo>
                    <a:pt x="148607" y="36243"/>
                    <a:pt x="148406" y="36410"/>
                    <a:pt x="148173" y="36610"/>
                  </a:cubicBezTo>
                  <a:cubicBezTo>
                    <a:pt x="148106" y="36643"/>
                    <a:pt x="148073" y="36710"/>
                    <a:pt x="147973" y="36743"/>
                  </a:cubicBezTo>
                  <a:cubicBezTo>
                    <a:pt x="147639" y="36910"/>
                    <a:pt x="147272" y="37077"/>
                    <a:pt x="146939" y="37277"/>
                  </a:cubicBezTo>
                  <a:cubicBezTo>
                    <a:pt x="146839" y="37277"/>
                    <a:pt x="146772" y="37277"/>
                    <a:pt x="146672" y="37310"/>
                  </a:cubicBezTo>
                  <a:cubicBezTo>
                    <a:pt x="146138" y="37477"/>
                    <a:pt x="145905" y="37944"/>
                    <a:pt x="145738" y="38444"/>
                  </a:cubicBezTo>
                  <a:cubicBezTo>
                    <a:pt x="145338" y="39378"/>
                    <a:pt x="145805" y="40413"/>
                    <a:pt x="145671" y="41380"/>
                  </a:cubicBezTo>
                  <a:cubicBezTo>
                    <a:pt x="145638" y="41580"/>
                    <a:pt x="145604" y="41814"/>
                    <a:pt x="145504" y="42047"/>
                  </a:cubicBezTo>
                  <a:cubicBezTo>
                    <a:pt x="145638" y="41080"/>
                    <a:pt x="145237" y="40246"/>
                    <a:pt x="145171" y="39378"/>
                  </a:cubicBezTo>
                  <a:cubicBezTo>
                    <a:pt x="145137" y="38711"/>
                    <a:pt x="145271" y="38044"/>
                    <a:pt x="145805" y="37611"/>
                  </a:cubicBezTo>
                  <a:cubicBezTo>
                    <a:pt x="146171" y="37310"/>
                    <a:pt x="146672" y="37244"/>
                    <a:pt x="147105" y="37043"/>
                  </a:cubicBezTo>
                  <a:cubicBezTo>
                    <a:pt x="147885" y="36639"/>
                    <a:pt x="148590" y="35884"/>
                    <a:pt x="149502" y="35884"/>
                  </a:cubicBezTo>
                  <a:close/>
                  <a:moveTo>
                    <a:pt x="142469" y="41380"/>
                  </a:moveTo>
                  <a:cubicBezTo>
                    <a:pt x="142435" y="41447"/>
                    <a:pt x="142335" y="41547"/>
                    <a:pt x="142302" y="41613"/>
                  </a:cubicBezTo>
                  <a:cubicBezTo>
                    <a:pt x="142269" y="41747"/>
                    <a:pt x="142135" y="41814"/>
                    <a:pt x="142069" y="41914"/>
                  </a:cubicBezTo>
                  <a:cubicBezTo>
                    <a:pt x="141985" y="41970"/>
                    <a:pt x="142041" y="42096"/>
                    <a:pt x="142101" y="42096"/>
                  </a:cubicBezTo>
                  <a:cubicBezTo>
                    <a:pt x="142113" y="42096"/>
                    <a:pt x="142125" y="42091"/>
                    <a:pt x="142135" y="42080"/>
                  </a:cubicBezTo>
                  <a:cubicBezTo>
                    <a:pt x="142302" y="41947"/>
                    <a:pt x="142569" y="41713"/>
                    <a:pt x="142569" y="41413"/>
                  </a:cubicBezTo>
                  <a:lnTo>
                    <a:pt x="142469" y="41380"/>
                  </a:lnTo>
                  <a:close/>
                  <a:moveTo>
                    <a:pt x="11976" y="41613"/>
                  </a:moveTo>
                  <a:cubicBezTo>
                    <a:pt x="11675" y="41613"/>
                    <a:pt x="11675" y="42114"/>
                    <a:pt x="11976" y="42114"/>
                  </a:cubicBezTo>
                  <a:cubicBezTo>
                    <a:pt x="12309" y="42114"/>
                    <a:pt x="12309" y="41613"/>
                    <a:pt x="11976" y="41613"/>
                  </a:cubicBezTo>
                  <a:close/>
                  <a:moveTo>
                    <a:pt x="54396" y="41670"/>
                  </a:moveTo>
                  <a:cubicBezTo>
                    <a:pt x="54333" y="41670"/>
                    <a:pt x="54269" y="41682"/>
                    <a:pt x="54206" y="41713"/>
                  </a:cubicBezTo>
                  <a:cubicBezTo>
                    <a:pt x="54106" y="41713"/>
                    <a:pt x="54106" y="41780"/>
                    <a:pt x="54172" y="41814"/>
                  </a:cubicBezTo>
                  <a:cubicBezTo>
                    <a:pt x="54339" y="42047"/>
                    <a:pt x="54573" y="42080"/>
                    <a:pt x="54806" y="42114"/>
                  </a:cubicBezTo>
                  <a:cubicBezTo>
                    <a:pt x="54940" y="42114"/>
                    <a:pt x="55040" y="42047"/>
                    <a:pt x="55040" y="41947"/>
                  </a:cubicBezTo>
                  <a:cubicBezTo>
                    <a:pt x="55040" y="41814"/>
                    <a:pt x="54940" y="41747"/>
                    <a:pt x="54806" y="41747"/>
                  </a:cubicBezTo>
                  <a:cubicBezTo>
                    <a:pt x="54670" y="41724"/>
                    <a:pt x="54533" y="41670"/>
                    <a:pt x="54396" y="41670"/>
                  </a:cubicBezTo>
                  <a:close/>
                  <a:moveTo>
                    <a:pt x="51914" y="41262"/>
                  </a:moveTo>
                  <a:cubicBezTo>
                    <a:pt x="51118" y="41262"/>
                    <a:pt x="50304" y="41541"/>
                    <a:pt x="49669" y="41980"/>
                  </a:cubicBezTo>
                  <a:cubicBezTo>
                    <a:pt x="49591" y="42032"/>
                    <a:pt x="49594" y="42145"/>
                    <a:pt x="49662" y="42145"/>
                  </a:cubicBezTo>
                  <a:cubicBezTo>
                    <a:pt x="49682" y="42145"/>
                    <a:pt x="49706" y="42136"/>
                    <a:pt x="49736" y="42114"/>
                  </a:cubicBezTo>
                  <a:cubicBezTo>
                    <a:pt x="50770" y="41747"/>
                    <a:pt x="51704" y="41547"/>
                    <a:pt x="52771" y="41480"/>
                  </a:cubicBezTo>
                  <a:cubicBezTo>
                    <a:pt x="52838" y="41480"/>
                    <a:pt x="52872" y="41413"/>
                    <a:pt x="52771" y="41380"/>
                  </a:cubicBezTo>
                  <a:cubicBezTo>
                    <a:pt x="52494" y="41299"/>
                    <a:pt x="52205" y="41262"/>
                    <a:pt x="51914" y="41262"/>
                  </a:cubicBezTo>
                  <a:close/>
                  <a:moveTo>
                    <a:pt x="96569" y="42114"/>
                  </a:moveTo>
                  <a:cubicBezTo>
                    <a:pt x="96636" y="42114"/>
                    <a:pt x="96736" y="42147"/>
                    <a:pt x="96870" y="42147"/>
                  </a:cubicBezTo>
                  <a:cubicBezTo>
                    <a:pt x="96736" y="42147"/>
                    <a:pt x="96603" y="42214"/>
                    <a:pt x="96436" y="42214"/>
                  </a:cubicBezTo>
                  <a:cubicBezTo>
                    <a:pt x="96469" y="42147"/>
                    <a:pt x="96536" y="42114"/>
                    <a:pt x="96569" y="42114"/>
                  </a:cubicBezTo>
                  <a:close/>
                  <a:moveTo>
                    <a:pt x="163417" y="39479"/>
                  </a:moveTo>
                  <a:cubicBezTo>
                    <a:pt x="163484" y="40046"/>
                    <a:pt x="163584" y="41647"/>
                    <a:pt x="164184" y="41914"/>
                  </a:cubicBezTo>
                  <a:cubicBezTo>
                    <a:pt x="164018" y="41947"/>
                    <a:pt x="163851" y="42080"/>
                    <a:pt x="163751" y="42214"/>
                  </a:cubicBezTo>
                  <a:cubicBezTo>
                    <a:pt x="163017" y="41747"/>
                    <a:pt x="162917" y="40546"/>
                    <a:pt x="162950" y="39779"/>
                  </a:cubicBezTo>
                  <a:cubicBezTo>
                    <a:pt x="163117" y="39712"/>
                    <a:pt x="163250" y="39579"/>
                    <a:pt x="163417" y="39479"/>
                  </a:cubicBezTo>
                  <a:close/>
                  <a:moveTo>
                    <a:pt x="121420" y="36977"/>
                  </a:moveTo>
                  <a:cubicBezTo>
                    <a:pt x="119986" y="37210"/>
                    <a:pt x="118685" y="38311"/>
                    <a:pt x="117751" y="39378"/>
                  </a:cubicBezTo>
                  <a:cubicBezTo>
                    <a:pt x="117017" y="40112"/>
                    <a:pt x="116083" y="41113"/>
                    <a:pt x="116784" y="42147"/>
                  </a:cubicBezTo>
                  <a:cubicBezTo>
                    <a:pt x="116821" y="42196"/>
                    <a:pt x="116871" y="42218"/>
                    <a:pt x="116916" y="42218"/>
                  </a:cubicBezTo>
                  <a:cubicBezTo>
                    <a:pt x="116995" y="42218"/>
                    <a:pt x="117060" y="42153"/>
                    <a:pt x="117017" y="42047"/>
                  </a:cubicBezTo>
                  <a:cubicBezTo>
                    <a:pt x="116617" y="40880"/>
                    <a:pt x="117551" y="39812"/>
                    <a:pt x="118285" y="39112"/>
                  </a:cubicBezTo>
                  <a:cubicBezTo>
                    <a:pt x="119252" y="38144"/>
                    <a:pt x="120153" y="37410"/>
                    <a:pt x="121454" y="37077"/>
                  </a:cubicBezTo>
                  <a:cubicBezTo>
                    <a:pt x="121487" y="37077"/>
                    <a:pt x="121454" y="36977"/>
                    <a:pt x="121420" y="36977"/>
                  </a:cubicBezTo>
                  <a:close/>
                  <a:moveTo>
                    <a:pt x="139204" y="40674"/>
                  </a:moveTo>
                  <a:cubicBezTo>
                    <a:pt x="138474" y="40674"/>
                    <a:pt x="137793" y="41631"/>
                    <a:pt x="137610" y="42242"/>
                  </a:cubicBezTo>
                  <a:lnTo>
                    <a:pt x="137610" y="42242"/>
                  </a:lnTo>
                  <a:cubicBezTo>
                    <a:pt x="137646" y="42248"/>
                    <a:pt x="137681" y="42254"/>
                    <a:pt x="137717" y="42261"/>
                  </a:cubicBezTo>
                  <a:lnTo>
                    <a:pt x="137717" y="42261"/>
                  </a:lnTo>
                  <a:cubicBezTo>
                    <a:pt x="137856" y="41884"/>
                    <a:pt x="138112" y="41567"/>
                    <a:pt x="138399" y="41280"/>
                  </a:cubicBezTo>
                  <a:cubicBezTo>
                    <a:pt x="138684" y="41021"/>
                    <a:pt x="138968" y="40923"/>
                    <a:pt x="139315" y="40923"/>
                  </a:cubicBezTo>
                  <a:cubicBezTo>
                    <a:pt x="139415" y="40923"/>
                    <a:pt x="139521" y="40931"/>
                    <a:pt x="139633" y="40946"/>
                  </a:cubicBezTo>
                  <a:cubicBezTo>
                    <a:pt x="139647" y="40951"/>
                    <a:pt x="139660" y="40953"/>
                    <a:pt x="139671" y="40953"/>
                  </a:cubicBezTo>
                  <a:cubicBezTo>
                    <a:pt x="139740" y="40953"/>
                    <a:pt x="139753" y="40870"/>
                    <a:pt x="139667" y="40813"/>
                  </a:cubicBezTo>
                  <a:cubicBezTo>
                    <a:pt x="139513" y="40716"/>
                    <a:pt x="139357" y="40674"/>
                    <a:pt x="139204" y="40674"/>
                  </a:cubicBezTo>
                  <a:close/>
                  <a:moveTo>
                    <a:pt x="136475" y="35254"/>
                  </a:moveTo>
                  <a:cubicBezTo>
                    <a:pt x="136446" y="35254"/>
                    <a:pt x="136417" y="35270"/>
                    <a:pt x="136398" y="35309"/>
                  </a:cubicBezTo>
                  <a:cubicBezTo>
                    <a:pt x="135764" y="36109"/>
                    <a:pt x="135631" y="37477"/>
                    <a:pt x="135330" y="38411"/>
                  </a:cubicBezTo>
                  <a:cubicBezTo>
                    <a:pt x="134930" y="39612"/>
                    <a:pt x="134330" y="41980"/>
                    <a:pt x="132762" y="41980"/>
                  </a:cubicBezTo>
                  <a:cubicBezTo>
                    <a:pt x="132628" y="42047"/>
                    <a:pt x="132595" y="42214"/>
                    <a:pt x="132729" y="42247"/>
                  </a:cubicBezTo>
                  <a:cubicBezTo>
                    <a:pt x="132811" y="42260"/>
                    <a:pt x="132891" y="42266"/>
                    <a:pt x="132970" y="42266"/>
                  </a:cubicBezTo>
                  <a:cubicBezTo>
                    <a:pt x="134090" y="42266"/>
                    <a:pt x="134756" y="40981"/>
                    <a:pt x="135130" y="40046"/>
                  </a:cubicBezTo>
                  <a:cubicBezTo>
                    <a:pt x="135731" y="38611"/>
                    <a:pt x="136298" y="36943"/>
                    <a:pt x="136598" y="35442"/>
                  </a:cubicBezTo>
                  <a:cubicBezTo>
                    <a:pt x="136622" y="35348"/>
                    <a:pt x="136545" y="35254"/>
                    <a:pt x="136475" y="35254"/>
                  </a:cubicBezTo>
                  <a:close/>
                  <a:moveTo>
                    <a:pt x="137465" y="37777"/>
                  </a:moveTo>
                  <a:lnTo>
                    <a:pt x="137465" y="37777"/>
                  </a:lnTo>
                  <a:cubicBezTo>
                    <a:pt x="137198" y="38278"/>
                    <a:pt x="136965" y="38778"/>
                    <a:pt x="136831" y="39278"/>
                  </a:cubicBezTo>
                  <a:cubicBezTo>
                    <a:pt x="136806" y="39380"/>
                    <a:pt x="136858" y="39424"/>
                    <a:pt x="136885" y="39424"/>
                  </a:cubicBezTo>
                  <a:cubicBezTo>
                    <a:pt x="136893" y="39424"/>
                    <a:pt x="136898" y="39420"/>
                    <a:pt x="136898" y="39412"/>
                  </a:cubicBezTo>
                  <a:cubicBezTo>
                    <a:pt x="137132" y="39112"/>
                    <a:pt x="137298" y="38745"/>
                    <a:pt x="137465" y="38311"/>
                  </a:cubicBezTo>
                  <a:lnTo>
                    <a:pt x="137465" y="38311"/>
                  </a:lnTo>
                  <a:cubicBezTo>
                    <a:pt x="137465" y="38378"/>
                    <a:pt x="137432" y="38411"/>
                    <a:pt x="137432" y="38444"/>
                  </a:cubicBezTo>
                  <a:cubicBezTo>
                    <a:pt x="137298" y="38878"/>
                    <a:pt x="137198" y="39579"/>
                    <a:pt x="137665" y="39812"/>
                  </a:cubicBezTo>
                  <a:cubicBezTo>
                    <a:pt x="137592" y="39876"/>
                    <a:pt x="137520" y="39943"/>
                    <a:pt x="137451" y="40013"/>
                  </a:cubicBezTo>
                  <a:lnTo>
                    <a:pt x="137451" y="40013"/>
                  </a:lnTo>
                  <a:cubicBezTo>
                    <a:pt x="137458" y="40047"/>
                    <a:pt x="137450" y="40094"/>
                    <a:pt x="137432" y="40112"/>
                  </a:cubicBezTo>
                  <a:cubicBezTo>
                    <a:pt x="137350" y="40174"/>
                    <a:pt x="137271" y="40235"/>
                    <a:pt x="137195" y="40298"/>
                  </a:cubicBezTo>
                  <a:lnTo>
                    <a:pt x="137195" y="40298"/>
                  </a:lnTo>
                  <a:cubicBezTo>
                    <a:pt x="136711" y="40885"/>
                    <a:pt x="136362" y="41606"/>
                    <a:pt x="136131" y="42247"/>
                  </a:cubicBezTo>
                  <a:cubicBezTo>
                    <a:pt x="135897" y="42247"/>
                    <a:pt x="135631" y="42247"/>
                    <a:pt x="135430" y="42281"/>
                  </a:cubicBezTo>
                  <a:cubicBezTo>
                    <a:pt x="135464" y="42114"/>
                    <a:pt x="135564" y="41947"/>
                    <a:pt x="135597" y="41780"/>
                  </a:cubicBezTo>
                  <a:cubicBezTo>
                    <a:pt x="136098" y="40946"/>
                    <a:pt x="136598" y="39979"/>
                    <a:pt x="136831" y="39045"/>
                  </a:cubicBezTo>
                  <a:cubicBezTo>
                    <a:pt x="136998" y="38778"/>
                    <a:pt x="137132" y="38478"/>
                    <a:pt x="137198" y="38211"/>
                  </a:cubicBezTo>
                  <a:cubicBezTo>
                    <a:pt x="137298" y="38078"/>
                    <a:pt x="137365" y="37944"/>
                    <a:pt x="137465" y="37777"/>
                  </a:cubicBezTo>
                  <a:close/>
                  <a:moveTo>
                    <a:pt x="43905" y="41410"/>
                  </a:moveTo>
                  <a:cubicBezTo>
                    <a:pt x="43778" y="41410"/>
                    <a:pt x="43684" y="41606"/>
                    <a:pt x="43765" y="41713"/>
                  </a:cubicBezTo>
                  <a:cubicBezTo>
                    <a:pt x="43932" y="41814"/>
                    <a:pt x="44065" y="41947"/>
                    <a:pt x="44232" y="42080"/>
                  </a:cubicBezTo>
                  <a:cubicBezTo>
                    <a:pt x="44365" y="42214"/>
                    <a:pt x="44532" y="42314"/>
                    <a:pt x="44699" y="42314"/>
                  </a:cubicBezTo>
                  <a:cubicBezTo>
                    <a:pt x="44732" y="42314"/>
                    <a:pt x="44766" y="42247"/>
                    <a:pt x="44766" y="42214"/>
                  </a:cubicBezTo>
                  <a:cubicBezTo>
                    <a:pt x="44732" y="42047"/>
                    <a:pt x="44599" y="41914"/>
                    <a:pt x="44499" y="41780"/>
                  </a:cubicBezTo>
                  <a:cubicBezTo>
                    <a:pt x="44332" y="41713"/>
                    <a:pt x="44165" y="41580"/>
                    <a:pt x="43999" y="41447"/>
                  </a:cubicBezTo>
                  <a:cubicBezTo>
                    <a:pt x="43967" y="41421"/>
                    <a:pt x="43935" y="41410"/>
                    <a:pt x="43905" y="41410"/>
                  </a:cubicBezTo>
                  <a:close/>
                  <a:moveTo>
                    <a:pt x="151728" y="41890"/>
                  </a:moveTo>
                  <a:cubicBezTo>
                    <a:pt x="151540" y="41890"/>
                    <a:pt x="151334" y="42011"/>
                    <a:pt x="151175" y="42147"/>
                  </a:cubicBezTo>
                  <a:cubicBezTo>
                    <a:pt x="151125" y="42222"/>
                    <a:pt x="151188" y="42316"/>
                    <a:pt x="151250" y="42316"/>
                  </a:cubicBezTo>
                  <a:cubicBezTo>
                    <a:pt x="151271" y="42316"/>
                    <a:pt x="151292" y="42306"/>
                    <a:pt x="151308" y="42281"/>
                  </a:cubicBezTo>
                  <a:cubicBezTo>
                    <a:pt x="151409" y="42214"/>
                    <a:pt x="151475" y="42147"/>
                    <a:pt x="151609" y="42114"/>
                  </a:cubicBezTo>
                  <a:cubicBezTo>
                    <a:pt x="151631" y="42103"/>
                    <a:pt x="151661" y="42099"/>
                    <a:pt x="151695" y="42099"/>
                  </a:cubicBezTo>
                  <a:cubicBezTo>
                    <a:pt x="151764" y="42099"/>
                    <a:pt x="151853" y="42114"/>
                    <a:pt x="151942" y="42114"/>
                  </a:cubicBezTo>
                  <a:cubicBezTo>
                    <a:pt x="151976" y="42114"/>
                    <a:pt x="152009" y="42080"/>
                    <a:pt x="151976" y="41980"/>
                  </a:cubicBezTo>
                  <a:cubicBezTo>
                    <a:pt x="151901" y="41917"/>
                    <a:pt x="151816" y="41890"/>
                    <a:pt x="151728" y="41890"/>
                  </a:cubicBezTo>
                  <a:close/>
                  <a:moveTo>
                    <a:pt x="157899" y="35685"/>
                  </a:moveTo>
                  <a:cubicBezTo>
                    <a:pt x="157832" y="35685"/>
                    <a:pt x="157767" y="35763"/>
                    <a:pt x="157813" y="35809"/>
                  </a:cubicBezTo>
                  <a:cubicBezTo>
                    <a:pt x="158013" y="36143"/>
                    <a:pt x="158280" y="36543"/>
                    <a:pt x="158514" y="36943"/>
                  </a:cubicBezTo>
                  <a:cubicBezTo>
                    <a:pt x="159014" y="38611"/>
                    <a:pt x="159514" y="40413"/>
                    <a:pt x="158780" y="42080"/>
                  </a:cubicBezTo>
                  <a:cubicBezTo>
                    <a:pt x="158712" y="42217"/>
                    <a:pt x="158815" y="42323"/>
                    <a:pt x="158919" y="42323"/>
                  </a:cubicBezTo>
                  <a:cubicBezTo>
                    <a:pt x="158967" y="42323"/>
                    <a:pt x="159016" y="42300"/>
                    <a:pt x="159047" y="42247"/>
                  </a:cubicBezTo>
                  <a:cubicBezTo>
                    <a:pt x="159448" y="41647"/>
                    <a:pt x="159648" y="41080"/>
                    <a:pt x="159681" y="40413"/>
                  </a:cubicBezTo>
                  <a:cubicBezTo>
                    <a:pt x="159815" y="40046"/>
                    <a:pt x="159781" y="39545"/>
                    <a:pt x="159648" y="39112"/>
                  </a:cubicBezTo>
                  <a:cubicBezTo>
                    <a:pt x="159481" y="37877"/>
                    <a:pt x="158881" y="36610"/>
                    <a:pt x="158213" y="35709"/>
                  </a:cubicBezTo>
                  <a:cubicBezTo>
                    <a:pt x="158180" y="35709"/>
                    <a:pt x="158147" y="35709"/>
                    <a:pt x="158147" y="35743"/>
                  </a:cubicBezTo>
                  <a:cubicBezTo>
                    <a:pt x="158180" y="35909"/>
                    <a:pt x="158213" y="36043"/>
                    <a:pt x="158280" y="36210"/>
                  </a:cubicBezTo>
                  <a:cubicBezTo>
                    <a:pt x="158180" y="36043"/>
                    <a:pt x="158113" y="35876"/>
                    <a:pt x="157980" y="35743"/>
                  </a:cubicBezTo>
                  <a:cubicBezTo>
                    <a:pt x="157959" y="35701"/>
                    <a:pt x="157929" y="35685"/>
                    <a:pt x="157899" y="35685"/>
                  </a:cubicBezTo>
                  <a:close/>
                  <a:moveTo>
                    <a:pt x="107720" y="15975"/>
                  </a:moveTo>
                  <a:cubicBezTo>
                    <a:pt x="108257" y="15975"/>
                    <a:pt x="108781" y="16279"/>
                    <a:pt x="109245" y="16562"/>
                  </a:cubicBezTo>
                  <a:cubicBezTo>
                    <a:pt x="110313" y="17196"/>
                    <a:pt x="111313" y="17930"/>
                    <a:pt x="112414" y="18497"/>
                  </a:cubicBezTo>
                  <a:cubicBezTo>
                    <a:pt x="113215" y="18931"/>
                    <a:pt x="113982" y="19297"/>
                    <a:pt x="114782" y="19698"/>
                  </a:cubicBezTo>
                  <a:cubicBezTo>
                    <a:pt x="115316" y="20031"/>
                    <a:pt x="115883" y="20398"/>
                    <a:pt x="116417" y="20732"/>
                  </a:cubicBezTo>
                  <a:cubicBezTo>
                    <a:pt x="117651" y="21566"/>
                    <a:pt x="119052" y="22133"/>
                    <a:pt x="120320" y="22933"/>
                  </a:cubicBezTo>
                  <a:cubicBezTo>
                    <a:pt x="120420" y="22967"/>
                    <a:pt x="120453" y="23033"/>
                    <a:pt x="120520" y="23067"/>
                  </a:cubicBezTo>
                  <a:cubicBezTo>
                    <a:pt x="121787" y="24068"/>
                    <a:pt x="122855" y="25268"/>
                    <a:pt x="123255" y="26803"/>
                  </a:cubicBezTo>
                  <a:cubicBezTo>
                    <a:pt x="123622" y="28204"/>
                    <a:pt x="123288" y="29538"/>
                    <a:pt x="122788" y="30806"/>
                  </a:cubicBezTo>
                  <a:cubicBezTo>
                    <a:pt x="122655" y="31039"/>
                    <a:pt x="122621" y="31239"/>
                    <a:pt x="122521" y="31439"/>
                  </a:cubicBezTo>
                  <a:cubicBezTo>
                    <a:pt x="121821" y="33041"/>
                    <a:pt x="120853" y="34442"/>
                    <a:pt x="119653" y="35642"/>
                  </a:cubicBezTo>
                  <a:cubicBezTo>
                    <a:pt x="118418" y="36910"/>
                    <a:pt x="117017" y="37944"/>
                    <a:pt x="115583" y="38778"/>
                  </a:cubicBezTo>
                  <a:cubicBezTo>
                    <a:pt x="115483" y="38778"/>
                    <a:pt x="115416" y="38778"/>
                    <a:pt x="115349" y="38811"/>
                  </a:cubicBezTo>
                  <a:cubicBezTo>
                    <a:pt x="115116" y="38978"/>
                    <a:pt x="114816" y="39145"/>
                    <a:pt x="114582" y="39312"/>
                  </a:cubicBezTo>
                  <a:cubicBezTo>
                    <a:pt x="113348" y="39946"/>
                    <a:pt x="112080" y="40446"/>
                    <a:pt x="110746" y="40846"/>
                  </a:cubicBezTo>
                  <a:cubicBezTo>
                    <a:pt x="108432" y="41568"/>
                    <a:pt x="105847" y="42343"/>
                    <a:pt x="103332" y="42343"/>
                  </a:cubicBezTo>
                  <a:cubicBezTo>
                    <a:pt x="103056" y="42343"/>
                    <a:pt x="102781" y="42334"/>
                    <a:pt x="102507" y="42314"/>
                  </a:cubicBezTo>
                  <a:cubicBezTo>
                    <a:pt x="102474" y="42314"/>
                    <a:pt x="102440" y="42281"/>
                    <a:pt x="102407" y="42281"/>
                  </a:cubicBezTo>
                  <a:cubicBezTo>
                    <a:pt x="102340" y="42264"/>
                    <a:pt x="102282" y="42256"/>
                    <a:pt x="102232" y="42256"/>
                  </a:cubicBezTo>
                  <a:cubicBezTo>
                    <a:pt x="102182" y="42256"/>
                    <a:pt x="102140" y="42264"/>
                    <a:pt x="102107" y="42281"/>
                  </a:cubicBezTo>
                  <a:cubicBezTo>
                    <a:pt x="101940" y="42281"/>
                    <a:pt x="101806" y="42247"/>
                    <a:pt x="101640" y="42214"/>
                  </a:cubicBezTo>
                  <a:cubicBezTo>
                    <a:pt x="99972" y="41914"/>
                    <a:pt x="98671" y="40946"/>
                    <a:pt x="98271" y="39245"/>
                  </a:cubicBezTo>
                  <a:cubicBezTo>
                    <a:pt x="98104" y="38478"/>
                    <a:pt x="98070" y="37711"/>
                    <a:pt x="97970" y="36943"/>
                  </a:cubicBezTo>
                  <a:cubicBezTo>
                    <a:pt x="97904" y="36043"/>
                    <a:pt x="97670" y="35075"/>
                    <a:pt x="97570" y="34141"/>
                  </a:cubicBezTo>
                  <a:cubicBezTo>
                    <a:pt x="97270" y="32207"/>
                    <a:pt x="97136" y="30139"/>
                    <a:pt x="96970" y="28137"/>
                  </a:cubicBezTo>
                  <a:cubicBezTo>
                    <a:pt x="96903" y="27236"/>
                    <a:pt x="96903" y="26369"/>
                    <a:pt x="97237" y="25569"/>
                  </a:cubicBezTo>
                  <a:cubicBezTo>
                    <a:pt x="97670" y="24901"/>
                    <a:pt x="98337" y="24301"/>
                    <a:pt x="98938" y="23734"/>
                  </a:cubicBezTo>
                  <a:cubicBezTo>
                    <a:pt x="99738" y="22933"/>
                    <a:pt x="100506" y="22200"/>
                    <a:pt x="101306" y="21399"/>
                  </a:cubicBezTo>
                  <a:cubicBezTo>
                    <a:pt x="102740" y="20065"/>
                    <a:pt x="104108" y="18730"/>
                    <a:pt x="105476" y="17363"/>
                  </a:cubicBezTo>
                  <a:cubicBezTo>
                    <a:pt x="106043" y="16896"/>
                    <a:pt x="106577" y="16295"/>
                    <a:pt x="107244" y="16062"/>
                  </a:cubicBezTo>
                  <a:cubicBezTo>
                    <a:pt x="107403" y="16001"/>
                    <a:pt x="107562" y="15975"/>
                    <a:pt x="107720" y="15975"/>
                  </a:cubicBezTo>
                  <a:close/>
                  <a:moveTo>
                    <a:pt x="73587" y="39040"/>
                  </a:moveTo>
                  <a:cubicBezTo>
                    <a:pt x="73457" y="39040"/>
                    <a:pt x="73326" y="39152"/>
                    <a:pt x="73386" y="39312"/>
                  </a:cubicBezTo>
                  <a:cubicBezTo>
                    <a:pt x="73786" y="41146"/>
                    <a:pt x="75921" y="41647"/>
                    <a:pt x="77589" y="41914"/>
                  </a:cubicBezTo>
                  <a:cubicBezTo>
                    <a:pt x="79199" y="42159"/>
                    <a:pt x="80910" y="42349"/>
                    <a:pt x="82606" y="42349"/>
                  </a:cubicBezTo>
                  <a:cubicBezTo>
                    <a:pt x="84143" y="42349"/>
                    <a:pt x="85669" y="42193"/>
                    <a:pt x="87096" y="41780"/>
                  </a:cubicBezTo>
                  <a:cubicBezTo>
                    <a:pt x="87163" y="41747"/>
                    <a:pt x="87163" y="41613"/>
                    <a:pt x="87096" y="41613"/>
                  </a:cubicBezTo>
                  <a:cubicBezTo>
                    <a:pt x="86749" y="41551"/>
                    <a:pt x="86410" y="41529"/>
                    <a:pt x="86074" y="41529"/>
                  </a:cubicBezTo>
                  <a:cubicBezTo>
                    <a:pt x="85267" y="41529"/>
                    <a:pt x="84479" y="41656"/>
                    <a:pt x="83658" y="41656"/>
                  </a:cubicBezTo>
                  <a:cubicBezTo>
                    <a:pt x="83537" y="41656"/>
                    <a:pt x="83416" y="41653"/>
                    <a:pt x="83293" y="41647"/>
                  </a:cubicBezTo>
                  <a:cubicBezTo>
                    <a:pt x="82092" y="41647"/>
                    <a:pt x="80892" y="41447"/>
                    <a:pt x="79691" y="41413"/>
                  </a:cubicBezTo>
                  <a:cubicBezTo>
                    <a:pt x="77889" y="41380"/>
                    <a:pt x="74420" y="41380"/>
                    <a:pt x="73786" y="39212"/>
                  </a:cubicBezTo>
                  <a:cubicBezTo>
                    <a:pt x="73760" y="39091"/>
                    <a:pt x="73673" y="39040"/>
                    <a:pt x="73587" y="39040"/>
                  </a:cubicBezTo>
                  <a:close/>
                  <a:moveTo>
                    <a:pt x="59257" y="41697"/>
                  </a:moveTo>
                  <a:cubicBezTo>
                    <a:pt x="59121" y="41697"/>
                    <a:pt x="59044" y="41901"/>
                    <a:pt x="59176" y="41980"/>
                  </a:cubicBezTo>
                  <a:cubicBezTo>
                    <a:pt x="59276" y="42080"/>
                    <a:pt x="59410" y="42147"/>
                    <a:pt x="59543" y="42214"/>
                  </a:cubicBezTo>
                  <a:cubicBezTo>
                    <a:pt x="59610" y="42281"/>
                    <a:pt x="59710" y="42381"/>
                    <a:pt x="59843" y="42447"/>
                  </a:cubicBezTo>
                  <a:lnTo>
                    <a:pt x="59910" y="42447"/>
                  </a:lnTo>
                  <a:cubicBezTo>
                    <a:pt x="60077" y="42114"/>
                    <a:pt x="59576" y="41914"/>
                    <a:pt x="59376" y="41747"/>
                  </a:cubicBezTo>
                  <a:cubicBezTo>
                    <a:pt x="59334" y="41712"/>
                    <a:pt x="59294" y="41697"/>
                    <a:pt x="59257" y="41697"/>
                  </a:cubicBezTo>
                  <a:close/>
                  <a:moveTo>
                    <a:pt x="71118" y="42214"/>
                  </a:moveTo>
                  <a:cubicBezTo>
                    <a:pt x="71518" y="42281"/>
                    <a:pt x="71885" y="42314"/>
                    <a:pt x="72185" y="42414"/>
                  </a:cubicBezTo>
                  <a:lnTo>
                    <a:pt x="72252" y="42481"/>
                  </a:lnTo>
                  <a:cubicBezTo>
                    <a:pt x="71852" y="42414"/>
                    <a:pt x="71418" y="42281"/>
                    <a:pt x="71018" y="42247"/>
                  </a:cubicBezTo>
                  <a:cubicBezTo>
                    <a:pt x="71085" y="42214"/>
                    <a:pt x="71085" y="42214"/>
                    <a:pt x="71118" y="42214"/>
                  </a:cubicBezTo>
                  <a:close/>
                  <a:moveTo>
                    <a:pt x="55848" y="41909"/>
                  </a:moveTo>
                  <a:cubicBezTo>
                    <a:pt x="55768" y="41909"/>
                    <a:pt x="55743" y="42050"/>
                    <a:pt x="55774" y="42080"/>
                  </a:cubicBezTo>
                  <a:cubicBezTo>
                    <a:pt x="56135" y="42411"/>
                    <a:pt x="56713" y="42552"/>
                    <a:pt x="57165" y="42552"/>
                  </a:cubicBezTo>
                  <a:cubicBezTo>
                    <a:pt x="57214" y="42552"/>
                    <a:pt x="57262" y="42551"/>
                    <a:pt x="57308" y="42547"/>
                  </a:cubicBezTo>
                  <a:cubicBezTo>
                    <a:pt x="57375" y="42547"/>
                    <a:pt x="57408" y="42447"/>
                    <a:pt x="57308" y="42414"/>
                  </a:cubicBezTo>
                  <a:cubicBezTo>
                    <a:pt x="56874" y="42247"/>
                    <a:pt x="56307" y="42114"/>
                    <a:pt x="55874" y="41914"/>
                  </a:cubicBezTo>
                  <a:cubicBezTo>
                    <a:pt x="55865" y="41911"/>
                    <a:pt x="55856" y="41909"/>
                    <a:pt x="55848" y="41909"/>
                  </a:cubicBezTo>
                  <a:close/>
                  <a:moveTo>
                    <a:pt x="100205" y="42281"/>
                  </a:moveTo>
                  <a:cubicBezTo>
                    <a:pt x="100417" y="42392"/>
                    <a:pt x="100637" y="42486"/>
                    <a:pt x="100866" y="42562"/>
                  </a:cubicBezTo>
                  <a:lnTo>
                    <a:pt x="100866" y="42562"/>
                  </a:lnTo>
                  <a:cubicBezTo>
                    <a:pt x="100623" y="42501"/>
                    <a:pt x="100381" y="42449"/>
                    <a:pt x="100139" y="42414"/>
                  </a:cubicBezTo>
                  <a:cubicBezTo>
                    <a:pt x="100139" y="42381"/>
                    <a:pt x="100205" y="42314"/>
                    <a:pt x="100205" y="42281"/>
                  </a:cubicBezTo>
                  <a:close/>
                  <a:moveTo>
                    <a:pt x="35437" y="30419"/>
                  </a:moveTo>
                  <a:cubicBezTo>
                    <a:pt x="36252" y="30419"/>
                    <a:pt x="37147" y="31241"/>
                    <a:pt x="37761" y="31640"/>
                  </a:cubicBezTo>
                  <a:cubicBezTo>
                    <a:pt x="38194" y="31940"/>
                    <a:pt x="38561" y="32207"/>
                    <a:pt x="38928" y="32474"/>
                  </a:cubicBezTo>
                  <a:cubicBezTo>
                    <a:pt x="39028" y="32574"/>
                    <a:pt x="39195" y="32640"/>
                    <a:pt x="39362" y="32774"/>
                  </a:cubicBezTo>
                  <a:cubicBezTo>
                    <a:pt x="39762" y="33107"/>
                    <a:pt x="40162" y="33474"/>
                    <a:pt x="40563" y="33808"/>
                  </a:cubicBezTo>
                  <a:cubicBezTo>
                    <a:pt x="41096" y="34875"/>
                    <a:pt x="40596" y="35743"/>
                    <a:pt x="39829" y="36543"/>
                  </a:cubicBezTo>
                  <a:cubicBezTo>
                    <a:pt x="38728" y="37377"/>
                    <a:pt x="37727" y="38278"/>
                    <a:pt x="36660" y="39145"/>
                  </a:cubicBezTo>
                  <a:cubicBezTo>
                    <a:pt x="35859" y="39779"/>
                    <a:pt x="34558" y="40613"/>
                    <a:pt x="33725" y="41613"/>
                  </a:cubicBezTo>
                  <a:cubicBezTo>
                    <a:pt x="33591" y="41747"/>
                    <a:pt x="33424" y="41880"/>
                    <a:pt x="33258" y="42047"/>
                  </a:cubicBezTo>
                  <a:cubicBezTo>
                    <a:pt x="32930" y="42324"/>
                    <a:pt x="32508" y="42563"/>
                    <a:pt x="32004" y="42563"/>
                  </a:cubicBezTo>
                  <a:cubicBezTo>
                    <a:pt x="31841" y="42563"/>
                    <a:pt x="31669" y="42538"/>
                    <a:pt x="31490" y="42481"/>
                  </a:cubicBezTo>
                  <a:cubicBezTo>
                    <a:pt x="30389" y="42247"/>
                    <a:pt x="29321" y="41480"/>
                    <a:pt x="28521" y="40746"/>
                  </a:cubicBezTo>
                  <a:cubicBezTo>
                    <a:pt x="27720" y="40046"/>
                    <a:pt x="26753" y="39078"/>
                    <a:pt x="27320" y="37944"/>
                  </a:cubicBezTo>
                  <a:cubicBezTo>
                    <a:pt x="27854" y="36777"/>
                    <a:pt x="28854" y="35876"/>
                    <a:pt x="29722" y="34975"/>
                  </a:cubicBezTo>
                  <a:cubicBezTo>
                    <a:pt x="30656" y="34041"/>
                    <a:pt x="31556" y="33141"/>
                    <a:pt x="32657" y="32407"/>
                  </a:cubicBezTo>
                  <a:cubicBezTo>
                    <a:pt x="33057" y="32107"/>
                    <a:pt x="33524" y="31806"/>
                    <a:pt x="33891" y="31473"/>
                  </a:cubicBezTo>
                  <a:cubicBezTo>
                    <a:pt x="34325" y="31139"/>
                    <a:pt x="34692" y="30539"/>
                    <a:pt x="35226" y="30439"/>
                  </a:cubicBezTo>
                  <a:cubicBezTo>
                    <a:pt x="35295" y="30425"/>
                    <a:pt x="35366" y="30419"/>
                    <a:pt x="35437" y="30419"/>
                  </a:cubicBezTo>
                  <a:close/>
                  <a:moveTo>
                    <a:pt x="162750" y="39879"/>
                  </a:moveTo>
                  <a:cubicBezTo>
                    <a:pt x="162750" y="40479"/>
                    <a:pt x="162850" y="41980"/>
                    <a:pt x="163484" y="42314"/>
                  </a:cubicBezTo>
                  <a:cubicBezTo>
                    <a:pt x="163417" y="42414"/>
                    <a:pt x="163284" y="42481"/>
                    <a:pt x="163150" y="42581"/>
                  </a:cubicBezTo>
                  <a:cubicBezTo>
                    <a:pt x="162617" y="41947"/>
                    <a:pt x="162450" y="40913"/>
                    <a:pt x="162416" y="40079"/>
                  </a:cubicBezTo>
                  <a:cubicBezTo>
                    <a:pt x="162516" y="39979"/>
                    <a:pt x="162617" y="39946"/>
                    <a:pt x="162750" y="39879"/>
                  </a:cubicBezTo>
                  <a:close/>
                  <a:moveTo>
                    <a:pt x="142669" y="41780"/>
                  </a:moveTo>
                  <a:cubicBezTo>
                    <a:pt x="142636" y="41914"/>
                    <a:pt x="142636" y="42080"/>
                    <a:pt x="142569" y="42214"/>
                  </a:cubicBezTo>
                  <a:cubicBezTo>
                    <a:pt x="142469" y="42314"/>
                    <a:pt x="142335" y="42447"/>
                    <a:pt x="142235" y="42547"/>
                  </a:cubicBezTo>
                  <a:cubicBezTo>
                    <a:pt x="142154" y="42574"/>
                    <a:pt x="142204" y="42623"/>
                    <a:pt x="142244" y="42623"/>
                  </a:cubicBezTo>
                  <a:cubicBezTo>
                    <a:pt x="142254" y="42623"/>
                    <a:pt x="142262" y="42621"/>
                    <a:pt x="142269" y="42614"/>
                  </a:cubicBezTo>
                  <a:cubicBezTo>
                    <a:pt x="142435" y="42547"/>
                    <a:pt x="142602" y="42447"/>
                    <a:pt x="142736" y="42247"/>
                  </a:cubicBezTo>
                  <a:cubicBezTo>
                    <a:pt x="142802" y="42114"/>
                    <a:pt x="142836" y="41914"/>
                    <a:pt x="142736" y="41780"/>
                  </a:cubicBezTo>
                  <a:close/>
                  <a:moveTo>
                    <a:pt x="10238" y="42267"/>
                  </a:moveTo>
                  <a:cubicBezTo>
                    <a:pt x="10163" y="42267"/>
                    <a:pt x="10102" y="42290"/>
                    <a:pt x="10008" y="42314"/>
                  </a:cubicBezTo>
                  <a:cubicBezTo>
                    <a:pt x="9896" y="42314"/>
                    <a:pt x="9800" y="42344"/>
                    <a:pt x="9699" y="42344"/>
                  </a:cubicBezTo>
                  <a:cubicBezTo>
                    <a:pt x="9648" y="42344"/>
                    <a:pt x="9596" y="42336"/>
                    <a:pt x="9541" y="42314"/>
                  </a:cubicBezTo>
                  <a:cubicBezTo>
                    <a:pt x="9533" y="42312"/>
                    <a:pt x="9525" y="42311"/>
                    <a:pt x="9518" y="42311"/>
                  </a:cubicBezTo>
                  <a:cubicBezTo>
                    <a:pt x="9400" y="42311"/>
                    <a:pt x="9350" y="42549"/>
                    <a:pt x="9507" y="42581"/>
                  </a:cubicBezTo>
                  <a:cubicBezTo>
                    <a:pt x="9625" y="42604"/>
                    <a:pt x="9743" y="42628"/>
                    <a:pt x="9861" y="42628"/>
                  </a:cubicBezTo>
                  <a:cubicBezTo>
                    <a:pt x="9910" y="42628"/>
                    <a:pt x="9959" y="42624"/>
                    <a:pt x="10008" y="42614"/>
                  </a:cubicBezTo>
                  <a:cubicBezTo>
                    <a:pt x="10174" y="42581"/>
                    <a:pt x="10341" y="42581"/>
                    <a:pt x="10408" y="42447"/>
                  </a:cubicBezTo>
                  <a:cubicBezTo>
                    <a:pt x="10475" y="42381"/>
                    <a:pt x="10375" y="42281"/>
                    <a:pt x="10341" y="42281"/>
                  </a:cubicBezTo>
                  <a:cubicBezTo>
                    <a:pt x="10302" y="42271"/>
                    <a:pt x="10269" y="42267"/>
                    <a:pt x="10238" y="42267"/>
                  </a:cubicBezTo>
                  <a:close/>
                  <a:moveTo>
                    <a:pt x="17680" y="42247"/>
                  </a:moveTo>
                  <a:cubicBezTo>
                    <a:pt x="17413" y="42247"/>
                    <a:pt x="17413" y="42647"/>
                    <a:pt x="17680" y="42647"/>
                  </a:cubicBezTo>
                  <a:cubicBezTo>
                    <a:pt x="17913" y="42647"/>
                    <a:pt x="17913" y="42247"/>
                    <a:pt x="17680" y="42247"/>
                  </a:cubicBezTo>
                  <a:close/>
                  <a:moveTo>
                    <a:pt x="124756" y="30372"/>
                  </a:moveTo>
                  <a:cubicBezTo>
                    <a:pt x="125123" y="30539"/>
                    <a:pt x="125557" y="30572"/>
                    <a:pt x="125924" y="30606"/>
                  </a:cubicBezTo>
                  <a:cubicBezTo>
                    <a:pt x="127058" y="30806"/>
                    <a:pt x="128225" y="30872"/>
                    <a:pt x="129326" y="31039"/>
                  </a:cubicBezTo>
                  <a:cubicBezTo>
                    <a:pt x="131494" y="31373"/>
                    <a:pt x="133562" y="32207"/>
                    <a:pt x="135631" y="32874"/>
                  </a:cubicBezTo>
                  <a:cubicBezTo>
                    <a:pt x="135797" y="32907"/>
                    <a:pt x="135964" y="32974"/>
                    <a:pt x="136131" y="33041"/>
                  </a:cubicBezTo>
                  <a:cubicBezTo>
                    <a:pt x="136431" y="33141"/>
                    <a:pt x="136765" y="33274"/>
                    <a:pt x="137065" y="33408"/>
                  </a:cubicBezTo>
                  <a:cubicBezTo>
                    <a:pt x="137165" y="33441"/>
                    <a:pt x="137298" y="33541"/>
                    <a:pt x="137432" y="33608"/>
                  </a:cubicBezTo>
                  <a:cubicBezTo>
                    <a:pt x="137465" y="33708"/>
                    <a:pt x="137499" y="33741"/>
                    <a:pt x="137599" y="33808"/>
                  </a:cubicBezTo>
                  <a:cubicBezTo>
                    <a:pt x="137799" y="34108"/>
                    <a:pt x="137799" y="34475"/>
                    <a:pt x="137632" y="34942"/>
                  </a:cubicBezTo>
                  <a:cubicBezTo>
                    <a:pt x="137265" y="36210"/>
                    <a:pt x="136631" y="37410"/>
                    <a:pt x="136164" y="38645"/>
                  </a:cubicBezTo>
                  <a:cubicBezTo>
                    <a:pt x="135931" y="39378"/>
                    <a:pt x="135631" y="40046"/>
                    <a:pt x="135297" y="40713"/>
                  </a:cubicBezTo>
                  <a:cubicBezTo>
                    <a:pt x="134997" y="41313"/>
                    <a:pt x="134630" y="41914"/>
                    <a:pt x="134230" y="42381"/>
                  </a:cubicBezTo>
                  <a:cubicBezTo>
                    <a:pt x="134063" y="42481"/>
                    <a:pt x="133863" y="42581"/>
                    <a:pt x="133729" y="42614"/>
                  </a:cubicBezTo>
                  <a:cubicBezTo>
                    <a:pt x="133454" y="42701"/>
                    <a:pt x="133154" y="42738"/>
                    <a:pt x="132848" y="42738"/>
                  </a:cubicBezTo>
                  <a:cubicBezTo>
                    <a:pt x="132449" y="42738"/>
                    <a:pt x="132039" y="42675"/>
                    <a:pt x="131661" y="42581"/>
                  </a:cubicBezTo>
                  <a:cubicBezTo>
                    <a:pt x="131428" y="42381"/>
                    <a:pt x="131161" y="42114"/>
                    <a:pt x="130894" y="41914"/>
                  </a:cubicBezTo>
                  <a:cubicBezTo>
                    <a:pt x="129793" y="41113"/>
                    <a:pt x="128659" y="40413"/>
                    <a:pt x="127558" y="39645"/>
                  </a:cubicBezTo>
                  <a:cubicBezTo>
                    <a:pt x="126791" y="39145"/>
                    <a:pt x="126124" y="38611"/>
                    <a:pt x="125423" y="38078"/>
                  </a:cubicBezTo>
                  <a:cubicBezTo>
                    <a:pt x="124923" y="37477"/>
                    <a:pt x="124122" y="36977"/>
                    <a:pt x="123422" y="36576"/>
                  </a:cubicBezTo>
                  <a:cubicBezTo>
                    <a:pt x="123122" y="36276"/>
                    <a:pt x="122788" y="36043"/>
                    <a:pt x="122488" y="35743"/>
                  </a:cubicBezTo>
                  <a:cubicBezTo>
                    <a:pt x="121654" y="34742"/>
                    <a:pt x="121954" y="33808"/>
                    <a:pt x="122488" y="32807"/>
                  </a:cubicBezTo>
                  <a:cubicBezTo>
                    <a:pt x="122788" y="32273"/>
                    <a:pt x="123222" y="31206"/>
                    <a:pt x="123622" y="30472"/>
                  </a:cubicBezTo>
                  <a:cubicBezTo>
                    <a:pt x="123822" y="30439"/>
                    <a:pt x="123989" y="30405"/>
                    <a:pt x="124222" y="30405"/>
                  </a:cubicBezTo>
                  <a:cubicBezTo>
                    <a:pt x="124389" y="30405"/>
                    <a:pt x="124589" y="30405"/>
                    <a:pt x="124756" y="30372"/>
                  </a:cubicBezTo>
                  <a:close/>
                  <a:moveTo>
                    <a:pt x="157179" y="31973"/>
                  </a:moveTo>
                  <a:cubicBezTo>
                    <a:pt x="156345" y="32373"/>
                    <a:pt x="155612" y="32774"/>
                    <a:pt x="155278" y="33741"/>
                  </a:cubicBezTo>
                  <a:cubicBezTo>
                    <a:pt x="154911" y="34809"/>
                    <a:pt x="155245" y="35943"/>
                    <a:pt x="154944" y="37043"/>
                  </a:cubicBezTo>
                  <a:cubicBezTo>
                    <a:pt x="154778" y="37711"/>
                    <a:pt x="154411" y="38244"/>
                    <a:pt x="153910" y="38711"/>
                  </a:cubicBezTo>
                  <a:cubicBezTo>
                    <a:pt x="153510" y="39078"/>
                    <a:pt x="153143" y="39378"/>
                    <a:pt x="152976" y="39812"/>
                  </a:cubicBezTo>
                  <a:cubicBezTo>
                    <a:pt x="152743" y="40479"/>
                    <a:pt x="152910" y="41313"/>
                    <a:pt x="153577" y="41647"/>
                  </a:cubicBezTo>
                  <a:cubicBezTo>
                    <a:pt x="153588" y="41658"/>
                    <a:pt x="153599" y="41662"/>
                    <a:pt x="153611" y="41662"/>
                  </a:cubicBezTo>
                  <a:cubicBezTo>
                    <a:pt x="153671" y="41662"/>
                    <a:pt x="153727" y="41536"/>
                    <a:pt x="153643" y="41480"/>
                  </a:cubicBezTo>
                  <a:cubicBezTo>
                    <a:pt x="153076" y="41146"/>
                    <a:pt x="152976" y="40446"/>
                    <a:pt x="153277" y="39879"/>
                  </a:cubicBezTo>
                  <a:cubicBezTo>
                    <a:pt x="153477" y="39412"/>
                    <a:pt x="153944" y="39112"/>
                    <a:pt x="154311" y="38811"/>
                  </a:cubicBezTo>
                  <a:cubicBezTo>
                    <a:pt x="154344" y="38778"/>
                    <a:pt x="154444" y="38745"/>
                    <a:pt x="154477" y="38678"/>
                  </a:cubicBezTo>
                  <a:lnTo>
                    <a:pt x="154477" y="38678"/>
                  </a:lnTo>
                  <a:cubicBezTo>
                    <a:pt x="154411" y="38811"/>
                    <a:pt x="154311" y="38978"/>
                    <a:pt x="154177" y="39145"/>
                  </a:cubicBezTo>
                  <a:cubicBezTo>
                    <a:pt x="153844" y="39479"/>
                    <a:pt x="153610" y="39879"/>
                    <a:pt x="153510" y="40346"/>
                  </a:cubicBezTo>
                  <a:cubicBezTo>
                    <a:pt x="153443" y="40946"/>
                    <a:pt x="153643" y="41413"/>
                    <a:pt x="154010" y="41747"/>
                  </a:cubicBezTo>
                  <a:cubicBezTo>
                    <a:pt x="154177" y="41980"/>
                    <a:pt x="154444" y="42214"/>
                    <a:pt x="154744" y="42381"/>
                  </a:cubicBezTo>
                  <a:cubicBezTo>
                    <a:pt x="155166" y="42618"/>
                    <a:pt x="155682" y="42746"/>
                    <a:pt x="156204" y="42746"/>
                  </a:cubicBezTo>
                  <a:cubicBezTo>
                    <a:pt x="157005" y="42746"/>
                    <a:pt x="157822" y="42446"/>
                    <a:pt x="158347" y="41780"/>
                  </a:cubicBezTo>
                  <a:cubicBezTo>
                    <a:pt x="159114" y="40713"/>
                    <a:pt x="159014" y="37944"/>
                    <a:pt x="157947" y="37110"/>
                  </a:cubicBezTo>
                  <a:cubicBezTo>
                    <a:pt x="157928" y="37104"/>
                    <a:pt x="157912" y="37101"/>
                    <a:pt x="157898" y="37101"/>
                  </a:cubicBezTo>
                  <a:cubicBezTo>
                    <a:pt x="157835" y="37101"/>
                    <a:pt x="157813" y="37156"/>
                    <a:pt x="157813" y="37210"/>
                  </a:cubicBezTo>
                  <a:cubicBezTo>
                    <a:pt x="157813" y="37244"/>
                    <a:pt x="157846" y="37310"/>
                    <a:pt x="157846" y="37377"/>
                  </a:cubicBezTo>
                  <a:lnTo>
                    <a:pt x="157846" y="37444"/>
                  </a:lnTo>
                  <a:cubicBezTo>
                    <a:pt x="157913" y="37744"/>
                    <a:pt x="158013" y="37977"/>
                    <a:pt x="158113" y="38244"/>
                  </a:cubicBezTo>
                  <a:cubicBezTo>
                    <a:pt x="158414" y="39479"/>
                    <a:pt x="158347" y="40813"/>
                    <a:pt x="157113" y="41580"/>
                  </a:cubicBezTo>
                  <a:cubicBezTo>
                    <a:pt x="156832" y="41741"/>
                    <a:pt x="156475" y="41823"/>
                    <a:pt x="156116" y="41823"/>
                  </a:cubicBezTo>
                  <a:cubicBezTo>
                    <a:pt x="155281" y="41823"/>
                    <a:pt x="154431" y="41379"/>
                    <a:pt x="154477" y="40446"/>
                  </a:cubicBezTo>
                  <a:cubicBezTo>
                    <a:pt x="154511" y="39879"/>
                    <a:pt x="154911" y="39312"/>
                    <a:pt x="155311" y="38778"/>
                  </a:cubicBezTo>
                  <a:cubicBezTo>
                    <a:pt x="155511" y="38611"/>
                    <a:pt x="155645" y="38411"/>
                    <a:pt x="155778" y="38211"/>
                  </a:cubicBezTo>
                  <a:cubicBezTo>
                    <a:pt x="155945" y="37944"/>
                    <a:pt x="156112" y="37711"/>
                    <a:pt x="156179" y="37444"/>
                  </a:cubicBezTo>
                  <a:cubicBezTo>
                    <a:pt x="156812" y="35876"/>
                    <a:pt x="156412" y="34141"/>
                    <a:pt x="157179" y="32607"/>
                  </a:cubicBezTo>
                  <a:cubicBezTo>
                    <a:pt x="157233" y="32553"/>
                    <a:pt x="157156" y="32455"/>
                    <a:pt x="157072" y="32455"/>
                  </a:cubicBezTo>
                  <a:cubicBezTo>
                    <a:pt x="157052" y="32455"/>
                    <a:pt x="157032" y="32461"/>
                    <a:pt x="157013" y="32474"/>
                  </a:cubicBezTo>
                  <a:cubicBezTo>
                    <a:pt x="156779" y="32774"/>
                    <a:pt x="156579" y="33074"/>
                    <a:pt x="156412" y="33408"/>
                  </a:cubicBezTo>
                  <a:cubicBezTo>
                    <a:pt x="156479" y="33107"/>
                    <a:pt x="156612" y="32807"/>
                    <a:pt x="156812" y="32574"/>
                  </a:cubicBezTo>
                  <a:cubicBezTo>
                    <a:pt x="156838" y="32496"/>
                    <a:pt x="156804" y="32419"/>
                    <a:pt x="156741" y="32419"/>
                  </a:cubicBezTo>
                  <a:cubicBezTo>
                    <a:pt x="156722" y="32419"/>
                    <a:pt x="156702" y="32425"/>
                    <a:pt x="156679" y="32440"/>
                  </a:cubicBezTo>
                  <a:cubicBezTo>
                    <a:pt x="155912" y="33474"/>
                    <a:pt x="155812" y="34875"/>
                    <a:pt x="155745" y="36109"/>
                  </a:cubicBezTo>
                  <a:cubicBezTo>
                    <a:pt x="155612" y="36576"/>
                    <a:pt x="155478" y="36943"/>
                    <a:pt x="155311" y="37310"/>
                  </a:cubicBezTo>
                  <a:cubicBezTo>
                    <a:pt x="155311" y="37244"/>
                    <a:pt x="155345" y="37110"/>
                    <a:pt x="155345" y="36977"/>
                  </a:cubicBezTo>
                  <a:cubicBezTo>
                    <a:pt x="155411" y="36210"/>
                    <a:pt x="155245" y="35376"/>
                    <a:pt x="155278" y="34575"/>
                  </a:cubicBezTo>
                  <a:cubicBezTo>
                    <a:pt x="155311" y="33207"/>
                    <a:pt x="156112" y="32574"/>
                    <a:pt x="157246" y="32040"/>
                  </a:cubicBezTo>
                  <a:lnTo>
                    <a:pt x="157179" y="31973"/>
                  </a:lnTo>
                  <a:close/>
                  <a:moveTo>
                    <a:pt x="162216" y="40146"/>
                  </a:moveTo>
                  <a:cubicBezTo>
                    <a:pt x="162283" y="40746"/>
                    <a:pt x="162450" y="41980"/>
                    <a:pt x="162917" y="42647"/>
                  </a:cubicBezTo>
                  <a:cubicBezTo>
                    <a:pt x="162783" y="42714"/>
                    <a:pt x="162617" y="42781"/>
                    <a:pt x="162416" y="42814"/>
                  </a:cubicBezTo>
                  <a:cubicBezTo>
                    <a:pt x="161983" y="42214"/>
                    <a:pt x="161683" y="41413"/>
                    <a:pt x="161649" y="40613"/>
                  </a:cubicBezTo>
                  <a:cubicBezTo>
                    <a:pt x="161816" y="40446"/>
                    <a:pt x="162016" y="40312"/>
                    <a:pt x="162216" y="40146"/>
                  </a:cubicBezTo>
                  <a:close/>
                  <a:moveTo>
                    <a:pt x="113006" y="42309"/>
                  </a:moveTo>
                  <a:cubicBezTo>
                    <a:pt x="112804" y="42309"/>
                    <a:pt x="112626" y="42418"/>
                    <a:pt x="112447" y="42447"/>
                  </a:cubicBezTo>
                  <a:cubicBezTo>
                    <a:pt x="112247" y="42481"/>
                    <a:pt x="112014" y="42614"/>
                    <a:pt x="111814" y="42714"/>
                  </a:cubicBezTo>
                  <a:cubicBezTo>
                    <a:pt x="111747" y="42748"/>
                    <a:pt x="111780" y="42914"/>
                    <a:pt x="111880" y="42914"/>
                  </a:cubicBezTo>
                  <a:cubicBezTo>
                    <a:pt x="112080" y="42881"/>
                    <a:pt x="112314" y="42781"/>
                    <a:pt x="112547" y="42748"/>
                  </a:cubicBezTo>
                  <a:cubicBezTo>
                    <a:pt x="112748" y="42714"/>
                    <a:pt x="112948" y="42647"/>
                    <a:pt x="113115" y="42547"/>
                  </a:cubicBezTo>
                  <a:cubicBezTo>
                    <a:pt x="113215" y="42447"/>
                    <a:pt x="113148" y="42314"/>
                    <a:pt x="113081" y="42314"/>
                  </a:cubicBezTo>
                  <a:cubicBezTo>
                    <a:pt x="113056" y="42310"/>
                    <a:pt x="113030" y="42309"/>
                    <a:pt x="113006" y="42309"/>
                  </a:cubicBezTo>
                  <a:close/>
                  <a:moveTo>
                    <a:pt x="161082" y="41313"/>
                  </a:moveTo>
                  <a:cubicBezTo>
                    <a:pt x="161182" y="41880"/>
                    <a:pt x="161349" y="42414"/>
                    <a:pt x="161582" y="42914"/>
                  </a:cubicBezTo>
                  <a:cubicBezTo>
                    <a:pt x="161449" y="42914"/>
                    <a:pt x="161316" y="42914"/>
                    <a:pt x="161182" y="42881"/>
                  </a:cubicBezTo>
                  <a:cubicBezTo>
                    <a:pt x="161082" y="42614"/>
                    <a:pt x="160982" y="42281"/>
                    <a:pt x="160915" y="41947"/>
                  </a:cubicBezTo>
                  <a:lnTo>
                    <a:pt x="160949" y="41880"/>
                  </a:lnTo>
                  <a:cubicBezTo>
                    <a:pt x="160949" y="41780"/>
                    <a:pt x="160915" y="41747"/>
                    <a:pt x="160849" y="41747"/>
                  </a:cubicBezTo>
                  <a:cubicBezTo>
                    <a:pt x="160915" y="41613"/>
                    <a:pt x="160982" y="41480"/>
                    <a:pt x="161082" y="41380"/>
                  </a:cubicBezTo>
                  <a:lnTo>
                    <a:pt x="161082" y="41313"/>
                  </a:lnTo>
                  <a:close/>
                  <a:moveTo>
                    <a:pt x="161482" y="40813"/>
                  </a:moveTo>
                  <a:cubicBezTo>
                    <a:pt x="161516" y="41547"/>
                    <a:pt x="161749" y="42281"/>
                    <a:pt x="162116" y="42914"/>
                  </a:cubicBezTo>
                  <a:cubicBezTo>
                    <a:pt x="162016" y="42914"/>
                    <a:pt x="161949" y="42914"/>
                    <a:pt x="161849" y="42948"/>
                  </a:cubicBezTo>
                  <a:cubicBezTo>
                    <a:pt x="161616" y="42381"/>
                    <a:pt x="161449" y="41780"/>
                    <a:pt x="161282" y="41113"/>
                  </a:cubicBezTo>
                  <a:cubicBezTo>
                    <a:pt x="161316" y="40980"/>
                    <a:pt x="161416" y="40913"/>
                    <a:pt x="161482" y="40813"/>
                  </a:cubicBezTo>
                  <a:close/>
                  <a:moveTo>
                    <a:pt x="101418" y="42713"/>
                  </a:moveTo>
                  <a:cubicBezTo>
                    <a:pt x="101632" y="42759"/>
                    <a:pt x="101851" y="42792"/>
                    <a:pt x="102073" y="42814"/>
                  </a:cubicBezTo>
                  <a:cubicBezTo>
                    <a:pt x="102073" y="42848"/>
                    <a:pt x="102107" y="42914"/>
                    <a:pt x="102140" y="42914"/>
                  </a:cubicBezTo>
                  <a:lnTo>
                    <a:pt x="102240" y="42981"/>
                  </a:lnTo>
                  <a:cubicBezTo>
                    <a:pt x="101973" y="42914"/>
                    <a:pt x="101740" y="42814"/>
                    <a:pt x="101540" y="42748"/>
                  </a:cubicBezTo>
                  <a:cubicBezTo>
                    <a:pt x="101499" y="42736"/>
                    <a:pt x="101458" y="42724"/>
                    <a:pt x="101418" y="42713"/>
                  </a:cubicBezTo>
                  <a:close/>
                  <a:moveTo>
                    <a:pt x="166519" y="42481"/>
                  </a:moveTo>
                  <a:lnTo>
                    <a:pt x="166619" y="42547"/>
                  </a:lnTo>
                  <a:cubicBezTo>
                    <a:pt x="166586" y="42614"/>
                    <a:pt x="166519" y="42647"/>
                    <a:pt x="166486" y="42748"/>
                  </a:cubicBezTo>
                  <a:cubicBezTo>
                    <a:pt x="166453" y="42814"/>
                    <a:pt x="166353" y="42914"/>
                    <a:pt x="166319" y="42981"/>
                  </a:cubicBezTo>
                  <a:lnTo>
                    <a:pt x="166252" y="42948"/>
                  </a:lnTo>
                  <a:lnTo>
                    <a:pt x="166252" y="42914"/>
                  </a:lnTo>
                  <a:cubicBezTo>
                    <a:pt x="166286" y="42781"/>
                    <a:pt x="166419" y="42647"/>
                    <a:pt x="166519" y="42481"/>
                  </a:cubicBezTo>
                  <a:close/>
                  <a:moveTo>
                    <a:pt x="141497" y="41789"/>
                  </a:moveTo>
                  <a:cubicBezTo>
                    <a:pt x="141205" y="41789"/>
                    <a:pt x="140890" y="41975"/>
                    <a:pt x="140668" y="42114"/>
                  </a:cubicBezTo>
                  <a:cubicBezTo>
                    <a:pt x="140401" y="42314"/>
                    <a:pt x="140134" y="42581"/>
                    <a:pt x="140000" y="42914"/>
                  </a:cubicBezTo>
                  <a:cubicBezTo>
                    <a:pt x="139981" y="43014"/>
                    <a:pt x="140044" y="43078"/>
                    <a:pt x="140119" y="43078"/>
                  </a:cubicBezTo>
                  <a:cubicBezTo>
                    <a:pt x="140170" y="43078"/>
                    <a:pt x="140227" y="43048"/>
                    <a:pt x="140267" y="42981"/>
                  </a:cubicBezTo>
                  <a:cubicBezTo>
                    <a:pt x="140501" y="42414"/>
                    <a:pt x="141168" y="42247"/>
                    <a:pt x="141668" y="41980"/>
                  </a:cubicBezTo>
                  <a:cubicBezTo>
                    <a:pt x="141768" y="41947"/>
                    <a:pt x="141768" y="41880"/>
                    <a:pt x="141668" y="41814"/>
                  </a:cubicBezTo>
                  <a:cubicBezTo>
                    <a:pt x="141613" y="41797"/>
                    <a:pt x="141555" y="41789"/>
                    <a:pt x="141497" y="41789"/>
                  </a:cubicBezTo>
                  <a:close/>
                  <a:moveTo>
                    <a:pt x="128092" y="42447"/>
                  </a:moveTo>
                  <a:cubicBezTo>
                    <a:pt x="127992" y="42547"/>
                    <a:pt x="127958" y="42581"/>
                    <a:pt x="127925" y="42647"/>
                  </a:cubicBezTo>
                  <a:cubicBezTo>
                    <a:pt x="127892" y="42714"/>
                    <a:pt x="127792" y="42781"/>
                    <a:pt x="127758" y="42881"/>
                  </a:cubicBezTo>
                  <a:cubicBezTo>
                    <a:pt x="127686" y="43002"/>
                    <a:pt x="127788" y="43088"/>
                    <a:pt x="127876" y="43088"/>
                  </a:cubicBezTo>
                  <a:cubicBezTo>
                    <a:pt x="127909" y="43088"/>
                    <a:pt x="127940" y="43075"/>
                    <a:pt x="127958" y="43048"/>
                  </a:cubicBezTo>
                  <a:cubicBezTo>
                    <a:pt x="127992" y="42914"/>
                    <a:pt x="128025" y="42814"/>
                    <a:pt x="128092" y="42748"/>
                  </a:cubicBezTo>
                  <a:cubicBezTo>
                    <a:pt x="128125" y="42614"/>
                    <a:pt x="128125" y="42547"/>
                    <a:pt x="128125" y="42447"/>
                  </a:cubicBezTo>
                  <a:close/>
                  <a:moveTo>
                    <a:pt x="60098" y="42705"/>
                  </a:moveTo>
                  <a:cubicBezTo>
                    <a:pt x="60030" y="42705"/>
                    <a:pt x="59964" y="42768"/>
                    <a:pt x="60010" y="42814"/>
                  </a:cubicBezTo>
                  <a:cubicBezTo>
                    <a:pt x="60010" y="42914"/>
                    <a:pt x="60043" y="43048"/>
                    <a:pt x="60143" y="43081"/>
                  </a:cubicBezTo>
                  <a:cubicBezTo>
                    <a:pt x="60160" y="43089"/>
                    <a:pt x="60177" y="43094"/>
                    <a:pt x="60192" y="43094"/>
                  </a:cubicBezTo>
                  <a:cubicBezTo>
                    <a:pt x="60239" y="43094"/>
                    <a:pt x="60277" y="43056"/>
                    <a:pt x="60277" y="42981"/>
                  </a:cubicBezTo>
                  <a:cubicBezTo>
                    <a:pt x="60277" y="42948"/>
                    <a:pt x="60277" y="42914"/>
                    <a:pt x="60243" y="42881"/>
                  </a:cubicBezTo>
                  <a:lnTo>
                    <a:pt x="60177" y="42748"/>
                  </a:lnTo>
                  <a:cubicBezTo>
                    <a:pt x="60156" y="42717"/>
                    <a:pt x="60127" y="42705"/>
                    <a:pt x="60098" y="42705"/>
                  </a:cubicBezTo>
                  <a:close/>
                  <a:moveTo>
                    <a:pt x="36154" y="42254"/>
                  </a:moveTo>
                  <a:cubicBezTo>
                    <a:pt x="36121" y="42254"/>
                    <a:pt x="36087" y="42262"/>
                    <a:pt x="36060" y="42281"/>
                  </a:cubicBezTo>
                  <a:cubicBezTo>
                    <a:pt x="35926" y="42414"/>
                    <a:pt x="35859" y="42581"/>
                    <a:pt x="35926" y="42781"/>
                  </a:cubicBezTo>
                  <a:cubicBezTo>
                    <a:pt x="36019" y="42935"/>
                    <a:pt x="36140" y="43118"/>
                    <a:pt x="36342" y="43118"/>
                  </a:cubicBezTo>
                  <a:cubicBezTo>
                    <a:pt x="36359" y="43118"/>
                    <a:pt x="36376" y="43117"/>
                    <a:pt x="36393" y="43114"/>
                  </a:cubicBezTo>
                  <a:cubicBezTo>
                    <a:pt x="36660" y="43114"/>
                    <a:pt x="36593" y="42881"/>
                    <a:pt x="36493" y="42748"/>
                  </a:cubicBezTo>
                  <a:cubicBezTo>
                    <a:pt x="36360" y="42647"/>
                    <a:pt x="36326" y="42547"/>
                    <a:pt x="36326" y="42381"/>
                  </a:cubicBezTo>
                  <a:cubicBezTo>
                    <a:pt x="36326" y="42309"/>
                    <a:pt x="36240" y="42254"/>
                    <a:pt x="36154" y="42254"/>
                  </a:cubicBezTo>
                  <a:close/>
                  <a:moveTo>
                    <a:pt x="141398" y="42398"/>
                  </a:moveTo>
                  <a:cubicBezTo>
                    <a:pt x="141119" y="42398"/>
                    <a:pt x="140920" y="42743"/>
                    <a:pt x="140801" y="42981"/>
                  </a:cubicBezTo>
                  <a:cubicBezTo>
                    <a:pt x="140756" y="43094"/>
                    <a:pt x="140848" y="43191"/>
                    <a:pt x="140943" y="43191"/>
                  </a:cubicBezTo>
                  <a:cubicBezTo>
                    <a:pt x="140989" y="43191"/>
                    <a:pt x="141035" y="43169"/>
                    <a:pt x="141068" y="43114"/>
                  </a:cubicBezTo>
                  <a:cubicBezTo>
                    <a:pt x="141101" y="42981"/>
                    <a:pt x="141168" y="42881"/>
                    <a:pt x="141268" y="42781"/>
                  </a:cubicBezTo>
                  <a:lnTo>
                    <a:pt x="141401" y="42647"/>
                  </a:lnTo>
                  <a:lnTo>
                    <a:pt x="141501" y="42547"/>
                  </a:lnTo>
                  <a:cubicBezTo>
                    <a:pt x="141568" y="42481"/>
                    <a:pt x="141568" y="42414"/>
                    <a:pt x="141501" y="42414"/>
                  </a:cubicBezTo>
                  <a:cubicBezTo>
                    <a:pt x="141466" y="42403"/>
                    <a:pt x="141431" y="42398"/>
                    <a:pt x="141398" y="42398"/>
                  </a:cubicBezTo>
                  <a:close/>
                  <a:moveTo>
                    <a:pt x="129960" y="42748"/>
                  </a:moveTo>
                  <a:cubicBezTo>
                    <a:pt x="129993" y="42881"/>
                    <a:pt x="130060" y="42981"/>
                    <a:pt x="130060" y="43114"/>
                  </a:cubicBezTo>
                  <a:cubicBezTo>
                    <a:pt x="130060" y="43170"/>
                    <a:pt x="130080" y="43194"/>
                    <a:pt x="130098" y="43194"/>
                  </a:cubicBezTo>
                  <a:cubicBezTo>
                    <a:pt x="130113" y="43194"/>
                    <a:pt x="130127" y="43178"/>
                    <a:pt x="130127" y="43148"/>
                  </a:cubicBezTo>
                  <a:cubicBezTo>
                    <a:pt x="130160" y="43081"/>
                    <a:pt x="130160" y="42948"/>
                    <a:pt x="130127" y="42881"/>
                  </a:cubicBezTo>
                  <a:cubicBezTo>
                    <a:pt x="130127" y="42781"/>
                    <a:pt x="130093" y="42748"/>
                    <a:pt x="129960" y="42748"/>
                  </a:cubicBezTo>
                  <a:close/>
                  <a:moveTo>
                    <a:pt x="128892" y="42447"/>
                  </a:moveTo>
                  <a:cubicBezTo>
                    <a:pt x="128892" y="42714"/>
                    <a:pt x="128892" y="42948"/>
                    <a:pt x="128759" y="43148"/>
                  </a:cubicBezTo>
                  <a:cubicBezTo>
                    <a:pt x="128759" y="43212"/>
                    <a:pt x="128787" y="43249"/>
                    <a:pt x="128807" y="43249"/>
                  </a:cubicBezTo>
                  <a:cubicBezTo>
                    <a:pt x="128817" y="43249"/>
                    <a:pt x="128826" y="43238"/>
                    <a:pt x="128826" y="43215"/>
                  </a:cubicBezTo>
                  <a:cubicBezTo>
                    <a:pt x="128959" y="42948"/>
                    <a:pt x="128959" y="42714"/>
                    <a:pt x="128926" y="42447"/>
                  </a:cubicBezTo>
                  <a:close/>
                  <a:moveTo>
                    <a:pt x="85068" y="18412"/>
                  </a:moveTo>
                  <a:cubicBezTo>
                    <a:pt x="85220" y="18412"/>
                    <a:pt x="85373" y="18428"/>
                    <a:pt x="85528" y="18464"/>
                  </a:cubicBezTo>
                  <a:lnTo>
                    <a:pt x="86029" y="18597"/>
                  </a:lnTo>
                  <a:cubicBezTo>
                    <a:pt x="86529" y="18931"/>
                    <a:pt x="87029" y="19231"/>
                    <a:pt x="87430" y="19464"/>
                  </a:cubicBezTo>
                  <a:cubicBezTo>
                    <a:pt x="87897" y="19731"/>
                    <a:pt x="88297" y="19931"/>
                    <a:pt x="88764" y="20198"/>
                  </a:cubicBezTo>
                  <a:cubicBezTo>
                    <a:pt x="89231" y="20532"/>
                    <a:pt x="89698" y="20865"/>
                    <a:pt x="90098" y="21199"/>
                  </a:cubicBezTo>
                  <a:cubicBezTo>
                    <a:pt x="92233" y="22700"/>
                    <a:pt x="95235" y="23767"/>
                    <a:pt x="95936" y="26536"/>
                  </a:cubicBezTo>
                  <a:cubicBezTo>
                    <a:pt x="96770" y="29805"/>
                    <a:pt x="97070" y="33441"/>
                    <a:pt x="96903" y="36810"/>
                  </a:cubicBezTo>
                  <a:cubicBezTo>
                    <a:pt x="96870" y="37944"/>
                    <a:pt x="97036" y="39278"/>
                    <a:pt x="96569" y="40312"/>
                  </a:cubicBezTo>
                  <a:cubicBezTo>
                    <a:pt x="96236" y="40813"/>
                    <a:pt x="95735" y="41246"/>
                    <a:pt x="95168" y="41647"/>
                  </a:cubicBezTo>
                  <a:lnTo>
                    <a:pt x="95135" y="41713"/>
                  </a:lnTo>
                  <a:cubicBezTo>
                    <a:pt x="93901" y="42381"/>
                    <a:pt x="92433" y="42781"/>
                    <a:pt x="91065" y="42914"/>
                  </a:cubicBezTo>
                  <a:cubicBezTo>
                    <a:pt x="90232" y="42981"/>
                    <a:pt x="89398" y="43048"/>
                    <a:pt x="88497" y="43048"/>
                  </a:cubicBezTo>
                  <a:cubicBezTo>
                    <a:pt x="88447" y="43014"/>
                    <a:pt x="88397" y="42998"/>
                    <a:pt x="88351" y="42998"/>
                  </a:cubicBezTo>
                  <a:cubicBezTo>
                    <a:pt x="88305" y="42998"/>
                    <a:pt x="88263" y="43014"/>
                    <a:pt x="88230" y="43048"/>
                  </a:cubicBezTo>
                  <a:cubicBezTo>
                    <a:pt x="87463" y="43081"/>
                    <a:pt x="86696" y="43081"/>
                    <a:pt x="85928" y="43114"/>
                  </a:cubicBezTo>
                  <a:cubicBezTo>
                    <a:pt x="84419" y="43197"/>
                    <a:pt x="82909" y="43257"/>
                    <a:pt x="81399" y="43257"/>
                  </a:cubicBezTo>
                  <a:cubicBezTo>
                    <a:pt x="81074" y="43257"/>
                    <a:pt x="80749" y="43254"/>
                    <a:pt x="80425" y="43248"/>
                  </a:cubicBezTo>
                  <a:cubicBezTo>
                    <a:pt x="77389" y="43215"/>
                    <a:pt x="72852" y="43415"/>
                    <a:pt x="71785" y="39712"/>
                  </a:cubicBezTo>
                  <a:cubicBezTo>
                    <a:pt x="71118" y="37410"/>
                    <a:pt x="72119" y="34809"/>
                    <a:pt x="72686" y="32574"/>
                  </a:cubicBezTo>
                  <a:cubicBezTo>
                    <a:pt x="72852" y="31906"/>
                    <a:pt x="72919" y="31206"/>
                    <a:pt x="73019" y="30539"/>
                  </a:cubicBezTo>
                  <a:cubicBezTo>
                    <a:pt x="73219" y="29705"/>
                    <a:pt x="73386" y="28904"/>
                    <a:pt x="73453" y="28104"/>
                  </a:cubicBezTo>
                  <a:cubicBezTo>
                    <a:pt x="73520" y="27737"/>
                    <a:pt x="73553" y="27403"/>
                    <a:pt x="73553" y="27036"/>
                  </a:cubicBezTo>
                  <a:cubicBezTo>
                    <a:pt x="73720" y="26302"/>
                    <a:pt x="74020" y="25635"/>
                    <a:pt x="74587" y="25068"/>
                  </a:cubicBezTo>
                  <a:cubicBezTo>
                    <a:pt x="75087" y="24568"/>
                    <a:pt x="75688" y="24134"/>
                    <a:pt x="76288" y="23767"/>
                  </a:cubicBezTo>
                  <a:cubicBezTo>
                    <a:pt x="76455" y="23767"/>
                    <a:pt x="76588" y="23634"/>
                    <a:pt x="76689" y="23534"/>
                  </a:cubicBezTo>
                  <a:lnTo>
                    <a:pt x="76722" y="23467"/>
                  </a:lnTo>
                  <a:cubicBezTo>
                    <a:pt x="77556" y="22900"/>
                    <a:pt x="78356" y="22300"/>
                    <a:pt x="79124" y="21699"/>
                  </a:cubicBezTo>
                  <a:cubicBezTo>
                    <a:pt x="79557" y="21432"/>
                    <a:pt x="79958" y="21199"/>
                    <a:pt x="80358" y="20932"/>
                  </a:cubicBezTo>
                  <a:cubicBezTo>
                    <a:pt x="81425" y="20298"/>
                    <a:pt x="82526" y="19731"/>
                    <a:pt x="83427" y="18897"/>
                  </a:cubicBezTo>
                  <a:cubicBezTo>
                    <a:pt x="83953" y="18634"/>
                    <a:pt x="84500" y="18412"/>
                    <a:pt x="85068" y="18412"/>
                  </a:cubicBezTo>
                  <a:close/>
                  <a:moveTo>
                    <a:pt x="40219" y="42463"/>
                  </a:moveTo>
                  <a:cubicBezTo>
                    <a:pt x="40153" y="42463"/>
                    <a:pt x="40081" y="42560"/>
                    <a:pt x="40162" y="42614"/>
                  </a:cubicBezTo>
                  <a:cubicBezTo>
                    <a:pt x="40563" y="42948"/>
                    <a:pt x="41063" y="43248"/>
                    <a:pt x="41563" y="43281"/>
                  </a:cubicBezTo>
                  <a:cubicBezTo>
                    <a:pt x="41664" y="43281"/>
                    <a:pt x="41664" y="43248"/>
                    <a:pt x="41597" y="43215"/>
                  </a:cubicBezTo>
                  <a:cubicBezTo>
                    <a:pt x="41163" y="42981"/>
                    <a:pt x="40696" y="42814"/>
                    <a:pt x="40263" y="42481"/>
                  </a:cubicBezTo>
                  <a:cubicBezTo>
                    <a:pt x="40250" y="42468"/>
                    <a:pt x="40235" y="42463"/>
                    <a:pt x="40219" y="42463"/>
                  </a:cubicBezTo>
                  <a:close/>
                  <a:moveTo>
                    <a:pt x="173024" y="43114"/>
                  </a:moveTo>
                  <a:cubicBezTo>
                    <a:pt x="173024" y="43148"/>
                    <a:pt x="173091" y="43215"/>
                    <a:pt x="173091" y="43248"/>
                  </a:cubicBezTo>
                  <a:lnTo>
                    <a:pt x="173091" y="43381"/>
                  </a:lnTo>
                  <a:cubicBezTo>
                    <a:pt x="173024" y="43381"/>
                    <a:pt x="173024" y="43281"/>
                    <a:pt x="172991" y="43148"/>
                  </a:cubicBezTo>
                  <a:lnTo>
                    <a:pt x="173024" y="43114"/>
                  </a:lnTo>
                  <a:close/>
                  <a:moveTo>
                    <a:pt x="154277" y="43248"/>
                  </a:moveTo>
                  <a:cubicBezTo>
                    <a:pt x="154110" y="43248"/>
                    <a:pt x="153844" y="43248"/>
                    <a:pt x="153643" y="43281"/>
                  </a:cubicBezTo>
                  <a:cubicBezTo>
                    <a:pt x="153443" y="43281"/>
                    <a:pt x="153310" y="43381"/>
                    <a:pt x="153143" y="43481"/>
                  </a:cubicBezTo>
                  <a:lnTo>
                    <a:pt x="153176" y="43548"/>
                  </a:lnTo>
                  <a:cubicBezTo>
                    <a:pt x="153343" y="43415"/>
                    <a:pt x="153577" y="43381"/>
                    <a:pt x="153777" y="43381"/>
                  </a:cubicBezTo>
                  <a:cubicBezTo>
                    <a:pt x="153844" y="43381"/>
                    <a:pt x="153910" y="43387"/>
                    <a:pt x="153977" y="43387"/>
                  </a:cubicBezTo>
                  <a:cubicBezTo>
                    <a:pt x="154077" y="43387"/>
                    <a:pt x="154177" y="43375"/>
                    <a:pt x="154277" y="43315"/>
                  </a:cubicBezTo>
                  <a:lnTo>
                    <a:pt x="154277" y="43248"/>
                  </a:lnTo>
                  <a:close/>
                  <a:moveTo>
                    <a:pt x="175492" y="35276"/>
                  </a:moveTo>
                  <a:cubicBezTo>
                    <a:pt x="174725" y="35476"/>
                    <a:pt x="173991" y="35809"/>
                    <a:pt x="173424" y="36376"/>
                  </a:cubicBezTo>
                  <a:cubicBezTo>
                    <a:pt x="173249" y="36464"/>
                    <a:pt x="173381" y="36655"/>
                    <a:pt x="173507" y="36655"/>
                  </a:cubicBezTo>
                  <a:cubicBezTo>
                    <a:pt x="173524" y="36655"/>
                    <a:pt x="173541" y="36651"/>
                    <a:pt x="173558" y="36643"/>
                  </a:cubicBezTo>
                  <a:cubicBezTo>
                    <a:pt x="173655" y="36614"/>
                    <a:pt x="173728" y="36601"/>
                    <a:pt x="173783" y="36601"/>
                  </a:cubicBezTo>
                  <a:cubicBezTo>
                    <a:pt x="174157" y="36601"/>
                    <a:pt x="173608" y="37219"/>
                    <a:pt x="173491" y="37277"/>
                  </a:cubicBezTo>
                  <a:lnTo>
                    <a:pt x="173124" y="37544"/>
                  </a:lnTo>
                  <a:cubicBezTo>
                    <a:pt x="172924" y="37711"/>
                    <a:pt x="172724" y="37911"/>
                    <a:pt x="172657" y="38211"/>
                  </a:cubicBezTo>
                  <a:cubicBezTo>
                    <a:pt x="172524" y="38578"/>
                    <a:pt x="172624" y="38945"/>
                    <a:pt x="172357" y="39278"/>
                  </a:cubicBezTo>
                  <a:cubicBezTo>
                    <a:pt x="172123" y="39612"/>
                    <a:pt x="171623" y="39745"/>
                    <a:pt x="171289" y="39979"/>
                  </a:cubicBezTo>
                  <a:cubicBezTo>
                    <a:pt x="169855" y="40946"/>
                    <a:pt x="168854" y="42414"/>
                    <a:pt x="167653" y="43548"/>
                  </a:cubicBezTo>
                  <a:lnTo>
                    <a:pt x="167687" y="43581"/>
                  </a:lnTo>
                  <a:cubicBezTo>
                    <a:pt x="168621" y="42814"/>
                    <a:pt x="169355" y="41880"/>
                    <a:pt x="170289" y="41080"/>
                  </a:cubicBezTo>
                  <a:cubicBezTo>
                    <a:pt x="170789" y="40646"/>
                    <a:pt x="171323" y="40146"/>
                    <a:pt x="171957" y="39912"/>
                  </a:cubicBezTo>
                  <a:cubicBezTo>
                    <a:pt x="172290" y="39779"/>
                    <a:pt x="172590" y="39745"/>
                    <a:pt x="172824" y="39412"/>
                  </a:cubicBezTo>
                  <a:cubicBezTo>
                    <a:pt x="172991" y="39212"/>
                    <a:pt x="173024" y="38978"/>
                    <a:pt x="173091" y="38778"/>
                  </a:cubicBezTo>
                  <a:cubicBezTo>
                    <a:pt x="173157" y="38311"/>
                    <a:pt x="173257" y="38111"/>
                    <a:pt x="173624" y="37811"/>
                  </a:cubicBezTo>
                  <a:cubicBezTo>
                    <a:pt x="173925" y="37611"/>
                    <a:pt x="174191" y="37444"/>
                    <a:pt x="174325" y="37077"/>
                  </a:cubicBezTo>
                  <a:cubicBezTo>
                    <a:pt x="174458" y="36610"/>
                    <a:pt x="174325" y="36376"/>
                    <a:pt x="174025" y="36276"/>
                  </a:cubicBezTo>
                  <a:cubicBezTo>
                    <a:pt x="174492" y="35943"/>
                    <a:pt x="174992" y="35609"/>
                    <a:pt x="175592" y="35476"/>
                  </a:cubicBezTo>
                  <a:cubicBezTo>
                    <a:pt x="175693" y="35442"/>
                    <a:pt x="175659" y="35276"/>
                    <a:pt x="175492" y="35276"/>
                  </a:cubicBezTo>
                  <a:close/>
                  <a:moveTo>
                    <a:pt x="87630" y="43448"/>
                  </a:moveTo>
                  <a:lnTo>
                    <a:pt x="87630" y="43615"/>
                  </a:lnTo>
                  <a:cubicBezTo>
                    <a:pt x="87396" y="43581"/>
                    <a:pt x="87096" y="43548"/>
                    <a:pt x="86862" y="43481"/>
                  </a:cubicBezTo>
                  <a:cubicBezTo>
                    <a:pt x="87096" y="43481"/>
                    <a:pt x="87396" y="43481"/>
                    <a:pt x="87630" y="43448"/>
                  </a:cubicBezTo>
                  <a:close/>
                  <a:moveTo>
                    <a:pt x="160448" y="43381"/>
                  </a:moveTo>
                  <a:cubicBezTo>
                    <a:pt x="160315" y="43381"/>
                    <a:pt x="160181" y="43415"/>
                    <a:pt x="160081" y="43448"/>
                  </a:cubicBezTo>
                  <a:cubicBezTo>
                    <a:pt x="159999" y="43476"/>
                    <a:pt x="160007" y="43640"/>
                    <a:pt x="160069" y="43640"/>
                  </a:cubicBezTo>
                  <a:cubicBezTo>
                    <a:pt x="160082" y="43640"/>
                    <a:pt x="160097" y="43632"/>
                    <a:pt x="160115" y="43615"/>
                  </a:cubicBezTo>
                  <a:cubicBezTo>
                    <a:pt x="160248" y="43581"/>
                    <a:pt x="160348" y="43581"/>
                    <a:pt x="160482" y="43481"/>
                  </a:cubicBezTo>
                  <a:cubicBezTo>
                    <a:pt x="160582" y="43448"/>
                    <a:pt x="160515" y="43381"/>
                    <a:pt x="160448" y="43381"/>
                  </a:cubicBezTo>
                  <a:close/>
                  <a:moveTo>
                    <a:pt x="78023" y="43615"/>
                  </a:moveTo>
                  <a:cubicBezTo>
                    <a:pt x="78190" y="43615"/>
                    <a:pt x="78390" y="43648"/>
                    <a:pt x="78590" y="43648"/>
                  </a:cubicBezTo>
                  <a:cubicBezTo>
                    <a:pt x="78423" y="43648"/>
                    <a:pt x="78223" y="43715"/>
                    <a:pt x="78056" y="43715"/>
                  </a:cubicBezTo>
                  <a:lnTo>
                    <a:pt x="77956" y="43715"/>
                  </a:lnTo>
                  <a:cubicBezTo>
                    <a:pt x="78023" y="43648"/>
                    <a:pt x="78023" y="43648"/>
                    <a:pt x="78023" y="43615"/>
                  </a:cubicBezTo>
                  <a:close/>
                  <a:moveTo>
                    <a:pt x="113371" y="43277"/>
                  </a:moveTo>
                  <a:cubicBezTo>
                    <a:pt x="112987" y="43277"/>
                    <a:pt x="112509" y="43421"/>
                    <a:pt x="112114" y="43481"/>
                  </a:cubicBezTo>
                  <a:cubicBezTo>
                    <a:pt x="112014" y="43481"/>
                    <a:pt x="111980" y="43648"/>
                    <a:pt x="112114" y="43715"/>
                  </a:cubicBezTo>
                  <a:cubicBezTo>
                    <a:pt x="112184" y="43725"/>
                    <a:pt x="112257" y="43730"/>
                    <a:pt x="112331" y="43730"/>
                  </a:cubicBezTo>
                  <a:cubicBezTo>
                    <a:pt x="112748" y="43730"/>
                    <a:pt x="113208" y="43580"/>
                    <a:pt x="113548" y="43381"/>
                  </a:cubicBezTo>
                  <a:cubicBezTo>
                    <a:pt x="113582" y="43381"/>
                    <a:pt x="113548" y="43281"/>
                    <a:pt x="113481" y="43281"/>
                  </a:cubicBezTo>
                  <a:cubicBezTo>
                    <a:pt x="113446" y="43278"/>
                    <a:pt x="113409" y="43277"/>
                    <a:pt x="113371" y="43277"/>
                  </a:cubicBezTo>
                  <a:close/>
                  <a:moveTo>
                    <a:pt x="154244" y="42748"/>
                  </a:moveTo>
                  <a:cubicBezTo>
                    <a:pt x="153977" y="42814"/>
                    <a:pt x="153777" y="42914"/>
                    <a:pt x="153510" y="42914"/>
                  </a:cubicBezTo>
                  <a:cubicBezTo>
                    <a:pt x="153343" y="42914"/>
                    <a:pt x="153143" y="42914"/>
                    <a:pt x="152976" y="42948"/>
                  </a:cubicBezTo>
                  <a:cubicBezTo>
                    <a:pt x="152576" y="43048"/>
                    <a:pt x="152209" y="43315"/>
                    <a:pt x="151942" y="43615"/>
                  </a:cubicBezTo>
                  <a:cubicBezTo>
                    <a:pt x="151865" y="43692"/>
                    <a:pt x="151927" y="43770"/>
                    <a:pt x="152006" y="43770"/>
                  </a:cubicBezTo>
                  <a:cubicBezTo>
                    <a:pt x="152029" y="43770"/>
                    <a:pt x="152053" y="43763"/>
                    <a:pt x="152076" y="43748"/>
                  </a:cubicBezTo>
                  <a:cubicBezTo>
                    <a:pt x="152476" y="43381"/>
                    <a:pt x="152843" y="43081"/>
                    <a:pt x="153443" y="43081"/>
                  </a:cubicBezTo>
                  <a:cubicBezTo>
                    <a:pt x="153498" y="43081"/>
                    <a:pt x="153554" y="43082"/>
                    <a:pt x="153609" y="43082"/>
                  </a:cubicBezTo>
                  <a:cubicBezTo>
                    <a:pt x="153860" y="43082"/>
                    <a:pt x="154114" y="43060"/>
                    <a:pt x="154277" y="42814"/>
                  </a:cubicBezTo>
                  <a:cubicBezTo>
                    <a:pt x="154311" y="42781"/>
                    <a:pt x="154277" y="42748"/>
                    <a:pt x="154244" y="42748"/>
                  </a:cubicBezTo>
                  <a:close/>
                  <a:moveTo>
                    <a:pt x="22250" y="35776"/>
                  </a:moveTo>
                  <a:cubicBezTo>
                    <a:pt x="22416" y="36476"/>
                    <a:pt x="22483" y="37244"/>
                    <a:pt x="22650" y="37944"/>
                  </a:cubicBezTo>
                  <a:cubicBezTo>
                    <a:pt x="22717" y="38378"/>
                    <a:pt x="22850" y="38745"/>
                    <a:pt x="23017" y="39145"/>
                  </a:cubicBezTo>
                  <a:lnTo>
                    <a:pt x="22984" y="39145"/>
                  </a:lnTo>
                  <a:cubicBezTo>
                    <a:pt x="22917" y="39145"/>
                    <a:pt x="22850" y="39145"/>
                    <a:pt x="22817" y="39212"/>
                  </a:cubicBezTo>
                  <a:cubicBezTo>
                    <a:pt x="22750" y="39245"/>
                    <a:pt x="22750" y="39278"/>
                    <a:pt x="22750" y="39312"/>
                  </a:cubicBezTo>
                  <a:cubicBezTo>
                    <a:pt x="22750" y="39445"/>
                    <a:pt x="22850" y="39479"/>
                    <a:pt x="22984" y="39479"/>
                  </a:cubicBezTo>
                  <a:cubicBezTo>
                    <a:pt x="23017" y="39479"/>
                    <a:pt x="23084" y="39445"/>
                    <a:pt x="23150" y="39412"/>
                  </a:cubicBezTo>
                  <a:cubicBezTo>
                    <a:pt x="23217" y="39645"/>
                    <a:pt x="23350" y="39879"/>
                    <a:pt x="23417" y="40112"/>
                  </a:cubicBezTo>
                  <a:cubicBezTo>
                    <a:pt x="23517" y="40279"/>
                    <a:pt x="23551" y="40413"/>
                    <a:pt x="23651" y="40579"/>
                  </a:cubicBezTo>
                  <a:cubicBezTo>
                    <a:pt x="23584" y="40579"/>
                    <a:pt x="23551" y="40613"/>
                    <a:pt x="23517" y="40613"/>
                  </a:cubicBezTo>
                  <a:cubicBezTo>
                    <a:pt x="23484" y="40646"/>
                    <a:pt x="23384" y="40646"/>
                    <a:pt x="23317" y="40646"/>
                  </a:cubicBezTo>
                  <a:cubicBezTo>
                    <a:pt x="23217" y="40646"/>
                    <a:pt x="23184" y="40779"/>
                    <a:pt x="23184" y="40880"/>
                  </a:cubicBezTo>
                  <a:cubicBezTo>
                    <a:pt x="23217" y="40946"/>
                    <a:pt x="23317" y="40980"/>
                    <a:pt x="23384" y="40980"/>
                  </a:cubicBezTo>
                  <a:cubicBezTo>
                    <a:pt x="23484" y="40980"/>
                    <a:pt x="23551" y="40946"/>
                    <a:pt x="23651" y="40913"/>
                  </a:cubicBezTo>
                  <a:lnTo>
                    <a:pt x="23717" y="40880"/>
                  </a:lnTo>
                  <a:cubicBezTo>
                    <a:pt x="23817" y="40980"/>
                    <a:pt x="23884" y="41146"/>
                    <a:pt x="23918" y="41280"/>
                  </a:cubicBezTo>
                  <a:cubicBezTo>
                    <a:pt x="23851" y="41280"/>
                    <a:pt x="23851" y="41380"/>
                    <a:pt x="23751" y="41380"/>
                  </a:cubicBezTo>
                  <a:cubicBezTo>
                    <a:pt x="23717" y="41380"/>
                    <a:pt x="23651" y="41380"/>
                    <a:pt x="23584" y="41313"/>
                  </a:cubicBezTo>
                  <a:cubicBezTo>
                    <a:pt x="23561" y="41304"/>
                    <a:pt x="23539" y="41300"/>
                    <a:pt x="23519" y="41300"/>
                  </a:cubicBezTo>
                  <a:cubicBezTo>
                    <a:pt x="23395" y="41300"/>
                    <a:pt x="23340" y="41460"/>
                    <a:pt x="23484" y="41547"/>
                  </a:cubicBezTo>
                  <a:cubicBezTo>
                    <a:pt x="23557" y="41596"/>
                    <a:pt x="23648" y="41627"/>
                    <a:pt x="23744" y="41627"/>
                  </a:cubicBezTo>
                  <a:cubicBezTo>
                    <a:pt x="23779" y="41627"/>
                    <a:pt x="23815" y="41622"/>
                    <a:pt x="23851" y="41613"/>
                  </a:cubicBezTo>
                  <a:cubicBezTo>
                    <a:pt x="23918" y="41580"/>
                    <a:pt x="24018" y="41547"/>
                    <a:pt x="24051" y="41413"/>
                  </a:cubicBezTo>
                  <a:cubicBezTo>
                    <a:pt x="24184" y="41613"/>
                    <a:pt x="24351" y="41880"/>
                    <a:pt x="24485" y="42080"/>
                  </a:cubicBezTo>
                  <a:cubicBezTo>
                    <a:pt x="24385" y="42080"/>
                    <a:pt x="24318" y="42114"/>
                    <a:pt x="24218" y="42114"/>
                  </a:cubicBezTo>
                  <a:cubicBezTo>
                    <a:pt x="24051" y="42114"/>
                    <a:pt x="23884" y="42114"/>
                    <a:pt x="23717" y="42080"/>
                  </a:cubicBezTo>
                  <a:cubicBezTo>
                    <a:pt x="23706" y="42078"/>
                    <a:pt x="23696" y="42077"/>
                    <a:pt x="23686" y="42077"/>
                  </a:cubicBezTo>
                  <a:cubicBezTo>
                    <a:pt x="23543" y="42077"/>
                    <a:pt x="23495" y="42283"/>
                    <a:pt x="23651" y="42314"/>
                  </a:cubicBezTo>
                  <a:cubicBezTo>
                    <a:pt x="23788" y="42373"/>
                    <a:pt x="24019" y="42444"/>
                    <a:pt x="24240" y="42444"/>
                  </a:cubicBezTo>
                  <a:cubicBezTo>
                    <a:pt x="24393" y="42444"/>
                    <a:pt x="24542" y="42410"/>
                    <a:pt x="24651" y="42314"/>
                  </a:cubicBezTo>
                  <a:cubicBezTo>
                    <a:pt x="24718" y="42447"/>
                    <a:pt x="24818" y="42581"/>
                    <a:pt x="24918" y="42647"/>
                  </a:cubicBezTo>
                  <a:cubicBezTo>
                    <a:pt x="24794" y="42672"/>
                    <a:pt x="24669" y="42693"/>
                    <a:pt x="24548" y="42693"/>
                  </a:cubicBezTo>
                  <a:cubicBezTo>
                    <a:pt x="24345" y="42693"/>
                    <a:pt x="24151" y="42636"/>
                    <a:pt x="23984" y="42447"/>
                  </a:cubicBezTo>
                  <a:cubicBezTo>
                    <a:pt x="23962" y="42432"/>
                    <a:pt x="23936" y="42426"/>
                    <a:pt x="23910" y="42426"/>
                  </a:cubicBezTo>
                  <a:cubicBezTo>
                    <a:pt x="23823" y="42426"/>
                    <a:pt x="23740" y="42503"/>
                    <a:pt x="23817" y="42581"/>
                  </a:cubicBezTo>
                  <a:cubicBezTo>
                    <a:pt x="23918" y="42781"/>
                    <a:pt x="24151" y="42981"/>
                    <a:pt x="24385" y="43081"/>
                  </a:cubicBezTo>
                  <a:cubicBezTo>
                    <a:pt x="24504" y="43111"/>
                    <a:pt x="24624" y="43128"/>
                    <a:pt x="24744" y="43128"/>
                  </a:cubicBezTo>
                  <a:cubicBezTo>
                    <a:pt x="24891" y="43128"/>
                    <a:pt x="25038" y="43103"/>
                    <a:pt x="25185" y="43048"/>
                  </a:cubicBezTo>
                  <a:lnTo>
                    <a:pt x="25218" y="42981"/>
                  </a:lnTo>
                  <a:cubicBezTo>
                    <a:pt x="25319" y="43081"/>
                    <a:pt x="25352" y="43148"/>
                    <a:pt x="25419" y="43248"/>
                  </a:cubicBezTo>
                  <a:cubicBezTo>
                    <a:pt x="25218" y="43381"/>
                    <a:pt x="25052" y="43415"/>
                    <a:pt x="24751" y="43415"/>
                  </a:cubicBezTo>
                  <a:cubicBezTo>
                    <a:pt x="24485" y="43415"/>
                    <a:pt x="24184" y="43381"/>
                    <a:pt x="23918" y="43281"/>
                  </a:cubicBezTo>
                  <a:cubicBezTo>
                    <a:pt x="23910" y="43279"/>
                    <a:pt x="23902" y="43278"/>
                    <a:pt x="23895" y="43278"/>
                  </a:cubicBezTo>
                  <a:cubicBezTo>
                    <a:pt x="23804" y="43278"/>
                    <a:pt x="23730" y="43451"/>
                    <a:pt x="23884" y="43481"/>
                  </a:cubicBezTo>
                  <a:cubicBezTo>
                    <a:pt x="24145" y="43556"/>
                    <a:pt x="24541" y="43651"/>
                    <a:pt x="24915" y="43651"/>
                  </a:cubicBezTo>
                  <a:cubicBezTo>
                    <a:pt x="25211" y="43651"/>
                    <a:pt x="25494" y="43592"/>
                    <a:pt x="25685" y="43415"/>
                  </a:cubicBezTo>
                  <a:lnTo>
                    <a:pt x="25752" y="43481"/>
                  </a:lnTo>
                  <a:cubicBezTo>
                    <a:pt x="25819" y="43548"/>
                    <a:pt x="25886" y="43581"/>
                    <a:pt x="25919" y="43615"/>
                  </a:cubicBezTo>
                  <a:cubicBezTo>
                    <a:pt x="25516" y="43718"/>
                    <a:pt x="25131" y="43772"/>
                    <a:pt x="24767" y="43772"/>
                  </a:cubicBezTo>
                  <a:cubicBezTo>
                    <a:pt x="23594" y="43772"/>
                    <a:pt x="22629" y="43212"/>
                    <a:pt x="21916" y="41914"/>
                  </a:cubicBezTo>
                  <a:cubicBezTo>
                    <a:pt x="21216" y="40546"/>
                    <a:pt x="20582" y="38611"/>
                    <a:pt x="20815" y="37043"/>
                  </a:cubicBezTo>
                  <a:cubicBezTo>
                    <a:pt x="20815" y="36979"/>
                    <a:pt x="20774" y="36942"/>
                    <a:pt x="20735" y="36942"/>
                  </a:cubicBezTo>
                  <a:cubicBezTo>
                    <a:pt x="20728" y="36942"/>
                    <a:pt x="20720" y="36943"/>
                    <a:pt x="20713" y="36946"/>
                  </a:cubicBezTo>
                  <a:lnTo>
                    <a:pt x="20713" y="36946"/>
                  </a:lnTo>
                  <a:cubicBezTo>
                    <a:pt x="20715" y="36908"/>
                    <a:pt x="20715" y="36862"/>
                    <a:pt x="20715" y="36810"/>
                  </a:cubicBezTo>
                  <a:cubicBezTo>
                    <a:pt x="21216" y="36476"/>
                    <a:pt x="21749" y="36143"/>
                    <a:pt x="22250" y="35776"/>
                  </a:cubicBezTo>
                  <a:close/>
                  <a:moveTo>
                    <a:pt x="171056" y="36743"/>
                  </a:moveTo>
                  <a:lnTo>
                    <a:pt x="171056" y="36743"/>
                  </a:lnTo>
                  <a:cubicBezTo>
                    <a:pt x="170789" y="37611"/>
                    <a:pt x="170022" y="38144"/>
                    <a:pt x="169655" y="38978"/>
                  </a:cubicBezTo>
                  <a:cubicBezTo>
                    <a:pt x="169598" y="39120"/>
                    <a:pt x="169686" y="39334"/>
                    <a:pt x="169857" y="39334"/>
                  </a:cubicBezTo>
                  <a:cubicBezTo>
                    <a:pt x="169887" y="39334"/>
                    <a:pt x="169920" y="39327"/>
                    <a:pt x="169955" y="39312"/>
                  </a:cubicBezTo>
                  <a:cubicBezTo>
                    <a:pt x="170122" y="39278"/>
                    <a:pt x="170222" y="39245"/>
                    <a:pt x="170422" y="39212"/>
                  </a:cubicBezTo>
                  <a:lnTo>
                    <a:pt x="170422" y="39212"/>
                  </a:lnTo>
                  <a:cubicBezTo>
                    <a:pt x="170255" y="40312"/>
                    <a:pt x="168988" y="40546"/>
                    <a:pt x="168521" y="41480"/>
                  </a:cubicBezTo>
                  <a:cubicBezTo>
                    <a:pt x="168454" y="41713"/>
                    <a:pt x="168421" y="41914"/>
                    <a:pt x="168354" y="42114"/>
                  </a:cubicBezTo>
                  <a:cubicBezTo>
                    <a:pt x="168254" y="42647"/>
                    <a:pt x="168087" y="42881"/>
                    <a:pt x="167620" y="43215"/>
                  </a:cubicBezTo>
                  <a:cubicBezTo>
                    <a:pt x="167353" y="43381"/>
                    <a:pt x="167153" y="43581"/>
                    <a:pt x="166953" y="43782"/>
                  </a:cubicBezTo>
                  <a:cubicBezTo>
                    <a:pt x="166775" y="43782"/>
                    <a:pt x="166582" y="43796"/>
                    <a:pt x="166395" y="43796"/>
                  </a:cubicBezTo>
                  <a:cubicBezTo>
                    <a:pt x="166301" y="43796"/>
                    <a:pt x="166208" y="43793"/>
                    <a:pt x="166119" y="43782"/>
                  </a:cubicBezTo>
                  <a:cubicBezTo>
                    <a:pt x="166252" y="43615"/>
                    <a:pt x="166386" y="43481"/>
                    <a:pt x="166519" y="43315"/>
                  </a:cubicBezTo>
                  <a:lnTo>
                    <a:pt x="166586" y="43281"/>
                  </a:lnTo>
                  <a:cubicBezTo>
                    <a:pt x="166686" y="43315"/>
                    <a:pt x="166786" y="43315"/>
                    <a:pt x="166920" y="43315"/>
                  </a:cubicBezTo>
                  <a:cubicBezTo>
                    <a:pt x="166953" y="43315"/>
                    <a:pt x="166953" y="43281"/>
                    <a:pt x="166920" y="43281"/>
                  </a:cubicBezTo>
                  <a:lnTo>
                    <a:pt x="166653" y="43148"/>
                  </a:lnTo>
                  <a:cubicBezTo>
                    <a:pt x="166786" y="42981"/>
                    <a:pt x="166853" y="42814"/>
                    <a:pt x="166986" y="42647"/>
                  </a:cubicBezTo>
                  <a:cubicBezTo>
                    <a:pt x="167120" y="42714"/>
                    <a:pt x="167186" y="42714"/>
                    <a:pt x="167320" y="42714"/>
                  </a:cubicBezTo>
                  <a:cubicBezTo>
                    <a:pt x="167353" y="42714"/>
                    <a:pt x="167353" y="42647"/>
                    <a:pt x="167320" y="42614"/>
                  </a:cubicBezTo>
                  <a:lnTo>
                    <a:pt x="167086" y="42481"/>
                  </a:lnTo>
                  <a:cubicBezTo>
                    <a:pt x="167120" y="42414"/>
                    <a:pt x="167186" y="42314"/>
                    <a:pt x="167220" y="42247"/>
                  </a:cubicBezTo>
                  <a:cubicBezTo>
                    <a:pt x="167520" y="41780"/>
                    <a:pt x="167854" y="41413"/>
                    <a:pt x="168154" y="40946"/>
                  </a:cubicBezTo>
                  <a:cubicBezTo>
                    <a:pt x="168654" y="40146"/>
                    <a:pt x="168654" y="39212"/>
                    <a:pt x="169155" y="38444"/>
                  </a:cubicBezTo>
                  <a:cubicBezTo>
                    <a:pt x="169555" y="37777"/>
                    <a:pt x="170289" y="36977"/>
                    <a:pt x="171056" y="36743"/>
                  </a:cubicBezTo>
                  <a:close/>
                  <a:moveTo>
                    <a:pt x="130060" y="43281"/>
                  </a:moveTo>
                  <a:cubicBezTo>
                    <a:pt x="129893" y="43415"/>
                    <a:pt x="129793" y="43615"/>
                    <a:pt x="129593" y="43715"/>
                  </a:cubicBezTo>
                  <a:cubicBezTo>
                    <a:pt x="129481" y="43771"/>
                    <a:pt x="129557" y="43897"/>
                    <a:pt x="129663" y="43897"/>
                  </a:cubicBezTo>
                  <a:cubicBezTo>
                    <a:pt x="129683" y="43897"/>
                    <a:pt x="129705" y="43892"/>
                    <a:pt x="129726" y="43882"/>
                  </a:cubicBezTo>
                  <a:cubicBezTo>
                    <a:pt x="129960" y="43782"/>
                    <a:pt x="130160" y="43548"/>
                    <a:pt x="130127" y="43281"/>
                  </a:cubicBezTo>
                  <a:close/>
                  <a:moveTo>
                    <a:pt x="128459" y="43581"/>
                  </a:moveTo>
                  <a:cubicBezTo>
                    <a:pt x="128425" y="43581"/>
                    <a:pt x="128425" y="43581"/>
                    <a:pt x="128392" y="43615"/>
                  </a:cubicBezTo>
                  <a:lnTo>
                    <a:pt x="128325" y="43648"/>
                  </a:lnTo>
                  <a:cubicBezTo>
                    <a:pt x="128259" y="43715"/>
                    <a:pt x="128259" y="43782"/>
                    <a:pt x="128292" y="43882"/>
                  </a:cubicBezTo>
                  <a:cubicBezTo>
                    <a:pt x="128309" y="43915"/>
                    <a:pt x="128342" y="43932"/>
                    <a:pt x="128375" y="43932"/>
                  </a:cubicBezTo>
                  <a:cubicBezTo>
                    <a:pt x="128409" y="43932"/>
                    <a:pt x="128442" y="43915"/>
                    <a:pt x="128459" y="43882"/>
                  </a:cubicBezTo>
                  <a:cubicBezTo>
                    <a:pt x="128559" y="43815"/>
                    <a:pt x="128626" y="43748"/>
                    <a:pt x="128592" y="43648"/>
                  </a:cubicBezTo>
                  <a:lnTo>
                    <a:pt x="128592" y="43615"/>
                  </a:lnTo>
                  <a:lnTo>
                    <a:pt x="128559" y="43581"/>
                  </a:lnTo>
                  <a:close/>
                  <a:moveTo>
                    <a:pt x="172824" y="43281"/>
                  </a:moveTo>
                  <a:cubicBezTo>
                    <a:pt x="172857" y="43548"/>
                    <a:pt x="172857" y="43748"/>
                    <a:pt x="172857" y="43948"/>
                  </a:cubicBezTo>
                  <a:cubicBezTo>
                    <a:pt x="172590" y="43815"/>
                    <a:pt x="172290" y="43748"/>
                    <a:pt x="171990" y="43748"/>
                  </a:cubicBezTo>
                  <a:cubicBezTo>
                    <a:pt x="172290" y="43615"/>
                    <a:pt x="172590" y="43448"/>
                    <a:pt x="172824" y="43281"/>
                  </a:cubicBezTo>
                  <a:close/>
                  <a:moveTo>
                    <a:pt x="58234" y="42518"/>
                  </a:moveTo>
                  <a:cubicBezTo>
                    <a:pt x="58129" y="42518"/>
                    <a:pt x="58028" y="42547"/>
                    <a:pt x="57942" y="42614"/>
                  </a:cubicBezTo>
                  <a:lnTo>
                    <a:pt x="57942" y="42714"/>
                  </a:lnTo>
                  <a:cubicBezTo>
                    <a:pt x="58142" y="42914"/>
                    <a:pt x="58509" y="42981"/>
                    <a:pt x="58742" y="43215"/>
                  </a:cubicBezTo>
                  <a:cubicBezTo>
                    <a:pt x="59043" y="43448"/>
                    <a:pt x="59243" y="43715"/>
                    <a:pt x="59376" y="44082"/>
                  </a:cubicBezTo>
                  <a:cubicBezTo>
                    <a:pt x="59390" y="44096"/>
                    <a:pt x="59421" y="44104"/>
                    <a:pt x="59450" y="44104"/>
                  </a:cubicBezTo>
                  <a:cubicBezTo>
                    <a:pt x="59491" y="44104"/>
                    <a:pt x="59529" y="44088"/>
                    <a:pt x="59510" y="44048"/>
                  </a:cubicBezTo>
                  <a:cubicBezTo>
                    <a:pt x="59376" y="43615"/>
                    <a:pt x="59243" y="43215"/>
                    <a:pt x="58943" y="42881"/>
                  </a:cubicBezTo>
                  <a:cubicBezTo>
                    <a:pt x="58776" y="42691"/>
                    <a:pt x="58492" y="42518"/>
                    <a:pt x="58234" y="42518"/>
                  </a:cubicBezTo>
                  <a:close/>
                  <a:moveTo>
                    <a:pt x="47368" y="43815"/>
                  </a:moveTo>
                  <a:lnTo>
                    <a:pt x="47368" y="43815"/>
                  </a:lnTo>
                  <a:cubicBezTo>
                    <a:pt x="47268" y="43915"/>
                    <a:pt x="47201" y="43982"/>
                    <a:pt x="47101" y="44115"/>
                  </a:cubicBezTo>
                  <a:cubicBezTo>
                    <a:pt x="47201" y="44048"/>
                    <a:pt x="47268" y="43948"/>
                    <a:pt x="47368" y="43815"/>
                  </a:cubicBezTo>
                  <a:close/>
                  <a:moveTo>
                    <a:pt x="101573" y="43815"/>
                  </a:moveTo>
                  <a:lnTo>
                    <a:pt x="101473" y="43882"/>
                  </a:lnTo>
                  <a:lnTo>
                    <a:pt x="101440" y="43948"/>
                  </a:lnTo>
                  <a:lnTo>
                    <a:pt x="101473" y="44048"/>
                  </a:lnTo>
                  <a:lnTo>
                    <a:pt x="101573" y="44115"/>
                  </a:lnTo>
                  <a:lnTo>
                    <a:pt x="101640" y="44149"/>
                  </a:lnTo>
                  <a:lnTo>
                    <a:pt x="101740" y="44115"/>
                  </a:lnTo>
                  <a:lnTo>
                    <a:pt x="101773" y="44048"/>
                  </a:lnTo>
                  <a:lnTo>
                    <a:pt x="101740" y="43948"/>
                  </a:lnTo>
                  <a:lnTo>
                    <a:pt x="101640" y="43882"/>
                  </a:lnTo>
                  <a:lnTo>
                    <a:pt x="101573" y="43815"/>
                  </a:lnTo>
                  <a:close/>
                  <a:moveTo>
                    <a:pt x="99405" y="43815"/>
                  </a:moveTo>
                  <a:cubicBezTo>
                    <a:pt x="99157" y="43815"/>
                    <a:pt x="99139" y="44189"/>
                    <a:pt x="99352" y="44189"/>
                  </a:cubicBezTo>
                  <a:cubicBezTo>
                    <a:pt x="99368" y="44189"/>
                    <a:pt x="99386" y="44187"/>
                    <a:pt x="99405" y="44182"/>
                  </a:cubicBezTo>
                  <a:lnTo>
                    <a:pt x="100039" y="44182"/>
                  </a:lnTo>
                  <a:cubicBezTo>
                    <a:pt x="100239" y="44182"/>
                    <a:pt x="100405" y="44182"/>
                    <a:pt x="100572" y="44115"/>
                  </a:cubicBezTo>
                  <a:cubicBezTo>
                    <a:pt x="100639" y="44082"/>
                    <a:pt x="100639" y="43948"/>
                    <a:pt x="100572" y="43915"/>
                  </a:cubicBezTo>
                  <a:cubicBezTo>
                    <a:pt x="100405" y="43815"/>
                    <a:pt x="100205" y="43815"/>
                    <a:pt x="100039" y="43815"/>
                  </a:cubicBezTo>
                  <a:close/>
                  <a:moveTo>
                    <a:pt x="173257" y="43715"/>
                  </a:moveTo>
                  <a:lnTo>
                    <a:pt x="173291" y="43748"/>
                  </a:lnTo>
                  <a:cubicBezTo>
                    <a:pt x="173291" y="43926"/>
                    <a:pt x="173291" y="44114"/>
                    <a:pt x="173265" y="44301"/>
                  </a:cubicBezTo>
                  <a:lnTo>
                    <a:pt x="173265" y="44301"/>
                  </a:lnTo>
                  <a:cubicBezTo>
                    <a:pt x="173264" y="44253"/>
                    <a:pt x="173243" y="44201"/>
                    <a:pt x="173191" y="44149"/>
                  </a:cubicBezTo>
                  <a:cubicBezTo>
                    <a:pt x="173191" y="43982"/>
                    <a:pt x="173191" y="43815"/>
                    <a:pt x="173257" y="43715"/>
                  </a:cubicBezTo>
                  <a:close/>
                  <a:moveTo>
                    <a:pt x="23350" y="35075"/>
                  </a:moveTo>
                  <a:cubicBezTo>
                    <a:pt x="23463" y="35150"/>
                    <a:pt x="23575" y="35194"/>
                    <a:pt x="23688" y="35194"/>
                  </a:cubicBezTo>
                  <a:cubicBezTo>
                    <a:pt x="23775" y="35194"/>
                    <a:pt x="23863" y="35167"/>
                    <a:pt x="23951" y="35109"/>
                  </a:cubicBezTo>
                  <a:lnTo>
                    <a:pt x="24018" y="35075"/>
                  </a:lnTo>
                  <a:lnTo>
                    <a:pt x="24018" y="35075"/>
                  </a:lnTo>
                  <a:cubicBezTo>
                    <a:pt x="23951" y="35109"/>
                    <a:pt x="23951" y="35142"/>
                    <a:pt x="23918" y="35242"/>
                  </a:cubicBezTo>
                  <a:cubicBezTo>
                    <a:pt x="23584" y="36109"/>
                    <a:pt x="24218" y="37144"/>
                    <a:pt x="24952" y="37711"/>
                  </a:cubicBezTo>
                  <a:cubicBezTo>
                    <a:pt x="24885" y="37744"/>
                    <a:pt x="24785" y="37811"/>
                    <a:pt x="24751" y="37877"/>
                  </a:cubicBezTo>
                  <a:cubicBezTo>
                    <a:pt x="24618" y="37977"/>
                    <a:pt x="24518" y="38144"/>
                    <a:pt x="24385" y="38311"/>
                  </a:cubicBezTo>
                  <a:cubicBezTo>
                    <a:pt x="24296" y="38465"/>
                    <a:pt x="24397" y="38590"/>
                    <a:pt x="24524" y="38590"/>
                  </a:cubicBezTo>
                  <a:cubicBezTo>
                    <a:pt x="24589" y="38590"/>
                    <a:pt x="24661" y="38557"/>
                    <a:pt x="24718" y="38478"/>
                  </a:cubicBezTo>
                  <a:cubicBezTo>
                    <a:pt x="24852" y="38311"/>
                    <a:pt x="24952" y="38211"/>
                    <a:pt x="25085" y="38078"/>
                  </a:cubicBezTo>
                  <a:cubicBezTo>
                    <a:pt x="25118" y="38044"/>
                    <a:pt x="25252" y="37944"/>
                    <a:pt x="25285" y="37811"/>
                  </a:cubicBezTo>
                  <a:cubicBezTo>
                    <a:pt x="25385" y="37877"/>
                    <a:pt x="25452" y="37911"/>
                    <a:pt x="25552" y="37911"/>
                  </a:cubicBezTo>
                  <a:cubicBezTo>
                    <a:pt x="25687" y="37951"/>
                    <a:pt x="25812" y="37970"/>
                    <a:pt x="25928" y="37970"/>
                  </a:cubicBezTo>
                  <a:cubicBezTo>
                    <a:pt x="26384" y="37970"/>
                    <a:pt x="26714" y="37683"/>
                    <a:pt x="27086" y="37310"/>
                  </a:cubicBezTo>
                  <a:lnTo>
                    <a:pt x="27086" y="37310"/>
                  </a:lnTo>
                  <a:cubicBezTo>
                    <a:pt x="26953" y="37577"/>
                    <a:pt x="26853" y="37811"/>
                    <a:pt x="26753" y="38111"/>
                  </a:cubicBezTo>
                  <a:cubicBezTo>
                    <a:pt x="26686" y="38378"/>
                    <a:pt x="26686" y="38611"/>
                    <a:pt x="26720" y="38811"/>
                  </a:cubicBezTo>
                  <a:cubicBezTo>
                    <a:pt x="25952" y="38945"/>
                    <a:pt x="25419" y="39712"/>
                    <a:pt x="25018" y="40246"/>
                  </a:cubicBezTo>
                  <a:cubicBezTo>
                    <a:pt x="24940" y="40350"/>
                    <a:pt x="25025" y="40434"/>
                    <a:pt x="25129" y="40434"/>
                  </a:cubicBezTo>
                  <a:cubicBezTo>
                    <a:pt x="25158" y="40434"/>
                    <a:pt x="25189" y="40427"/>
                    <a:pt x="25218" y="40413"/>
                  </a:cubicBezTo>
                  <a:cubicBezTo>
                    <a:pt x="25452" y="40112"/>
                    <a:pt x="25719" y="39812"/>
                    <a:pt x="26052" y="39579"/>
                  </a:cubicBezTo>
                  <a:cubicBezTo>
                    <a:pt x="26286" y="39378"/>
                    <a:pt x="26553" y="39278"/>
                    <a:pt x="26853" y="39212"/>
                  </a:cubicBezTo>
                  <a:cubicBezTo>
                    <a:pt x="26920" y="39445"/>
                    <a:pt x="27053" y="39712"/>
                    <a:pt x="27220" y="39912"/>
                  </a:cubicBezTo>
                  <a:cubicBezTo>
                    <a:pt x="27164" y="39903"/>
                    <a:pt x="27109" y="39899"/>
                    <a:pt x="27054" y="39899"/>
                  </a:cubicBezTo>
                  <a:cubicBezTo>
                    <a:pt x="26481" y="39899"/>
                    <a:pt x="25942" y="40348"/>
                    <a:pt x="25485" y="40713"/>
                  </a:cubicBezTo>
                  <a:cubicBezTo>
                    <a:pt x="25282" y="40800"/>
                    <a:pt x="25433" y="41065"/>
                    <a:pt x="25586" y="41065"/>
                  </a:cubicBezTo>
                  <a:cubicBezTo>
                    <a:pt x="25608" y="41065"/>
                    <a:pt x="25631" y="41059"/>
                    <a:pt x="25652" y="41046"/>
                  </a:cubicBezTo>
                  <a:cubicBezTo>
                    <a:pt x="25988" y="40771"/>
                    <a:pt x="26549" y="40300"/>
                    <a:pt x="27025" y="40300"/>
                  </a:cubicBezTo>
                  <a:cubicBezTo>
                    <a:pt x="27068" y="40300"/>
                    <a:pt x="27111" y="40304"/>
                    <a:pt x="27153" y="40312"/>
                  </a:cubicBezTo>
                  <a:cubicBezTo>
                    <a:pt x="27220" y="40312"/>
                    <a:pt x="27320" y="40312"/>
                    <a:pt x="27353" y="40246"/>
                  </a:cubicBezTo>
                  <a:lnTo>
                    <a:pt x="27353" y="40212"/>
                  </a:lnTo>
                  <a:cubicBezTo>
                    <a:pt x="27487" y="40312"/>
                    <a:pt x="27587" y="40479"/>
                    <a:pt x="27720" y="40613"/>
                  </a:cubicBezTo>
                  <a:lnTo>
                    <a:pt x="27887" y="40779"/>
                  </a:lnTo>
                  <a:cubicBezTo>
                    <a:pt x="27420" y="40880"/>
                    <a:pt x="27020" y="40913"/>
                    <a:pt x="26553" y="41046"/>
                  </a:cubicBezTo>
                  <a:cubicBezTo>
                    <a:pt x="26403" y="41076"/>
                    <a:pt x="26415" y="41323"/>
                    <a:pt x="26589" y="41323"/>
                  </a:cubicBezTo>
                  <a:cubicBezTo>
                    <a:pt x="26608" y="41323"/>
                    <a:pt x="26630" y="41320"/>
                    <a:pt x="26653" y="41313"/>
                  </a:cubicBezTo>
                  <a:cubicBezTo>
                    <a:pt x="27153" y="41213"/>
                    <a:pt x="27687" y="41246"/>
                    <a:pt x="28187" y="41080"/>
                  </a:cubicBezTo>
                  <a:cubicBezTo>
                    <a:pt x="28521" y="41413"/>
                    <a:pt x="28888" y="41713"/>
                    <a:pt x="29321" y="41980"/>
                  </a:cubicBezTo>
                  <a:cubicBezTo>
                    <a:pt x="29221" y="41980"/>
                    <a:pt x="29155" y="42047"/>
                    <a:pt x="29088" y="42047"/>
                  </a:cubicBezTo>
                  <a:cubicBezTo>
                    <a:pt x="28923" y="42068"/>
                    <a:pt x="28742" y="42082"/>
                    <a:pt x="28557" y="42082"/>
                  </a:cubicBezTo>
                  <a:cubicBezTo>
                    <a:pt x="28144" y="42082"/>
                    <a:pt x="27709" y="42011"/>
                    <a:pt x="27387" y="41780"/>
                  </a:cubicBezTo>
                  <a:cubicBezTo>
                    <a:pt x="27357" y="41757"/>
                    <a:pt x="27328" y="41747"/>
                    <a:pt x="27301" y="41747"/>
                  </a:cubicBezTo>
                  <a:cubicBezTo>
                    <a:pt x="27172" y="41747"/>
                    <a:pt x="27082" y="41970"/>
                    <a:pt x="27220" y="42080"/>
                  </a:cubicBezTo>
                  <a:cubicBezTo>
                    <a:pt x="27587" y="42381"/>
                    <a:pt x="28154" y="42447"/>
                    <a:pt x="28588" y="42447"/>
                  </a:cubicBezTo>
                  <a:cubicBezTo>
                    <a:pt x="28681" y="42447"/>
                    <a:pt x="28849" y="42463"/>
                    <a:pt x="29026" y="42463"/>
                  </a:cubicBezTo>
                  <a:cubicBezTo>
                    <a:pt x="29291" y="42463"/>
                    <a:pt x="29575" y="42427"/>
                    <a:pt x="29655" y="42247"/>
                  </a:cubicBezTo>
                  <a:cubicBezTo>
                    <a:pt x="29922" y="42414"/>
                    <a:pt x="30255" y="42581"/>
                    <a:pt x="30556" y="42748"/>
                  </a:cubicBezTo>
                  <a:cubicBezTo>
                    <a:pt x="30055" y="42781"/>
                    <a:pt x="29655" y="43081"/>
                    <a:pt x="29088" y="43114"/>
                  </a:cubicBezTo>
                  <a:cubicBezTo>
                    <a:pt x="29057" y="43116"/>
                    <a:pt x="29025" y="43117"/>
                    <a:pt x="28993" y="43117"/>
                  </a:cubicBezTo>
                  <a:cubicBezTo>
                    <a:pt x="28281" y="43117"/>
                    <a:pt x="27460" y="42765"/>
                    <a:pt x="26853" y="42414"/>
                  </a:cubicBezTo>
                  <a:cubicBezTo>
                    <a:pt x="26824" y="42397"/>
                    <a:pt x="26796" y="42389"/>
                    <a:pt x="26771" y="42389"/>
                  </a:cubicBezTo>
                  <a:cubicBezTo>
                    <a:pt x="26649" y="42389"/>
                    <a:pt x="26581" y="42559"/>
                    <a:pt x="26720" y="42614"/>
                  </a:cubicBezTo>
                  <a:cubicBezTo>
                    <a:pt x="27353" y="43048"/>
                    <a:pt x="28087" y="43381"/>
                    <a:pt x="28854" y="43448"/>
                  </a:cubicBezTo>
                  <a:cubicBezTo>
                    <a:pt x="28946" y="43462"/>
                    <a:pt x="29037" y="43468"/>
                    <a:pt x="29128" y="43468"/>
                  </a:cubicBezTo>
                  <a:cubicBezTo>
                    <a:pt x="29703" y="43468"/>
                    <a:pt x="30275" y="43221"/>
                    <a:pt x="30822" y="43048"/>
                  </a:cubicBezTo>
                  <a:cubicBezTo>
                    <a:pt x="30889" y="42981"/>
                    <a:pt x="30889" y="42948"/>
                    <a:pt x="30889" y="42881"/>
                  </a:cubicBezTo>
                  <a:cubicBezTo>
                    <a:pt x="31089" y="42948"/>
                    <a:pt x="31256" y="42981"/>
                    <a:pt x="31490" y="43048"/>
                  </a:cubicBezTo>
                  <a:cubicBezTo>
                    <a:pt x="31573" y="43064"/>
                    <a:pt x="31665" y="43073"/>
                    <a:pt x="31756" y="43073"/>
                  </a:cubicBezTo>
                  <a:cubicBezTo>
                    <a:pt x="31848" y="43073"/>
                    <a:pt x="31940" y="43064"/>
                    <a:pt x="32023" y="43048"/>
                  </a:cubicBezTo>
                  <a:lnTo>
                    <a:pt x="32023" y="43048"/>
                  </a:lnTo>
                  <a:cubicBezTo>
                    <a:pt x="31556" y="43148"/>
                    <a:pt x="31056" y="43448"/>
                    <a:pt x="30689" y="43581"/>
                  </a:cubicBezTo>
                  <a:cubicBezTo>
                    <a:pt x="30233" y="43691"/>
                    <a:pt x="29676" y="43831"/>
                    <a:pt x="29141" y="43831"/>
                  </a:cubicBezTo>
                  <a:cubicBezTo>
                    <a:pt x="28697" y="43831"/>
                    <a:pt x="28268" y="43735"/>
                    <a:pt x="27920" y="43448"/>
                  </a:cubicBezTo>
                  <a:cubicBezTo>
                    <a:pt x="27905" y="43433"/>
                    <a:pt x="27887" y="43426"/>
                    <a:pt x="27869" y="43426"/>
                  </a:cubicBezTo>
                  <a:cubicBezTo>
                    <a:pt x="27805" y="43426"/>
                    <a:pt x="27743" y="43504"/>
                    <a:pt x="27820" y="43581"/>
                  </a:cubicBezTo>
                  <a:cubicBezTo>
                    <a:pt x="28232" y="44016"/>
                    <a:pt x="28800" y="44153"/>
                    <a:pt x="29386" y="44153"/>
                  </a:cubicBezTo>
                  <a:cubicBezTo>
                    <a:pt x="29654" y="44153"/>
                    <a:pt x="29926" y="44124"/>
                    <a:pt x="30189" y="44082"/>
                  </a:cubicBezTo>
                  <a:cubicBezTo>
                    <a:pt x="30756" y="43982"/>
                    <a:pt x="32324" y="43782"/>
                    <a:pt x="32557" y="43114"/>
                  </a:cubicBezTo>
                  <a:cubicBezTo>
                    <a:pt x="32590" y="43048"/>
                    <a:pt x="32557" y="42948"/>
                    <a:pt x="32490" y="42948"/>
                  </a:cubicBezTo>
                  <a:lnTo>
                    <a:pt x="32324" y="42948"/>
                  </a:lnTo>
                  <a:lnTo>
                    <a:pt x="32690" y="42814"/>
                  </a:lnTo>
                  <a:lnTo>
                    <a:pt x="32690" y="42814"/>
                  </a:lnTo>
                  <a:cubicBezTo>
                    <a:pt x="32524" y="43114"/>
                    <a:pt x="32524" y="43381"/>
                    <a:pt x="32690" y="43581"/>
                  </a:cubicBezTo>
                  <a:cubicBezTo>
                    <a:pt x="31490" y="43815"/>
                    <a:pt x="30322" y="44315"/>
                    <a:pt x="28988" y="44415"/>
                  </a:cubicBezTo>
                  <a:cubicBezTo>
                    <a:pt x="28954" y="44416"/>
                    <a:pt x="28921" y="44417"/>
                    <a:pt x="28887" y="44417"/>
                  </a:cubicBezTo>
                  <a:cubicBezTo>
                    <a:pt x="27598" y="44417"/>
                    <a:pt x="26530" y="43791"/>
                    <a:pt x="25652" y="42881"/>
                  </a:cubicBezTo>
                  <a:cubicBezTo>
                    <a:pt x="24685" y="41814"/>
                    <a:pt x="24018" y="40646"/>
                    <a:pt x="23417" y="39378"/>
                  </a:cubicBezTo>
                  <a:cubicBezTo>
                    <a:pt x="22883" y="38211"/>
                    <a:pt x="22817" y="36943"/>
                    <a:pt x="22416" y="35743"/>
                  </a:cubicBezTo>
                  <a:lnTo>
                    <a:pt x="22416" y="35709"/>
                  </a:lnTo>
                  <a:cubicBezTo>
                    <a:pt x="22717" y="35476"/>
                    <a:pt x="23017" y="35276"/>
                    <a:pt x="23284" y="35109"/>
                  </a:cubicBezTo>
                  <a:lnTo>
                    <a:pt x="23350" y="35075"/>
                  </a:lnTo>
                  <a:close/>
                  <a:moveTo>
                    <a:pt x="165285" y="44215"/>
                  </a:moveTo>
                  <a:lnTo>
                    <a:pt x="165018" y="44449"/>
                  </a:lnTo>
                  <a:lnTo>
                    <a:pt x="164952" y="44415"/>
                  </a:lnTo>
                  <a:cubicBezTo>
                    <a:pt x="165018" y="44382"/>
                    <a:pt x="165152" y="44282"/>
                    <a:pt x="165285" y="44215"/>
                  </a:cubicBezTo>
                  <a:close/>
                  <a:moveTo>
                    <a:pt x="126314" y="42772"/>
                  </a:moveTo>
                  <a:cubicBezTo>
                    <a:pt x="126305" y="42772"/>
                    <a:pt x="126297" y="42775"/>
                    <a:pt x="126291" y="42781"/>
                  </a:cubicBezTo>
                  <a:cubicBezTo>
                    <a:pt x="125957" y="42914"/>
                    <a:pt x="125724" y="43281"/>
                    <a:pt x="125457" y="43481"/>
                  </a:cubicBezTo>
                  <a:cubicBezTo>
                    <a:pt x="125123" y="43815"/>
                    <a:pt x="124723" y="44115"/>
                    <a:pt x="124289" y="44382"/>
                  </a:cubicBezTo>
                  <a:cubicBezTo>
                    <a:pt x="124262" y="44409"/>
                    <a:pt x="124279" y="44458"/>
                    <a:pt x="124304" y="44458"/>
                  </a:cubicBezTo>
                  <a:cubicBezTo>
                    <a:pt x="124310" y="44458"/>
                    <a:pt x="124316" y="44455"/>
                    <a:pt x="124323" y="44449"/>
                  </a:cubicBezTo>
                  <a:cubicBezTo>
                    <a:pt x="124723" y="44149"/>
                    <a:pt x="125123" y="43915"/>
                    <a:pt x="125557" y="43615"/>
                  </a:cubicBezTo>
                  <a:cubicBezTo>
                    <a:pt x="125824" y="43415"/>
                    <a:pt x="126257" y="43215"/>
                    <a:pt x="126391" y="42881"/>
                  </a:cubicBezTo>
                  <a:cubicBezTo>
                    <a:pt x="126418" y="42827"/>
                    <a:pt x="126356" y="42772"/>
                    <a:pt x="126314" y="42772"/>
                  </a:cubicBezTo>
                  <a:close/>
                  <a:moveTo>
                    <a:pt x="166640" y="44118"/>
                  </a:moveTo>
                  <a:lnTo>
                    <a:pt x="166640" y="44118"/>
                  </a:lnTo>
                  <a:cubicBezTo>
                    <a:pt x="166463" y="44238"/>
                    <a:pt x="166325" y="44377"/>
                    <a:pt x="166186" y="44516"/>
                  </a:cubicBezTo>
                  <a:cubicBezTo>
                    <a:pt x="166223" y="44511"/>
                    <a:pt x="166260" y="44507"/>
                    <a:pt x="166298" y="44503"/>
                  </a:cubicBezTo>
                  <a:lnTo>
                    <a:pt x="166298" y="44503"/>
                  </a:lnTo>
                  <a:cubicBezTo>
                    <a:pt x="166410" y="44391"/>
                    <a:pt x="166544" y="44256"/>
                    <a:pt x="166640" y="44118"/>
                  </a:cubicBezTo>
                  <a:close/>
                  <a:moveTo>
                    <a:pt x="91099" y="44215"/>
                  </a:moveTo>
                  <a:cubicBezTo>
                    <a:pt x="90965" y="44315"/>
                    <a:pt x="90899" y="44449"/>
                    <a:pt x="90765" y="44582"/>
                  </a:cubicBezTo>
                  <a:cubicBezTo>
                    <a:pt x="90765" y="44415"/>
                    <a:pt x="90899" y="44282"/>
                    <a:pt x="91099" y="44215"/>
                  </a:cubicBezTo>
                  <a:close/>
                  <a:moveTo>
                    <a:pt x="22283" y="43281"/>
                  </a:moveTo>
                  <a:lnTo>
                    <a:pt x="22283" y="43281"/>
                  </a:lnTo>
                  <a:cubicBezTo>
                    <a:pt x="22950" y="44031"/>
                    <a:pt x="23799" y="44313"/>
                    <a:pt x="24708" y="44313"/>
                  </a:cubicBezTo>
                  <a:cubicBezTo>
                    <a:pt x="25254" y="44313"/>
                    <a:pt x="25823" y="44211"/>
                    <a:pt x="26386" y="44048"/>
                  </a:cubicBezTo>
                  <a:cubicBezTo>
                    <a:pt x="26553" y="44149"/>
                    <a:pt x="26753" y="44282"/>
                    <a:pt x="26986" y="44382"/>
                  </a:cubicBezTo>
                  <a:cubicBezTo>
                    <a:pt x="26720" y="44415"/>
                    <a:pt x="26519" y="44449"/>
                    <a:pt x="26319" y="44482"/>
                  </a:cubicBezTo>
                  <a:cubicBezTo>
                    <a:pt x="26052" y="44549"/>
                    <a:pt x="25752" y="44549"/>
                    <a:pt x="25519" y="44616"/>
                  </a:cubicBezTo>
                  <a:cubicBezTo>
                    <a:pt x="25394" y="44607"/>
                    <a:pt x="25268" y="44605"/>
                    <a:pt x="25144" y="44605"/>
                  </a:cubicBezTo>
                  <a:cubicBezTo>
                    <a:pt x="25019" y="44605"/>
                    <a:pt x="24895" y="44607"/>
                    <a:pt x="24772" y="44607"/>
                  </a:cubicBezTo>
                  <a:cubicBezTo>
                    <a:pt x="24526" y="44607"/>
                    <a:pt x="24284" y="44599"/>
                    <a:pt x="24051" y="44549"/>
                  </a:cubicBezTo>
                  <a:cubicBezTo>
                    <a:pt x="23250" y="44382"/>
                    <a:pt x="22717" y="43915"/>
                    <a:pt x="22283" y="43281"/>
                  </a:cubicBezTo>
                  <a:close/>
                  <a:moveTo>
                    <a:pt x="20515" y="36943"/>
                  </a:moveTo>
                  <a:lnTo>
                    <a:pt x="20515" y="36943"/>
                  </a:lnTo>
                  <a:cubicBezTo>
                    <a:pt x="20348" y="37944"/>
                    <a:pt x="20315" y="38811"/>
                    <a:pt x="20649" y="39879"/>
                  </a:cubicBezTo>
                  <a:cubicBezTo>
                    <a:pt x="20682" y="40046"/>
                    <a:pt x="20715" y="40212"/>
                    <a:pt x="20749" y="40312"/>
                  </a:cubicBezTo>
                  <a:lnTo>
                    <a:pt x="20715" y="40312"/>
                  </a:lnTo>
                  <a:cubicBezTo>
                    <a:pt x="20582" y="40312"/>
                    <a:pt x="20515" y="40479"/>
                    <a:pt x="20382" y="40546"/>
                  </a:cubicBezTo>
                  <a:cubicBezTo>
                    <a:pt x="20315" y="40563"/>
                    <a:pt x="20240" y="40571"/>
                    <a:pt x="20161" y="40571"/>
                  </a:cubicBezTo>
                  <a:cubicBezTo>
                    <a:pt x="20081" y="40571"/>
                    <a:pt x="19998" y="40563"/>
                    <a:pt x="19915" y="40546"/>
                  </a:cubicBezTo>
                  <a:cubicBezTo>
                    <a:pt x="19895" y="40539"/>
                    <a:pt x="19876" y="40536"/>
                    <a:pt x="19859" y="40536"/>
                  </a:cubicBezTo>
                  <a:cubicBezTo>
                    <a:pt x="19704" y="40536"/>
                    <a:pt x="19668" y="40783"/>
                    <a:pt x="19848" y="40813"/>
                  </a:cubicBezTo>
                  <a:cubicBezTo>
                    <a:pt x="19958" y="40849"/>
                    <a:pt x="20088" y="40876"/>
                    <a:pt x="20216" y="40876"/>
                  </a:cubicBezTo>
                  <a:cubicBezTo>
                    <a:pt x="20321" y="40876"/>
                    <a:pt x="20425" y="40858"/>
                    <a:pt x="20515" y="40813"/>
                  </a:cubicBezTo>
                  <a:cubicBezTo>
                    <a:pt x="20649" y="40779"/>
                    <a:pt x="20749" y="40646"/>
                    <a:pt x="20849" y="40546"/>
                  </a:cubicBezTo>
                  <a:cubicBezTo>
                    <a:pt x="20882" y="40746"/>
                    <a:pt x="20982" y="40913"/>
                    <a:pt x="21015" y="41113"/>
                  </a:cubicBezTo>
                  <a:lnTo>
                    <a:pt x="20982" y="41113"/>
                  </a:lnTo>
                  <a:cubicBezTo>
                    <a:pt x="20749" y="41146"/>
                    <a:pt x="20582" y="41313"/>
                    <a:pt x="20382" y="41380"/>
                  </a:cubicBezTo>
                  <a:cubicBezTo>
                    <a:pt x="20265" y="41413"/>
                    <a:pt x="20148" y="41430"/>
                    <a:pt x="20031" y="41430"/>
                  </a:cubicBezTo>
                  <a:cubicBezTo>
                    <a:pt x="19915" y="41430"/>
                    <a:pt x="19798" y="41413"/>
                    <a:pt x="19681" y="41380"/>
                  </a:cubicBezTo>
                  <a:cubicBezTo>
                    <a:pt x="19663" y="41373"/>
                    <a:pt x="19645" y="41369"/>
                    <a:pt x="19629" y="41369"/>
                  </a:cubicBezTo>
                  <a:cubicBezTo>
                    <a:pt x="19496" y="41369"/>
                    <a:pt x="19433" y="41584"/>
                    <a:pt x="19581" y="41613"/>
                  </a:cubicBezTo>
                  <a:cubicBezTo>
                    <a:pt x="19745" y="41668"/>
                    <a:pt x="19922" y="41697"/>
                    <a:pt x="20100" y="41697"/>
                  </a:cubicBezTo>
                  <a:cubicBezTo>
                    <a:pt x="20467" y="41697"/>
                    <a:pt x="20835" y="41572"/>
                    <a:pt x="21082" y="41280"/>
                  </a:cubicBezTo>
                  <a:cubicBezTo>
                    <a:pt x="21116" y="41447"/>
                    <a:pt x="21216" y="41613"/>
                    <a:pt x="21249" y="41814"/>
                  </a:cubicBezTo>
                  <a:cubicBezTo>
                    <a:pt x="21049" y="41947"/>
                    <a:pt x="20882" y="42114"/>
                    <a:pt x="20649" y="42147"/>
                  </a:cubicBezTo>
                  <a:cubicBezTo>
                    <a:pt x="20502" y="42196"/>
                    <a:pt x="20359" y="42218"/>
                    <a:pt x="20221" y="42218"/>
                  </a:cubicBezTo>
                  <a:cubicBezTo>
                    <a:pt x="19983" y="42218"/>
                    <a:pt x="19759" y="42153"/>
                    <a:pt x="19548" y="42047"/>
                  </a:cubicBezTo>
                  <a:cubicBezTo>
                    <a:pt x="19522" y="42028"/>
                    <a:pt x="19498" y="42020"/>
                    <a:pt x="19476" y="42020"/>
                  </a:cubicBezTo>
                  <a:cubicBezTo>
                    <a:pt x="19383" y="42020"/>
                    <a:pt x="19333" y="42166"/>
                    <a:pt x="19414" y="42247"/>
                  </a:cubicBezTo>
                  <a:cubicBezTo>
                    <a:pt x="19690" y="42440"/>
                    <a:pt x="20033" y="42565"/>
                    <a:pt x="20370" y="42565"/>
                  </a:cubicBezTo>
                  <a:cubicBezTo>
                    <a:pt x="20441" y="42565"/>
                    <a:pt x="20512" y="42559"/>
                    <a:pt x="20582" y="42547"/>
                  </a:cubicBezTo>
                  <a:cubicBezTo>
                    <a:pt x="20849" y="42481"/>
                    <a:pt x="21149" y="42381"/>
                    <a:pt x="21349" y="42147"/>
                  </a:cubicBezTo>
                  <a:cubicBezTo>
                    <a:pt x="21382" y="42281"/>
                    <a:pt x="21416" y="42414"/>
                    <a:pt x="21516" y="42581"/>
                  </a:cubicBezTo>
                  <a:cubicBezTo>
                    <a:pt x="21416" y="42614"/>
                    <a:pt x="21349" y="42714"/>
                    <a:pt x="21249" y="42748"/>
                  </a:cubicBezTo>
                  <a:cubicBezTo>
                    <a:pt x="21049" y="42881"/>
                    <a:pt x="20815" y="42948"/>
                    <a:pt x="20548" y="42981"/>
                  </a:cubicBezTo>
                  <a:cubicBezTo>
                    <a:pt x="20350" y="43021"/>
                    <a:pt x="20142" y="43045"/>
                    <a:pt x="19934" y="43045"/>
                  </a:cubicBezTo>
                  <a:cubicBezTo>
                    <a:pt x="19615" y="43045"/>
                    <a:pt x="19296" y="42989"/>
                    <a:pt x="19014" y="42848"/>
                  </a:cubicBezTo>
                  <a:cubicBezTo>
                    <a:pt x="18994" y="42841"/>
                    <a:pt x="18975" y="42838"/>
                    <a:pt x="18956" y="42838"/>
                  </a:cubicBezTo>
                  <a:cubicBezTo>
                    <a:pt x="18784" y="42838"/>
                    <a:pt x="18667" y="43088"/>
                    <a:pt x="18847" y="43148"/>
                  </a:cubicBezTo>
                  <a:cubicBezTo>
                    <a:pt x="19203" y="43326"/>
                    <a:pt x="19603" y="43400"/>
                    <a:pt x="19999" y="43400"/>
                  </a:cubicBezTo>
                  <a:cubicBezTo>
                    <a:pt x="20196" y="43400"/>
                    <a:pt x="20393" y="43381"/>
                    <a:pt x="20582" y="43348"/>
                  </a:cubicBezTo>
                  <a:cubicBezTo>
                    <a:pt x="20882" y="43315"/>
                    <a:pt x="21416" y="43181"/>
                    <a:pt x="21683" y="42948"/>
                  </a:cubicBezTo>
                  <a:cubicBezTo>
                    <a:pt x="21683" y="42981"/>
                    <a:pt x="21716" y="43014"/>
                    <a:pt x="21716" y="43081"/>
                  </a:cubicBezTo>
                  <a:cubicBezTo>
                    <a:pt x="21216" y="43348"/>
                    <a:pt x="20782" y="43648"/>
                    <a:pt x="20215" y="43748"/>
                  </a:cubicBezTo>
                  <a:cubicBezTo>
                    <a:pt x="20039" y="43783"/>
                    <a:pt x="19866" y="43800"/>
                    <a:pt x="19695" y="43800"/>
                  </a:cubicBezTo>
                  <a:cubicBezTo>
                    <a:pt x="19217" y="43800"/>
                    <a:pt x="18756" y="43669"/>
                    <a:pt x="18314" y="43448"/>
                  </a:cubicBezTo>
                  <a:cubicBezTo>
                    <a:pt x="18293" y="43440"/>
                    <a:pt x="18273" y="43436"/>
                    <a:pt x="18254" y="43436"/>
                  </a:cubicBezTo>
                  <a:cubicBezTo>
                    <a:pt x="18111" y="43436"/>
                    <a:pt x="18000" y="43631"/>
                    <a:pt x="18147" y="43748"/>
                  </a:cubicBezTo>
                  <a:cubicBezTo>
                    <a:pt x="18650" y="44000"/>
                    <a:pt x="19317" y="44163"/>
                    <a:pt x="19976" y="44163"/>
                  </a:cubicBezTo>
                  <a:cubicBezTo>
                    <a:pt x="20714" y="44163"/>
                    <a:pt x="21440" y="43959"/>
                    <a:pt x="21916" y="43448"/>
                  </a:cubicBezTo>
                  <a:cubicBezTo>
                    <a:pt x="22016" y="43615"/>
                    <a:pt x="22150" y="43748"/>
                    <a:pt x="22250" y="43882"/>
                  </a:cubicBezTo>
                  <a:cubicBezTo>
                    <a:pt x="21583" y="44149"/>
                    <a:pt x="20915" y="44415"/>
                    <a:pt x="20215" y="44582"/>
                  </a:cubicBezTo>
                  <a:cubicBezTo>
                    <a:pt x="19820" y="44672"/>
                    <a:pt x="19348" y="44771"/>
                    <a:pt x="18892" y="44771"/>
                  </a:cubicBezTo>
                  <a:cubicBezTo>
                    <a:pt x="18501" y="44771"/>
                    <a:pt x="18121" y="44698"/>
                    <a:pt x="17813" y="44482"/>
                  </a:cubicBezTo>
                  <a:cubicBezTo>
                    <a:pt x="16812" y="43882"/>
                    <a:pt x="16345" y="42447"/>
                    <a:pt x="16245" y="41313"/>
                  </a:cubicBezTo>
                  <a:cubicBezTo>
                    <a:pt x="16212" y="40746"/>
                    <a:pt x="16245" y="40146"/>
                    <a:pt x="16512" y="39645"/>
                  </a:cubicBezTo>
                  <a:cubicBezTo>
                    <a:pt x="16879" y="38978"/>
                    <a:pt x="17680" y="38645"/>
                    <a:pt x="18347" y="38278"/>
                  </a:cubicBezTo>
                  <a:cubicBezTo>
                    <a:pt x="19081" y="37877"/>
                    <a:pt x="19815" y="37410"/>
                    <a:pt x="20515" y="36943"/>
                  </a:cubicBezTo>
                  <a:close/>
                  <a:moveTo>
                    <a:pt x="146212" y="44513"/>
                  </a:moveTo>
                  <a:cubicBezTo>
                    <a:pt x="146189" y="44513"/>
                    <a:pt x="146164" y="44523"/>
                    <a:pt x="146138" y="44549"/>
                  </a:cubicBezTo>
                  <a:cubicBezTo>
                    <a:pt x="146105" y="44582"/>
                    <a:pt x="146071" y="44649"/>
                    <a:pt x="146071" y="44749"/>
                  </a:cubicBezTo>
                  <a:lnTo>
                    <a:pt x="146105" y="44816"/>
                  </a:lnTo>
                  <a:cubicBezTo>
                    <a:pt x="146138" y="44882"/>
                    <a:pt x="146171" y="44882"/>
                    <a:pt x="146238" y="44882"/>
                  </a:cubicBezTo>
                  <a:cubicBezTo>
                    <a:pt x="146272" y="44882"/>
                    <a:pt x="146305" y="44816"/>
                    <a:pt x="146272" y="44782"/>
                  </a:cubicBezTo>
                  <a:lnTo>
                    <a:pt x="146238" y="44716"/>
                  </a:lnTo>
                  <a:lnTo>
                    <a:pt x="146272" y="44649"/>
                  </a:lnTo>
                  <a:cubicBezTo>
                    <a:pt x="146321" y="44599"/>
                    <a:pt x="146279" y="44513"/>
                    <a:pt x="146212" y="44513"/>
                  </a:cubicBezTo>
                  <a:close/>
                  <a:moveTo>
                    <a:pt x="67029" y="43452"/>
                  </a:moveTo>
                  <a:cubicBezTo>
                    <a:pt x="66457" y="43452"/>
                    <a:pt x="65884" y="43510"/>
                    <a:pt x="65347" y="43648"/>
                  </a:cubicBezTo>
                  <a:cubicBezTo>
                    <a:pt x="65127" y="43711"/>
                    <a:pt x="65203" y="43951"/>
                    <a:pt x="65380" y="43951"/>
                  </a:cubicBezTo>
                  <a:cubicBezTo>
                    <a:pt x="65391" y="43951"/>
                    <a:pt x="65402" y="43950"/>
                    <a:pt x="65414" y="43948"/>
                  </a:cubicBezTo>
                  <a:cubicBezTo>
                    <a:pt x="65932" y="43821"/>
                    <a:pt x="66477" y="43766"/>
                    <a:pt x="67035" y="43766"/>
                  </a:cubicBezTo>
                  <a:cubicBezTo>
                    <a:pt x="68810" y="43766"/>
                    <a:pt x="70712" y="44324"/>
                    <a:pt x="72285" y="44882"/>
                  </a:cubicBezTo>
                  <a:cubicBezTo>
                    <a:pt x="72305" y="44888"/>
                    <a:pt x="72323" y="44890"/>
                    <a:pt x="72342" y="44890"/>
                  </a:cubicBezTo>
                  <a:cubicBezTo>
                    <a:pt x="72544" y="44890"/>
                    <a:pt x="72666" y="44574"/>
                    <a:pt x="72452" y="44482"/>
                  </a:cubicBezTo>
                  <a:cubicBezTo>
                    <a:pt x="71285" y="43948"/>
                    <a:pt x="69850" y="43782"/>
                    <a:pt x="68583" y="43581"/>
                  </a:cubicBezTo>
                  <a:cubicBezTo>
                    <a:pt x="68086" y="43501"/>
                    <a:pt x="67558" y="43452"/>
                    <a:pt x="67029" y="43452"/>
                  </a:cubicBezTo>
                  <a:close/>
                  <a:moveTo>
                    <a:pt x="166186" y="41914"/>
                  </a:moveTo>
                  <a:cubicBezTo>
                    <a:pt x="166453" y="41947"/>
                    <a:pt x="166186" y="42247"/>
                    <a:pt x="166019" y="42447"/>
                  </a:cubicBezTo>
                  <a:cubicBezTo>
                    <a:pt x="165952" y="42581"/>
                    <a:pt x="165886" y="42647"/>
                    <a:pt x="165852" y="42781"/>
                  </a:cubicBezTo>
                  <a:lnTo>
                    <a:pt x="165619" y="42647"/>
                  </a:lnTo>
                  <a:cubicBezTo>
                    <a:pt x="165610" y="42644"/>
                    <a:pt x="165600" y="42643"/>
                    <a:pt x="165591" y="42643"/>
                  </a:cubicBezTo>
                  <a:cubicBezTo>
                    <a:pt x="165497" y="42643"/>
                    <a:pt x="165397" y="42784"/>
                    <a:pt x="165519" y="42814"/>
                  </a:cubicBezTo>
                  <a:lnTo>
                    <a:pt x="165785" y="42948"/>
                  </a:lnTo>
                  <a:cubicBezTo>
                    <a:pt x="165719" y="43048"/>
                    <a:pt x="165685" y="43148"/>
                    <a:pt x="165685" y="43248"/>
                  </a:cubicBezTo>
                  <a:cubicBezTo>
                    <a:pt x="165652" y="43415"/>
                    <a:pt x="165552" y="43548"/>
                    <a:pt x="165519" y="43648"/>
                  </a:cubicBezTo>
                  <a:cubicBezTo>
                    <a:pt x="165252" y="43581"/>
                    <a:pt x="164985" y="43448"/>
                    <a:pt x="164685" y="43281"/>
                  </a:cubicBezTo>
                  <a:cubicBezTo>
                    <a:pt x="164677" y="43278"/>
                    <a:pt x="164670" y="43276"/>
                    <a:pt x="164662" y="43276"/>
                  </a:cubicBezTo>
                  <a:cubicBezTo>
                    <a:pt x="164599" y="43276"/>
                    <a:pt x="164529" y="43389"/>
                    <a:pt x="164618" y="43448"/>
                  </a:cubicBezTo>
                  <a:cubicBezTo>
                    <a:pt x="164851" y="43581"/>
                    <a:pt x="165118" y="43715"/>
                    <a:pt x="165419" y="43782"/>
                  </a:cubicBezTo>
                  <a:cubicBezTo>
                    <a:pt x="165252" y="43982"/>
                    <a:pt x="164985" y="44082"/>
                    <a:pt x="164651" y="44315"/>
                  </a:cubicBezTo>
                  <a:cubicBezTo>
                    <a:pt x="164451" y="44215"/>
                    <a:pt x="164251" y="44048"/>
                    <a:pt x="164018" y="43815"/>
                  </a:cubicBezTo>
                  <a:cubicBezTo>
                    <a:pt x="164005" y="43802"/>
                    <a:pt x="163990" y="43797"/>
                    <a:pt x="163974" y="43797"/>
                  </a:cubicBezTo>
                  <a:cubicBezTo>
                    <a:pt x="163908" y="43797"/>
                    <a:pt x="163837" y="43894"/>
                    <a:pt x="163917" y="43948"/>
                  </a:cubicBezTo>
                  <a:cubicBezTo>
                    <a:pt x="164084" y="44149"/>
                    <a:pt x="164284" y="44315"/>
                    <a:pt x="164485" y="44449"/>
                  </a:cubicBezTo>
                  <a:cubicBezTo>
                    <a:pt x="164318" y="44582"/>
                    <a:pt x="164184" y="44749"/>
                    <a:pt x="164018" y="44949"/>
                  </a:cubicBezTo>
                  <a:cubicBezTo>
                    <a:pt x="163617" y="44782"/>
                    <a:pt x="163284" y="44482"/>
                    <a:pt x="163050" y="44082"/>
                  </a:cubicBezTo>
                  <a:cubicBezTo>
                    <a:pt x="163117" y="44048"/>
                    <a:pt x="163184" y="44048"/>
                    <a:pt x="163217" y="43982"/>
                  </a:cubicBezTo>
                  <a:cubicBezTo>
                    <a:pt x="163284" y="43982"/>
                    <a:pt x="163317" y="43982"/>
                    <a:pt x="163350" y="43915"/>
                  </a:cubicBezTo>
                  <a:cubicBezTo>
                    <a:pt x="163651" y="43748"/>
                    <a:pt x="163884" y="43581"/>
                    <a:pt x="164151" y="43448"/>
                  </a:cubicBezTo>
                  <a:cubicBezTo>
                    <a:pt x="164818" y="42981"/>
                    <a:pt x="165552" y="42447"/>
                    <a:pt x="166186" y="41914"/>
                  </a:cubicBezTo>
                  <a:close/>
                  <a:moveTo>
                    <a:pt x="173257" y="44358"/>
                  </a:moveTo>
                  <a:cubicBezTo>
                    <a:pt x="173233" y="44502"/>
                    <a:pt x="173193" y="44645"/>
                    <a:pt x="173124" y="44782"/>
                  </a:cubicBezTo>
                  <a:cubicBezTo>
                    <a:pt x="173057" y="44816"/>
                    <a:pt x="173057" y="44916"/>
                    <a:pt x="173024" y="44949"/>
                  </a:cubicBezTo>
                  <a:cubicBezTo>
                    <a:pt x="173091" y="44782"/>
                    <a:pt x="173124" y="44649"/>
                    <a:pt x="173157" y="44482"/>
                  </a:cubicBezTo>
                  <a:cubicBezTo>
                    <a:pt x="173202" y="44452"/>
                    <a:pt x="173240" y="44409"/>
                    <a:pt x="173257" y="44358"/>
                  </a:cubicBezTo>
                  <a:close/>
                  <a:moveTo>
                    <a:pt x="40035" y="43803"/>
                  </a:moveTo>
                  <a:cubicBezTo>
                    <a:pt x="39893" y="43803"/>
                    <a:pt x="39782" y="43994"/>
                    <a:pt x="39929" y="44082"/>
                  </a:cubicBezTo>
                  <a:cubicBezTo>
                    <a:pt x="40485" y="44388"/>
                    <a:pt x="41343" y="44995"/>
                    <a:pt x="42077" y="44995"/>
                  </a:cubicBezTo>
                  <a:cubicBezTo>
                    <a:pt x="42223" y="44995"/>
                    <a:pt x="42364" y="44971"/>
                    <a:pt x="42497" y="44916"/>
                  </a:cubicBezTo>
                  <a:cubicBezTo>
                    <a:pt x="42564" y="44882"/>
                    <a:pt x="42531" y="44749"/>
                    <a:pt x="42431" y="44716"/>
                  </a:cubicBezTo>
                  <a:cubicBezTo>
                    <a:pt x="42064" y="44582"/>
                    <a:pt x="41664" y="44616"/>
                    <a:pt x="41263" y="44449"/>
                  </a:cubicBezTo>
                  <a:cubicBezTo>
                    <a:pt x="40896" y="44282"/>
                    <a:pt x="40496" y="44048"/>
                    <a:pt x="40096" y="43815"/>
                  </a:cubicBezTo>
                  <a:cubicBezTo>
                    <a:pt x="40075" y="43807"/>
                    <a:pt x="40055" y="43803"/>
                    <a:pt x="40035" y="43803"/>
                  </a:cubicBezTo>
                  <a:close/>
                  <a:moveTo>
                    <a:pt x="164785" y="44582"/>
                  </a:moveTo>
                  <a:cubicBezTo>
                    <a:pt x="164818" y="44582"/>
                    <a:pt x="164851" y="44616"/>
                    <a:pt x="164918" y="44616"/>
                  </a:cubicBezTo>
                  <a:cubicBezTo>
                    <a:pt x="164751" y="44749"/>
                    <a:pt x="164618" y="44916"/>
                    <a:pt x="164451" y="45049"/>
                  </a:cubicBezTo>
                  <a:cubicBezTo>
                    <a:pt x="164351" y="45049"/>
                    <a:pt x="164318" y="44983"/>
                    <a:pt x="164284" y="44983"/>
                  </a:cubicBezTo>
                  <a:cubicBezTo>
                    <a:pt x="164451" y="44816"/>
                    <a:pt x="164618" y="44716"/>
                    <a:pt x="164785" y="44582"/>
                  </a:cubicBezTo>
                  <a:close/>
                  <a:moveTo>
                    <a:pt x="187468" y="26136"/>
                  </a:moveTo>
                  <a:lnTo>
                    <a:pt x="187468" y="26136"/>
                  </a:lnTo>
                  <a:cubicBezTo>
                    <a:pt x="188035" y="28404"/>
                    <a:pt x="186434" y="30572"/>
                    <a:pt x="184999" y="32140"/>
                  </a:cubicBezTo>
                  <a:cubicBezTo>
                    <a:pt x="183465" y="33941"/>
                    <a:pt x="181597" y="35409"/>
                    <a:pt x="179796" y="36910"/>
                  </a:cubicBezTo>
                  <a:cubicBezTo>
                    <a:pt x="177928" y="38478"/>
                    <a:pt x="176193" y="40246"/>
                    <a:pt x="174258" y="41747"/>
                  </a:cubicBezTo>
                  <a:cubicBezTo>
                    <a:pt x="173958" y="41947"/>
                    <a:pt x="173691" y="42147"/>
                    <a:pt x="173424" y="42381"/>
                  </a:cubicBezTo>
                  <a:cubicBezTo>
                    <a:pt x="173207" y="42319"/>
                    <a:pt x="172954" y="42293"/>
                    <a:pt x="172698" y="42293"/>
                  </a:cubicBezTo>
                  <a:cubicBezTo>
                    <a:pt x="172404" y="42293"/>
                    <a:pt x="172106" y="42327"/>
                    <a:pt x="171856" y="42381"/>
                  </a:cubicBezTo>
                  <a:cubicBezTo>
                    <a:pt x="171356" y="42414"/>
                    <a:pt x="170856" y="42581"/>
                    <a:pt x="170455" y="42848"/>
                  </a:cubicBezTo>
                  <a:cubicBezTo>
                    <a:pt x="170375" y="42902"/>
                    <a:pt x="170425" y="42999"/>
                    <a:pt x="170482" y="42999"/>
                  </a:cubicBezTo>
                  <a:cubicBezTo>
                    <a:pt x="170496" y="42999"/>
                    <a:pt x="170509" y="42994"/>
                    <a:pt x="170522" y="42981"/>
                  </a:cubicBezTo>
                  <a:cubicBezTo>
                    <a:pt x="170989" y="42647"/>
                    <a:pt x="171590" y="42581"/>
                    <a:pt x="172123" y="42547"/>
                  </a:cubicBezTo>
                  <a:cubicBezTo>
                    <a:pt x="172457" y="42547"/>
                    <a:pt x="172790" y="42581"/>
                    <a:pt x="173124" y="42581"/>
                  </a:cubicBezTo>
                  <a:cubicBezTo>
                    <a:pt x="172957" y="42714"/>
                    <a:pt x="172790" y="42781"/>
                    <a:pt x="172624" y="42914"/>
                  </a:cubicBezTo>
                  <a:cubicBezTo>
                    <a:pt x="172498" y="42827"/>
                    <a:pt x="172347" y="42794"/>
                    <a:pt x="172187" y="42794"/>
                  </a:cubicBezTo>
                  <a:cubicBezTo>
                    <a:pt x="171795" y="42794"/>
                    <a:pt x="171350" y="42996"/>
                    <a:pt x="171089" y="43114"/>
                  </a:cubicBezTo>
                  <a:cubicBezTo>
                    <a:pt x="170255" y="43448"/>
                    <a:pt x="169455" y="44082"/>
                    <a:pt x="168521" y="44215"/>
                  </a:cubicBezTo>
                  <a:cubicBezTo>
                    <a:pt x="168421" y="44215"/>
                    <a:pt x="168454" y="44382"/>
                    <a:pt x="168521" y="44382"/>
                  </a:cubicBezTo>
                  <a:cubicBezTo>
                    <a:pt x="169155" y="44282"/>
                    <a:pt x="169722" y="43915"/>
                    <a:pt x="170322" y="43648"/>
                  </a:cubicBezTo>
                  <a:cubicBezTo>
                    <a:pt x="170850" y="43414"/>
                    <a:pt x="171507" y="43024"/>
                    <a:pt x="172156" y="43024"/>
                  </a:cubicBezTo>
                  <a:cubicBezTo>
                    <a:pt x="172246" y="43024"/>
                    <a:pt x="172335" y="43032"/>
                    <a:pt x="172424" y="43048"/>
                  </a:cubicBezTo>
                  <a:cubicBezTo>
                    <a:pt x="172023" y="43281"/>
                    <a:pt x="171656" y="43481"/>
                    <a:pt x="171256" y="43648"/>
                  </a:cubicBezTo>
                  <a:cubicBezTo>
                    <a:pt x="171089" y="43748"/>
                    <a:pt x="170922" y="43815"/>
                    <a:pt x="170689" y="43882"/>
                  </a:cubicBezTo>
                  <a:cubicBezTo>
                    <a:pt x="170022" y="44048"/>
                    <a:pt x="169355" y="44382"/>
                    <a:pt x="168821" y="44582"/>
                  </a:cubicBezTo>
                  <a:cubicBezTo>
                    <a:pt x="168521" y="44716"/>
                    <a:pt x="168187" y="44882"/>
                    <a:pt x="167920" y="44983"/>
                  </a:cubicBezTo>
                  <a:cubicBezTo>
                    <a:pt x="167620" y="44983"/>
                    <a:pt x="167287" y="45049"/>
                    <a:pt x="166920" y="45083"/>
                  </a:cubicBezTo>
                  <a:cubicBezTo>
                    <a:pt x="168287" y="43882"/>
                    <a:pt x="169688" y="42748"/>
                    <a:pt x="171189" y="41747"/>
                  </a:cubicBezTo>
                  <a:cubicBezTo>
                    <a:pt x="171790" y="41380"/>
                    <a:pt x="172490" y="41113"/>
                    <a:pt x="173024" y="40713"/>
                  </a:cubicBezTo>
                  <a:cubicBezTo>
                    <a:pt x="173624" y="40246"/>
                    <a:pt x="173591" y="39879"/>
                    <a:pt x="173691" y="39212"/>
                  </a:cubicBezTo>
                  <a:cubicBezTo>
                    <a:pt x="173925" y="38278"/>
                    <a:pt x="174759" y="37811"/>
                    <a:pt x="175459" y="37310"/>
                  </a:cubicBezTo>
                  <a:cubicBezTo>
                    <a:pt x="175859" y="36977"/>
                    <a:pt x="176293" y="36610"/>
                    <a:pt x="176660" y="36243"/>
                  </a:cubicBezTo>
                  <a:cubicBezTo>
                    <a:pt x="177227" y="35642"/>
                    <a:pt x="178161" y="34809"/>
                    <a:pt x="178161" y="33941"/>
                  </a:cubicBezTo>
                  <a:cubicBezTo>
                    <a:pt x="178161" y="33908"/>
                    <a:pt x="178128" y="33891"/>
                    <a:pt x="178094" y="33891"/>
                  </a:cubicBezTo>
                  <a:cubicBezTo>
                    <a:pt x="178061" y="33891"/>
                    <a:pt x="178028" y="33908"/>
                    <a:pt x="178028" y="33941"/>
                  </a:cubicBezTo>
                  <a:cubicBezTo>
                    <a:pt x="178028" y="34942"/>
                    <a:pt x="176760" y="35909"/>
                    <a:pt x="176093" y="36476"/>
                  </a:cubicBezTo>
                  <a:cubicBezTo>
                    <a:pt x="175159" y="37310"/>
                    <a:pt x="173791" y="37777"/>
                    <a:pt x="173291" y="38978"/>
                  </a:cubicBezTo>
                  <a:cubicBezTo>
                    <a:pt x="173157" y="39312"/>
                    <a:pt x="173124" y="39712"/>
                    <a:pt x="172857" y="39979"/>
                  </a:cubicBezTo>
                  <a:cubicBezTo>
                    <a:pt x="172657" y="40246"/>
                    <a:pt x="172290" y="40413"/>
                    <a:pt x="171990" y="40579"/>
                  </a:cubicBezTo>
                  <a:cubicBezTo>
                    <a:pt x="171323" y="40913"/>
                    <a:pt x="170756" y="41313"/>
                    <a:pt x="170155" y="41747"/>
                  </a:cubicBezTo>
                  <a:cubicBezTo>
                    <a:pt x="168954" y="42647"/>
                    <a:pt x="167954" y="43915"/>
                    <a:pt x="166820" y="44949"/>
                  </a:cubicBezTo>
                  <a:cubicBezTo>
                    <a:pt x="166786" y="44983"/>
                    <a:pt x="166820" y="45049"/>
                    <a:pt x="166853" y="45049"/>
                  </a:cubicBezTo>
                  <a:cubicBezTo>
                    <a:pt x="166450" y="45086"/>
                    <a:pt x="166018" y="45112"/>
                    <a:pt x="165582" y="45112"/>
                  </a:cubicBezTo>
                  <a:cubicBezTo>
                    <a:pt x="165224" y="45112"/>
                    <a:pt x="164864" y="45094"/>
                    <a:pt x="164518" y="45049"/>
                  </a:cubicBezTo>
                  <a:cubicBezTo>
                    <a:pt x="164685" y="44916"/>
                    <a:pt x="164818" y="44782"/>
                    <a:pt x="164985" y="44649"/>
                  </a:cubicBezTo>
                  <a:cubicBezTo>
                    <a:pt x="165271" y="44744"/>
                    <a:pt x="165568" y="44784"/>
                    <a:pt x="165867" y="44784"/>
                  </a:cubicBezTo>
                  <a:cubicBezTo>
                    <a:pt x="166301" y="44784"/>
                    <a:pt x="166739" y="44701"/>
                    <a:pt x="167153" y="44582"/>
                  </a:cubicBezTo>
                  <a:cubicBezTo>
                    <a:pt x="167253" y="44549"/>
                    <a:pt x="167186" y="44449"/>
                    <a:pt x="167120" y="44449"/>
                  </a:cubicBezTo>
                  <a:cubicBezTo>
                    <a:pt x="166857" y="44449"/>
                    <a:pt x="166568" y="44474"/>
                    <a:pt x="166298" y="44503"/>
                  </a:cubicBezTo>
                  <a:lnTo>
                    <a:pt x="166298" y="44503"/>
                  </a:lnTo>
                  <a:cubicBezTo>
                    <a:pt x="166294" y="44507"/>
                    <a:pt x="166290" y="44511"/>
                    <a:pt x="166286" y="44516"/>
                  </a:cubicBezTo>
                  <a:cubicBezTo>
                    <a:pt x="166119" y="44549"/>
                    <a:pt x="165961" y="44566"/>
                    <a:pt x="165802" y="44566"/>
                  </a:cubicBezTo>
                  <a:cubicBezTo>
                    <a:pt x="165644" y="44566"/>
                    <a:pt x="165485" y="44549"/>
                    <a:pt x="165318" y="44516"/>
                  </a:cubicBezTo>
                  <a:cubicBezTo>
                    <a:pt x="165519" y="44315"/>
                    <a:pt x="165752" y="44149"/>
                    <a:pt x="165952" y="43948"/>
                  </a:cubicBezTo>
                  <a:cubicBezTo>
                    <a:pt x="166186" y="43982"/>
                    <a:pt x="166453" y="44048"/>
                    <a:pt x="166686" y="44048"/>
                  </a:cubicBezTo>
                  <a:cubicBezTo>
                    <a:pt x="166672" y="44072"/>
                    <a:pt x="166657" y="44095"/>
                    <a:pt x="166640" y="44118"/>
                  </a:cubicBezTo>
                  <a:lnTo>
                    <a:pt x="166640" y="44118"/>
                  </a:lnTo>
                  <a:cubicBezTo>
                    <a:pt x="166676" y="44094"/>
                    <a:pt x="166714" y="44071"/>
                    <a:pt x="166753" y="44048"/>
                  </a:cubicBezTo>
                  <a:cubicBezTo>
                    <a:pt x="166953" y="44048"/>
                    <a:pt x="167153" y="43982"/>
                    <a:pt x="167320" y="43915"/>
                  </a:cubicBezTo>
                  <a:cubicBezTo>
                    <a:pt x="167353" y="43882"/>
                    <a:pt x="167353" y="43815"/>
                    <a:pt x="167320" y="43815"/>
                  </a:cubicBezTo>
                  <a:lnTo>
                    <a:pt x="167020" y="43815"/>
                  </a:lnTo>
                  <a:cubicBezTo>
                    <a:pt x="167320" y="43548"/>
                    <a:pt x="167653" y="43281"/>
                    <a:pt x="167954" y="42981"/>
                  </a:cubicBezTo>
                  <a:cubicBezTo>
                    <a:pt x="168454" y="42547"/>
                    <a:pt x="168287" y="41880"/>
                    <a:pt x="168754" y="41380"/>
                  </a:cubicBezTo>
                  <a:cubicBezTo>
                    <a:pt x="169155" y="40946"/>
                    <a:pt x="169688" y="40746"/>
                    <a:pt x="170155" y="40346"/>
                  </a:cubicBezTo>
                  <a:cubicBezTo>
                    <a:pt x="170556" y="39979"/>
                    <a:pt x="170722" y="39479"/>
                    <a:pt x="170722" y="38945"/>
                  </a:cubicBezTo>
                  <a:cubicBezTo>
                    <a:pt x="170722" y="38811"/>
                    <a:pt x="170622" y="38745"/>
                    <a:pt x="170489" y="38745"/>
                  </a:cubicBezTo>
                  <a:cubicBezTo>
                    <a:pt x="170389" y="38745"/>
                    <a:pt x="170322" y="38745"/>
                    <a:pt x="170222" y="38778"/>
                  </a:cubicBezTo>
                  <a:cubicBezTo>
                    <a:pt x="170722" y="38111"/>
                    <a:pt x="171356" y="37577"/>
                    <a:pt x="171189" y="36610"/>
                  </a:cubicBezTo>
                  <a:cubicBezTo>
                    <a:pt x="171189" y="36585"/>
                    <a:pt x="171151" y="36521"/>
                    <a:pt x="171103" y="36521"/>
                  </a:cubicBezTo>
                  <a:cubicBezTo>
                    <a:pt x="171088" y="36521"/>
                    <a:pt x="171072" y="36527"/>
                    <a:pt x="171056" y="36543"/>
                  </a:cubicBezTo>
                  <a:cubicBezTo>
                    <a:pt x="170389" y="36810"/>
                    <a:pt x="169855" y="37277"/>
                    <a:pt x="169355" y="37811"/>
                  </a:cubicBezTo>
                  <a:cubicBezTo>
                    <a:pt x="168721" y="38511"/>
                    <a:pt x="168521" y="39345"/>
                    <a:pt x="168154" y="40179"/>
                  </a:cubicBezTo>
                  <a:cubicBezTo>
                    <a:pt x="167887" y="40679"/>
                    <a:pt x="167553" y="41013"/>
                    <a:pt x="167186" y="41447"/>
                  </a:cubicBezTo>
                  <a:cubicBezTo>
                    <a:pt x="166953" y="41747"/>
                    <a:pt x="166786" y="42080"/>
                    <a:pt x="166553" y="42414"/>
                  </a:cubicBezTo>
                  <a:lnTo>
                    <a:pt x="166486" y="42381"/>
                  </a:lnTo>
                  <a:cubicBezTo>
                    <a:pt x="166686" y="42014"/>
                    <a:pt x="166853" y="41713"/>
                    <a:pt x="166519" y="41480"/>
                  </a:cubicBezTo>
                  <a:lnTo>
                    <a:pt x="166719" y="41280"/>
                  </a:lnTo>
                  <a:cubicBezTo>
                    <a:pt x="167353" y="40646"/>
                    <a:pt x="167487" y="39912"/>
                    <a:pt x="167887" y="39112"/>
                  </a:cubicBezTo>
                  <a:cubicBezTo>
                    <a:pt x="167954" y="39045"/>
                    <a:pt x="167987" y="38978"/>
                    <a:pt x="167987" y="38945"/>
                  </a:cubicBezTo>
                  <a:cubicBezTo>
                    <a:pt x="168154" y="38878"/>
                    <a:pt x="168287" y="38778"/>
                    <a:pt x="168354" y="38578"/>
                  </a:cubicBezTo>
                  <a:cubicBezTo>
                    <a:pt x="168387" y="38478"/>
                    <a:pt x="168321" y="38444"/>
                    <a:pt x="168287" y="38444"/>
                  </a:cubicBezTo>
                  <a:cubicBezTo>
                    <a:pt x="168788" y="37677"/>
                    <a:pt x="169388" y="37210"/>
                    <a:pt x="170222" y="36743"/>
                  </a:cubicBezTo>
                  <a:cubicBezTo>
                    <a:pt x="170289" y="36710"/>
                    <a:pt x="170289" y="36643"/>
                    <a:pt x="170322" y="36610"/>
                  </a:cubicBezTo>
                  <a:cubicBezTo>
                    <a:pt x="171289" y="36076"/>
                    <a:pt x="172223" y="35609"/>
                    <a:pt x="173291" y="35242"/>
                  </a:cubicBezTo>
                  <a:cubicBezTo>
                    <a:pt x="175226" y="34508"/>
                    <a:pt x="177294" y="33975"/>
                    <a:pt x="179062" y="32907"/>
                  </a:cubicBezTo>
                  <a:cubicBezTo>
                    <a:pt x="180029" y="32307"/>
                    <a:pt x="180963" y="31606"/>
                    <a:pt x="181864" y="30972"/>
                  </a:cubicBezTo>
                  <a:cubicBezTo>
                    <a:pt x="182831" y="30305"/>
                    <a:pt x="183732" y="29638"/>
                    <a:pt x="184566" y="28904"/>
                  </a:cubicBezTo>
                  <a:cubicBezTo>
                    <a:pt x="185533" y="28037"/>
                    <a:pt x="186534" y="27136"/>
                    <a:pt x="187468" y="26136"/>
                  </a:cubicBezTo>
                  <a:close/>
                  <a:moveTo>
                    <a:pt x="113984" y="44278"/>
                  </a:moveTo>
                  <a:cubicBezTo>
                    <a:pt x="113973" y="44278"/>
                    <a:pt x="113961" y="44279"/>
                    <a:pt x="113948" y="44282"/>
                  </a:cubicBezTo>
                  <a:cubicBezTo>
                    <a:pt x="113115" y="44482"/>
                    <a:pt x="112314" y="44449"/>
                    <a:pt x="111547" y="44782"/>
                  </a:cubicBezTo>
                  <a:cubicBezTo>
                    <a:pt x="111351" y="44866"/>
                    <a:pt x="111436" y="45114"/>
                    <a:pt x="111606" y="45114"/>
                  </a:cubicBezTo>
                  <a:cubicBezTo>
                    <a:pt x="111639" y="45114"/>
                    <a:pt x="111676" y="45104"/>
                    <a:pt x="111714" y="45083"/>
                  </a:cubicBezTo>
                  <a:cubicBezTo>
                    <a:pt x="112414" y="44749"/>
                    <a:pt x="113248" y="44749"/>
                    <a:pt x="113982" y="44482"/>
                  </a:cubicBezTo>
                  <a:cubicBezTo>
                    <a:pt x="114136" y="44451"/>
                    <a:pt x="114119" y="44278"/>
                    <a:pt x="113984" y="44278"/>
                  </a:cubicBezTo>
                  <a:close/>
                  <a:moveTo>
                    <a:pt x="131294" y="44816"/>
                  </a:moveTo>
                  <a:cubicBezTo>
                    <a:pt x="131294" y="44916"/>
                    <a:pt x="131294" y="44949"/>
                    <a:pt x="131328" y="44949"/>
                  </a:cubicBezTo>
                  <a:cubicBezTo>
                    <a:pt x="131227" y="44983"/>
                    <a:pt x="131094" y="45083"/>
                    <a:pt x="130961" y="45116"/>
                  </a:cubicBezTo>
                  <a:cubicBezTo>
                    <a:pt x="131094" y="45049"/>
                    <a:pt x="131161" y="44916"/>
                    <a:pt x="131294" y="44816"/>
                  </a:cubicBezTo>
                  <a:close/>
                  <a:moveTo>
                    <a:pt x="152776" y="44782"/>
                  </a:moveTo>
                  <a:cubicBezTo>
                    <a:pt x="152576" y="44782"/>
                    <a:pt x="152576" y="45116"/>
                    <a:pt x="152776" y="45116"/>
                  </a:cubicBezTo>
                  <a:cubicBezTo>
                    <a:pt x="152976" y="45116"/>
                    <a:pt x="152976" y="44782"/>
                    <a:pt x="152776" y="44782"/>
                  </a:cubicBezTo>
                  <a:close/>
                  <a:moveTo>
                    <a:pt x="162983" y="44115"/>
                  </a:moveTo>
                  <a:cubicBezTo>
                    <a:pt x="163184" y="44582"/>
                    <a:pt x="163517" y="44882"/>
                    <a:pt x="163984" y="45083"/>
                  </a:cubicBezTo>
                  <a:lnTo>
                    <a:pt x="163984" y="45116"/>
                  </a:lnTo>
                  <a:cubicBezTo>
                    <a:pt x="163584" y="44916"/>
                    <a:pt x="163117" y="44616"/>
                    <a:pt x="162817" y="44249"/>
                  </a:cubicBezTo>
                  <a:cubicBezTo>
                    <a:pt x="162850" y="44149"/>
                    <a:pt x="162917" y="44115"/>
                    <a:pt x="162983" y="44115"/>
                  </a:cubicBezTo>
                  <a:close/>
                  <a:moveTo>
                    <a:pt x="34901" y="42608"/>
                  </a:moveTo>
                  <a:cubicBezTo>
                    <a:pt x="34424" y="42608"/>
                    <a:pt x="34709" y="43582"/>
                    <a:pt x="34859" y="43882"/>
                  </a:cubicBezTo>
                  <a:cubicBezTo>
                    <a:pt x="35025" y="44249"/>
                    <a:pt x="35259" y="44482"/>
                    <a:pt x="35593" y="44649"/>
                  </a:cubicBezTo>
                  <a:cubicBezTo>
                    <a:pt x="35959" y="44916"/>
                    <a:pt x="36527" y="45149"/>
                    <a:pt x="36994" y="45149"/>
                  </a:cubicBezTo>
                  <a:cubicBezTo>
                    <a:pt x="37094" y="45149"/>
                    <a:pt x="37160" y="44983"/>
                    <a:pt x="37060" y="44916"/>
                  </a:cubicBezTo>
                  <a:cubicBezTo>
                    <a:pt x="36660" y="44415"/>
                    <a:pt x="35826" y="44482"/>
                    <a:pt x="35392" y="43915"/>
                  </a:cubicBezTo>
                  <a:cubicBezTo>
                    <a:pt x="35226" y="43715"/>
                    <a:pt x="34759" y="42981"/>
                    <a:pt x="35092" y="42781"/>
                  </a:cubicBezTo>
                  <a:cubicBezTo>
                    <a:pt x="35192" y="42748"/>
                    <a:pt x="35126" y="42647"/>
                    <a:pt x="35092" y="42647"/>
                  </a:cubicBezTo>
                  <a:cubicBezTo>
                    <a:pt x="35018" y="42621"/>
                    <a:pt x="34955" y="42608"/>
                    <a:pt x="34901" y="42608"/>
                  </a:cubicBezTo>
                  <a:close/>
                  <a:moveTo>
                    <a:pt x="140676" y="44616"/>
                  </a:moveTo>
                  <a:cubicBezTo>
                    <a:pt x="140638" y="44616"/>
                    <a:pt x="140601" y="44627"/>
                    <a:pt x="140567" y="44649"/>
                  </a:cubicBezTo>
                  <a:cubicBezTo>
                    <a:pt x="140467" y="44749"/>
                    <a:pt x="140401" y="44882"/>
                    <a:pt x="140467" y="44983"/>
                  </a:cubicBezTo>
                  <a:lnTo>
                    <a:pt x="140567" y="45083"/>
                  </a:lnTo>
                  <a:cubicBezTo>
                    <a:pt x="140601" y="45116"/>
                    <a:pt x="140634" y="45116"/>
                    <a:pt x="140668" y="45149"/>
                  </a:cubicBezTo>
                  <a:cubicBezTo>
                    <a:pt x="140734" y="45183"/>
                    <a:pt x="140768" y="45183"/>
                    <a:pt x="140801" y="45183"/>
                  </a:cubicBezTo>
                  <a:cubicBezTo>
                    <a:pt x="140830" y="45202"/>
                    <a:pt x="140857" y="45210"/>
                    <a:pt x="140879" y="45210"/>
                  </a:cubicBezTo>
                  <a:cubicBezTo>
                    <a:pt x="140934" y="45210"/>
                    <a:pt x="140968" y="45163"/>
                    <a:pt x="140968" y="45116"/>
                  </a:cubicBezTo>
                  <a:cubicBezTo>
                    <a:pt x="141001" y="45049"/>
                    <a:pt x="141001" y="44949"/>
                    <a:pt x="140968" y="44882"/>
                  </a:cubicBezTo>
                  <a:cubicBezTo>
                    <a:pt x="140934" y="44816"/>
                    <a:pt x="140934" y="44782"/>
                    <a:pt x="140901" y="44749"/>
                  </a:cubicBezTo>
                  <a:cubicBezTo>
                    <a:pt x="140834" y="44660"/>
                    <a:pt x="140753" y="44616"/>
                    <a:pt x="140676" y="44616"/>
                  </a:cubicBezTo>
                  <a:close/>
                  <a:moveTo>
                    <a:pt x="37820" y="43243"/>
                  </a:moveTo>
                  <a:cubicBezTo>
                    <a:pt x="37641" y="43243"/>
                    <a:pt x="37531" y="43559"/>
                    <a:pt x="37727" y="43615"/>
                  </a:cubicBezTo>
                  <a:cubicBezTo>
                    <a:pt x="38428" y="44149"/>
                    <a:pt x="39329" y="45116"/>
                    <a:pt x="40229" y="45216"/>
                  </a:cubicBezTo>
                  <a:cubicBezTo>
                    <a:pt x="40238" y="45218"/>
                    <a:pt x="40246" y="45219"/>
                    <a:pt x="40255" y="45219"/>
                  </a:cubicBezTo>
                  <a:cubicBezTo>
                    <a:pt x="40406" y="45219"/>
                    <a:pt x="40487" y="44946"/>
                    <a:pt x="40329" y="44882"/>
                  </a:cubicBezTo>
                  <a:cubicBezTo>
                    <a:pt x="39929" y="44616"/>
                    <a:pt x="39495" y="44449"/>
                    <a:pt x="39095" y="44149"/>
                  </a:cubicBezTo>
                  <a:cubicBezTo>
                    <a:pt x="38695" y="43882"/>
                    <a:pt x="38328" y="43581"/>
                    <a:pt x="37928" y="43281"/>
                  </a:cubicBezTo>
                  <a:cubicBezTo>
                    <a:pt x="37890" y="43255"/>
                    <a:pt x="37854" y="43243"/>
                    <a:pt x="37820" y="43243"/>
                  </a:cubicBezTo>
                  <a:close/>
                  <a:moveTo>
                    <a:pt x="100428" y="44853"/>
                  </a:moveTo>
                  <a:cubicBezTo>
                    <a:pt x="100137" y="44853"/>
                    <a:pt x="99844" y="44882"/>
                    <a:pt x="99572" y="44882"/>
                  </a:cubicBezTo>
                  <a:lnTo>
                    <a:pt x="97770" y="44882"/>
                  </a:lnTo>
                  <a:cubicBezTo>
                    <a:pt x="97570" y="44882"/>
                    <a:pt x="97570" y="45216"/>
                    <a:pt x="97770" y="45216"/>
                  </a:cubicBezTo>
                  <a:lnTo>
                    <a:pt x="99572" y="45216"/>
                  </a:lnTo>
                  <a:cubicBezTo>
                    <a:pt x="99809" y="45216"/>
                    <a:pt x="100046" y="45229"/>
                    <a:pt x="100280" y="45229"/>
                  </a:cubicBezTo>
                  <a:cubicBezTo>
                    <a:pt x="100573" y="45229"/>
                    <a:pt x="100861" y="45209"/>
                    <a:pt x="101139" y="45116"/>
                  </a:cubicBezTo>
                  <a:cubicBezTo>
                    <a:pt x="101239" y="45083"/>
                    <a:pt x="101239" y="44983"/>
                    <a:pt x="101139" y="44949"/>
                  </a:cubicBezTo>
                  <a:cubicBezTo>
                    <a:pt x="100912" y="44873"/>
                    <a:pt x="100671" y="44853"/>
                    <a:pt x="100428" y="44853"/>
                  </a:cubicBezTo>
                  <a:close/>
                  <a:moveTo>
                    <a:pt x="111247" y="43782"/>
                  </a:moveTo>
                  <a:cubicBezTo>
                    <a:pt x="110446" y="43815"/>
                    <a:pt x="109645" y="44115"/>
                    <a:pt x="108912" y="44315"/>
                  </a:cubicBezTo>
                  <a:cubicBezTo>
                    <a:pt x="108144" y="44582"/>
                    <a:pt x="107410" y="44816"/>
                    <a:pt x="106677" y="45116"/>
                  </a:cubicBezTo>
                  <a:cubicBezTo>
                    <a:pt x="106610" y="45149"/>
                    <a:pt x="106643" y="45249"/>
                    <a:pt x="106743" y="45249"/>
                  </a:cubicBezTo>
                  <a:cubicBezTo>
                    <a:pt x="107544" y="45049"/>
                    <a:pt x="108311" y="44816"/>
                    <a:pt x="109145" y="44616"/>
                  </a:cubicBezTo>
                  <a:cubicBezTo>
                    <a:pt x="109879" y="44449"/>
                    <a:pt x="110646" y="44382"/>
                    <a:pt x="111313" y="44048"/>
                  </a:cubicBezTo>
                  <a:cubicBezTo>
                    <a:pt x="111447" y="43982"/>
                    <a:pt x="111380" y="43782"/>
                    <a:pt x="111247" y="43782"/>
                  </a:cubicBezTo>
                  <a:close/>
                  <a:moveTo>
                    <a:pt x="101777" y="44935"/>
                  </a:moveTo>
                  <a:cubicBezTo>
                    <a:pt x="101754" y="44935"/>
                    <a:pt x="101730" y="44959"/>
                    <a:pt x="101706" y="44983"/>
                  </a:cubicBezTo>
                  <a:cubicBezTo>
                    <a:pt x="101640" y="45049"/>
                    <a:pt x="101640" y="45083"/>
                    <a:pt x="101640" y="45149"/>
                  </a:cubicBezTo>
                  <a:cubicBezTo>
                    <a:pt x="101640" y="45216"/>
                    <a:pt x="101640" y="45249"/>
                    <a:pt x="101706" y="45283"/>
                  </a:cubicBezTo>
                  <a:cubicBezTo>
                    <a:pt x="101740" y="45283"/>
                    <a:pt x="101773" y="45316"/>
                    <a:pt x="101806" y="45316"/>
                  </a:cubicBezTo>
                  <a:lnTo>
                    <a:pt x="101973" y="45316"/>
                  </a:lnTo>
                  <a:lnTo>
                    <a:pt x="102040" y="45283"/>
                  </a:lnTo>
                  <a:cubicBezTo>
                    <a:pt x="102040" y="45249"/>
                    <a:pt x="102073" y="45216"/>
                    <a:pt x="102073" y="45149"/>
                  </a:cubicBezTo>
                  <a:cubicBezTo>
                    <a:pt x="102073" y="45116"/>
                    <a:pt x="102073" y="45083"/>
                    <a:pt x="102040" y="45049"/>
                  </a:cubicBezTo>
                  <a:lnTo>
                    <a:pt x="101973" y="44983"/>
                  </a:lnTo>
                  <a:lnTo>
                    <a:pt x="101907" y="44949"/>
                  </a:lnTo>
                  <a:lnTo>
                    <a:pt x="101806" y="44949"/>
                  </a:lnTo>
                  <a:cubicBezTo>
                    <a:pt x="101797" y="44939"/>
                    <a:pt x="101787" y="44935"/>
                    <a:pt x="101777" y="44935"/>
                  </a:cubicBezTo>
                  <a:close/>
                  <a:moveTo>
                    <a:pt x="72958" y="44879"/>
                  </a:moveTo>
                  <a:cubicBezTo>
                    <a:pt x="72834" y="44879"/>
                    <a:pt x="72751" y="45069"/>
                    <a:pt x="72886" y="45149"/>
                  </a:cubicBezTo>
                  <a:cubicBezTo>
                    <a:pt x="73019" y="45216"/>
                    <a:pt x="73086" y="45283"/>
                    <a:pt x="73253" y="45316"/>
                  </a:cubicBezTo>
                  <a:cubicBezTo>
                    <a:pt x="73353" y="45416"/>
                    <a:pt x="73453" y="45416"/>
                    <a:pt x="73553" y="45416"/>
                  </a:cubicBezTo>
                  <a:cubicBezTo>
                    <a:pt x="73559" y="45422"/>
                    <a:pt x="73565" y="45425"/>
                    <a:pt x="73571" y="45425"/>
                  </a:cubicBezTo>
                  <a:cubicBezTo>
                    <a:pt x="73596" y="45425"/>
                    <a:pt x="73614" y="45371"/>
                    <a:pt x="73586" y="45316"/>
                  </a:cubicBezTo>
                  <a:cubicBezTo>
                    <a:pt x="73520" y="45249"/>
                    <a:pt x="73453" y="45149"/>
                    <a:pt x="73386" y="45116"/>
                  </a:cubicBezTo>
                  <a:cubicBezTo>
                    <a:pt x="73253" y="45049"/>
                    <a:pt x="73119" y="44983"/>
                    <a:pt x="73053" y="44916"/>
                  </a:cubicBezTo>
                  <a:cubicBezTo>
                    <a:pt x="73020" y="44890"/>
                    <a:pt x="72988" y="44879"/>
                    <a:pt x="72958" y="44879"/>
                  </a:cubicBezTo>
                  <a:close/>
                  <a:moveTo>
                    <a:pt x="46804" y="44402"/>
                  </a:moveTo>
                  <a:cubicBezTo>
                    <a:pt x="46790" y="44402"/>
                    <a:pt x="46776" y="44406"/>
                    <a:pt x="46767" y="44415"/>
                  </a:cubicBezTo>
                  <a:cubicBezTo>
                    <a:pt x="46634" y="44549"/>
                    <a:pt x="46467" y="44616"/>
                    <a:pt x="46367" y="44782"/>
                  </a:cubicBezTo>
                  <a:cubicBezTo>
                    <a:pt x="46233" y="44949"/>
                    <a:pt x="46133" y="45116"/>
                    <a:pt x="46067" y="45283"/>
                  </a:cubicBezTo>
                  <a:cubicBezTo>
                    <a:pt x="46041" y="45360"/>
                    <a:pt x="46115" y="45438"/>
                    <a:pt x="46165" y="45438"/>
                  </a:cubicBezTo>
                  <a:cubicBezTo>
                    <a:pt x="46180" y="45438"/>
                    <a:pt x="46193" y="45431"/>
                    <a:pt x="46200" y="45416"/>
                  </a:cubicBezTo>
                  <a:cubicBezTo>
                    <a:pt x="46300" y="45249"/>
                    <a:pt x="46434" y="45116"/>
                    <a:pt x="46567" y="44949"/>
                  </a:cubicBezTo>
                  <a:cubicBezTo>
                    <a:pt x="46700" y="44816"/>
                    <a:pt x="46767" y="44649"/>
                    <a:pt x="46867" y="44482"/>
                  </a:cubicBezTo>
                  <a:cubicBezTo>
                    <a:pt x="46892" y="44433"/>
                    <a:pt x="46845" y="44402"/>
                    <a:pt x="46804" y="44402"/>
                  </a:cubicBezTo>
                  <a:close/>
                  <a:moveTo>
                    <a:pt x="171353" y="44810"/>
                  </a:moveTo>
                  <a:cubicBezTo>
                    <a:pt x="171344" y="44810"/>
                    <a:pt x="171334" y="44812"/>
                    <a:pt x="171323" y="44816"/>
                  </a:cubicBezTo>
                  <a:cubicBezTo>
                    <a:pt x="170956" y="44816"/>
                    <a:pt x="170355" y="44983"/>
                    <a:pt x="170189" y="45383"/>
                  </a:cubicBezTo>
                  <a:cubicBezTo>
                    <a:pt x="170162" y="45410"/>
                    <a:pt x="170200" y="45459"/>
                    <a:pt x="170251" y="45459"/>
                  </a:cubicBezTo>
                  <a:cubicBezTo>
                    <a:pt x="170263" y="45459"/>
                    <a:pt x="170276" y="45456"/>
                    <a:pt x="170289" y="45450"/>
                  </a:cubicBezTo>
                  <a:cubicBezTo>
                    <a:pt x="170455" y="45316"/>
                    <a:pt x="170622" y="45249"/>
                    <a:pt x="170822" y="45149"/>
                  </a:cubicBezTo>
                  <a:cubicBezTo>
                    <a:pt x="170989" y="45083"/>
                    <a:pt x="171189" y="45049"/>
                    <a:pt x="171356" y="44949"/>
                  </a:cubicBezTo>
                  <a:cubicBezTo>
                    <a:pt x="171445" y="44919"/>
                    <a:pt x="171429" y="44810"/>
                    <a:pt x="171353" y="44810"/>
                  </a:cubicBezTo>
                  <a:close/>
                  <a:moveTo>
                    <a:pt x="153677" y="43615"/>
                  </a:moveTo>
                  <a:cubicBezTo>
                    <a:pt x="152843" y="43682"/>
                    <a:pt x="151909" y="43748"/>
                    <a:pt x="151142" y="44048"/>
                  </a:cubicBezTo>
                  <a:cubicBezTo>
                    <a:pt x="150508" y="44282"/>
                    <a:pt x="150141" y="44816"/>
                    <a:pt x="149774" y="45349"/>
                  </a:cubicBezTo>
                  <a:cubicBezTo>
                    <a:pt x="149749" y="45424"/>
                    <a:pt x="149780" y="45462"/>
                    <a:pt x="149812" y="45462"/>
                  </a:cubicBezTo>
                  <a:cubicBezTo>
                    <a:pt x="149822" y="45462"/>
                    <a:pt x="149832" y="45458"/>
                    <a:pt x="149841" y="45450"/>
                  </a:cubicBezTo>
                  <a:cubicBezTo>
                    <a:pt x="150408" y="44716"/>
                    <a:pt x="150942" y="44182"/>
                    <a:pt x="151909" y="44115"/>
                  </a:cubicBezTo>
                  <a:cubicBezTo>
                    <a:pt x="152509" y="44082"/>
                    <a:pt x="153143" y="44115"/>
                    <a:pt x="153744" y="43815"/>
                  </a:cubicBezTo>
                  <a:cubicBezTo>
                    <a:pt x="153810" y="43782"/>
                    <a:pt x="153777" y="43615"/>
                    <a:pt x="153677" y="43615"/>
                  </a:cubicBezTo>
                  <a:close/>
                  <a:moveTo>
                    <a:pt x="16345" y="39512"/>
                  </a:moveTo>
                  <a:lnTo>
                    <a:pt x="16345" y="39512"/>
                  </a:lnTo>
                  <a:cubicBezTo>
                    <a:pt x="15979" y="40179"/>
                    <a:pt x="15878" y="41113"/>
                    <a:pt x="15979" y="41847"/>
                  </a:cubicBezTo>
                  <a:cubicBezTo>
                    <a:pt x="15979" y="42014"/>
                    <a:pt x="16012" y="42214"/>
                    <a:pt x="16045" y="42347"/>
                  </a:cubicBezTo>
                  <a:cubicBezTo>
                    <a:pt x="16012" y="42347"/>
                    <a:pt x="16012" y="42414"/>
                    <a:pt x="15979" y="42414"/>
                  </a:cubicBezTo>
                  <a:cubicBezTo>
                    <a:pt x="15812" y="42514"/>
                    <a:pt x="15645" y="42581"/>
                    <a:pt x="15411" y="42614"/>
                  </a:cubicBezTo>
                  <a:cubicBezTo>
                    <a:pt x="15333" y="42622"/>
                    <a:pt x="15252" y="42626"/>
                    <a:pt x="15171" y="42626"/>
                  </a:cubicBezTo>
                  <a:cubicBezTo>
                    <a:pt x="14906" y="42626"/>
                    <a:pt x="14632" y="42583"/>
                    <a:pt x="14377" y="42481"/>
                  </a:cubicBezTo>
                  <a:cubicBezTo>
                    <a:pt x="14367" y="42478"/>
                    <a:pt x="14358" y="42477"/>
                    <a:pt x="14349" y="42477"/>
                  </a:cubicBezTo>
                  <a:cubicBezTo>
                    <a:pt x="14240" y="42477"/>
                    <a:pt x="14221" y="42650"/>
                    <a:pt x="14344" y="42681"/>
                  </a:cubicBezTo>
                  <a:cubicBezTo>
                    <a:pt x="14664" y="42826"/>
                    <a:pt x="15059" y="42921"/>
                    <a:pt x="15420" y="42921"/>
                  </a:cubicBezTo>
                  <a:cubicBezTo>
                    <a:pt x="15474" y="42921"/>
                    <a:pt x="15527" y="42919"/>
                    <a:pt x="15578" y="42914"/>
                  </a:cubicBezTo>
                  <a:cubicBezTo>
                    <a:pt x="15745" y="42914"/>
                    <a:pt x="16012" y="42814"/>
                    <a:pt x="16145" y="42681"/>
                  </a:cubicBezTo>
                  <a:cubicBezTo>
                    <a:pt x="16179" y="42848"/>
                    <a:pt x="16212" y="42981"/>
                    <a:pt x="16312" y="43148"/>
                  </a:cubicBezTo>
                  <a:cubicBezTo>
                    <a:pt x="15915" y="43328"/>
                    <a:pt x="15411" y="43450"/>
                    <a:pt x="14931" y="43450"/>
                  </a:cubicBezTo>
                  <a:cubicBezTo>
                    <a:pt x="14524" y="43450"/>
                    <a:pt x="14135" y="43362"/>
                    <a:pt x="13844" y="43148"/>
                  </a:cubicBezTo>
                  <a:cubicBezTo>
                    <a:pt x="13827" y="43137"/>
                    <a:pt x="13812" y="43132"/>
                    <a:pt x="13798" y="43132"/>
                  </a:cubicBezTo>
                  <a:cubicBezTo>
                    <a:pt x="13726" y="43132"/>
                    <a:pt x="13688" y="43259"/>
                    <a:pt x="13744" y="43315"/>
                  </a:cubicBezTo>
                  <a:cubicBezTo>
                    <a:pt x="14084" y="43570"/>
                    <a:pt x="14572" y="43678"/>
                    <a:pt x="15070" y="43678"/>
                  </a:cubicBezTo>
                  <a:cubicBezTo>
                    <a:pt x="15548" y="43678"/>
                    <a:pt x="16036" y="43578"/>
                    <a:pt x="16412" y="43415"/>
                  </a:cubicBezTo>
                  <a:cubicBezTo>
                    <a:pt x="16479" y="43515"/>
                    <a:pt x="16546" y="43648"/>
                    <a:pt x="16579" y="43782"/>
                  </a:cubicBezTo>
                  <a:cubicBezTo>
                    <a:pt x="16079" y="43815"/>
                    <a:pt x="15578" y="44082"/>
                    <a:pt x="15111" y="44149"/>
                  </a:cubicBezTo>
                  <a:cubicBezTo>
                    <a:pt x="14856" y="44198"/>
                    <a:pt x="14598" y="44229"/>
                    <a:pt x="14346" y="44229"/>
                  </a:cubicBezTo>
                  <a:cubicBezTo>
                    <a:pt x="13740" y="44229"/>
                    <a:pt x="13167" y="44047"/>
                    <a:pt x="12743" y="43481"/>
                  </a:cubicBezTo>
                  <a:cubicBezTo>
                    <a:pt x="12724" y="43463"/>
                    <a:pt x="12698" y="43455"/>
                    <a:pt x="12671" y="43455"/>
                  </a:cubicBezTo>
                  <a:cubicBezTo>
                    <a:pt x="12601" y="43455"/>
                    <a:pt x="12528" y="43509"/>
                    <a:pt x="12576" y="43581"/>
                  </a:cubicBezTo>
                  <a:cubicBezTo>
                    <a:pt x="13010" y="44249"/>
                    <a:pt x="13577" y="44516"/>
                    <a:pt x="14377" y="44516"/>
                  </a:cubicBezTo>
                  <a:cubicBezTo>
                    <a:pt x="15078" y="44516"/>
                    <a:pt x="16112" y="44415"/>
                    <a:pt x="16746" y="43982"/>
                  </a:cubicBezTo>
                  <a:cubicBezTo>
                    <a:pt x="16846" y="44115"/>
                    <a:pt x="16913" y="44182"/>
                    <a:pt x="17013" y="44282"/>
                  </a:cubicBezTo>
                  <a:cubicBezTo>
                    <a:pt x="16288" y="44381"/>
                    <a:pt x="14947" y="44682"/>
                    <a:pt x="13822" y="44682"/>
                  </a:cubicBezTo>
                  <a:cubicBezTo>
                    <a:pt x="12667" y="44682"/>
                    <a:pt x="11739" y="44364"/>
                    <a:pt x="11942" y="43181"/>
                  </a:cubicBezTo>
                  <a:cubicBezTo>
                    <a:pt x="11942" y="43121"/>
                    <a:pt x="11906" y="43073"/>
                    <a:pt x="11863" y="43073"/>
                  </a:cubicBezTo>
                  <a:cubicBezTo>
                    <a:pt x="11834" y="43073"/>
                    <a:pt x="11802" y="43094"/>
                    <a:pt x="11776" y="43148"/>
                  </a:cubicBezTo>
                  <a:cubicBezTo>
                    <a:pt x="11400" y="44666"/>
                    <a:pt x="12574" y="45046"/>
                    <a:pt x="13966" y="45046"/>
                  </a:cubicBezTo>
                  <a:cubicBezTo>
                    <a:pt x="15174" y="45046"/>
                    <a:pt x="16546" y="44760"/>
                    <a:pt x="17213" y="44682"/>
                  </a:cubicBezTo>
                  <a:cubicBezTo>
                    <a:pt x="17279" y="44682"/>
                    <a:pt x="17346" y="44649"/>
                    <a:pt x="17380" y="44616"/>
                  </a:cubicBezTo>
                  <a:cubicBezTo>
                    <a:pt x="17446" y="44682"/>
                    <a:pt x="17546" y="44749"/>
                    <a:pt x="17680" y="44782"/>
                  </a:cubicBezTo>
                  <a:cubicBezTo>
                    <a:pt x="17780" y="44816"/>
                    <a:pt x="17913" y="44916"/>
                    <a:pt x="18047" y="44916"/>
                  </a:cubicBezTo>
                  <a:cubicBezTo>
                    <a:pt x="17330" y="45439"/>
                    <a:pt x="16295" y="45485"/>
                    <a:pt x="15411" y="45485"/>
                  </a:cubicBezTo>
                  <a:cubicBezTo>
                    <a:pt x="15225" y="45485"/>
                    <a:pt x="15046" y="45483"/>
                    <a:pt x="14878" y="45483"/>
                  </a:cubicBezTo>
                  <a:cubicBezTo>
                    <a:pt x="14371" y="45483"/>
                    <a:pt x="13842" y="45568"/>
                    <a:pt x="13344" y="45568"/>
                  </a:cubicBezTo>
                  <a:cubicBezTo>
                    <a:pt x="13219" y="45568"/>
                    <a:pt x="13096" y="45563"/>
                    <a:pt x="12976" y="45550"/>
                  </a:cubicBezTo>
                  <a:cubicBezTo>
                    <a:pt x="12209" y="45450"/>
                    <a:pt x="11675" y="44949"/>
                    <a:pt x="11342" y="44315"/>
                  </a:cubicBezTo>
                  <a:cubicBezTo>
                    <a:pt x="11342" y="44282"/>
                    <a:pt x="11309" y="44182"/>
                    <a:pt x="11242" y="44182"/>
                  </a:cubicBezTo>
                  <a:cubicBezTo>
                    <a:pt x="11208" y="44115"/>
                    <a:pt x="11175" y="43982"/>
                    <a:pt x="11142" y="43915"/>
                  </a:cubicBezTo>
                  <a:cubicBezTo>
                    <a:pt x="10875" y="43281"/>
                    <a:pt x="10808" y="42481"/>
                    <a:pt x="10908" y="41814"/>
                  </a:cubicBezTo>
                  <a:cubicBezTo>
                    <a:pt x="11042" y="40913"/>
                    <a:pt x="11709" y="40746"/>
                    <a:pt x="12543" y="40613"/>
                  </a:cubicBezTo>
                  <a:cubicBezTo>
                    <a:pt x="13844" y="40346"/>
                    <a:pt x="15078" y="39912"/>
                    <a:pt x="16345" y="39512"/>
                  </a:cubicBezTo>
                  <a:close/>
                  <a:moveTo>
                    <a:pt x="90432" y="45383"/>
                  </a:moveTo>
                  <a:cubicBezTo>
                    <a:pt x="90432" y="45450"/>
                    <a:pt x="90398" y="45483"/>
                    <a:pt x="90398" y="45583"/>
                  </a:cubicBezTo>
                  <a:cubicBezTo>
                    <a:pt x="90365" y="45550"/>
                    <a:pt x="90298" y="45450"/>
                    <a:pt x="90298" y="45416"/>
                  </a:cubicBezTo>
                  <a:cubicBezTo>
                    <a:pt x="90365" y="45416"/>
                    <a:pt x="90398" y="45383"/>
                    <a:pt x="90432" y="45383"/>
                  </a:cubicBezTo>
                  <a:close/>
                  <a:moveTo>
                    <a:pt x="113654" y="44940"/>
                  </a:moveTo>
                  <a:cubicBezTo>
                    <a:pt x="113306" y="44940"/>
                    <a:pt x="112977" y="45000"/>
                    <a:pt x="112648" y="45083"/>
                  </a:cubicBezTo>
                  <a:cubicBezTo>
                    <a:pt x="112492" y="45114"/>
                    <a:pt x="112569" y="45319"/>
                    <a:pt x="112715" y="45319"/>
                  </a:cubicBezTo>
                  <a:cubicBezTo>
                    <a:pt x="112726" y="45319"/>
                    <a:pt x="112737" y="45318"/>
                    <a:pt x="112748" y="45316"/>
                  </a:cubicBezTo>
                  <a:cubicBezTo>
                    <a:pt x="113017" y="45289"/>
                    <a:pt x="113244" y="45240"/>
                    <a:pt x="113497" y="45240"/>
                  </a:cubicBezTo>
                  <a:cubicBezTo>
                    <a:pt x="113557" y="45240"/>
                    <a:pt x="113618" y="45243"/>
                    <a:pt x="113682" y="45249"/>
                  </a:cubicBezTo>
                  <a:cubicBezTo>
                    <a:pt x="113882" y="45249"/>
                    <a:pt x="114049" y="45283"/>
                    <a:pt x="114149" y="45383"/>
                  </a:cubicBezTo>
                  <a:cubicBezTo>
                    <a:pt x="114282" y="45450"/>
                    <a:pt x="114382" y="45550"/>
                    <a:pt x="114482" y="45583"/>
                  </a:cubicBezTo>
                  <a:cubicBezTo>
                    <a:pt x="114499" y="45591"/>
                    <a:pt x="114516" y="45595"/>
                    <a:pt x="114531" y="45595"/>
                  </a:cubicBezTo>
                  <a:cubicBezTo>
                    <a:pt x="114578" y="45595"/>
                    <a:pt x="114616" y="45558"/>
                    <a:pt x="114616" y="45483"/>
                  </a:cubicBezTo>
                  <a:cubicBezTo>
                    <a:pt x="114582" y="45116"/>
                    <a:pt x="114149" y="44983"/>
                    <a:pt x="113882" y="44949"/>
                  </a:cubicBezTo>
                  <a:cubicBezTo>
                    <a:pt x="113805" y="44943"/>
                    <a:pt x="113729" y="44940"/>
                    <a:pt x="113654" y="44940"/>
                  </a:cubicBezTo>
                  <a:close/>
                  <a:moveTo>
                    <a:pt x="167520" y="45249"/>
                  </a:moveTo>
                  <a:cubicBezTo>
                    <a:pt x="167120" y="45416"/>
                    <a:pt x="166686" y="45583"/>
                    <a:pt x="166252" y="45650"/>
                  </a:cubicBezTo>
                  <a:lnTo>
                    <a:pt x="165452" y="45650"/>
                  </a:lnTo>
                  <a:cubicBezTo>
                    <a:pt x="165183" y="45440"/>
                    <a:pt x="164859" y="45338"/>
                    <a:pt x="164579" y="45271"/>
                  </a:cubicBezTo>
                  <a:lnTo>
                    <a:pt x="164579" y="45271"/>
                  </a:lnTo>
                  <a:cubicBezTo>
                    <a:pt x="164997" y="45363"/>
                    <a:pt x="165449" y="45400"/>
                    <a:pt x="165898" y="45400"/>
                  </a:cubicBezTo>
                  <a:cubicBezTo>
                    <a:pt x="166468" y="45400"/>
                    <a:pt x="167033" y="45340"/>
                    <a:pt x="167520" y="45249"/>
                  </a:cubicBezTo>
                  <a:close/>
                  <a:moveTo>
                    <a:pt x="129259" y="44215"/>
                  </a:moveTo>
                  <a:cubicBezTo>
                    <a:pt x="128892" y="44249"/>
                    <a:pt x="128659" y="44616"/>
                    <a:pt x="128392" y="44782"/>
                  </a:cubicBezTo>
                  <a:cubicBezTo>
                    <a:pt x="128059" y="44949"/>
                    <a:pt x="127758" y="45249"/>
                    <a:pt x="127425" y="45516"/>
                  </a:cubicBezTo>
                  <a:cubicBezTo>
                    <a:pt x="127344" y="45570"/>
                    <a:pt x="127393" y="45711"/>
                    <a:pt x="127486" y="45711"/>
                  </a:cubicBezTo>
                  <a:cubicBezTo>
                    <a:pt x="127508" y="45711"/>
                    <a:pt x="127532" y="45702"/>
                    <a:pt x="127558" y="45683"/>
                  </a:cubicBezTo>
                  <a:cubicBezTo>
                    <a:pt x="127892" y="45483"/>
                    <a:pt x="128159" y="45283"/>
                    <a:pt x="128425" y="44983"/>
                  </a:cubicBezTo>
                  <a:cubicBezTo>
                    <a:pt x="128659" y="44716"/>
                    <a:pt x="129093" y="44582"/>
                    <a:pt x="129293" y="44282"/>
                  </a:cubicBezTo>
                  <a:lnTo>
                    <a:pt x="129259" y="44215"/>
                  </a:lnTo>
                  <a:close/>
                  <a:moveTo>
                    <a:pt x="37493" y="45068"/>
                  </a:moveTo>
                  <a:cubicBezTo>
                    <a:pt x="37304" y="45068"/>
                    <a:pt x="37224" y="45430"/>
                    <a:pt x="37494" y="45550"/>
                  </a:cubicBezTo>
                  <a:cubicBezTo>
                    <a:pt x="37694" y="45583"/>
                    <a:pt x="37928" y="45616"/>
                    <a:pt x="38194" y="45650"/>
                  </a:cubicBezTo>
                  <a:cubicBezTo>
                    <a:pt x="38428" y="45650"/>
                    <a:pt x="38661" y="45750"/>
                    <a:pt x="38895" y="45750"/>
                  </a:cubicBezTo>
                  <a:cubicBezTo>
                    <a:pt x="38995" y="45750"/>
                    <a:pt x="39028" y="45716"/>
                    <a:pt x="38995" y="45616"/>
                  </a:cubicBezTo>
                  <a:cubicBezTo>
                    <a:pt x="38862" y="45416"/>
                    <a:pt x="38595" y="45316"/>
                    <a:pt x="38395" y="45283"/>
                  </a:cubicBezTo>
                  <a:cubicBezTo>
                    <a:pt x="38094" y="45216"/>
                    <a:pt x="37827" y="45149"/>
                    <a:pt x="37561" y="45083"/>
                  </a:cubicBezTo>
                  <a:cubicBezTo>
                    <a:pt x="37537" y="45072"/>
                    <a:pt x="37514" y="45068"/>
                    <a:pt x="37493" y="45068"/>
                  </a:cubicBezTo>
                  <a:close/>
                  <a:moveTo>
                    <a:pt x="151840" y="45270"/>
                  </a:moveTo>
                  <a:cubicBezTo>
                    <a:pt x="151775" y="45270"/>
                    <a:pt x="151725" y="45308"/>
                    <a:pt x="151675" y="45383"/>
                  </a:cubicBezTo>
                  <a:cubicBezTo>
                    <a:pt x="151642" y="45450"/>
                    <a:pt x="151675" y="45550"/>
                    <a:pt x="151775" y="45550"/>
                  </a:cubicBezTo>
                  <a:cubicBezTo>
                    <a:pt x="151809" y="45550"/>
                    <a:pt x="151842" y="45583"/>
                    <a:pt x="151909" y="45616"/>
                  </a:cubicBezTo>
                  <a:lnTo>
                    <a:pt x="151942" y="45750"/>
                  </a:lnTo>
                  <a:lnTo>
                    <a:pt x="152009" y="45783"/>
                  </a:lnTo>
                  <a:cubicBezTo>
                    <a:pt x="152027" y="45792"/>
                    <a:pt x="152047" y="45796"/>
                    <a:pt x="152067" y="45796"/>
                  </a:cubicBezTo>
                  <a:cubicBezTo>
                    <a:pt x="152122" y="45796"/>
                    <a:pt x="152176" y="45765"/>
                    <a:pt x="152176" y="45716"/>
                  </a:cubicBezTo>
                  <a:cubicBezTo>
                    <a:pt x="152176" y="45616"/>
                    <a:pt x="152176" y="45550"/>
                    <a:pt x="152109" y="45450"/>
                  </a:cubicBezTo>
                  <a:cubicBezTo>
                    <a:pt x="152076" y="45383"/>
                    <a:pt x="151976" y="45316"/>
                    <a:pt x="151909" y="45283"/>
                  </a:cubicBezTo>
                  <a:cubicBezTo>
                    <a:pt x="151884" y="45274"/>
                    <a:pt x="151861" y="45270"/>
                    <a:pt x="151840" y="45270"/>
                  </a:cubicBezTo>
                  <a:close/>
                  <a:moveTo>
                    <a:pt x="170897" y="45601"/>
                  </a:moveTo>
                  <a:cubicBezTo>
                    <a:pt x="170805" y="45601"/>
                    <a:pt x="170772" y="45727"/>
                    <a:pt x="170856" y="45783"/>
                  </a:cubicBezTo>
                  <a:cubicBezTo>
                    <a:pt x="170879" y="45801"/>
                    <a:pt x="170901" y="45808"/>
                    <a:pt x="170921" y="45808"/>
                  </a:cubicBezTo>
                  <a:cubicBezTo>
                    <a:pt x="171017" y="45808"/>
                    <a:pt x="171066" y="45644"/>
                    <a:pt x="170956" y="45616"/>
                  </a:cubicBezTo>
                  <a:cubicBezTo>
                    <a:pt x="170934" y="45606"/>
                    <a:pt x="170915" y="45601"/>
                    <a:pt x="170897" y="45601"/>
                  </a:cubicBezTo>
                  <a:close/>
                  <a:moveTo>
                    <a:pt x="73903" y="45463"/>
                  </a:moveTo>
                  <a:cubicBezTo>
                    <a:pt x="73864" y="45463"/>
                    <a:pt x="73823" y="45471"/>
                    <a:pt x="73786" y="45483"/>
                  </a:cubicBezTo>
                  <a:cubicBezTo>
                    <a:pt x="73720" y="45550"/>
                    <a:pt x="73720" y="45650"/>
                    <a:pt x="73786" y="45750"/>
                  </a:cubicBezTo>
                  <a:cubicBezTo>
                    <a:pt x="73786" y="45773"/>
                    <a:pt x="73836" y="45797"/>
                    <a:pt x="73866" y="45797"/>
                  </a:cubicBezTo>
                  <a:cubicBezTo>
                    <a:pt x="73878" y="45797"/>
                    <a:pt x="73887" y="45793"/>
                    <a:pt x="73887" y="45783"/>
                  </a:cubicBezTo>
                  <a:cubicBezTo>
                    <a:pt x="73953" y="45816"/>
                    <a:pt x="74020" y="45816"/>
                    <a:pt x="74087" y="45816"/>
                  </a:cubicBezTo>
                  <a:cubicBezTo>
                    <a:pt x="74120" y="45816"/>
                    <a:pt x="74153" y="45783"/>
                    <a:pt x="74153" y="45750"/>
                  </a:cubicBezTo>
                  <a:cubicBezTo>
                    <a:pt x="74153" y="45716"/>
                    <a:pt x="74153" y="45650"/>
                    <a:pt x="74120" y="45616"/>
                  </a:cubicBezTo>
                  <a:lnTo>
                    <a:pt x="74087" y="45583"/>
                  </a:lnTo>
                  <a:lnTo>
                    <a:pt x="74053" y="45550"/>
                  </a:lnTo>
                  <a:cubicBezTo>
                    <a:pt x="74032" y="45486"/>
                    <a:pt x="73971" y="45463"/>
                    <a:pt x="73903" y="45463"/>
                  </a:cubicBezTo>
                  <a:close/>
                  <a:moveTo>
                    <a:pt x="97598" y="43784"/>
                  </a:moveTo>
                  <a:cubicBezTo>
                    <a:pt x="96941" y="43784"/>
                    <a:pt x="96260" y="43876"/>
                    <a:pt x="95735" y="43948"/>
                  </a:cubicBezTo>
                  <a:cubicBezTo>
                    <a:pt x="94601" y="44115"/>
                    <a:pt x="93701" y="44582"/>
                    <a:pt x="93267" y="45616"/>
                  </a:cubicBezTo>
                  <a:cubicBezTo>
                    <a:pt x="93224" y="45723"/>
                    <a:pt x="93347" y="45817"/>
                    <a:pt x="93457" y="45817"/>
                  </a:cubicBezTo>
                  <a:cubicBezTo>
                    <a:pt x="93519" y="45817"/>
                    <a:pt x="93577" y="45788"/>
                    <a:pt x="93601" y="45716"/>
                  </a:cubicBezTo>
                  <a:cubicBezTo>
                    <a:pt x="94134" y="44449"/>
                    <a:pt x="95469" y="44249"/>
                    <a:pt x="96703" y="44249"/>
                  </a:cubicBezTo>
                  <a:cubicBezTo>
                    <a:pt x="97131" y="44249"/>
                    <a:pt x="97650" y="44328"/>
                    <a:pt x="98140" y="44328"/>
                  </a:cubicBezTo>
                  <a:cubicBezTo>
                    <a:pt x="98491" y="44328"/>
                    <a:pt x="98827" y="44288"/>
                    <a:pt x="99105" y="44149"/>
                  </a:cubicBezTo>
                  <a:cubicBezTo>
                    <a:pt x="99138" y="44149"/>
                    <a:pt x="99138" y="44082"/>
                    <a:pt x="99105" y="44048"/>
                  </a:cubicBezTo>
                  <a:cubicBezTo>
                    <a:pt x="98692" y="43850"/>
                    <a:pt x="98153" y="43784"/>
                    <a:pt x="97598" y="43784"/>
                  </a:cubicBezTo>
                  <a:close/>
                  <a:moveTo>
                    <a:pt x="114376" y="45602"/>
                  </a:moveTo>
                  <a:cubicBezTo>
                    <a:pt x="114354" y="45602"/>
                    <a:pt x="114335" y="45607"/>
                    <a:pt x="114315" y="45616"/>
                  </a:cubicBezTo>
                  <a:cubicBezTo>
                    <a:pt x="114249" y="45616"/>
                    <a:pt x="114149" y="45650"/>
                    <a:pt x="114082" y="45750"/>
                  </a:cubicBezTo>
                  <a:cubicBezTo>
                    <a:pt x="113954" y="45852"/>
                    <a:pt x="114062" y="45994"/>
                    <a:pt x="114179" y="45994"/>
                  </a:cubicBezTo>
                  <a:cubicBezTo>
                    <a:pt x="114215" y="45994"/>
                    <a:pt x="114251" y="45981"/>
                    <a:pt x="114282" y="45950"/>
                  </a:cubicBezTo>
                  <a:cubicBezTo>
                    <a:pt x="114315" y="45883"/>
                    <a:pt x="114449" y="45883"/>
                    <a:pt x="114516" y="45883"/>
                  </a:cubicBezTo>
                  <a:cubicBezTo>
                    <a:pt x="114616" y="45883"/>
                    <a:pt x="114716" y="45716"/>
                    <a:pt x="114582" y="45650"/>
                  </a:cubicBezTo>
                  <a:cubicBezTo>
                    <a:pt x="114488" y="45626"/>
                    <a:pt x="114427" y="45602"/>
                    <a:pt x="114376" y="45602"/>
                  </a:cubicBezTo>
                  <a:close/>
                  <a:moveTo>
                    <a:pt x="151229" y="45477"/>
                  </a:moveTo>
                  <a:cubicBezTo>
                    <a:pt x="151161" y="45477"/>
                    <a:pt x="151100" y="45534"/>
                    <a:pt x="151142" y="45616"/>
                  </a:cubicBezTo>
                  <a:cubicBezTo>
                    <a:pt x="151242" y="45683"/>
                    <a:pt x="151275" y="45783"/>
                    <a:pt x="151342" y="45850"/>
                  </a:cubicBezTo>
                  <a:cubicBezTo>
                    <a:pt x="151442" y="45950"/>
                    <a:pt x="151509" y="45983"/>
                    <a:pt x="151642" y="45983"/>
                  </a:cubicBezTo>
                  <a:cubicBezTo>
                    <a:pt x="151650" y="45999"/>
                    <a:pt x="151660" y="46006"/>
                    <a:pt x="151670" y="46006"/>
                  </a:cubicBezTo>
                  <a:cubicBezTo>
                    <a:pt x="151700" y="46006"/>
                    <a:pt x="151726" y="45942"/>
                    <a:pt x="151675" y="45917"/>
                  </a:cubicBezTo>
                  <a:cubicBezTo>
                    <a:pt x="151609" y="45883"/>
                    <a:pt x="151575" y="45816"/>
                    <a:pt x="151475" y="45750"/>
                  </a:cubicBezTo>
                  <a:cubicBezTo>
                    <a:pt x="151442" y="45650"/>
                    <a:pt x="151409" y="45616"/>
                    <a:pt x="151342" y="45550"/>
                  </a:cubicBezTo>
                  <a:cubicBezTo>
                    <a:pt x="151316" y="45499"/>
                    <a:pt x="151271" y="45477"/>
                    <a:pt x="151229" y="45477"/>
                  </a:cubicBezTo>
                  <a:close/>
                  <a:moveTo>
                    <a:pt x="10675" y="41246"/>
                  </a:moveTo>
                  <a:cubicBezTo>
                    <a:pt x="10475" y="41747"/>
                    <a:pt x="10408" y="42314"/>
                    <a:pt x="10475" y="42914"/>
                  </a:cubicBezTo>
                  <a:cubicBezTo>
                    <a:pt x="10408" y="42914"/>
                    <a:pt x="10408" y="42914"/>
                    <a:pt x="10375" y="42948"/>
                  </a:cubicBezTo>
                  <a:cubicBezTo>
                    <a:pt x="10241" y="42981"/>
                    <a:pt x="10074" y="43014"/>
                    <a:pt x="9974" y="43014"/>
                  </a:cubicBezTo>
                  <a:cubicBezTo>
                    <a:pt x="9707" y="43014"/>
                    <a:pt x="9507" y="43014"/>
                    <a:pt x="9240" y="43081"/>
                  </a:cubicBezTo>
                  <a:cubicBezTo>
                    <a:pt x="9174" y="43081"/>
                    <a:pt x="9174" y="43248"/>
                    <a:pt x="9307" y="43248"/>
                  </a:cubicBezTo>
                  <a:cubicBezTo>
                    <a:pt x="9368" y="43236"/>
                    <a:pt x="9437" y="43231"/>
                    <a:pt x="9509" y="43231"/>
                  </a:cubicBezTo>
                  <a:cubicBezTo>
                    <a:pt x="9688" y="43231"/>
                    <a:pt x="9894" y="43258"/>
                    <a:pt x="10088" y="43258"/>
                  </a:cubicBezTo>
                  <a:cubicBezTo>
                    <a:pt x="10241" y="43258"/>
                    <a:pt x="10388" y="43241"/>
                    <a:pt x="10508" y="43181"/>
                  </a:cubicBezTo>
                  <a:cubicBezTo>
                    <a:pt x="10508" y="43281"/>
                    <a:pt x="10541" y="43315"/>
                    <a:pt x="10541" y="43415"/>
                  </a:cubicBezTo>
                  <a:cubicBezTo>
                    <a:pt x="10341" y="43481"/>
                    <a:pt x="10141" y="43615"/>
                    <a:pt x="9874" y="43648"/>
                  </a:cubicBezTo>
                  <a:cubicBezTo>
                    <a:pt x="9821" y="43654"/>
                    <a:pt x="9769" y="43657"/>
                    <a:pt x="9718" y="43657"/>
                  </a:cubicBezTo>
                  <a:cubicBezTo>
                    <a:pt x="9479" y="43657"/>
                    <a:pt x="9260" y="43597"/>
                    <a:pt x="9040" y="43515"/>
                  </a:cubicBezTo>
                  <a:cubicBezTo>
                    <a:pt x="9030" y="43512"/>
                    <a:pt x="9020" y="43511"/>
                    <a:pt x="9011" y="43511"/>
                  </a:cubicBezTo>
                  <a:cubicBezTo>
                    <a:pt x="8893" y="43511"/>
                    <a:pt x="8819" y="43689"/>
                    <a:pt x="8974" y="43782"/>
                  </a:cubicBezTo>
                  <a:cubicBezTo>
                    <a:pt x="9250" y="43895"/>
                    <a:pt x="9526" y="43969"/>
                    <a:pt x="9798" y="43969"/>
                  </a:cubicBezTo>
                  <a:cubicBezTo>
                    <a:pt x="10085" y="43969"/>
                    <a:pt x="10367" y="43887"/>
                    <a:pt x="10641" y="43682"/>
                  </a:cubicBezTo>
                  <a:cubicBezTo>
                    <a:pt x="10675" y="43848"/>
                    <a:pt x="10741" y="44015"/>
                    <a:pt x="10775" y="44182"/>
                  </a:cubicBezTo>
                  <a:cubicBezTo>
                    <a:pt x="10286" y="44275"/>
                    <a:pt x="9862" y="44514"/>
                    <a:pt x="9378" y="44514"/>
                  </a:cubicBezTo>
                  <a:cubicBezTo>
                    <a:pt x="9169" y="44514"/>
                    <a:pt x="8948" y="44470"/>
                    <a:pt x="8707" y="44349"/>
                  </a:cubicBezTo>
                  <a:cubicBezTo>
                    <a:pt x="8688" y="44340"/>
                    <a:pt x="8670" y="44335"/>
                    <a:pt x="8652" y="44335"/>
                  </a:cubicBezTo>
                  <a:cubicBezTo>
                    <a:pt x="8541" y="44335"/>
                    <a:pt x="8458" y="44496"/>
                    <a:pt x="8573" y="44582"/>
                  </a:cubicBezTo>
                  <a:cubicBezTo>
                    <a:pt x="8904" y="44808"/>
                    <a:pt x="9263" y="44898"/>
                    <a:pt x="9630" y="44898"/>
                  </a:cubicBezTo>
                  <a:cubicBezTo>
                    <a:pt x="10077" y="44898"/>
                    <a:pt x="10536" y="44765"/>
                    <a:pt x="10975" y="44582"/>
                  </a:cubicBezTo>
                  <a:cubicBezTo>
                    <a:pt x="11042" y="44749"/>
                    <a:pt x="11175" y="44916"/>
                    <a:pt x="11309" y="45083"/>
                  </a:cubicBezTo>
                  <a:cubicBezTo>
                    <a:pt x="10908" y="45083"/>
                    <a:pt x="10575" y="45183"/>
                    <a:pt x="10174" y="45183"/>
                  </a:cubicBezTo>
                  <a:cubicBezTo>
                    <a:pt x="10066" y="45198"/>
                    <a:pt x="9957" y="45205"/>
                    <a:pt x="9850" y="45205"/>
                  </a:cubicBezTo>
                  <a:cubicBezTo>
                    <a:pt x="9494" y="45205"/>
                    <a:pt x="9147" y="45134"/>
                    <a:pt x="8840" y="45083"/>
                  </a:cubicBezTo>
                  <a:cubicBezTo>
                    <a:pt x="8106" y="44916"/>
                    <a:pt x="7773" y="44582"/>
                    <a:pt x="7506" y="43848"/>
                  </a:cubicBezTo>
                  <a:cubicBezTo>
                    <a:pt x="7479" y="43809"/>
                    <a:pt x="7438" y="43790"/>
                    <a:pt x="7397" y="43790"/>
                  </a:cubicBezTo>
                  <a:cubicBezTo>
                    <a:pt x="7333" y="43790"/>
                    <a:pt x="7272" y="43834"/>
                    <a:pt x="7272" y="43915"/>
                  </a:cubicBezTo>
                  <a:cubicBezTo>
                    <a:pt x="7506" y="44582"/>
                    <a:pt x="7773" y="45016"/>
                    <a:pt x="8440" y="45283"/>
                  </a:cubicBezTo>
                  <a:cubicBezTo>
                    <a:pt x="8906" y="45457"/>
                    <a:pt x="9598" y="45644"/>
                    <a:pt x="10226" y="45644"/>
                  </a:cubicBezTo>
                  <a:cubicBezTo>
                    <a:pt x="10678" y="45644"/>
                    <a:pt x="11096" y="45548"/>
                    <a:pt x="11375" y="45283"/>
                  </a:cubicBezTo>
                  <a:lnTo>
                    <a:pt x="11375" y="45249"/>
                  </a:lnTo>
                  <a:cubicBezTo>
                    <a:pt x="11575" y="45483"/>
                    <a:pt x="11842" y="45683"/>
                    <a:pt x="12109" y="45816"/>
                  </a:cubicBezTo>
                  <a:cubicBezTo>
                    <a:pt x="11542" y="45950"/>
                    <a:pt x="10908" y="45983"/>
                    <a:pt x="10208" y="46083"/>
                  </a:cubicBezTo>
                  <a:cubicBezTo>
                    <a:pt x="9929" y="46099"/>
                    <a:pt x="9655" y="46114"/>
                    <a:pt x="9390" y="46114"/>
                  </a:cubicBezTo>
                  <a:cubicBezTo>
                    <a:pt x="8515" y="46114"/>
                    <a:pt x="7735" y="45945"/>
                    <a:pt x="7172" y="45049"/>
                  </a:cubicBezTo>
                  <a:cubicBezTo>
                    <a:pt x="7172" y="44983"/>
                    <a:pt x="7139" y="44949"/>
                    <a:pt x="7139" y="44916"/>
                  </a:cubicBezTo>
                  <a:cubicBezTo>
                    <a:pt x="7139" y="44916"/>
                    <a:pt x="7139" y="44882"/>
                    <a:pt x="7072" y="44882"/>
                  </a:cubicBezTo>
                  <a:cubicBezTo>
                    <a:pt x="6805" y="44315"/>
                    <a:pt x="6639" y="43615"/>
                    <a:pt x="6905" y="43081"/>
                  </a:cubicBezTo>
                  <a:cubicBezTo>
                    <a:pt x="7172" y="42614"/>
                    <a:pt x="7706" y="42481"/>
                    <a:pt x="8173" y="42314"/>
                  </a:cubicBezTo>
                  <a:cubicBezTo>
                    <a:pt x="9040" y="42080"/>
                    <a:pt x="9874" y="41680"/>
                    <a:pt x="10675" y="41246"/>
                  </a:cubicBezTo>
                  <a:close/>
                  <a:moveTo>
                    <a:pt x="63446" y="45783"/>
                  </a:moveTo>
                  <a:cubicBezTo>
                    <a:pt x="63246" y="45783"/>
                    <a:pt x="63246" y="46083"/>
                    <a:pt x="63446" y="46117"/>
                  </a:cubicBezTo>
                  <a:cubicBezTo>
                    <a:pt x="63679" y="46117"/>
                    <a:pt x="63679" y="45783"/>
                    <a:pt x="63446" y="45783"/>
                  </a:cubicBezTo>
                  <a:close/>
                  <a:moveTo>
                    <a:pt x="98804" y="45816"/>
                  </a:moveTo>
                  <a:cubicBezTo>
                    <a:pt x="98671" y="45816"/>
                    <a:pt x="98671" y="46050"/>
                    <a:pt x="98804" y="46050"/>
                  </a:cubicBezTo>
                  <a:cubicBezTo>
                    <a:pt x="99258" y="46071"/>
                    <a:pt x="99876" y="46218"/>
                    <a:pt x="100440" y="46218"/>
                  </a:cubicBezTo>
                  <a:cubicBezTo>
                    <a:pt x="100790" y="46218"/>
                    <a:pt x="101118" y="46162"/>
                    <a:pt x="101373" y="45983"/>
                  </a:cubicBezTo>
                  <a:cubicBezTo>
                    <a:pt x="101406" y="45950"/>
                    <a:pt x="101406" y="45883"/>
                    <a:pt x="101306" y="45883"/>
                  </a:cubicBezTo>
                  <a:cubicBezTo>
                    <a:pt x="101201" y="45866"/>
                    <a:pt x="101094" y="45860"/>
                    <a:pt x="100987" y="45860"/>
                  </a:cubicBezTo>
                  <a:cubicBezTo>
                    <a:pt x="100745" y="45860"/>
                    <a:pt x="100501" y="45890"/>
                    <a:pt x="100275" y="45890"/>
                  </a:cubicBezTo>
                  <a:cubicBezTo>
                    <a:pt x="100217" y="45890"/>
                    <a:pt x="100160" y="45888"/>
                    <a:pt x="100105" y="45883"/>
                  </a:cubicBezTo>
                  <a:cubicBezTo>
                    <a:pt x="99705" y="45883"/>
                    <a:pt x="99238" y="45816"/>
                    <a:pt x="98804" y="45816"/>
                  </a:cubicBezTo>
                  <a:close/>
                  <a:moveTo>
                    <a:pt x="65881" y="45216"/>
                  </a:moveTo>
                  <a:cubicBezTo>
                    <a:pt x="65714" y="45216"/>
                    <a:pt x="65714" y="45450"/>
                    <a:pt x="65881" y="45450"/>
                  </a:cubicBezTo>
                  <a:cubicBezTo>
                    <a:pt x="66948" y="45550"/>
                    <a:pt x="68016" y="45816"/>
                    <a:pt x="69083" y="45917"/>
                  </a:cubicBezTo>
                  <a:cubicBezTo>
                    <a:pt x="70117" y="45983"/>
                    <a:pt x="71185" y="46050"/>
                    <a:pt x="72219" y="46250"/>
                  </a:cubicBezTo>
                  <a:cubicBezTo>
                    <a:pt x="72230" y="46253"/>
                    <a:pt x="72242" y="46254"/>
                    <a:pt x="72252" y="46254"/>
                  </a:cubicBezTo>
                  <a:cubicBezTo>
                    <a:pt x="72363" y="46254"/>
                    <a:pt x="72413" y="46105"/>
                    <a:pt x="72352" y="45983"/>
                  </a:cubicBezTo>
                  <a:cubicBezTo>
                    <a:pt x="71552" y="45550"/>
                    <a:pt x="70551" y="45583"/>
                    <a:pt x="69684" y="45550"/>
                  </a:cubicBezTo>
                  <a:cubicBezTo>
                    <a:pt x="68416" y="45483"/>
                    <a:pt x="67182" y="45216"/>
                    <a:pt x="65881" y="45216"/>
                  </a:cubicBezTo>
                  <a:close/>
                  <a:moveTo>
                    <a:pt x="86162" y="44855"/>
                  </a:moveTo>
                  <a:cubicBezTo>
                    <a:pt x="85253" y="44855"/>
                    <a:pt x="84271" y="45079"/>
                    <a:pt x="83527" y="45116"/>
                  </a:cubicBezTo>
                  <a:cubicBezTo>
                    <a:pt x="81859" y="45216"/>
                    <a:pt x="80058" y="44882"/>
                    <a:pt x="78723" y="46050"/>
                  </a:cubicBezTo>
                  <a:cubicBezTo>
                    <a:pt x="78602" y="46111"/>
                    <a:pt x="78729" y="46254"/>
                    <a:pt x="78854" y="46254"/>
                  </a:cubicBezTo>
                  <a:cubicBezTo>
                    <a:pt x="78866" y="46254"/>
                    <a:pt x="78878" y="46253"/>
                    <a:pt x="78890" y="46250"/>
                  </a:cubicBezTo>
                  <a:cubicBezTo>
                    <a:pt x="79675" y="45580"/>
                    <a:pt x="80659" y="45459"/>
                    <a:pt x="81663" y="45459"/>
                  </a:cubicBezTo>
                  <a:cubicBezTo>
                    <a:pt x="82227" y="45459"/>
                    <a:pt x="82797" y="45497"/>
                    <a:pt x="83343" y="45497"/>
                  </a:cubicBezTo>
                  <a:cubicBezTo>
                    <a:pt x="83518" y="45497"/>
                    <a:pt x="83691" y="45493"/>
                    <a:pt x="83860" y="45483"/>
                  </a:cubicBezTo>
                  <a:cubicBezTo>
                    <a:pt x="84515" y="45452"/>
                    <a:pt x="85141" y="45399"/>
                    <a:pt x="85761" y="45399"/>
                  </a:cubicBezTo>
                  <a:cubicBezTo>
                    <a:pt x="86468" y="45399"/>
                    <a:pt x="87168" y="45468"/>
                    <a:pt x="87897" y="45716"/>
                  </a:cubicBezTo>
                  <a:cubicBezTo>
                    <a:pt x="88030" y="45716"/>
                    <a:pt x="88097" y="45583"/>
                    <a:pt x="88030" y="45483"/>
                  </a:cubicBezTo>
                  <a:cubicBezTo>
                    <a:pt x="87558" y="44996"/>
                    <a:pt x="86883" y="44855"/>
                    <a:pt x="86162" y="44855"/>
                  </a:cubicBezTo>
                  <a:close/>
                  <a:moveTo>
                    <a:pt x="149774" y="36910"/>
                  </a:moveTo>
                  <a:cubicBezTo>
                    <a:pt x="149941" y="36943"/>
                    <a:pt x="150108" y="37043"/>
                    <a:pt x="150274" y="37077"/>
                  </a:cubicBezTo>
                  <a:cubicBezTo>
                    <a:pt x="150675" y="37244"/>
                    <a:pt x="150975" y="37410"/>
                    <a:pt x="151242" y="37777"/>
                  </a:cubicBezTo>
                  <a:cubicBezTo>
                    <a:pt x="151409" y="38044"/>
                    <a:pt x="151509" y="38278"/>
                    <a:pt x="151675" y="38478"/>
                  </a:cubicBezTo>
                  <a:cubicBezTo>
                    <a:pt x="151675" y="38511"/>
                    <a:pt x="151742" y="38611"/>
                    <a:pt x="151742" y="38645"/>
                  </a:cubicBezTo>
                  <a:cubicBezTo>
                    <a:pt x="151842" y="39078"/>
                    <a:pt x="152009" y="39612"/>
                    <a:pt x="151942" y="40079"/>
                  </a:cubicBezTo>
                  <a:cubicBezTo>
                    <a:pt x="151842" y="40546"/>
                    <a:pt x="151775" y="40880"/>
                    <a:pt x="151742" y="41046"/>
                  </a:cubicBezTo>
                  <a:cubicBezTo>
                    <a:pt x="151575" y="41080"/>
                    <a:pt x="151409" y="41146"/>
                    <a:pt x="151175" y="41246"/>
                  </a:cubicBezTo>
                  <a:cubicBezTo>
                    <a:pt x="151142" y="41246"/>
                    <a:pt x="151142" y="41280"/>
                    <a:pt x="151108" y="41280"/>
                  </a:cubicBezTo>
                  <a:cubicBezTo>
                    <a:pt x="151070" y="41270"/>
                    <a:pt x="151028" y="41263"/>
                    <a:pt x="150985" y="41263"/>
                  </a:cubicBezTo>
                  <a:cubicBezTo>
                    <a:pt x="150878" y="41263"/>
                    <a:pt x="150760" y="41305"/>
                    <a:pt x="150641" y="41447"/>
                  </a:cubicBezTo>
                  <a:cubicBezTo>
                    <a:pt x="150141" y="42080"/>
                    <a:pt x="149807" y="42781"/>
                    <a:pt x="149274" y="43381"/>
                  </a:cubicBezTo>
                  <a:cubicBezTo>
                    <a:pt x="149107" y="43448"/>
                    <a:pt x="148907" y="43581"/>
                    <a:pt x="148740" y="43715"/>
                  </a:cubicBezTo>
                  <a:cubicBezTo>
                    <a:pt x="148506" y="43882"/>
                    <a:pt x="148406" y="44115"/>
                    <a:pt x="148273" y="44315"/>
                  </a:cubicBezTo>
                  <a:cubicBezTo>
                    <a:pt x="148106" y="44782"/>
                    <a:pt x="147906" y="45216"/>
                    <a:pt x="147506" y="45550"/>
                  </a:cubicBezTo>
                  <a:cubicBezTo>
                    <a:pt x="147153" y="45873"/>
                    <a:pt x="146594" y="46273"/>
                    <a:pt x="146055" y="46273"/>
                  </a:cubicBezTo>
                  <a:cubicBezTo>
                    <a:pt x="145982" y="46273"/>
                    <a:pt x="145910" y="46266"/>
                    <a:pt x="145838" y="46250"/>
                  </a:cubicBezTo>
                  <a:cubicBezTo>
                    <a:pt x="145237" y="46083"/>
                    <a:pt x="144971" y="45483"/>
                    <a:pt x="144904" y="44916"/>
                  </a:cubicBezTo>
                  <a:cubicBezTo>
                    <a:pt x="144837" y="44649"/>
                    <a:pt x="144904" y="44449"/>
                    <a:pt x="144971" y="44282"/>
                  </a:cubicBezTo>
                  <a:cubicBezTo>
                    <a:pt x="145671" y="43415"/>
                    <a:pt x="146338" y="42481"/>
                    <a:pt x="146505" y="41413"/>
                  </a:cubicBezTo>
                  <a:cubicBezTo>
                    <a:pt x="146605" y="40880"/>
                    <a:pt x="146472" y="40279"/>
                    <a:pt x="146438" y="39745"/>
                  </a:cubicBezTo>
                  <a:lnTo>
                    <a:pt x="146438" y="39745"/>
                  </a:lnTo>
                  <a:cubicBezTo>
                    <a:pt x="146447" y="39754"/>
                    <a:pt x="146461" y="39758"/>
                    <a:pt x="146478" y="39758"/>
                  </a:cubicBezTo>
                  <a:cubicBezTo>
                    <a:pt x="146528" y="39758"/>
                    <a:pt x="146597" y="39720"/>
                    <a:pt x="146572" y="39645"/>
                  </a:cubicBezTo>
                  <a:cubicBezTo>
                    <a:pt x="146472" y="39412"/>
                    <a:pt x="146472" y="39112"/>
                    <a:pt x="146638" y="38878"/>
                  </a:cubicBezTo>
                  <a:cubicBezTo>
                    <a:pt x="146805" y="38611"/>
                    <a:pt x="147072" y="38578"/>
                    <a:pt x="147306" y="38545"/>
                  </a:cubicBezTo>
                  <a:lnTo>
                    <a:pt x="147306" y="38444"/>
                  </a:lnTo>
                  <a:cubicBezTo>
                    <a:pt x="147231" y="38415"/>
                    <a:pt x="147149" y="38398"/>
                    <a:pt x="147067" y="38398"/>
                  </a:cubicBezTo>
                  <a:cubicBezTo>
                    <a:pt x="146966" y="38398"/>
                    <a:pt x="146864" y="38423"/>
                    <a:pt x="146772" y="38478"/>
                  </a:cubicBezTo>
                  <a:cubicBezTo>
                    <a:pt x="146972" y="38278"/>
                    <a:pt x="147239" y="38078"/>
                    <a:pt x="147472" y="37911"/>
                  </a:cubicBezTo>
                  <a:cubicBezTo>
                    <a:pt x="147639" y="37911"/>
                    <a:pt x="147806" y="37877"/>
                    <a:pt x="147973" y="37777"/>
                  </a:cubicBezTo>
                  <a:cubicBezTo>
                    <a:pt x="148140" y="37711"/>
                    <a:pt x="148306" y="37544"/>
                    <a:pt x="148440" y="37377"/>
                  </a:cubicBezTo>
                  <a:cubicBezTo>
                    <a:pt x="148673" y="37244"/>
                    <a:pt x="148907" y="37144"/>
                    <a:pt x="149107" y="37077"/>
                  </a:cubicBezTo>
                  <a:cubicBezTo>
                    <a:pt x="149340" y="36977"/>
                    <a:pt x="149574" y="36910"/>
                    <a:pt x="149774" y="36910"/>
                  </a:cubicBezTo>
                  <a:close/>
                  <a:moveTo>
                    <a:pt x="101940" y="45816"/>
                  </a:moveTo>
                  <a:cubicBezTo>
                    <a:pt x="101907" y="45816"/>
                    <a:pt x="101806" y="45883"/>
                    <a:pt x="101806" y="45883"/>
                  </a:cubicBezTo>
                  <a:lnTo>
                    <a:pt x="101773" y="45950"/>
                  </a:lnTo>
                  <a:lnTo>
                    <a:pt x="101773" y="46083"/>
                  </a:lnTo>
                  <a:lnTo>
                    <a:pt x="101806" y="46150"/>
                  </a:lnTo>
                  <a:lnTo>
                    <a:pt x="101907" y="46250"/>
                  </a:lnTo>
                  <a:cubicBezTo>
                    <a:pt x="101940" y="46250"/>
                    <a:pt x="101973" y="46283"/>
                    <a:pt x="102007" y="46283"/>
                  </a:cubicBezTo>
                  <a:cubicBezTo>
                    <a:pt x="102073" y="46283"/>
                    <a:pt x="102107" y="46250"/>
                    <a:pt x="102140" y="46183"/>
                  </a:cubicBezTo>
                  <a:cubicBezTo>
                    <a:pt x="102207" y="46150"/>
                    <a:pt x="102207" y="46083"/>
                    <a:pt x="102140" y="45983"/>
                  </a:cubicBezTo>
                  <a:cubicBezTo>
                    <a:pt x="102107" y="45983"/>
                    <a:pt x="102107" y="45917"/>
                    <a:pt x="102073" y="45883"/>
                  </a:cubicBezTo>
                  <a:cubicBezTo>
                    <a:pt x="102007" y="45816"/>
                    <a:pt x="101973" y="45816"/>
                    <a:pt x="101940" y="45816"/>
                  </a:cubicBezTo>
                  <a:close/>
                  <a:moveTo>
                    <a:pt x="110889" y="44945"/>
                  </a:moveTo>
                  <a:cubicBezTo>
                    <a:pt x="110876" y="44945"/>
                    <a:pt x="110862" y="44947"/>
                    <a:pt x="110846" y="44949"/>
                  </a:cubicBezTo>
                  <a:cubicBezTo>
                    <a:pt x="109645" y="44949"/>
                    <a:pt x="107811" y="45383"/>
                    <a:pt x="106943" y="46283"/>
                  </a:cubicBezTo>
                  <a:cubicBezTo>
                    <a:pt x="106915" y="46312"/>
                    <a:pt x="106960" y="46390"/>
                    <a:pt x="106995" y="46390"/>
                  </a:cubicBezTo>
                  <a:cubicBezTo>
                    <a:pt x="107000" y="46390"/>
                    <a:pt x="107006" y="46388"/>
                    <a:pt x="107010" y="46384"/>
                  </a:cubicBezTo>
                  <a:cubicBezTo>
                    <a:pt x="108278" y="45750"/>
                    <a:pt x="109579" y="45583"/>
                    <a:pt x="110913" y="45149"/>
                  </a:cubicBezTo>
                  <a:cubicBezTo>
                    <a:pt x="111036" y="45118"/>
                    <a:pt x="111046" y="44945"/>
                    <a:pt x="110889" y="44945"/>
                  </a:cubicBezTo>
                  <a:close/>
                  <a:moveTo>
                    <a:pt x="6572" y="43114"/>
                  </a:moveTo>
                  <a:lnTo>
                    <a:pt x="6572" y="43114"/>
                  </a:lnTo>
                  <a:cubicBezTo>
                    <a:pt x="6505" y="43315"/>
                    <a:pt x="6472" y="43548"/>
                    <a:pt x="6472" y="43782"/>
                  </a:cubicBezTo>
                  <a:cubicBezTo>
                    <a:pt x="6372" y="43782"/>
                    <a:pt x="6305" y="43815"/>
                    <a:pt x="6205" y="43815"/>
                  </a:cubicBezTo>
                  <a:cubicBezTo>
                    <a:pt x="6138" y="43815"/>
                    <a:pt x="6038" y="43782"/>
                    <a:pt x="5971" y="43782"/>
                  </a:cubicBezTo>
                  <a:cubicBezTo>
                    <a:pt x="5962" y="43779"/>
                    <a:pt x="5954" y="43777"/>
                    <a:pt x="5946" y="43777"/>
                  </a:cubicBezTo>
                  <a:cubicBezTo>
                    <a:pt x="5866" y="43777"/>
                    <a:pt x="5844" y="43918"/>
                    <a:pt x="5905" y="43948"/>
                  </a:cubicBezTo>
                  <a:cubicBezTo>
                    <a:pt x="5988" y="43998"/>
                    <a:pt x="6080" y="44023"/>
                    <a:pt x="6172" y="44023"/>
                  </a:cubicBezTo>
                  <a:cubicBezTo>
                    <a:pt x="6263" y="44023"/>
                    <a:pt x="6355" y="43998"/>
                    <a:pt x="6438" y="43948"/>
                  </a:cubicBezTo>
                  <a:cubicBezTo>
                    <a:pt x="6438" y="44082"/>
                    <a:pt x="6505" y="44249"/>
                    <a:pt x="6538" y="44382"/>
                  </a:cubicBezTo>
                  <a:cubicBezTo>
                    <a:pt x="6449" y="44382"/>
                    <a:pt x="6346" y="44397"/>
                    <a:pt x="6257" y="44397"/>
                  </a:cubicBezTo>
                  <a:cubicBezTo>
                    <a:pt x="6212" y="44397"/>
                    <a:pt x="6172" y="44393"/>
                    <a:pt x="6138" y="44382"/>
                  </a:cubicBezTo>
                  <a:cubicBezTo>
                    <a:pt x="5905" y="44315"/>
                    <a:pt x="5705" y="44249"/>
                    <a:pt x="5438" y="44149"/>
                  </a:cubicBezTo>
                  <a:cubicBezTo>
                    <a:pt x="5430" y="44146"/>
                    <a:pt x="5422" y="44145"/>
                    <a:pt x="5415" y="44145"/>
                  </a:cubicBezTo>
                  <a:cubicBezTo>
                    <a:pt x="5324" y="44145"/>
                    <a:pt x="5248" y="44320"/>
                    <a:pt x="5371" y="44382"/>
                  </a:cubicBezTo>
                  <a:cubicBezTo>
                    <a:pt x="5604" y="44482"/>
                    <a:pt x="5905" y="44649"/>
                    <a:pt x="6205" y="44716"/>
                  </a:cubicBezTo>
                  <a:cubicBezTo>
                    <a:pt x="6272" y="44732"/>
                    <a:pt x="6347" y="44741"/>
                    <a:pt x="6418" y="44741"/>
                  </a:cubicBezTo>
                  <a:cubicBezTo>
                    <a:pt x="6488" y="44741"/>
                    <a:pt x="6555" y="44732"/>
                    <a:pt x="6605" y="44716"/>
                  </a:cubicBezTo>
                  <a:cubicBezTo>
                    <a:pt x="6605" y="44749"/>
                    <a:pt x="6672" y="44782"/>
                    <a:pt x="6672" y="44816"/>
                  </a:cubicBezTo>
                  <a:cubicBezTo>
                    <a:pt x="6405" y="44816"/>
                    <a:pt x="6172" y="44816"/>
                    <a:pt x="5938" y="44782"/>
                  </a:cubicBezTo>
                  <a:cubicBezTo>
                    <a:pt x="5538" y="44749"/>
                    <a:pt x="5071" y="44616"/>
                    <a:pt x="4670" y="44482"/>
                  </a:cubicBezTo>
                  <a:cubicBezTo>
                    <a:pt x="4661" y="44480"/>
                    <a:pt x="4651" y="44479"/>
                    <a:pt x="4642" y="44479"/>
                  </a:cubicBezTo>
                  <a:cubicBezTo>
                    <a:pt x="4493" y="44479"/>
                    <a:pt x="4413" y="44720"/>
                    <a:pt x="4570" y="44782"/>
                  </a:cubicBezTo>
                  <a:cubicBezTo>
                    <a:pt x="5145" y="45001"/>
                    <a:pt x="5788" y="45176"/>
                    <a:pt x="6424" y="45176"/>
                  </a:cubicBezTo>
                  <a:cubicBezTo>
                    <a:pt x="6563" y="45176"/>
                    <a:pt x="6701" y="45167"/>
                    <a:pt x="6839" y="45149"/>
                  </a:cubicBezTo>
                  <a:lnTo>
                    <a:pt x="7072" y="45550"/>
                  </a:lnTo>
                  <a:cubicBezTo>
                    <a:pt x="6953" y="45567"/>
                    <a:pt x="6832" y="45574"/>
                    <a:pt x="6709" y="45574"/>
                  </a:cubicBezTo>
                  <a:cubicBezTo>
                    <a:pt x="6112" y="45574"/>
                    <a:pt x="5485" y="45399"/>
                    <a:pt x="4904" y="45316"/>
                  </a:cubicBezTo>
                  <a:cubicBezTo>
                    <a:pt x="3937" y="45216"/>
                    <a:pt x="3003" y="45116"/>
                    <a:pt x="2235" y="44415"/>
                  </a:cubicBezTo>
                  <a:cubicBezTo>
                    <a:pt x="2201" y="44381"/>
                    <a:pt x="2164" y="44366"/>
                    <a:pt x="2131" y="44366"/>
                  </a:cubicBezTo>
                  <a:cubicBezTo>
                    <a:pt x="2036" y="44366"/>
                    <a:pt x="1970" y="44483"/>
                    <a:pt x="2069" y="44582"/>
                  </a:cubicBezTo>
                  <a:cubicBezTo>
                    <a:pt x="2669" y="45249"/>
                    <a:pt x="3536" y="45483"/>
                    <a:pt x="4370" y="45616"/>
                  </a:cubicBezTo>
                  <a:cubicBezTo>
                    <a:pt x="5062" y="45719"/>
                    <a:pt x="5892" y="45959"/>
                    <a:pt x="6663" y="45959"/>
                  </a:cubicBezTo>
                  <a:cubicBezTo>
                    <a:pt x="6895" y="45959"/>
                    <a:pt x="7123" y="45937"/>
                    <a:pt x="7339" y="45883"/>
                  </a:cubicBezTo>
                  <a:cubicBezTo>
                    <a:pt x="7539" y="46083"/>
                    <a:pt x="7739" y="46217"/>
                    <a:pt x="8006" y="46317"/>
                  </a:cubicBezTo>
                  <a:cubicBezTo>
                    <a:pt x="7806" y="46317"/>
                    <a:pt x="7539" y="46384"/>
                    <a:pt x="7306" y="46417"/>
                  </a:cubicBezTo>
                  <a:cubicBezTo>
                    <a:pt x="6805" y="46450"/>
                    <a:pt x="6305" y="46450"/>
                    <a:pt x="5805" y="46450"/>
                  </a:cubicBezTo>
                  <a:cubicBezTo>
                    <a:pt x="5371" y="46417"/>
                    <a:pt x="4971" y="46384"/>
                    <a:pt x="4537" y="46283"/>
                  </a:cubicBezTo>
                  <a:cubicBezTo>
                    <a:pt x="3470" y="46083"/>
                    <a:pt x="2369" y="45816"/>
                    <a:pt x="1368" y="45383"/>
                  </a:cubicBezTo>
                  <a:cubicBezTo>
                    <a:pt x="1035" y="45249"/>
                    <a:pt x="401" y="44949"/>
                    <a:pt x="367" y="44549"/>
                  </a:cubicBezTo>
                  <a:cubicBezTo>
                    <a:pt x="334" y="43882"/>
                    <a:pt x="1502" y="43648"/>
                    <a:pt x="1969" y="43615"/>
                  </a:cubicBezTo>
                  <a:cubicBezTo>
                    <a:pt x="2447" y="43559"/>
                    <a:pt x="2966" y="43559"/>
                    <a:pt x="3496" y="43559"/>
                  </a:cubicBezTo>
                  <a:cubicBezTo>
                    <a:pt x="4556" y="43559"/>
                    <a:pt x="5660" y="43559"/>
                    <a:pt x="6572" y="43114"/>
                  </a:cubicBezTo>
                  <a:close/>
                  <a:moveTo>
                    <a:pt x="43165" y="45249"/>
                  </a:moveTo>
                  <a:cubicBezTo>
                    <a:pt x="42570" y="45718"/>
                    <a:pt x="42240" y="45953"/>
                    <a:pt x="41541" y="45953"/>
                  </a:cubicBezTo>
                  <a:cubicBezTo>
                    <a:pt x="41495" y="45953"/>
                    <a:pt x="41447" y="45952"/>
                    <a:pt x="41397" y="45950"/>
                  </a:cubicBezTo>
                  <a:cubicBezTo>
                    <a:pt x="40863" y="45917"/>
                    <a:pt x="40329" y="45816"/>
                    <a:pt x="39762" y="45650"/>
                  </a:cubicBezTo>
                  <a:cubicBezTo>
                    <a:pt x="39743" y="45644"/>
                    <a:pt x="39724" y="45642"/>
                    <a:pt x="39707" y="45642"/>
                  </a:cubicBezTo>
                  <a:cubicBezTo>
                    <a:pt x="39509" y="45642"/>
                    <a:pt x="39412" y="45961"/>
                    <a:pt x="39595" y="46083"/>
                  </a:cubicBezTo>
                  <a:cubicBezTo>
                    <a:pt x="40030" y="46330"/>
                    <a:pt x="40704" y="46513"/>
                    <a:pt x="41358" y="46513"/>
                  </a:cubicBezTo>
                  <a:cubicBezTo>
                    <a:pt x="42208" y="46513"/>
                    <a:pt x="43024" y="46203"/>
                    <a:pt x="43231" y="45316"/>
                  </a:cubicBezTo>
                  <a:cubicBezTo>
                    <a:pt x="43231" y="45283"/>
                    <a:pt x="43198" y="45249"/>
                    <a:pt x="43165" y="45249"/>
                  </a:cubicBezTo>
                  <a:close/>
                  <a:moveTo>
                    <a:pt x="88564" y="46050"/>
                  </a:moveTo>
                  <a:cubicBezTo>
                    <a:pt x="88464" y="46050"/>
                    <a:pt x="88397" y="46117"/>
                    <a:pt x="88397" y="46217"/>
                  </a:cubicBezTo>
                  <a:cubicBezTo>
                    <a:pt x="88397" y="46317"/>
                    <a:pt x="88430" y="46417"/>
                    <a:pt x="88530" y="46484"/>
                  </a:cubicBezTo>
                  <a:cubicBezTo>
                    <a:pt x="88560" y="46514"/>
                    <a:pt x="88597" y="46530"/>
                    <a:pt x="88634" y="46530"/>
                  </a:cubicBezTo>
                  <a:cubicBezTo>
                    <a:pt x="88680" y="46530"/>
                    <a:pt x="88727" y="46505"/>
                    <a:pt x="88764" y="46450"/>
                  </a:cubicBezTo>
                  <a:cubicBezTo>
                    <a:pt x="88797" y="46417"/>
                    <a:pt x="88864" y="46283"/>
                    <a:pt x="88764" y="46250"/>
                  </a:cubicBezTo>
                  <a:lnTo>
                    <a:pt x="88730" y="46217"/>
                  </a:lnTo>
                  <a:cubicBezTo>
                    <a:pt x="88730" y="46117"/>
                    <a:pt x="88630" y="46050"/>
                    <a:pt x="88564" y="46050"/>
                  </a:cubicBezTo>
                  <a:close/>
                  <a:moveTo>
                    <a:pt x="150588" y="45562"/>
                  </a:moveTo>
                  <a:cubicBezTo>
                    <a:pt x="150524" y="45562"/>
                    <a:pt x="150454" y="45633"/>
                    <a:pt x="150475" y="45716"/>
                  </a:cubicBezTo>
                  <a:cubicBezTo>
                    <a:pt x="150508" y="45950"/>
                    <a:pt x="150608" y="46150"/>
                    <a:pt x="150708" y="46317"/>
                  </a:cubicBezTo>
                  <a:cubicBezTo>
                    <a:pt x="150801" y="46440"/>
                    <a:pt x="150979" y="46621"/>
                    <a:pt x="151137" y="46621"/>
                  </a:cubicBezTo>
                  <a:cubicBezTo>
                    <a:pt x="151150" y="46621"/>
                    <a:pt x="151163" y="46620"/>
                    <a:pt x="151175" y="46617"/>
                  </a:cubicBezTo>
                  <a:cubicBezTo>
                    <a:pt x="151242" y="46617"/>
                    <a:pt x="151242" y="46584"/>
                    <a:pt x="151242" y="46550"/>
                  </a:cubicBezTo>
                  <a:cubicBezTo>
                    <a:pt x="151242" y="46384"/>
                    <a:pt x="151008" y="46283"/>
                    <a:pt x="150875" y="46150"/>
                  </a:cubicBezTo>
                  <a:cubicBezTo>
                    <a:pt x="150808" y="45983"/>
                    <a:pt x="150708" y="45816"/>
                    <a:pt x="150675" y="45650"/>
                  </a:cubicBezTo>
                  <a:cubicBezTo>
                    <a:pt x="150662" y="45587"/>
                    <a:pt x="150627" y="45562"/>
                    <a:pt x="150588" y="45562"/>
                  </a:cubicBezTo>
                  <a:close/>
                  <a:moveTo>
                    <a:pt x="62919" y="44688"/>
                  </a:moveTo>
                  <a:cubicBezTo>
                    <a:pt x="62904" y="44688"/>
                    <a:pt x="62888" y="44696"/>
                    <a:pt x="62879" y="44716"/>
                  </a:cubicBezTo>
                  <a:cubicBezTo>
                    <a:pt x="62345" y="45116"/>
                    <a:pt x="61878" y="45917"/>
                    <a:pt x="61711" y="46584"/>
                  </a:cubicBezTo>
                  <a:cubicBezTo>
                    <a:pt x="61711" y="46626"/>
                    <a:pt x="61765" y="46668"/>
                    <a:pt x="61804" y="46668"/>
                  </a:cubicBezTo>
                  <a:cubicBezTo>
                    <a:pt x="61827" y="46668"/>
                    <a:pt x="61845" y="46654"/>
                    <a:pt x="61845" y="46617"/>
                  </a:cubicBezTo>
                  <a:cubicBezTo>
                    <a:pt x="62045" y="45917"/>
                    <a:pt x="62612" y="45450"/>
                    <a:pt x="62945" y="44782"/>
                  </a:cubicBezTo>
                  <a:cubicBezTo>
                    <a:pt x="62993" y="44735"/>
                    <a:pt x="62956" y="44688"/>
                    <a:pt x="62919" y="44688"/>
                  </a:cubicBezTo>
                  <a:close/>
                  <a:moveTo>
                    <a:pt x="115116" y="46550"/>
                  </a:moveTo>
                  <a:cubicBezTo>
                    <a:pt x="114949" y="46550"/>
                    <a:pt x="114949" y="46784"/>
                    <a:pt x="115116" y="46817"/>
                  </a:cubicBezTo>
                  <a:cubicBezTo>
                    <a:pt x="115283" y="46817"/>
                    <a:pt x="115283" y="46550"/>
                    <a:pt x="115116" y="46550"/>
                  </a:cubicBezTo>
                  <a:close/>
                  <a:moveTo>
                    <a:pt x="84346" y="46245"/>
                  </a:moveTo>
                  <a:cubicBezTo>
                    <a:pt x="83548" y="46245"/>
                    <a:pt x="82760" y="46257"/>
                    <a:pt x="81959" y="46317"/>
                  </a:cubicBezTo>
                  <a:cubicBezTo>
                    <a:pt x="81859" y="46317"/>
                    <a:pt x="81792" y="46450"/>
                    <a:pt x="81926" y="46484"/>
                  </a:cubicBezTo>
                  <a:cubicBezTo>
                    <a:pt x="82396" y="46578"/>
                    <a:pt x="82880" y="46605"/>
                    <a:pt x="83371" y="46605"/>
                  </a:cubicBezTo>
                  <a:cubicBezTo>
                    <a:pt x="84080" y="46605"/>
                    <a:pt x="84802" y="46547"/>
                    <a:pt x="85511" y="46547"/>
                  </a:cubicBezTo>
                  <a:cubicBezTo>
                    <a:pt x="86400" y="46547"/>
                    <a:pt x="87268" y="46639"/>
                    <a:pt x="88063" y="47051"/>
                  </a:cubicBezTo>
                  <a:cubicBezTo>
                    <a:pt x="88075" y="47054"/>
                    <a:pt x="88087" y="47055"/>
                    <a:pt x="88098" y="47055"/>
                  </a:cubicBezTo>
                  <a:cubicBezTo>
                    <a:pt x="88213" y="47055"/>
                    <a:pt x="88291" y="46908"/>
                    <a:pt x="88230" y="46817"/>
                  </a:cubicBezTo>
                  <a:cubicBezTo>
                    <a:pt x="87660" y="46277"/>
                    <a:pt x="86954" y="46250"/>
                    <a:pt x="86211" y="46250"/>
                  </a:cubicBezTo>
                  <a:cubicBezTo>
                    <a:pt x="86128" y="46250"/>
                    <a:pt x="86045" y="46250"/>
                    <a:pt x="85962" y="46250"/>
                  </a:cubicBezTo>
                  <a:cubicBezTo>
                    <a:pt x="85415" y="46250"/>
                    <a:pt x="84878" y="46245"/>
                    <a:pt x="84346" y="46245"/>
                  </a:cubicBezTo>
                  <a:close/>
                  <a:moveTo>
                    <a:pt x="167793" y="46911"/>
                  </a:moveTo>
                  <a:cubicBezTo>
                    <a:pt x="167738" y="46911"/>
                    <a:pt x="167696" y="46993"/>
                    <a:pt x="167754" y="47051"/>
                  </a:cubicBezTo>
                  <a:cubicBezTo>
                    <a:pt x="167761" y="47054"/>
                    <a:pt x="167769" y="47056"/>
                    <a:pt x="167776" y="47056"/>
                  </a:cubicBezTo>
                  <a:cubicBezTo>
                    <a:pt x="167840" y="47056"/>
                    <a:pt x="167909" y="46947"/>
                    <a:pt x="167820" y="46917"/>
                  </a:cubicBezTo>
                  <a:cubicBezTo>
                    <a:pt x="167811" y="46913"/>
                    <a:pt x="167802" y="46911"/>
                    <a:pt x="167793" y="46911"/>
                  </a:cubicBezTo>
                  <a:close/>
                  <a:moveTo>
                    <a:pt x="149860" y="45758"/>
                  </a:moveTo>
                  <a:cubicBezTo>
                    <a:pt x="149807" y="45758"/>
                    <a:pt x="149754" y="45802"/>
                    <a:pt x="149774" y="45883"/>
                  </a:cubicBezTo>
                  <a:cubicBezTo>
                    <a:pt x="149841" y="46117"/>
                    <a:pt x="149974" y="46384"/>
                    <a:pt x="150141" y="46584"/>
                  </a:cubicBezTo>
                  <a:cubicBezTo>
                    <a:pt x="150274" y="46750"/>
                    <a:pt x="150475" y="46984"/>
                    <a:pt x="150675" y="47084"/>
                  </a:cubicBezTo>
                  <a:cubicBezTo>
                    <a:pt x="150775" y="47084"/>
                    <a:pt x="150808" y="46984"/>
                    <a:pt x="150775" y="46951"/>
                  </a:cubicBezTo>
                  <a:cubicBezTo>
                    <a:pt x="150675" y="46784"/>
                    <a:pt x="150475" y="46650"/>
                    <a:pt x="150341" y="46484"/>
                  </a:cubicBezTo>
                  <a:cubicBezTo>
                    <a:pt x="150174" y="46283"/>
                    <a:pt x="150008" y="46083"/>
                    <a:pt x="149941" y="45816"/>
                  </a:cubicBezTo>
                  <a:cubicBezTo>
                    <a:pt x="149928" y="45777"/>
                    <a:pt x="149894" y="45758"/>
                    <a:pt x="149860" y="45758"/>
                  </a:cubicBezTo>
                  <a:close/>
                  <a:moveTo>
                    <a:pt x="66081" y="46617"/>
                  </a:moveTo>
                  <a:cubicBezTo>
                    <a:pt x="65948" y="46617"/>
                    <a:pt x="65914" y="46750"/>
                    <a:pt x="66014" y="46784"/>
                  </a:cubicBezTo>
                  <a:cubicBezTo>
                    <a:pt x="66114" y="46884"/>
                    <a:pt x="66248" y="46951"/>
                    <a:pt x="66348" y="47051"/>
                  </a:cubicBezTo>
                  <a:cubicBezTo>
                    <a:pt x="66381" y="47084"/>
                    <a:pt x="66423" y="47101"/>
                    <a:pt x="66465" y="47101"/>
                  </a:cubicBezTo>
                  <a:cubicBezTo>
                    <a:pt x="66506" y="47101"/>
                    <a:pt x="66548" y="47084"/>
                    <a:pt x="66581" y="47051"/>
                  </a:cubicBezTo>
                  <a:cubicBezTo>
                    <a:pt x="66615" y="46951"/>
                    <a:pt x="66615" y="46817"/>
                    <a:pt x="66548" y="46784"/>
                  </a:cubicBezTo>
                  <a:cubicBezTo>
                    <a:pt x="66381" y="46750"/>
                    <a:pt x="66214" y="46650"/>
                    <a:pt x="66081" y="46617"/>
                  </a:cubicBezTo>
                  <a:close/>
                  <a:moveTo>
                    <a:pt x="72714" y="46435"/>
                  </a:moveTo>
                  <a:cubicBezTo>
                    <a:pt x="72639" y="46435"/>
                    <a:pt x="72535" y="46561"/>
                    <a:pt x="72619" y="46617"/>
                  </a:cubicBezTo>
                  <a:cubicBezTo>
                    <a:pt x="72786" y="46750"/>
                    <a:pt x="72953" y="46884"/>
                    <a:pt x="73186" y="46917"/>
                  </a:cubicBezTo>
                  <a:cubicBezTo>
                    <a:pt x="73386" y="46984"/>
                    <a:pt x="73620" y="47117"/>
                    <a:pt x="73853" y="47117"/>
                  </a:cubicBezTo>
                  <a:cubicBezTo>
                    <a:pt x="73920" y="47117"/>
                    <a:pt x="74020" y="46984"/>
                    <a:pt x="73920" y="46917"/>
                  </a:cubicBezTo>
                  <a:cubicBezTo>
                    <a:pt x="73753" y="46784"/>
                    <a:pt x="73553" y="46750"/>
                    <a:pt x="73386" y="46717"/>
                  </a:cubicBezTo>
                  <a:cubicBezTo>
                    <a:pt x="73186" y="46650"/>
                    <a:pt x="72953" y="46584"/>
                    <a:pt x="72752" y="46450"/>
                  </a:cubicBezTo>
                  <a:cubicBezTo>
                    <a:pt x="72742" y="46439"/>
                    <a:pt x="72728" y="46435"/>
                    <a:pt x="72714" y="46435"/>
                  </a:cubicBezTo>
                  <a:close/>
                  <a:moveTo>
                    <a:pt x="127558" y="43315"/>
                  </a:moveTo>
                  <a:cubicBezTo>
                    <a:pt x="126624" y="43548"/>
                    <a:pt x="125924" y="44415"/>
                    <a:pt x="125257" y="45049"/>
                  </a:cubicBezTo>
                  <a:cubicBezTo>
                    <a:pt x="124156" y="46050"/>
                    <a:pt x="123055" y="46817"/>
                    <a:pt x="121554" y="46817"/>
                  </a:cubicBezTo>
                  <a:cubicBezTo>
                    <a:pt x="121320" y="46884"/>
                    <a:pt x="121320" y="47151"/>
                    <a:pt x="121554" y="47151"/>
                  </a:cubicBezTo>
                  <a:cubicBezTo>
                    <a:pt x="122755" y="47117"/>
                    <a:pt x="123789" y="46617"/>
                    <a:pt x="124756" y="45883"/>
                  </a:cubicBezTo>
                  <a:cubicBezTo>
                    <a:pt x="125724" y="45149"/>
                    <a:pt x="126924" y="44315"/>
                    <a:pt x="127592" y="43381"/>
                  </a:cubicBezTo>
                  <a:lnTo>
                    <a:pt x="127558" y="43315"/>
                  </a:lnTo>
                  <a:close/>
                  <a:moveTo>
                    <a:pt x="54606" y="47117"/>
                  </a:moveTo>
                  <a:cubicBezTo>
                    <a:pt x="54706" y="47151"/>
                    <a:pt x="54740" y="47217"/>
                    <a:pt x="54806" y="47284"/>
                  </a:cubicBezTo>
                  <a:cubicBezTo>
                    <a:pt x="54773" y="47217"/>
                    <a:pt x="54706" y="47151"/>
                    <a:pt x="54606" y="47117"/>
                  </a:cubicBezTo>
                  <a:close/>
                  <a:moveTo>
                    <a:pt x="159359" y="43191"/>
                  </a:moveTo>
                  <a:cubicBezTo>
                    <a:pt x="159298" y="43191"/>
                    <a:pt x="159258" y="43269"/>
                    <a:pt x="159281" y="43315"/>
                  </a:cubicBezTo>
                  <a:cubicBezTo>
                    <a:pt x="160282" y="45083"/>
                    <a:pt x="161249" y="46650"/>
                    <a:pt x="163350" y="47117"/>
                  </a:cubicBezTo>
                  <a:cubicBezTo>
                    <a:pt x="163852" y="47229"/>
                    <a:pt x="164384" y="47299"/>
                    <a:pt x="164918" y="47299"/>
                  </a:cubicBezTo>
                  <a:cubicBezTo>
                    <a:pt x="165344" y="47299"/>
                    <a:pt x="165772" y="47254"/>
                    <a:pt x="166186" y="47151"/>
                  </a:cubicBezTo>
                  <a:lnTo>
                    <a:pt x="166286" y="47117"/>
                  </a:lnTo>
                  <a:cubicBezTo>
                    <a:pt x="166986" y="46951"/>
                    <a:pt x="167653" y="46650"/>
                    <a:pt x="168187" y="46150"/>
                  </a:cubicBezTo>
                  <a:cubicBezTo>
                    <a:pt x="168241" y="46123"/>
                    <a:pt x="168208" y="46032"/>
                    <a:pt x="168159" y="46032"/>
                  </a:cubicBezTo>
                  <a:cubicBezTo>
                    <a:pt x="168147" y="46032"/>
                    <a:pt x="168134" y="46037"/>
                    <a:pt x="168120" y="46050"/>
                  </a:cubicBezTo>
                  <a:cubicBezTo>
                    <a:pt x="167046" y="46538"/>
                    <a:pt x="165918" y="46848"/>
                    <a:pt x="164749" y="46848"/>
                  </a:cubicBezTo>
                  <a:cubicBezTo>
                    <a:pt x="164322" y="46848"/>
                    <a:pt x="163888" y="46806"/>
                    <a:pt x="163450" y="46717"/>
                  </a:cubicBezTo>
                  <a:cubicBezTo>
                    <a:pt x="161482" y="46317"/>
                    <a:pt x="160415" y="44916"/>
                    <a:pt x="159448" y="43248"/>
                  </a:cubicBezTo>
                  <a:cubicBezTo>
                    <a:pt x="159417" y="43207"/>
                    <a:pt x="159386" y="43191"/>
                    <a:pt x="159359" y="43191"/>
                  </a:cubicBezTo>
                  <a:close/>
                  <a:moveTo>
                    <a:pt x="108268" y="46815"/>
                  </a:moveTo>
                  <a:cubicBezTo>
                    <a:pt x="108260" y="46815"/>
                    <a:pt x="108252" y="46816"/>
                    <a:pt x="108244" y="46817"/>
                  </a:cubicBezTo>
                  <a:cubicBezTo>
                    <a:pt x="108144" y="46851"/>
                    <a:pt x="108011" y="46917"/>
                    <a:pt x="107944" y="46984"/>
                  </a:cubicBezTo>
                  <a:cubicBezTo>
                    <a:pt x="107844" y="47017"/>
                    <a:pt x="107744" y="47151"/>
                    <a:pt x="107744" y="47251"/>
                  </a:cubicBezTo>
                  <a:cubicBezTo>
                    <a:pt x="107744" y="47284"/>
                    <a:pt x="107744" y="47384"/>
                    <a:pt x="107811" y="47384"/>
                  </a:cubicBezTo>
                  <a:cubicBezTo>
                    <a:pt x="107911" y="47384"/>
                    <a:pt x="107978" y="47318"/>
                    <a:pt x="108078" y="47284"/>
                  </a:cubicBezTo>
                  <a:cubicBezTo>
                    <a:pt x="108144" y="47251"/>
                    <a:pt x="108244" y="47251"/>
                    <a:pt x="108311" y="47217"/>
                  </a:cubicBezTo>
                  <a:cubicBezTo>
                    <a:pt x="108534" y="47122"/>
                    <a:pt x="108423" y="46815"/>
                    <a:pt x="108268" y="46815"/>
                  </a:cubicBezTo>
                  <a:close/>
                  <a:moveTo>
                    <a:pt x="149594" y="35453"/>
                  </a:moveTo>
                  <a:cubicBezTo>
                    <a:pt x="149509" y="35453"/>
                    <a:pt x="149424" y="35460"/>
                    <a:pt x="149340" y="35476"/>
                  </a:cubicBezTo>
                  <a:cubicBezTo>
                    <a:pt x="148340" y="35709"/>
                    <a:pt x="147773" y="36543"/>
                    <a:pt x="146839" y="36943"/>
                  </a:cubicBezTo>
                  <a:cubicBezTo>
                    <a:pt x="146138" y="37277"/>
                    <a:pt x="145304" y="37410"/>
                    <a:pt x="144971" y="38244"/>
                  </a:cubicBezTo>
                  <a:cubicBezTo>
                    <a:pt x="144637" y="39045"/>
                    <a:pt x="144937" y="39946"/>
                    <a:pt x="145104" y="40713"/>
                  </a:cubicBezTo>
                  <a:cubicBezTo>
                    <a:pt x="145271" y="41447"/>
                    <a:pt x="145338" y="42114"/>
                    <a:pt x="144937" y="42814"/>
                  </a:cubicBezTo>
                  <a:cubicBezTo>
                    <a:pt x="144670" y="43281"/>
                    <a:pt x="144303" y="43682"/>
                    <a:pt x="144003" y="44149"/>
                  </a:cubicBezTo>
                  <a:cubicBezTo>
                    <a:pt x="143670" y="44749"/>
                    <a:pt x="143570" y="45316"/>
                    <a:pt x="143836" y="45950"/>
                  </a:cubicBezTo>
                  <a:cubicBezTo>
                    <a:pt x="144137" y="46617"/>
                    <a:pt x="144770" y="47384"/>
                    <a:pt x="145571" y="47384"/>
                  </a:cubicBezTo>
                  <a:cubicBezTo>
                    <a:pt x="146405" y="47384"/>
                    <a:pt x="147339" y="46650"/>
                    <a:pt x="147973" y="46150"/>
                  </a:cubicBezTo>
                  <a:cubicBezTo>
                    <a:pt x="148306" y="45917"/>
                    <a:pt x="148607" y="45650"/>
                    <a:pt x="148807" y="45283"/>
                  </a:cubicBezTo>
                  <a:cubicBezTo>
                    <a:pt x="148973" y="44949"/>
                    <a:pt x="149107" y="44649"/>
                    <a:pt x="149340" y="44415"/>
                  </a:cubicBezTo>
                  <a:cubicBezTo>
                    <a:pt x="149574" y="44149"/>
                    <a:pt x="149841" y="43982"/>
                    <a:pt x="150108" y="43782"/>
                  </a:cubicBezTo>
                  <a:cubicBezTo>
                    <a:pt x="150167" y="43752"/>
                    <a:pt x="150094" y="43643"/>
                    <a:pt x="150030" y="43643"/>
                  </a:cubicBezTo>
                  <a:cubicBezTo>
                    <a:pt x="150023" y="43643"/>
                    <a:pt x="150015" y="43645"/>
                    <a:pt x="150008" y="43648"/>
                  </a:cubicBezTo>
                  <a:cubicBezTo>
                    <a:pt x="149674" y="43882"/>
                    <a:pt x="149307" y="44115"/>
                    <a:pt x="149074" y="44449"/>
                  </a:cubicBezTo>
                  <a:cubicBezTo>
                    <a:pt x="148740" y="44816"/>
                    <a:pt x="148640" y="45316"/>
                    <a:pt x="148273" y="45716"/>
                  </a:cubicBezTo>
                  <a:cubicBezTo>
                    <a:pt x="147673" y="46250"/>
                    <a:pt x="146672" y="46917"/>
                    <a:pt x="145905" y="46984"/>
                  </a:cubicBezTo>
                  <a:cubicBezTo>
                    <a:pt x="145885" y="46985"/>
                    <a:pt x="145866" y="46985"/>
                    <a:pt x="145847" y="46985"/>
                  </a:cubicBezTo>
                  <a:cubicBezTo>
                    <a:pt x="145111" y="46985"/>
                    <a:pt x="144596" y="46368"/>
                    <a:pt x="144303" y="45783"/>
                  </a:cubicBezTo>
                  <a:cubicBezTo>
                    <a:pt x="144237" y="45583"/>
                    <a:pt x="144137" y="45416"/>
                    <a:pt x="144137" y="45183"/>
                  </a:cubicBezTo>
                  <a:cubicBezTo>
                    <a:pt x="144237" y="45116"/>
                    <a:pt x="144270" y="45016"/>
                    <a:pt x="144337" y="44916"/>
                  </a:cubicBezTo>
                  <a:lnTo>
                    <a:pt x="144337" y="44916"/>
                  </a:lnTo>
                  <a:cubicBezTo>
                    <a:pt x="144303" y="45550"/>
                    <a:pt x="144637" y="46317"/>
                    <a:pt x="145237" y="46584"/>
                  </a:cubicBezTo>
                  <a:cubicBezTo>
                    <a:pt x="145383" y="46642"/>
                    <a:pt x="145525" y="46667"/>
                    <a:pt x="145663" y="46667"/>
                  </a:cubicBezTo>
                  <a:cubicBezTo>
                    <a:pt x="146161" y="46667"/>
                    <a:pt x="146614" y="46344"/>
                    <a:pt x="147005" y="46083"/>
                  </a:cubicBezTo>
                  <a:cubicBezTo>
                    <a:pt x="147406" y="45816"/>
                    <a:pt x="147773" y="45550"/>
                    <a:pt x="148006" y="45149"/>
                  </a:cubicBezTo>
                  <a:cubicBezTo>
                    <a:pt x="148140" y="44983"/>
                    <a:pt x="148240" y="44782"/>
                    <a:pt x="148306" y="44616"/>
                  </a:cubicBezTo>
                  <a:cubicBezTo>
                    <a:pt x="148940" y="43948"/>
                    <a:pt x="149741" y="43581"/>
                    <a:pt x="150274" y="42914"/>
                  </a:cubicBezTo>
                  <a:cubicBezTo>
                    <a:pt x="150341" y="42814"/>
                    <a:pt x="150408" y="42781"/>
                    <a:pt x="150475" y="42647"/>
                  </a:cubicBezTo>
                  <a:cubicBezTo>
                    <a:pt x="150608" y="42481"/>
                    <a:pt x="150675" y="42381"/>
                    <a:pt x="150808" y="42247"/>
                  </a:cubicBezTo>
                  <a:cubicBezTo>
                    <a:pt x="150875" y="42264"/>
                    <a:pt x="150917" y="42272"/>
                    <a:pt x="150942" y="42272"/>
                  </a:cubicBezTo>
                  <a:cubicBezTo>
                    <a:pt x="150967" y="42272"/>
                    <a:pt x="150975" y="42264"/>
                    <a:pt x="150975" y="42247"/>
                  </a:cubicBezTo>
                  <a:cubicBezTo>
                    <a:pt x="150975" y="42214"/>
                    <a:pt x="151008" y="42147"/>
                    <a:pt x="151008" y="42114"/>
                  </a:cubicBezTo>
                  <a:cubicBezTo>
                    <a:pt x="151108" y="42047"/>
                    <a:pt x="151175" y="41914"/>
                    <a:pt x="151275" y="41814"/>
                  </a:cubicBezTo>
                  <a:cubicBezTo>
                    <a:pt x="151609" y="41613"/>
                    <a:pt x="152009" y="41547"/>
                    <a:pt x="152343" y="41480"/>
                  </a:cubicBezTo>
                  <a:cubicBezTo>
                    <a:pt x="152409" y="41480"/>
                    <a:pt x="152409" y="41447"/>
                    <a:pt x="152343" y="41413"/>
                  </a:cubicBezTo>
                  <a:cubicBezTo>
                    <a:pt x="152271" y="41365"/>
                    <a:pt x="152186" y="41348"/>
                    <a:pt x="152096" y="41348"/>
                  </a:cubicBezTo>
                  <a:cubicBezTo>
                    <a:pt x="151935" y="41348"/>
                    <a:pt x="151758" y="41404"/>
                    <a:pt x="151609" y="41447"/>
                  </a:cubicBezTo>
                  <a:lnTo>
                    <a:pt x="151642" y="41413"/>
                  </a:lnTo>
                  <a:cubicBezTo>
                    <a:pt x="151775" y="41313"/>
                    <a:pt x="151909" y="41246"/>
                    <a:pt x="151976" y="41113"/>
                  </a:cubicBezTo>
                  <a:cubicBezTo>
                    <a:pt x="152176" y="41046"/>
                    <a:pt x="152443" y="40946"/>
                    <a:pt x="152509" y="40779"/>
                  </a:cubicBezTo>
                  <a:cubicBezTo>
                    <a:pt x="152576" y="40713"/>
                    <a:pt x="152476" y="40646"/>
                    <a:pt x="152443" y="40646"/>
                  </a:cubicBezTo>
                  <a:cubicBezTo>
                    <a:pt x="152343" y="40713"/>
                    <a:pt x="152309" y="40713"/>
                    <a:pt x="152242" y="40746"/>
                  </a:cubicBezTo>
                  <a:cubicBezTo>
                    <a:pt x="152309" y="40579"/>
                    <a:pt x="152409" y="40413"/>
                    <a:pt x="152443" y="40246"/>
                  </a:cubicBezTo>
                  <a:cubicBezTo>
                    <a:pt x="152676" y="39312"/>
                    <a:pt x="152343" y="37911"/>
                    <a:pt x="151642" y="36943"/>
                  </a:cubicBezTo>
                  <a:cubicBezTo>
                    <a:pt x="151279" y="36157"/>
                    <a:pt x="150422" y="35453"/>
                    <a:pt x="149594" y="35453"/>
                  </a:cubicBezTo>
                  <a:close/>
                  <a:moveTo>
                    <a:pt x="69394" y="47026"/>
                  </a:moveTo>
                  <a:cubicBezTo>
                    <a:pt x="69248" y="47026"/>
                    <a:pt x="69100" y="47034"/>
                    <a:pt x="68950" y="47051"/>
                  </a:cubicBezTo>
                  <a:cubicBezTo>
                    <a:pt x="68850" y="47051"/>
                    <a:pt x="68850" y="47251"/>
                    <a:pt x="68950" y="47251"/>
                  </a:cubicBezTo>
                  <a:cubicBezTo>
                    <a:pt x="69517" y="47284"/>
                    <a:pt x="70084" y="47418"/>
                    <a:pt x="70618" y="47418"/>
                  </a:cubicBezTo>
                  <a:cubicBezTo>
                    <a:pt x="70751" y="47418"/>
                    <a:pt x="70751" y="47284"/>
                    <a:pt x="70684" y="47251"/>
                  </a:cubicBezTo>
                  <a:cubicBezTo>
                    <a:pt x="70259" y="47101"/>
                    <a:pt x="69834" y="47026"/>
                    <a:pt x="69394" y="47026"/>
                  </a:cubicBezTo>
                  <a:close/>
                  <a:moveTo>
                    <a:pt x="110713" y="43315"/>
                  </a:moveTo>
                  <a:cubicBezTo>
                    <a:pt x="108278" y="43315"/>
                    <a:pt x="104041" y="44115"/>
                    <a:pt x="105576" y="47451"/>
                  </a:cubicBezTo>
                  <a:cubicBezTo>
                    <a:pt x="105586" y="47481"/>
                    <a:pt x="105608" y="47493"/>
                    <a:pt x="105634" y="47493"/>
                  </a:cubicBezTo>
                  <a:cubicBezTo>
                    <a:pt x="105692" y="47493"/>
                    <a:pt x="105766" y="47431"/>
                    <a:pt x="105743" y="47384"/>
                  </a:cubicBezTo>
                  <a:cubicBezTo>
                    <a:pt x="104608" y="43982"/>
                    <a:pt x="108478" y="43915"/>
                    <a:pt x="110746" y="43581"/>
                  </a:cubicBezTo>
                  <a:cubicBezTo>
                    <a:pt x="110880" y="43515"/>
                    <a:pt x="110813" y="43315"/>
                    <a:pt x="110713" y="43315"/>
                  </a:cubicBezTo>
                  <a:close/>
                  <a:moveTo>
                    <a:pt x="100039" y="47284"/>
                  </a:moveTo>
                  <a:cubicBezTo>
                    <a:pt x="99905" y="47284"/>
                    <a:pt x="99905" y="47484"/>
                    <a:pt x="100039" y="47484"/>
                  </a:cubicBezTo>
                  <a:cubicBezTo>
                    <a:pt x="100105" y="47484"/>
                    <a:pt x="100205" y="47484"/>
                    <a:pt x="100272" y="47518"/>
                  </a:cubicBezTo>
                  <a:cubicBezTo>
                    <a:pt x="100372" y="47518"/>
                    <a:pt x="100405" y="47484"/>
                    <a:pt x="100472" y="47451"/>
                  </a:cubicBezTo>
                  <a:lnTo>
                    <a:pt x="100472" y="47384"/>
                  </a:lnTo>
                  <a:cubicBezTo>
                    <a:pt x="100405" y="47318"/>
                    <a:pt x="100372" y="47284"/>
                    <a:pt x="100272" y="47284"/>
                  </a:cubicBezTo>
                  <a:close/>
                  <a:moveTo>
                    <a:pt x="44040" y="35400"/>
                  </a:moveTo>
                  <a:cubicBezTo>
                    <a:pt x="44148" y="35400"/>
                    <a:pt x="44257" y="35403"/>
                    <a:pt x="44365" y="35409"/>
                  </a:cubicBezTo>
                  <a:cubicBezTo>
                    <a:pt x="44699" y="35442"/>
                    <a:pt x="45066" y="35476"/>
                    <a:pt x="45400" y="35476"/>
                  </a:cubicBezTo>
                  <a:cubicBezTo>
                    <a:pt x="46067" y="35576"/>
                    <a:pt x="46700" y="35709"/>
                    <a:pt x="47234" y="35876"/>
                  </a:cubicBezTo>
                  <a:cubicBezTo>
                    <a:pt x="47735" y="35976"/>
                    <a:pt x="48335" y="36310"/>
                    <a:pt x="48835" y="36743"/>
                  </a:cubicBezTo>
                  <a:cubicBezTo>
                    <a:pt x="49069" y="37110"/>
                    <a:pt x="49369" y="37477"/>
                    <a:pt x="49736" y="37811"/>
                  </a:cubicBezTo>
                  <a:cubicBezTo>
                    <a:pt x="50036" y="38311"/>
                    <a:pt x="50170" y="38911"/>
                    <a:pt x="50036" y="39445"/>
                  </a:cubicBezTo>
                  <a:cubicBezTo>
                    <a:pt x="49603" y="39745"/>
                    <a:pt x="49269" y="40112"/>
                    <a:pt x="48935" y="40446"/>
                  </a:cubicBezTo>
                  <a:cubicBezTo>
                    <a:pt x="47534" y="41947"/>
                    <a:pt x="46067" y="43448"/>
                    <a:pt x="44732" y="45083"/>
                  </a:cubicBezTo>
                  <a:cubicBezTo>
                    <a:pt x="44332" y="45583"/>
                    <a:pt x="43865" y="46150"/>
                    <a:pt x="43565" y="46784"/>
                  </a:cubicBezTo>
                  <a:cubicBezTo>
                    <a:pt x="43098" y="47217"/>
                    <a:pt x="42564" y="47484"/>
                    <a:pt x="41830" y="47584"/>
                  </a:cubicBezTo>
                  <a:cubicBezTo>
                    <a:pt x="41593" y="47617"/>
                    <a:pt x="41355" y="47632"/>
                    <a:pt x="41118" y="47632"/>
                  </a:cubicBezTo>
                  <a:cubicBezTo>
                    <a:pt x="40392" y="47632"/>
                    <a:pt x="39674" y="47494"/>
                    <a:pt x="38995" y="47318"/>
                  </a:cubicBezTo>
                  <a:cubicBezTo>
                    <a:pt x="37427" y="46951"/>
                    <a:pt x="35826" y="46317"/>
                    <a:pt x="34558" y="45316"/>
                  </a:cubicBezTo>
                  <a:lnTo>
                    <a:pt x="34525" y="45283"/>
                  </a:lnTo>
                  <a:lnTo>
                    <a:pt x="34525" y="45216"/>
                  </a:lnTo>
                  <a:cubicBezTo>
                    <a:pt x="34525" y="45134"/>
                    <a:pt x="34503" y="45074"/>
                    <a:pt x="34439" y="45074"/>
                  </a:cubicBezTo>
                  <a:cubicBezTo>
                    <a:pt x="34425" y="45074"/>
                    <a:pt x="34409" y="45077"/>
                    <a:pt x="34392" y="45083"/>
                  </a:cubicBezTo>
                  <a:lnTo>
                    <a:pt x="34325" y="45116"/>
                  </a:lnTo>
                  <a:cubicBezTo>
                    <a:pt x="33891" y="44716"/>
                    <a:pt x="33524" y="44215"/>
                    <a:pt x="33424" y="43648"/>
                  </a:cubicBezTo>
                  <a:cubicBezTo>
                    <a:pt x="33558" y="43581"/>
                    <a:pt x="33591" y="43381"/>
                    <a:pt x="33424" y="43281"/>
                  </a:cubicBezTo>
                  <a:lnTo>
                    <a:pt x="33391" y="43248"/>
                  </a:lnTo>
                  <a:lnTo>
                    <a:pt x="33391" y="43215"/>
                  </a:lnTo>
                  <a:cubicBezTo>
                    <a:pt x="33424" y="42814"/>
                    <a:pt x="33591" y="42481"/>
                    <a:pt x="33858" y="42147"/>
                  </a:cubicBezTo>
                  <a:cubicBezTo>
                    <a:pt x="34525" y="41480"/>
                    <a:pt x="35559" y="40813"/>
                    <a:pt x="35693" y="40746"/>
                  </a:cubicBezTo>
                  <a:cubicBezTo>
                    <a:pt x="37060" y="39645"/>
                    <a:pt x="38328" y="38444"/>
                    <a:pt x="39729" y="37410"/>
                  </a:cubicBezTo>
                  <a:cubicBezTo>
                    <a:pt x="40329" y="36977"/>
                    <a:pt x="40863" y="36576"/>
                    <a:pt x="41230" y="36143"/>
                  </a:cubicBezTo>
                  <a:cubicBezTo>
                    <a:pt x="41664" y="35909"/>
                    <a:pt x="42064" y="35709"/>
                    <a:pt x="42564" y="35576"/>
                  </a:cubicBezTo>
                  <a:cubicBezTo>
                    <a:pt x="43006" y="35465"/>
                    <a:pt x="43517" y="35400"/>
                    <a:pt x="44040" y="35400"/>
                  </a:cubicBezTo>
                  <a:close/>
                  <a:moveTo>
                    <a:pt x="87137" y="47300"/>
                  </a:moveTo>
                  <a:cubicBezTo>
                    <a:pt x="86943" y="47300"/>
                    <a:pt x="86699" y="47397"/>
                    <a:pt x="86596" y="47418"/>
                  </a:cubicBezTo>
                  <a:cubicBezTo>
                    <a:pt x="86438" y="47481"/>
                    <a:pt x="86519" y="47754"/>
                    <a:pt x="86670" y="47754"/>
                  </a:cubicBezTo>
                  <a:cubicBezTo>
                    <a:pt x="86678" y="47754"/>
                    <a:pt x="86687" y="47753"/>
                    <a:pt x="86696" y="47751"/>
                  </a:cubicBezTo>
                  <a:cubicBezTo>
                    <a:pt x="86862" y="47718"/>
                    <a:pt x="86963" y="47651"/>
                    <a:pt x="87129" y="47651"/>
                  </a:cubicBezTo>
                  <a:cubicBezTo>
                    <a:pt x="87263" y="47651"/>
                    <a:pt x="87430" y="47618"/>
                    <a:pt x="87396" y="47451"/>
                  </a:cubicBezTo>
                  <a:cubicBezTo>
                    <a:pt x="87358" y="47337"/>
                    <a:pt x="87257" y="47300"/>
                    <a:pt x="87137" y="47300"/>
                  </a:cubicBezTo>
                  <a:close/>
                  <a:moveTo>
                    <a:pt x="149240" y="46250"/>
                  </a:moveTo>
                  <a:lnTo>
                    <a:pt x="149174" y="46283"/>
                  </a:lnTo>
                  <a:cubicBezTo>
                    <a:pt x="149307" y="46550"/>
                    <a:pt x="149474" y="46784"/>
                    <a:pt x="149641" y="47051"/>
                  </a:cubicBezTo>
                  <a:cubicBezTo>
                    <a:pt x="149774" y="47251"/>
                    <a:pt x="149907" y="47551"/>
                    <a:pt x="150074" y="47751"/>
                  </a:cubicBezTo>
                  <a:cubicBezTo>
                    <a:pt x="150093" y="47770"/>
                    <a:pt x="150114" y="47778"/>
                    <a:pt x="150135" y="47778"/>
                  </a:cubicBezTo>
                  <a:cubicBezTo>
                    <a:pt x="150189" y="47778"/>
                    <a:pt x="150241" y="47723"/>
                    <a:pt x="150241" y="47651"/>
                  </a:cubicBezTo>
                  <a:cubicBezTo>
                    <a:pt x="150108" y="47117"/>
                    <a:pt x="149574" y="46650"/>
                    <a:pt x="149240" y="46250"/>
                  </a:cubicBezTo>
                  <a:close/>
                  <a:moveTo>
                    <a:pt x="159638" y="45331"/>
                  </a:moveTo>
                  <a:cubicBezTo>
                    <a:pt x="159590" y="45331"/>
                    <a:pt x="159544" y="45375"/>
                    <a:pt x="159581" y="45450"/>
                  </a:cubicBezTo>
                  <a:cubicBezTo>
                    <a:pt x="159848" y="46584"/>
                    <a:pt x="161115" y="47117"/>
                    <a:pt x="162116" y="47484"/>
                  </a:cubicBezTo>
                  <a:cubicBezTo>
                    <a:pt x="162617" y="47684"/>
                    <a:pt x="163150" y="47785"/>
                    <a:pt x="163684" y="47818"/>
                  </a:cubicBezTo>
                  <a:lnTo>
                    <a:pt x="163751" y="47851"/>
                  </a:lnTo>
                  <a:cubicBezTo>
                    <a:pt x="163784" y="47851"/>
                    <a:pt x="163817" y="47851"/>
                    <a:pt x="163817" y="47818"/>
                  </a:cubicBezTo>
                  <a:cubicBezTo>
                    <a:pt x="163956" y="47827"/>
                    <a:pt x="164092" y="47832"/>
                    <a:pt x="164228" y="47832"/>
                  </a:cubicBezTo>
                  <a:cubicBezTo>
                    <a:pt x="165041" y="47832"/>
                    <a:pt x="165805" y="47661"/>
                    <a:pt x="166519" y="47318"/>
                  </a:cubicBezTo>
                  <a:cubicBezTo>
                    <a:pt x="166600" y="47291"/>
                    <a:pt x="166594" y="47199"/>
                    <a:pt x="166536" y="47199"/>
                  </a:cubicBezTo>
                  <a:cubicBezTo>
                    <a:pt x="166523" y="47199"/>
                    <a:pt x="166506" y="47204"/>
                    <a:pt x="166486" y="47217"/>
                  </a:cubicBezTo>
                  <a:cubicBezTo>
                    <a:pt x="165562" y="47262"/>
                    <a:pt x="164684" y="47460"/>
                    <a:pt x="163790" y="47460"/>
                  </a:cubicBezTo>
                  <a:cubicBezTo>
                    <a:pt x="163361" y="47460"/>
                    <a:pt x="162927" y="47414"/>
                    <a:pt x="162483" y="47284"/>
                  </a:cubicBezTo>
                  <a:cubicBezTo>
                    <a:pt x="161482" y="46984"/>
                    <a:pt x="160081" y="46484"/>
                    <a:pt x="159714" y="45416"/>
                  </a:cubicBezTo>
                  <a:cubicBezTo>
                    <a:pt x="159714" y="45358"/>
                    <a:pt x="159676" y="45331"/>
                    <a:pt x="159638" y="45331"/>
                  </a:cubicBezTo>
                  <a:close/>
                  <a:moveTo>
                    <a:pt x="83927" y="47701"/>
                  </a:moveTo>
                  <a:cubicBezTo>
                    <a:pt x="83810" y="47701"/>
                    <a:pt x="83694" y="47718"/>
                    <a:pt x="83593" y="47718"/>
                  </a:cubicBezTo>
                  <a:cubicBezTo>
                    <a:pt x="83427" y="47751"/>
                    <a:pt x="83427" y="47985"/>
                    <a:pt x="83593" y="47985"/>
                  </a:cubicBezTo>
                  <a:cubicBezTo>
                    <a:pt x="83794" y="47985"/>
                    <a:pt x="84060" y="47985"/>
                    <a:pt x="84261" y="47918"/>
                  </a:cubicBezTo>
                  <a:cubicBezTo>
                    <a:pt x="84294" y="47918"/>
                    <a:pt x="84294" y="47818"/>
                    <a:pt x="84261" y="47785"/>
                  </a:cubicBezTo>
                  <a:cubicBezTo>
                    <a:pt x="84161" y="47718"/>
                    <a:pt x="84044" y="47701"/>
                    <a:pt x="83927" y="47701"/>
                  </a:cubicBezTo>
                  <a:close/>
                  <a:moveTo>
                    <a:pt x="134296" y="47918"/>
                  </a:moveTo>
                  <a:cubicBezTo>
                    <a:pt x="134263" y="47918"/>
                    <a:pt x="134263" y="47985"/>
                    <a:pt x="134296" y="47985"/>
                  </a:cubicBezTo>
                  <a:cubicBezTo>
                    <a:pt x="134330" y="47985"/>
                    <a:pt x="134330" y="47918"/>
                    <a:pt x="134296" y="47918"/>
                  </a:cubicBezTo>
                  <a:close/>
                  <a:moveTo>
                    <a:pt x="169188" y="47284"/>
                  </a:moveTo>
                  <a:lnTo>
                    <a:pt x="169188" y="47284"/>
                  </a:lnTo>
                  <a:cubicBezTo>
                    <a:pt x="168621" y="47551"/>
                    <a:pt x="168020" y="47785"/>
                    <a:pt x="167453" y="47985"/>
                  </a:cubicBezTo>
                  <a:cubicBezTo>
                    <a:pt x="167787" y="47818"/>
                    <a:pt x="168087" y="47651"/>
                    <a:pt x="168421" y="47551"/>
                  </a:cubicBezTo>
                  <a:cubicBezTo>
                    <a:pt x="168654" y="47451"/>
                    <a:pt x="168921" y="47384"/>
                    <a:pt x="169188" y="47284"/>
                  </a:cubicBezTo>
                  <a:close/>
                  <a:moveTo>
                    <a:pt x="48235" y="46917"/>
                  </a:moveTo>
                  <a:lnTo>
                    <a:pt x="48202" y="46951"/>
                  </a:lnTo>
                  <a:cubicBezTo>
                    <a:pt x="48068" y="47151"/>
                    <a:pt x="48335" y="47484"/>
                    <a:pt x="48435" y="47651"/>
                  </a:cubicBezTo>
                  <a:cubicBezTo>
                    <a:pt x="48669" y="47918"/>
                    <a:pt x="48902" y="47985"/>
                    <a:pt x="49202" y="47985"/>
                  </a:cubicBezTo>
                  <a:cubicBezTo>
                    <a:pt x="49221" y="47992"/>
                    <a:pt x="49237" y="47995"/>
                    <a:pt x="49251" y="47995"/>
                  </a:cubicBezTo>
                  <a:cubicBezTo>
                    <a:pt x="49367" y="47995"/>
                    <a:pt x="49354" y="47781"/>
                    <a:pt x="49236" y="47751"/>
                  </a:cubicBezTo>
                  <a:cubicBezTo>
                    <a:pt x="49035" y="47651"/>
                    <a:pt x="48835" y="47484"/>
                    <a:pt x="48669" y="47318"/>
                  </a:cubicBezTo>
                  <a:cubicBezTo>
                    <a:pt x="48535" y="47217"/>
                    <a:pt x="48402" y="46951"/>
                    <a:pt x="48235" y="46917"/>
                  </a:cubicBezTo>
                  <a:close/>
                  <a:moveTo>
                    <a:pt x="101339" y="47718"/>
                  </a:moveTo>
                  <a:cubicBezTo>
                    <a:pt x="101306" y="47718"/>
                    <a:pt x="101239" y="47751"/>
                    <a:pt x="101239" y="47751"/>
                  </a:cubicBezTo>
                  <a:cubicBezTo>
                    <a:pt x="101173" y="47751"/>
                    <a:pt x="101173" y="47785"/>
                    <a:pt x="101173" y="47885"/>
                  </a:cubicBezTo>
                  <a:cubicBezTo>
                    <a:pt x="101173" y="47918"/>
                    <a:pt x="101239" y="47951"/>
                    <a:pt x="101273" y="47985"/>
                  </a:cubicBezTo>
                  <a:cubicBezTo>
                    <a:pt x="101306" y="48051"/>
                    <a:pt x="101339" y="48051"/>
                    <a:pt x="101406" y="48051"/>
                  </a:cubicBezTo>
                  <a:cubicBezTo>
                    <a:pt x="101428" y="48051"/>
                    <a:pt x="101451" y="48066"/>
                    <a:pt x="101483" y="48066"/>
                  </a:cubicBezTo>
                  <a:cubicBezTo>
                    <a:pt x="101499" y="48066"/>
                    <a:pt x="101517" y="48062"/>
                    <a:pt x="101540" y="48051"/>
                  </a:cubicBezTo>
                  <a:cubicBezTo>
                    <a:pt x="101573" y="48051"/>
                    <a:pt x="101606" y="47985"/>
                    <a:pt x="101640" y="47951"/>
                  </a:cubicBezTo>
                  <a:lnTo>
                    <a:pt x="101640" y="47918"/>
                  </a:lnTo>
                  <a:lnTo>
                    <a:pt x="101640" y="47818"/>
                  </a:lnTo>
                  <a:lnTo>
                    <a:pt x="101606" y="47785"/>
                  </a:lnTo>
                  <a:lnTo>
                    <a:pt x="101573" y="47751"/>
                  </a:lnTo>
                  <a:cubicBezTo>
                    <a:pt x="101506" y="47718"/>
                    <a:pt x="101473" y="47718"/>
                    <a:pt x="101440" y="47718"/>
                  </a:cubicBezTo>
                  <a:close/>
                  <a:moveTo>
                    <a:pt x="162711" y="47882"/>
                  </a:moveTo>
                  <a:cubicBezTo>
                    <a:pt x="162644" y="47882"/>
                    <a:pt x="162600" y="47976"/>
                    <a:pt x="162650" y="48051"/>
                  </a:cubicBezTo>
                  <a:cubicBezTo>
                    <a:pt x="162683" y="48085"/>
                    <a:pt x="162783" y="48118"/>
                    <a:pt x="162850" y="48118"/>
                  </a:cubicBezTo>
                  <a:cubicBezTo>
                    <a:pt x="162950" y="48118"/>
                    <a:pt x="162983" y="48051"/>
                    <a:pt x="162983" y="47985"/>
                  </a:cubicBezTo>
                  <a:lnTo>
                    <a:pt x="162950" y="47951"/>
                  </a:lnTo>
                  <a:lnTo>
                    <a:pt x="162850" y="47951"/>
                  </a:lnTo>
                  <a:lnTo>
                    <a:pt x="162783" y="47918"/>
                  </a:lnTo>
                  <a:cubicBezTo>
                    <a:pt x="162758" y="47893"/>
                    <a:pt x="162733" y="47882"/>
                    <a:pt x="162711" y="47882"/>
                  </a:cubicBezTo>
                  <a:close/>
                  <a:moveTo>
                    <a:pt x="139418" y="45558"/>
                  </a:moveTo>
                  <a:cubicBezTo>
                    <a:pt x="138492" y="45558"/>
                    <a:pt x="137591" y="45848"/>
                    <a:pt x="136765" y="46317"/>
                  </a:cubicBezTo>
                  <a:cubicBezTo>
                    <a:pt x="136683" y="46371"/>
                    <a:pt x="136735" y="46426"/>
                    <a:pt x="136775" y="46426"/>
                  </a:cubicBezTo>
                  <a:cubicBezTo>
                    <a:pt x="136784" y="46426"/>
                    <a:pt x="136792" y="46423"/>
                    <a:pt x="136798" y="46417"/>
                  </a:cubicBezTo>
                  <a:cubicBezTo>
                    <a:pt x="137628" y="46054"/>
                    <a:pt x="138390" y="45884"/>
                    <a:pt x="139101" y="45884"/>
                  </a:cubicBezTo>
                  <a:cubicBezTo>
                    <a:pt x="140675" y="45884"/>
                    <a:pt x="141995" y="46716"/>
                    <a:pt x="143236" y="48118"/>
                  </a:cubicBezTo>
                  <a:cubicBezTo>
                    <a:pt x="143246" y="48148"/>
                    <a:pt x="143266" y="48160"/>
                    <a:pt x="143286" y="48160"/>
                  </a:cubicBezTo>
                  <a:cubicBezTo>
                    <a:pt x="143332" y="48160"/>
                    <a:pt x="143383" y="48098"/>
                    <a:pt x="143336" y="48051"/>
                  </a:cubicBezTo>
                  <a:cubicBezTo>
                    <a:pt x="142669" y="47084"/>
                    <a:pt x="142002" y="46217"/>
                    <a:pt x="140801" y="45783"/>
                  </a:cubicBezTo>
                  <a:cubicBezTo>
                    <a:pt x="140338" y="45629"/>
                    <a:pt x="139875" y="45558"/>
                    <a:pt x="139418" y="45558"/>
                  </a:cubicBezTo>
                  <a:close/>
                  <a:moveTo>
                    <a:pt x="72252" y="47918"/>
                  </a:moveTo>
                  <a:lnTo>
                    <a:pt x="72185" y="47951"/>
                  </a:lnTo>
                  <a:lnTo>
                    <a:pt x="72119" y="47985"/>
                  </a:lnTo>
                  <a:lnTo>
                    <a:pt x="72119" y="48051"/>
                  </a:lnTo>
                  <a:lnTo>
                    <a:pt x="72119" y="48085"/>
                  </a:lnTo>
                  <a:lnTo>
                    <a:pt x="72119" y="48118"/>
                  </a:lnTo>
                  <a:lnTo>
                    <a:pt x="72119" y="48151"/>
                  </a:lnTo>
                  <a:lnTo>
                    <a:pt x="72185" y="48218"/>
                  </a:lnTo>
                  <a:lnTo>
                    <a:pt x="72219" y="48252"/>
                  </a:lnTo>
                  <a:lnTo>
                    <a:pt x="72419" y="48252"/>
                  </a:lnTo>
                  <a:lnTo>
                    <a:pt x="72452" y="48218"/>
                  </a:lnTo>
                  <a:lnTo>
                    <a:pt x="72519" y="48151"/>
                  </a:lnTo>
                  <a:lnTo>
                    <a:pt x="72519" y="48085"/>
                  </a:lnTo>
                  <a:lnTo>
                    <a:pt x="72452" y="47985"/>
                  </a:lnTo>
                  <a:lnTo>
                    <a:pt x="72419" y="47951"/>
                  </a:lnTo>
                  <a:lnTo>
                    <a:pt x="72385" y="47918"/>
                  </a:lnTo>
                  <a:close/>
                  <a:moveTo>
                    <a:pt x="158888" y="47166"/>
                  </a:moveTo>
                  <a:cubicBezTo>
                    <a:pt x="158840" y="47166"/>
                    <a:pt x="158795" y="47209"/>
                    <a:pt x="158814" y="47284"/>
                  </a:cubicBezTo>
                  <a:cubicBezTo>
                    <a:pt x="158981" y="47618"/>
                    <a:pt x="159181" y="47918"/>
                    <a:pt x="159514" y="48085"/>
                  </a:cubicBezTo>
                  <a:cubicBezTo>
                    <a:pt x="159713" y="48209"/>
                    <a:pt x="159986" y="48333"/>
                    <a:pt x="160251" y="48333"/>
                  </a:cubicBezTo>
                  <a:cubicBezTo>
                    <a:pt x="160341" y="48333"/>
                    <a:pt x="160430" y="48319"/>
                    <a:pt x="160515" y="48285"/>
                  </a:cubicBezTo>
                  <a:cubicBezTo>
                    <a:pt x="160615" y="48252"/>
                    <a:pt x="160615" y="48151"/>
                    <a:pt x="160515" y="48151"/>
                  </a:cubicBezTo>
                  <a:cubicBezTo>
                    <a:pt x="160248" y="48085"/>
                    <a:pt x="159948" y="48085"/>
                    <a:pt x="159681" y="47951"/>
                  </a:cubicBezTo>
                  <a:cubicBezTo>
                    <a:pt x="159348" y="47785"/>
                    <a:pt x="159114" y="47584"/>
                    <a:pt x="158981" y="47251"/>
                  </a:cubicBezTo>
                  <a:cubicBezTo>
                    <a:pt x="158966" y="47192"/>
                    <a:pt x="158926" y="47166"/>
                    <a:pt x="158888" y="47166"/>
                  </a:cubicBezTo>
                  <a:close/>
                  <a:moveTo>
                    <a:pt x="148606" y="46465"/>
                  </a:moveTo>
                  <a:cubicBezTo>
                    <a:pt x="148543" y="46465"/>
                    <a:pt x="148488" y="46509"/>
                    <a:pt x="148506" y="46584"/>
                  </a:cubicBezTo>
                  <a:cubicBezTo>
                    <a:pt x="148607" y="46917"/>
                    <a:pt x="148773" y="47151"/>
                    <a:pt x="148940" y="47451"/>
                  </a:cubicBezTo>
                  <a:cubicBezTo>
                    <a:pt x="149140" y="47751"/>
                    <a:pt x="149274" y="48085"/>
                    <a:pt x="149407" y="48452"/>
                  </a:cubicBezTo>
                  <a:cubicBezTo>
                    <a:pt x="149427" y="48472"/>
                    <a:pt x="149485" y="48505"/>
                    <a:pt x="149526" y="48505"/>
                  </a:cubicBezTo>
                  <a:cubicBezTo>
                    <a:pt x="149553" y="48505"/>
                    <a:pt x="149574" y="48491"/>
                    <a:pt x="149574" y="48452"/>
                  </a:cubicBezTo>
                  <a:cubicBezTo>
                    <a:pt x="149641" y="47751"/>
                    <a:pt x="148873" y="47217"/>
                    <a:pt x="148740" y="46550"/>
                  </a:cubicBezTo>
                  <a:cubicBezTo>
                    <a:pt x="148711" y="46492"/>
                    <a:pt x="148656" y="46465"/>
                    <a:pt x="148606" y="46465"/>
                  </a:cubicBezTo>
                  <a:close/>
                  <a:moveTo>
                    <a:pt x="127976" y="44193"/>
                  </a:moveTo>
                  <a:cubicBezTo>
                    <a:pt x="127959" y="44193"/>
                    <a:pt x="127941" y="44199"/>
                    <a:pt x="127925" y="44215"/>
                  </a:cubicBezTo>
                  <a:cubicBezTo>
                    <a:pt x="126891" y="45116"/>
                    <a:pt x="125657" y="45783"/>
                    <a:pt x="124589" y="46584"/>
                  </a:cubicBezTo>
                  <a:cubicBezTo>
                    <a:pt x="123591" y="47288"/>
                    <a:pt x="122516" y="48277"/>
                    <a:pt x="121249" y="48277"/>
                  </a:cubicBezTo>
                  <a:cubicBezTo>
                    <a:pt x="121077" y="48277"/>
                    <a:pt x="120900" y="48258"/>
                    <a:pt x="120720" y="48218"/>
                  </a:cubicBezTo>
                  <a:cubicBezTo>
                    <a:pt x="120702" y="48211"/>
                    <a:pt x="120684" y="48207"/>
                    <a:pt x="120667" y="48207"/>
                  </a:cubicBezTo>
                  <a:cubicBezTo>
                    <a:pt x="120534" y="48207"/>
                    <a:pt x="120472" y="48422"/>
                    <a:pt x="120620" y="48452"/>
                  </a:cubicBezTo>
                  <a:cubicBezTo>
                    <a:pt x="120836" y="48500"/>
                    <a:pt x="121048" y="48523"/>
                    <a:pt x="121254" y="48523"/>
                  </a:cubicBezTo>
                  <a:cubicBezTo>
                    <a:pt x="122321" y="48523"/>
                    <a:pt x="123262" y="47927"/>
                    <a:pt x="124156" y="47284"/>
                  </a:cubicBezTo>
                  <a:cubicBezTo>
                    <a:pt x="125557" y="46384"/>
                    <a:pt x="126924" y="45583"/>
                    <a:pt x="127992" y="44282"/>
                  </a:cubicBezTo>
                  <a:cubicBezTo>
                    <a:pt x="128068" y="44257"/>
                    <a:pt x="128028" y="44193"/>
                    <a:pt x="127976" y="44193"/>
                  </a:cubicBezTo>
                  <a:close/>
                  <a:moveTo>
                    <a:pt x="93034" y="48051"/>
                  </a:moveTo>
                  <a:cubicBezTo>
                    <a:pt x="92933" y="48085"/>
                    <a:pt x="92900" y="48085"/>
                    <a:pt x="92833" y="48118"/>
                  </a:cubicBezTo>
                  <a:lnTo>
                    <a:pt x="92800" y="48151"/>
                  </a:lnTo>
                  <a:cubicBezTo>
                    <a:pt x="92767" y="48218"/>
                    <a:pt x="92767" y="48252"/>
                    <a:pt x="92767" y="48285"/>
                  </a:cubicBezTo>
                  <a:lnTo>
                    <a:pt x="92767" y="48385"/>
                  </a:lnTo>
                  <a:lnTo>
                    <a:pt x="92833" y="48318"/>
                  </a:lnTo>
                  <a:lnTo>
                    <a:pt x="92833" y="48352"/>
                  </a:lnTo>
                  <a:lnTo>
                    <a:pt x="92900" y="48418"/>
                  </a:lnTo>
                  <a:cubicBezTo>
                    <a:pt x="92900" y="48452"/>
                    <a:pt x="92933" y="48452"/>
                    <a:pt x="92967" y="48485"/>
                  </a:cubicBezTo>
                  <a:cubicBezTo>
                    <a:pt x="93000" y="48552"/>
                    <a:pt x="93067" y="48552"/>
                    <a:pt x="93100" y="48552"/>
                  </a:cubicBezTo>
                  <a:cubicBezTo>
                    <a:pt x="93134" y="48552"/>
                    <a:pt x="93234" y="48485"/>
                    <a:pt x="93267" y="48452"/>
                  </a:cubicBezTo>
                  <a:cubicBezTo>
                    <a:pt x="93300" y="48418"/>
                    <a:pt x="93334" y="48385"/>
                    <a:pt x="93334" y="48285"/>
                  </a:cubicBezTo>
                  <a:cubicBezTo>
                    <a:pt x="93334" y="48252"/>
                    <a:pt x="93334" y="48218"/>
                    <a:pt x="93300" y="48151"/>
                  </a:cubicBezTo>
                  <a:cubicBezTo>
                    <a:pt x="93300" y="48118"/>
                    <a:pt x="93267" y="48118"/>
                    <a:pt x="93234" y="48085"/>
                  </a:cubicBezTo>
                  <a:lnTo>
                    <a:pt x="93167" y="48051"/>
                  </a:lnTo>
                  <a:close/>
                  <a:moveTo>
                    <a:pt x="159474" y="46528"/>
                  </a:moveTo>
                  <a:cubicBezTo>
                    <a:pt x="159385" y="46528"/>
                    <a:pt x="159301" y="46614"/>
                    <a:pt x="159348" y="46684"/>
                  </a:cubicBezTo>
                  <a:cubicBezTo>
                    <a:pt x="159788" y="47407"/>
                    <a:pt x="160851" y="48160"/>
                    <a:pt x="161809" y="48160"/>
                  </a:cubicBezTo>
                  <a:cubicBezTo>
                    <a:pt x="161868" y="48160"/>
                    <a:pt x="161925" y="48157"/>
                    <a:pt x="161983" y="48151"/>
                  </a:cubicBezTo>
                  <a:lnTo>
                    <a:pt x="161983" y="48151"/>
                  </a:lnTo>
                  <a:lnTo>
                    <a:pt x="161949" y="48218"/>
                  </a:lnTo>
                  <a:cubicBezTo>
                    <a:pt x="161949" y="48285"/>
                    <a:pt x="161949" y="48318"/>
                    <a:pt x="161983" y="48418"/>
                  </a:cubicBezTo>
                  <a:cubicBezTo>
                    <a:pt x="161983" y="48452"/>
                    <a:pt x="162016" y="48552"/>
                    <a:pt x="162116" y="48552"/>
                  </a:cubicBezTo>
                  <a:lnTo>
                    <a:pt x="162150" y="48485"/>
                  </a:lnTo>
                  <a:lnTo>
                    <a:pt x="162150" y="48418"/>
                  </a:lnTo>
                  <a:lnTo>
                    <a:pt x="162116" y="48318"/>
                  </a:lnTo>
                  <a:lnTo>
                    <a:pt x="162116" y="48218"/>
                  </a:lnTo>
                  <a:lnTo>
                    <a:pt x="162083" y="48118"/>
                  </a:lnTo>
                  <a:cubicBezTo>
                    <a:pt x="162283" y="48118"/>
                    <a:pt x="162450" y="48051"/>
                    <a:pt x="162617" y="47951"/>
                  </a:cubicBezTo>
                  <a:cubicBezTo>
                    <a:pt x="162683" y="47918"/>
                    <a:pt x="162650" y="47785"/>
                    <a:pt x="162516" y="47785"/>
                  </a:cubicBezTo>
                  <a:cubicBezTo>
                    <a:pt x="161449" y="47684"/>
                    <a:pt x="160248" y="47618"/>
                    <a:pt x="159581" y="46584"/>
                  </a:cubicBezTo>
                  <a:cubicBezTo>
                    <a:pt x="159551" y="46543"/>
                    <a:pt x="159512" y="46528"/>
                    <a:pt x="159474" y="46528"/>
                  </a:cubicBezTo>
                  <a:close/>
                  <a:moveTo>
                    <a:pt x="41096" y="48118"/>
                  </a:moveTo>
                  <a:cubicBezTo>
                    <a:pt x="40996" y="48118"/>
                    <a:pt x="40896" y="48151"/>
                    <a:pt x="40863" y="48252"/>
                  </a:cubicBezTo>
                  <a:cubicBezTo>
                    <a:pt x="40830" y="48318"/>
                    <a:pt x="40863" y="48452"/>
                    <a:pt x="40896" y="48485"/>
                  </a:cubicBezTo>
                  <a:cubicBezTo>
                    <a:pt x="40996" y="48552"/>
                    <a:pt x="41030" y="48585"/>
                    <a:pt x="41063" y="48585"/>
                  </a:cubicBezTo>
                  <a:lnTo>
                    <a:pt x="41263" y="48585"/>
                  </a:lnTo>
                  <a:lnTo>
                    <a:pt x="41363" y="48485"/>
                  </a:lnTo>
                  <a:cubicBezTo>
                    <a:pt x="41397" y="48418"/>
                    <a:pt x="41397" y="48318"/>
                    <a:pt x="41363" y="48285"/>
                  </a:cubicBezTo>
                  <a:lnTo>
                    <a:pt x="41330" y="48252"/>
                  </a:lnTo>
                  <a:lnTo>
                    <a:pt x="41230" y="48151"/>
                  </a:lnTo>
                  <a:cubicBezTo>
                    <a:pt x="41197" y="48118"/>
                    <a:pt x="41163" y="48118"/>
                    <a:pt x="41096" y="48118"/>
                  </a:cubicBezTo>
                  <a:close/>
                  <a:moveTo>
                    <a:pt x="141182" y="47540"/>
                  </a:moveTo>
                  <a:cubicBezTo>
                    <a:pt x="141049" y="47540"/>
                    <a:pt x="140986" y="47755"/>
                    <a:pt x="141135" y="47785"/>
                  </a:cubicBezTo>
                  <a:cubicBezTo>
                    <a:pt x="141802" y="47951"/>
                    <a:pt x="142435" y="48252"/>
                    <a:pt x="143003" y="48618"/>
                  </a:cubicBezTo>
                  <a:cubicBezTo>
                    <a:pt x="143015" y="48625"/>
                    <a:pt x="143028" y="48628"/>
                    <a:pt x="143040" y="48628"/>
                  </a:cubicBezTo>
                  <a:cubicBezTo>
                    <a:pt x="143091" y="48628"/>
                    <a:pt x="143130" y="48579"/>
                    <a:pt x="143103" y="48552"/>
                  </a:cubicBezTo>
                  <a:cubicBezTo>
                    <a:pt x="142802" y="47918"/>
                    <a:pt x="141835" y="47651"/>
                    <a:pt x="141235" y="47551"/>
                  </a:cubicBezTo>
                  <a:cubicBezTo>
                    <a:pt x="141216" y="47544"/>
                    <a:pt x="141199" y="47540"/>
                    <a:pt x="141182" y="47540"/>
                  </a:cubicBezTo>
                  <a:close/>
                  <a:moveTo>
                    <a:pt x="107811" y="48485"/>
                  </a:moveTo>
                  <a:cubicBezTo>
                    <a:pt x="107711" y="48485"/>
                    <a:pt x="107711" y="48618"/>
                    <a:pt x="107811" y="48652"/>
                  </a:cubicBezTo>
                  <a:cubicBezTo>
                    <a:pt x="107911" y="48652"/>
                    <a:pt x="107911" y="48485"/>
                    <a:pt x="107811" y="48485"/>
                  </a:cubicBezTo>
                  <a:close/>
                  <a:moveTo>
                    <a:pt x="157213" y="47976"/>
                  </a:moveTo>
                  <a:cubicBezTo>
                    <a:pt x="157179" y="47976"/>
                    <a:pt x="157146" y="48001"/>
                    <a:pt x="157146" y="48051"/>
                  </a:cubicBezTo>
                  <a:lnTo>
                    <a:pt x="157279" y="48418"/>
                  </a:lnTo>
                  <a:cubicBezTo>
                    <a:pt x="157313" y="48485"/>
                    <a:pt x="157413" y="48618"/>
                    <a:pt x="157480" y="48652"/>
                  </a:cubicBezTo>
                  <a:lnTo>
                    <a:pt x="157513" y="48618"/>
                  </a:lnTo>
                  <a:cubicBezTo>
                    <a:pt x="157513" y="48518"/>
                    <a:pt x="157446" y="48452"/>
                    <a:pt x="157413" y="48352"/>
                  </a:cubicBezTo>
                  <a:cubicBezTo>
                    <a:pt x="157313" y="48285"/>
                    <a:pt x="157279" y="48151"/>
                    <a:pt x="157279" y="48051"/>
                  </a:cubicBezTo>
                  <a:cubicBezTo>
                    <a:pt x="157279" y="48001"/>
                    <a:pt x="157246" y="47976"/>
                    <a:pt x="157213" y="47976"/>
                  </a:cubicBezTo>
                  <a:close/>
                  <a:moveTo>
                    <a:pt x="158285" y="47760"/>
                  </a:moveTo>
                  <a:cubicBezTo>
                    <a:pt x="158248" y="47760"/>
                    <a:pt x="158206" y="47778"/>
                    <a:pt x="158180" y="47818"/>
                  </a:cubicBezTo>
                  <a:cubicBezTo>
                    <a:pt x="158113" y="48285"/>
                    <a:pt x="158447" y="48652"/>
                    <a:pt x="158881" y="48719"/>
                  </a:cubicBezTo>
                  <a:cubicBezTo>
                    <a:pt x="158981" y="48719"/>
                    <a:pt x="158981" y="48618"/>
                    <a:pt x="158947" y="48585"/>
                  </a:cubicBezTo>
                  <a:cubicBezTo>
                    <a:pt x="158614" y="48452"/>
                    <a:pt x="158280" y="48285"/>
                    <a:pt x="158347" y="47885"/>
                  </a:cubicBezTo>
                  <a:cubicBezTo>
                    <a:pt x="158387" y="47804"/>
                    <a:pt x="158342" y="47760"/>
                    <a:pt x="158285" y="47760"/>
                  </a:cubicBezTo>
                  <a:close/>
                  <a:moveTo>
                    <a:pt x="156112" y="48618"/>
                  </a:moveTo>
                  <a:cubicBezTo>
                    <a:pt x="156012" y="48618"/>
                    <a:pt x="155978" y="48685"/>
                    <a:pt x="156079" y="48752"/>
                  </a:cubicBezTo>
                  <a:cubicBezTo>
                    <a:pt x="156082" y="48756"/>
                    <a:pt x="156086" y="48757"/>
                    <a:pt x="156091" y="48757"/>
                  </a:cubicBezTo>
                  <a:cubicBezTo>
                    <a:pt x="156125" y="48757"/>
                    <a:pt x="156171" y="48648"/>
                    <a:pt x="156112" y="48618"/>
                  </a:cubicBezTo>
                  <a:close/>
                  <a:moveTo>
                    <a:pt x="40230" y="48016"/>
                  </a:moveTo>
                  <a:cubicBezTo>
                    <a:pt x="40118" y="48016"/>
                    <a:pt x="40015" y="48134"/>
                    <a:pt x="40062" y="48252"/>
                  </a:cubicBezTo>
                  <a:cubicBezTo>
                    <a:pt x="40174" y="48446"/>
                    <a:pt x="40332" y="48874"/>
                    <a:pt x="40594" y="48874"/>
                  </a:cubicBezTo>
                  <a:cubicBezTo>
                    <a:pt x="40646" y="48874"/>
                    <a:pt x="40702" y="48857"/>
                    <a:pt x="40763" y="48819"/>
                  </a:cubicBezTo>
                  <a:cubicBezTo>
                    <a:pt x="40830" y="48785"/>
                    <a:pt x="40863" y="48719"/>
                    <a:pt x="40830" y="48652"/>
                  </a:cubicBezTo>
                  <a:cubicBezTo>
                    <a:pt x="40763" y="48585"/>
                    <a:pt x="40663" y="48485"/>
                    <a:pt x="40563" y="48418"/>
                  </a:cubicBezTo>
                  <a:cubicBezTo>
                    <a:pt x="40496" y="48318"/>
                    <a:pt x="40429" y="48218"/>
                    <a:pt x="40363" y="48085"/>
                  </a:cubicBezTo>
                  <a:cubicBezTo>
                    <a:pt x="40324" y="48036"/>
                    <a:pt x="40276" y="48016"/>
                    <a:pt x="40230" y="48016"/>
                  </a:cubicBezTo>
                  <a:close/>
                  <a:moveTo>
                    <a:pt x="160920" y="48510"/>
                  </a:moveTo>
                  <a:cubicBezTo>
                    <a:pt x="160882" y="48510"/>
                    <a:pt x="160849" y="48535"/>
                    <a:pt x="160849" y="48585"/>
                  </a:cubicBezTo>
                  <a:cubicBezTo>
                    <a:pt x="160849" y="48652"/>
                    <a:pt x="160915" y="48785"/>
                    <a:pt x="160982" y="48885"/>
                  </a:cubicBezTo>
                  <a:cubicBezTo>
                    <a:pt x="161032" y="48902"/>
                    <a:pt x="161082" y="48910"/>
                    <a:pt x="161132" y="48910"/>
                  </a:cubicBezTo>
                  <a:cubicBezTo>
                    <a:pt x="161182" y="48910"/>
                    <a:pt x="161232" y="48902"/>
                    <a:pt x="161282" y="48885"/>
                  </a:cubicBezTo>
                  <a:cubicBezTo>
                    <a:pt x="161307" y="48836"/>
                    <a:pt x="161295" y="48805"/>
                    <a:pt x="161274" y="48805"/>
                  </a:cubicBezTo>
                  <a:cubicBezTo>
                    <a:pt x="161267" y="48805"/>
                    <a:pt x="161258" y="48810"/>
                    <a:pt x="161249" y="48819"/>
                  </a:cubicBezTo>
                  <a:cubicBezTo>
                    <a:pt x="161182" y="48819"/>
                    <a:pt x="161115" y="48819"/>
                    <a:pt x="161082" y="48785"/>
                  </a:cubicBezTo>
                  <a:cubicBezTo>
                    <a:pt x="161015" y="48752"/>
                    <a:pt x="161015" y="48652"/>
                    <a:pt x="161015" y="48585"/>
                  </a:cubicBezTo>
                  <a:cubicBezTo>
                    <a:pt x="160999" y="48535"/>
                    <a:pt x="160957" y="48510"/>
                    <a:pt x="160920" y="48510"/>
                  </a:cubicBezTo>
                  <a:close/>
                  <a:moveTo>
                    <a:pt x="160019" y="48677"/>
                  </a:moveTo>
                  <a:cubicBezTo>
                    <a:pt x="159981" y="48677"/>
                    <a:pt x="159948" y="48702"/>
                    <a:pt x="159948" y="48752"/>
                  </a:cubicBezTo>
                  <a:cubicBezTo>
                    <a:pt x="159948" y="48919"/>
                    <a:pt x="160081" y="49152"/>
                    <a:pt x="160282" y="49152"/>
                  </a:cubicBezTo>
                  <a:cubicBezTo>
                    <a:pt x="160315" y="49152"/>
                    <a:pt x="160348" y="49119"/>
                    <a:pt x="160315" y="49085"/>
                  </a:cubicBezTo>
                  <a:cubicBezTo>
                    <a:pt x="160282" y="49052"/>
                    <a:pt x="160181" y="48985"/>
                    <a:pt x="160181" y="48952"/>
                  </a:cubicBezTo>
                  <a:cubicBezTo>
                    <a:pt x="160148" y="48885"/>
                    <a:pt x="160115" y="48819"/>
                    <a:pt x="160115" y="48752"/>
                  </a:cubicBezTo>
                  <a:cubicBezTo>
                    <a:pt x="160098" y="48702"/>
                    <a:pt x="160056" y="48677"/>
                    <a:pt x="160019" y="48677"/>
                  </a:cubicBezTo>
                  <a:close/>
                  <a:moveTo>
                    <a:pt x="50436" y="48318"/>
                  </a:moveTo>
                  <a:cubicBezTo>
                    <a:pt x="50403" y="48318"/>
                    <a:pt x="50336" y="48352"/>
                    <a:pt x="50370" y="48418"/>
                  </a:cubicBezTo>
                  <a:cubicBezTo>
                    <a:pt x="50637" y="49085"/>
                    <a:pt x="51471" y="48885"/>
                    <a:pt x="52038" y="49152"/>
                  </a:cubicBezTo>
                  <a:cubicBezTo>
                    <a:pt x="52063" y="49168"/>
                    <a:pt x="52089" y="49174"/>
                    <a:pt x="52113" y="49174"/>
                  </a:cubicBezTo>
                  <a:cubicBezTo>
                    <a:pt x="52248" y="49174"/>
                    <a:pt x="52346" y="48970"/>
                    <a:pt x="52204" y="48885"/>
                  </a:cubicBezTo>
                  <a:cubicBezTo>
                    <a:pt x="51938" y="48685"/>
                    <a:pt x="51671" y="48618"/>
                    <a:pt x="51370" y="48552"/>
                  </a:cubicBezTo>
                  <a:cubicBezTo>
                    <a:pt x="51070" y="48452"/>
                    <a:pt x="50737" y="48385"/>
                    <a:pt x="50436" y="48318"/>
                  </a:cubicBezTo>
                  <a:close/>
                  <a:moveTo>
                    <a:pt x="147773" y="47124"/>
                  </a:moveTo>
                  <a:cubicBezTo>
                    <a:pt x="147711" y="47124"/>
                    <a:pt x="147649" y="47179"/>
                    <a:pt x="147673" y="47251"/>
                  </a:cubicBezTo>
                  <a:cubicBezTo>
                    <a:pt x="147906" y="47584"/>
                    <a:pt x="148106" y="47918"/>
                    <a:pt x="148273" y="48252"/>
                  </a:cubicBezTo>
                  <a:cubicBezTo>
                    <a:pt x="148406" y="48552"/>
                    <a:pt x="148440" y="48919"/>
                    <a:pt x="148573" y="49219"/>
                  </a:cubicBezTo>
                  <a:cubicBezTo>
                    <a:pt x="148590" y="49236"/>
                    <a:pt x="148615" y="49244"/>
                    <a:pt x="148636" y="49244"/>
                  </a:cubicBezTo>
                  <a:cubicBezTo>
                    <a:pt x="148657" y="49244"/>
                    <a:pt x="148673" y="49236"/>
                    <a:pt x="148673" y="49219"/>
                  </a:cubicBezTo>
                  <a:cubicBezTo>
                    <a:pt x="148973" y="48552"/>
                    <a:pt x="148240" y="47651"/>
                    <a:pt x="147839" y="47151"/>
                  </a:cubicBezTo>
                  <a:cubicBezTo>
                    <a:pt x="147821" y="47132"/>
                    <a:pt x="147797" y="47124"/>
                    <a:pt x="147773" y="47124"/>
                  </a:cubicBezTo>
                  <a:close/>
                  <a:moveTo>
                    <a:pt x="116880" y="49030"/>
                  </a:moveTo>
                  <a:cubicBezTo>
                    <a:pt x="116862" y="49030"/>
                    <a:pt x="116840" y="49037"/>
                    <a:pt x="116817" y="49052"/>
                  </a:cubicBezTo>
                  <a:cubicBezTo>
                    <a:pt x="116750" y="49085"/>
                    <a:pt x="116617" y="49152"/>
                    <a:pt x="116484" y="49219"/>
                  </a:cubicBezTo>
                  <a:cubicBezTo>
                    <a:pt x="116430" y="49246"/>
                    <a:pt x="116419" y="49337"/>
                    <a:pt x="116452" y="49337"/>
                  </a:cubicBezTo>
                  <a:cubicBezTo>
                    <a:pt x="116460" y="49337"/>
                    <a:pt x="116471" y="49332"/>
                    <a:pt x="116484" y="49319"/>
                  </a:cubicBezTo>
                  <a:cubicBezTo>
                    <a:pt x="116550" y="49319"/>
                    <a:pt x="116617" y="49319"/>
                    <a:pt x="116717" y="49286"/>
                  </a:cubicBezTo>
                  <a:cubicBezTo>
                    <a:pt x="116784" y="49286"/>
                    <a:pt x="116884" y="49219"/>
                    <a:pt x="116917" y="49152"/>
                  </a:cubicBezTo>
                  <a:cubicBezTo>
                    <a:pt x="116968" y="49101"/>
                    <a:pt x="116941" y="49030"/>
                    <a:pt x="116880" y="49030"/>
                  </a:cubicBezTo>
                  <a:close/>
                  <a:moveTo>
                    <a:pt x="43698" y="49119"/>
                  </a:moveTo>
                  <a:cubicBezTo>
                    <a:pt x="43765" y="49119"/>
                    <a:pt x="43832" y="49219"/>
                    <a:pt x="43832" y="49252"/>
                  </a:cubicBezTo>
                  <a:cubicBezTo>
                    <a:pt x="43698" y="49286"/>
                    <a:pt x="43532" y="49319"/>
                    <a:pt x="43365" y="49419"/>
                  </a:cubicBezTo>
                  <a:cubicBezTo>
                    <a:pt x="43498" y="49319"/>
                    <a:pt x="43598" y="49186"/>
                    <a:pt x="43698" y="49119"/>
                  </a:cubicBezTo>
                  <a:close/>
                  <a:moveTo>
                    <a:pt x="159214" y="48844"/>
                  </a:moveTo>
                  <a:cubicBezTo>
                    <a:pt x="159181" y="48844"/>
                    <a:pt x="159147" y="48869"/>
                    <a:pt x="159147" y="48919"/>
                  </a:cubicBezTo>
                  <a:cubicBezTo>
                    <a:pt x="159181" y="49085"/>
                    <a:pt x="159247" y="49319"/>
                    <a:pt x="159448" y="49419"/>
                  </a:cubicBezTo>
                  <a:lnTo>
                    <a:pt x="159481" y="49386"/>
                  </a:lnTo>
                  <a:cubicBezTo>
                    <a:pt x="159448" y="49286"/>
                    <a:pt x="159414" y="49252"/>
                    <a:pt x="159348" y="49152"/>
                  </a:cubicBezTo>
                  <a:cubicBezTo>
                    <a:pt x="159314" y="49085"/>
                    <a:pt x="159281" y="48985"/>
                    <a:pt x="159281" y="48919"/>
                  </a:cubicBezTo>
                  <a:cubicBezTo>
                    <a:pt x="159281" y="48869"/>
                    <a:pt x="159247" y="48844"/>
                    <a:pt x="159214" y="48844"/>
                  </a:cubicBezTo>
                  <a:close/>
                  <a:moveTo>
                    <a:pt x="141955" y="48675"/>
                  </a:moveTo>
                  <a:cubicBezTo>
                    <a:pt x="141852" y="48675"/>
                    <a:pt x="141767" y="48773"/>
                    <a:pt x="141835" y="48885"/>
                  </a:cubicBezTo>
                  <a:cubicBezTo>
                    <a:pt x="142002" y="49119"/>
                    <a:pt x="142169" y="49386"/>
                    <a:pt x="142469" y="49452"/>
                  </a:cubicBezTo>
                  <a:cubicBezTo>
                    <a:pt x="142487" y="49457"/>
                    <a:pt x="142503" y="49459"/>
                    <a:pt x="142519" y="49459"/>
                  </a:cubicBezTo>
                  <a:cubicBezTo>
                    <a:pt x="142618" y="49459"/>
                    <a:pt x="142660" y="49372"/>
                    <a:pt x="142602" y="49286"/>
                  </a:cubicBezTo>
                  <a:cubicBezTo>
                    <a:pt x="142435" y="49085"/>
                    <a:pt x="142269" y="48952"/>
                    <a:pt x="142102" y="48752"/>
                  </a:cubicBezTo>
                  <a:cubicBezTo>
                    <a:pt x="142059" y="48698"/>
                    <a:pt x="142005" y="48675"/>
                    <a:pt x="141955" y="48675"/>
                  </a:cubicBezTo>
                  <a:close/>
                  <a:moveTo>
                    <a:pt x="126958" y="45850"/>
                  </a:moveTo>
                  <a:cubicBezTo>
                    <a:pt x="125824" y="46450"/>
                    <a:pt x="124890" y="47318"/>
                    <a:pt x="123822" y="48018"/>
                  </a:cubicBezTo>
                  <a:cubicBezTo>
                    <a:pt x="123120" y="48504"/>
                    <a:pt x="122199" y="49340"/>
                    <a:pt x="121273" y="49340"/>
                  </a:cubicBezTo>
                  <a:cubicBezTo>
                    <a:pt x="121054" y="49340"/>
                    <a:pt x="120836" y="49294"/>
                    <a:pt x="120620" y="49186"/>
                  </a:cubicBezTo>
                  <a:cubicBezTo>
                    <a:pt x="120587" y="49186"/>
                    <a:pt x="120520" y="49252"/>
                    <a:pt x="120587" y="49286"/>
                  </a:cubicBezTo>
                  <a:cubicBezTo>
                    <a:pt x="120870" y="49438"/>
                    <a:pt x="121161" y="49502"/>
                    <a:pt x="121451" y="49502"/>
                  </a:cubicBezTo>
                  <a:cubicBezTo>
                    <a:pt x="122047" y="49502"/>
                    <a:pt x="122639" y="49233"/>
                    <a:pt x="123155" y="48919"/>
                  </a:cubicBezTo>
                  <a:cubicBezTo>
                    <a:pt x="124523" y="48151"/>
                    <a:pt x="125957" y="47084"/>
                    <a:pt x="127024" y="45983"/>
                  </a:cubicBezTo>
                  <a:cubicBezTo>
                    <a:pt x="127091" y="45950"/>
                    <a:pt x="127024" y="45917"/>
                    <a:pt x="126958" y="45850"/>
                  </a:cubicBezTo>
                  <a:close/>
                  <a:moveTo>
                    <a:pt x="43365" y="47785"/>
                  </a:moveTo>
                  <a:cubicBezTo>
                    <a:pt x="43365" y="47951"/>
                    <a:pt x="43398" y="48151"/>
                    <a:pt x="43431" y="48318"/>
                  </a:cubicBezTo>
                  <a:cubicBezTo>
                    <a:pt x="43398" y="48318"/>
                    <a:pt x="43331" y="48318"/>
                    <a:pt x="43265" y="48385"/>
                  </a:cubicBezTo>
                  <a:cubicBezTo>
                    <a:pt x="42764" y="48785"/>
                    <a:pt x="42264" y="49152"/>
                    <a:pt x="41764" y="49586"/>
                  </a:cubicBezTo>
                  <a:cubicBezTo>
                    <a:pt x="41563" y="49286"/>
                    <a:pt x="41430" y="49085"/>
                    <a:pt x="41830" y="48819"/>
                  </a:cubicBezTo>
                  <a:cubicBezTo>
                    <a:pt x="42030" y="48685"/>
                    <a:pt x="42264" y="48618"/>
                    <a:pt x="42531" y="48552"/>
                  </a:cubicBezTo>
                  <a:cubicBezTo>
                    <a:pt x="42898" y="48385"/>
                    <a:pt x="43198" y="48151"/>
                    <a:pt x="43365" y="47785"/>
                  </a:cubicBezTo>
                  <a:close/>
                  <a:moveTo>
                    <a:pt x="158597" y="49119"/>
                  </a:moveTo>
                  <a:cubicBezTo>
                    <a:pt x="158555" y="49119"/>
                    <a:pt x="158514" y="49152"/>
                    <a:pt x="158514" y="49219"/>
                  </a:cubicBezTo>
                  <a:cubicBezTo>
                    <a:pt x="158514" y="49319"/>
                    <a:pt x="158514" y="49452"/>
                    <a:pt x="158614" y="49552"/>
                  </a:cubicBezTo>
                  <a:cubicBezTo>
                    <a:pt x="158647" y="49586"/>
                    <a:pt x="158680" y="49619"/>
                    <a:pt x="158747" y="49619"/>
                  </a:cubicBezTo>
                  <a:lnTo>
                    <a:pt x="158847" y="49619"/>
                  </a:lnTo>
                  <a:lnTo>
                    <a:pt x="158847" y="49552"/>
                  </a:lnTo>
                  <a:lnTo>
                    <a:pt x="158814" y="49486"/>
                  </a:lnTo>
                  <a:cubicBezTo>
                    <a:pt x="158814" y="49452"/>
                    <a:pt x="158780" y="49452"/>
                    <a:pt x="158747" y="49419"/>
                  </a:cubicBezTo>
                  <a:cubicBezTo>
                    <a:pt x="158680" y="49386"/>
                    <a:pt x="158680" y="49286"/>
                    <a:pt x="158680" y="49219"/>
                  </a:cubicBezTo>
                  <a:cubicBezTo>
                    <a:pt x="158680" y="49152"/>
                    <a:pt x="158639" y="49119"/>
                    <a:pt x="158597" y="49119"/>
                  </a:cubicBezTo>
                  <a:close/>
                  <a:moveTo>
                    <a:pt x="56103" y="48645"/>
                  </a:moveTo>
                  <a:cubicBezTo>
                    <a:pt x="56093" y="48645"/>
                    <a:pt x="56083" y="48647"/>
                    <a:pt x="56074" y="48652"/>
                  </a:cubicBezTo>
                  <a:cubicBezTo>
                    <a:pt x="55840" y="48752"/>
                    <a:pt x="55774" y="48785"/>
                    <a:pt x="55607" y="48952"/>
                  </a:cubicBezTo>
                  <a:cubicBezTo>
                    <a:pt x="55373" y="49219"/>
                    <a:pt x="55073" y="49286"/>
                    <a:pt x="54706" y="49286"/>
                  </a:cubicBezTo>
                  <a:cubicBezTo>
                    <a:pt x="54614" y="49286"/>
                    <a:pt x="54519" y="49283"/>
                    <a:pt x="54422" y="49283"/>
                  </a:cubicBezTo>
                  <a:cubicBezTo>
                    <a:pt x="54131" y="49283"/>
                    <a:pt x="53831" y="49302"/>
                    <a:pt x="53605" y="49452"/>
                  </a:cubicBezTo>
                  <a:lnTo>
                    <a:pt x="53705" y="49452"/>
                  </a:lnTo>
                  <a:lnTo>
                    <a:pt x="53705" y="49586"/>
                  </a:lnTo>
                  <a:cubicBezTo>
                    <a:pt x="53825" y="49651"/>
                    <a:pt x="53959" y="49677"/>
                    <a:pt x="54097" y="49677"/>
                  </a:cubicBezTo>
                  <a:cubicBezTo>
                    <a:pt x="54384" y="49677"/>
                    <a:pt x="54692" y="49565"/>
                    <a:pt x="54940" y="49452"/>
                  </a:cubicBezTo>
                  <a:cubicBezTo>
                    <a:pt x="55240" y="49319"/>
                    <a:pt x="55540" y="49219"/>
                    <a:pt x="55840" y="49119"/>
                  </a:cubicBezTo>
                  <a:cubicBezTo>
                    <a:pt x="56074" y="49052"/>
                    <a:pt x="56074" y="49052"/>
                    <a:pt x="56207" y="48785"/>
                  </a:cubicBezTo>
                  <a:cubicBezTo>
                    <a:pt x="56236" y="48728"/>
                    <a:pt x="56165" y="48645"/>
                    <a:pt x="56103" y="48645"/>
                  </a:cubicBezTo>
                  <a:close/>
                  <a:moveTo>
                    <a:pt x="132495" y="48952"/>
                  </a:moveTo>
                  <a:cubicBezTo>
                    <a:pt x="132161" y="49085"/>
                    <a:pt x="131895" y="49386"/>
                    <a:pt x="131628" y="49586"/>
                  </a:cubicBezTo>
                  <a:cubicBezTo>
                    <a:pt x="131599" y="49643"/>
                    <a:pt x="131620" y="49726"/>
                    <a:pt x="131691" y="49726"/>
                  </a:cubicBezTo>
                  <a:cubicBezTo>
                    <a:pt x="131702" y="49726"/>
                    <a:pt x="131714" y="49724"/>
                    <a:pt x="131728" y="49719"/>
                  </a:cubicBezTo>
                  <a:cubicBezTo>
                    <a:pt x="131995" y="49486"/>
                    <a:pt x="132295" y="49319"/>
                    <a:pt x="132562" y="49085"/>
                  </a:cubicBezTo>
                  <a:cubicBezTo>
                    <a:pt x="132595" y="49052"/>
                    <a:pt x="132562" y="48952"/>
                    <a:pt x="132495" y="48952"/>
                  </a:cubicBezTo>
                  <a:close/>
                  <a:moveTo>
                    <a:pt x="56160" y="49357"/>
                  </a:moveTo>
                  <a:cubicBezTo>
                    <a:pt x="56145" y="49357"/>
                    <a:pt x="56128" y="49365"/>
                    <a:pt x="56107" y="49386"/>
                  </a:cubicBezTo>
                  <a:cubicBezTo>
                    <a:pt x="56040" y="49486"/>
                    <a:pt x="56007" y="49586"/>
                    <a:pt x="55874" y="49653"/>
                  </a:cubicBezTo>
                  <a:cubicBezTo>
                    <a:pt x="55792" y="49707"/>
                    <a:pt x="55844" y="49761"/>
                    <a:pt x="55902" y="49761"/>
                  </a:cubicBezTo>
                  <a:cubicBezTo>
                    <a:pt x="55915" y="49761"/>
                    <a:pt x="55928" y="49759"/>
                    <a:pt x="55940" y="49753"/>
                  </a:cubicBezTo>
                  <a:cubicBezTo>
                    <a:pt x="56040" y="49653"/>
                    <a:pt x="56174" y="49552"/>
                    <a:pt x="56207" y="49419"/>
                  </a:cubicBezTo>
                  <a:cubicBezTo>
                    <a:pt x="56207" y="49396"/>
                    <a:pt x="56191" y="49357"/>
                    <a:pt x="56160" y="49357"/>
                  </a:cubicBezTo>
                  <a:close/>
                  <a:moveTo>
                    <a:pt x="154344" y="48835"/>
                  </a:moveTo>
                  <a:cubicBezTo>
                    <a:pt x="154261" y="48835"/>
                    <a:pt x="154177" y="48885"/>
                    <a:pt x="154177" y="48985"/>
                  </a:cubicBezTo>
                  <a:cubicBezTo>
                    <a:pt x="154177" y="49219"/>
                    <a:pt x="154177" y="49452"/>
                    <a:pt x="154277" y="49719"/>
                  </a:cubicBezTo>
                  <a:cubicBezTo>
                    <a:pt x="154277" y="49769"/>
                    <a:pt x="154319" y="49794"/>
                    <a:pt x="154365" y="49794"/>
                  </a:cubicBezTo>
                  <a:cubicBezTo>
                    <a:pt x="154411" y="49794"/>
                    <a:pt x="154461" y="49769"/>
                    <a:pt x="154477" y="49719"/>
                  </a:cubicBezTo>
                  <a:cubicBezTo>
                    <a:pt x="154511" y="49452"/>
                    <a:pt x="154511" y="49252"/>
                    <a:pt x="154511" y="48985"/>
                  </a:cubicBezTo>
                  <a:cubicBezTo>
                    <a:pt x="154511" y="48885"/>
                    <a:pt x="154427" y="48835"/>
                    <a:pt x="154344" y="48835"/>
                  </a:cubicBezTo>
                  <a:close/>
                  <a:moveTo>
                    <a:pt x="55774" y="49753"/>
                  </a:moveTo>
                  <a:cubicBezTo>
                    <a:pt x="55707" y="49753"/>
                    <a:pt x="55707" y="49886"/>
                    <a:pt x="55774" y="49919"/>
                  </a:cubicBezTo>
                  <a:cubicBezTo>
                    <a:pt x="55874" y="49919"/>
                    <a:pt x="55874" y="49753"/>
                    <a:pt x="55774" y="49753"/>
                  </a:cubicBezTo>
                  <a:close/>
                  <a:moveTo>
                    <a:pt x="157863" y="49411"/>
                  </a:moveTo>
                  <a:cubicBezTo>
                    <a:pt x="157821" y="49411"/>
                    <a:pt x="157780" y="49436"/>
                    <a:pt x="157780" y="49486"/>
                  </a:cubicBezTo>
                  <a:cubicBezTo>
                    <a:pt x="157780" y="49653"/>
                    <a:pt x="157813" y="49819"/>
                    <a:pt x="157947" y="49919"/>
                  </a:cubicBezTo>
                  <a:cubicBezTo>
                    <a:pt x="158007" y="49949"/>
                    <a:pt x="158073" y="49966"/>
                    <a:pt x="158135" y="49966"/>
                  </a:cubicBezTo>
                  <a:cubicBezTo>
                    <a:pt x="158210" y="49966"/>
                    <a:pt x="158277" y="49941"/>
                    <a:pt x="158313" y="49886"/>
                  </a:cubicBezTo>
                  <a:cubicBezTo>
                    <a:pt x="158347" y="49819"/>
                    <a:pt x="158313" y="49786"/>
                    <a:pt x="158280" y="49786"/>
                  </a:cubicBezTo>
                  <a:cubicBezTo>
                    <a:pt x="158230" y="49786"/>
                    <a:pt x="158188" y="49794"/>
                    <a:pt x="158147" y="49794"/>
                  </a:cubicBezTo>
                  <a:cubicBezTo>
                    <a:pt x="158105" y="49794"/>
                    <a:pt x="158063" y="49786"/>
                    <a:pt x="158013" y="49753"/>
                  </a:cubicBezTo>
                  <a:cubicBezTo>
                    <a:pt x="157980" y="49719"/>
                    <a:pt x="157947" y="49586"/>
                    <a:pt x="157947" y="49486"/>
                  </a:cubicBezTo>
                  <a:cubicBezTo>
                    <a:pt x="157947" y="49436"/>
                    <a:pt x="157905" y="49411"/>
                    <a:pt x="157863" y="49411"/>
                  </a:cubicBezTo>
                  <a:close/>
                  <a:moveTo>
                    <a:pt x="36426" y="46851"/>
                  </a:moveTo>
                  <a:lnTo>
                    <a:pt x="36426" y="46851"/>
                  </a:lnTo>
                  <a:cubicBezTo>
                    <a:pt x="36994" y="47117"/>
                    <a:pt x="37561" y="47284"/>
                    <a:pt x="38094" y="47451"/>
                  </a:cubicBezTo>
                  <a:cubicBezTo>
                    <a:pt x="38094" y="47985"/>
                    <a:pt x="38428" y="48618"/>
                    <a:pt x="38728" y="49052"/>
                  </a:cubicBezTo>
                  <a:cubicBezTo>
                    <a:pt x="38847" y="49219"/>
                    <a:pt x="39289" y="49623"/>
                    <a:pt x="39593" y="49623"/>
                  </a:cubicBezTo>
                  <a:cubicBezTo>
                    <a:pt x="39715" y="49623"/>
                    <a:pt x="39814" y="49558"/>
                    <a:pt x="39862" y="49386"/>
                  </a:cubicBezTo>
                  <a:cubicBezTo>
                    <a:pt x="39862" y="49319"/>
                    <a:pt x="39829" y="49252"/>
                    <a:pt x="39762" y="49252"/>
                  </a:cubicBezTo>
                  <a:cubicBezTo>
                    <a:pt x="39362" y="49085"/>
                    <a:pt x="39095" y="48919"/>
                    <a:pt x="38862" y="48552"/>
                  </a:cubicBezTo>
                  <a:cubicBezTo>
                    <a:pt x="38661" y="48252"/>
                    <a:pt x="38395" y="47885"/>
                    <a:pt x="38328" y="47484"/>
                  </a:cubicBezTo>
                  <a:lnTo>
                    <a:pt x="38328" y="47484"/>
                  </a:lnTo>
                  <a:cubicBezTo>
                    <a:pt x="38595" y="47584"/>
                    <a:pt x="38895" y="47651"/>
                    <a:pt x="39195" y="47718"/>
                  </a:cubicBezTo>
                  <a:cubicBezTo>
                    <a:pt x="39195" y="48285"/>
                    <a:pt x="39529" y="48952"/>
                    <a:pt x="40062" y="49219"/>
                  </a:cubicBezTo>
                  <a:cubicBezTo>
                    <a:pt x="40099" y="49231"/>
                    <a:pt x="40131" y="49239"/>
                    <a:pt x="40162" y="49239"/>
                  </a:cubicBezTo>
                  <a:cubicBezTo>
                    <a:pt x="40216" y="49239"/>
                    <a:pt x="40266" y="49216"/>
                    <a:pt x="40329" y="49152"/>
                  </a:cubicBezTo>
                  <a:lnTo>
                    <a:pt x="40363" y="49085"/>
                  </a:lnTo>
                  <a:cubicBezTo>
                    <a:pt x="40396" y="48985"/>
                    <a:pt x="40363" y="48952"/>
                    <a:pt x="40329" y="48919"/>
                  </a:cubicBezTo>
                  <a:cubicBezTo>
                    <a:pt x="40029" y="48585"/>
                    <a:pt x="39662" y="48252"/>
                    <a:pt x="39529" y="47785"/>
                  </a:cubicBezTo>
                  <a:lnTo>
                    <a:pt x="39529" y="47785"/>
                  </a:lnTo>
                  <a:cubicBezTo>
                    <a:pt x="40066" y="47882"/>
                    <a:pt x="40639" y="47944"/>
                    <a:pt x="41195" y="47944"/>
                  </a:cubicBezTo>
                  <a:cubicBezTo>
                    <a:pt x="41399" y="47944"/>
                    <a:pt x="41600" y="47936"/>
                    <a:pt x="41797" y="47918"/>
                  </a:cubicBezTo>
                  <a:cubicBezTo>
                    <a:pt x="42297" y="47885"/>
                    <a:pt x="42864" y="47651"/>
                    <a:pt x="43298" y="47418"/>
                  </a:cubicBezTo>
                  <a:lnTo>
                    <a:pt x="43298" y="47451"/>
                  </a:lnTo>
                  <a:lnTo>
                    <a:pt x="43231" y="47484"/>
                  </a:lnTo>
                  <a:cubicBezTo>
                    <a:pt x="42931" y="47951"/>
                    <a:pt x="42564" y="48151"/>
                    <a:pt x="42064" y="48385"/>
                  </a:cubicBezTo>
                  <a:cubicBezTo>
                    <a:pt x="42040" y="48393"/>
                    <a:pt x="42015" y="48402"/>
                    <a:pt x="41990" y="48412"/>
                  </a:cubicBezTo>
                  <a:lnTo>
                    <a:pt x="41990" y="48412"/>
                  </a:lnTo>
                  <a:cubicBezTo>
                    <a:pt x="41966" y="48454"/>
                    <a:pt x="41924" y="48485"/>
                    <a:pt x="41864" y="48485"/>
                  </a:cubicBezTo>
                  <a:cubicBezTo>
                    <a:pt x="41848" y="48489"/>
                    <a:pt x="41833" y="48491"/>
                    <a:pt x="41819" y="48492"/>
                  </a:cubicBezTo>
                  <a:lnTo>
                    <a:pt x="41819" y="48492"/>
                  </a:lnTo>
                  <a:cubicBezTo>
                    <a:pt x="41876" y="48461"/>
                    <a:pt x="41934" y="48434"/>
                    <a:pt x="41990" y="48412"/>
                  </a:cubicBezTo>
                  <a:lnTo>
                    <a:pt x="41990" y="48412"/>
                  </a:lnTo>
                  <a:cubicBezTo>
                    <a:pt x="42045" y="48314"/>
                    <a:pt x="42003" y="48151"/>
                    <a:pt x="41864" y="48151"/>
                  </a:cubicBezTo>
                  <a:cubicBezTo>
                    <a:pt x="41617" y="48151"/>
                    <a:pt x="41598" y="48493"/>
                    <a:pt x="41807" y="48493"/>
                  </a:cubicBezTo>
                  <a:cubicBezTo>
                    <a:pt x="41811" y="48493"/>
                    <a:pt x="41815" y="48492"/>
                    <a:pt x="41819" y="48492"/>
                  </a:cubicBezTo>
                  <a:lnTo>
                    <a:pt x="41819" y="48492"/>
                  </a:lnTo>
                  <a:cubicBezTo>
                    <a:pt x="41691" y="48561"/>
                    <a:pt x="41565" y="48650"/>
                    <a:pt x="41463" y="48752"/>
                  </a:cubicBezTo>
                  <a:cubicBezTo>
                    <a:pt x="41363" y="48885"/>
                    <a:pt x="41297" y="48985"/>
                    <a:pt x="41263" y="49119"/>
                  </a:cubicBezTo>
                  <a:cubicBezTo>
                    <a:pt x="41228" y="49114"/>
                    <a:pt x="41190" y="49111"/>
                    <a:pt x="41151" y="49111"/>
                  </a:cubicBezTo>
                  <a:cubicBezTo>
                    <a:pt x="40673" y="49111"/>
                    <a:pt x="39945" y="49465"/>
                    <a:pt x="39729" y="49619"/>
                  </a:cubicBezTo>
                  <a:cubicBezTo>
                    <a:pt x="39595" y="49719"/>
                    <a:pt x="39529" y="49753"/>
                    <a:pt x="39395" y="49819"/>
                  </a:cubicBezTo>
                  <a:cubicBezTo>
                    <a:pt x="39062" y="49552"/>
                    <a:pt x="38695" y="49286"/>
                    <a:pt x="38361" y="48952"/>
                  </a:cubicBezTo>
                  <a:cubicBezTo>
                    <a:pt x="38128" y="48752"/>
                    <a:pt x="37961" y="48585"/>
                    <a:pt x="37861" y="48318"/>
                  </a:cubicBezTo>
                  <a:cubicBezTo>
                    <a:pt x="37694" y="48085"/>
                    <a:pt x="37694" y="47818"/>
                    <a:pt x="37561" y="47551"/>
                  </a:cubicBezTo>
                  <a:cubicBezTo>
                    <a:pt x="37544" y="47518"/>
                    <a:pt x="37519" y="47501"/>
                    <a:pt x="37494" y="47501"/>
                  </a:cubicBezTo>
                  <a:cubicBezTo>
                    <a:pt x="37469" y="47501"/>
                    <a:pt x="37444" y="47518"/>
                    <a:pt x="37427" y="47551"/>
                  </a:cubicBezTo>
                  <a:cubicBezTo>
                    <a:pt x="37327" y="48085"/>
                    <a:pt x="37727" y="48652"/>
                    <a:pt x="38028" y="48952"/>
                  </a:cubicBezTo>
                  <a:cubicBezTo>
                    <a:pt x="38395" y="49319"/>
                    <a:pt x="38895" y="49619"/>
                    <a:pt x="39362" y="49919"/>
                  </a:cubicBezTo>
                  <a:cubicBezTo>
                    <a:pt x="39262" y="49953"/>
                    <a:pt x="39195" y="50053"/>
                    <a:pt x="39162" y="50086"/>
                  </a:cubicBezTo>
                  <a:cubicBezTo>
                    <a:pt x="38928" y="49919"/>
                    <a:pt x="38595" y="49886"/>
                    <a:pt x="38361" y="49753"/>
                  </a:cubicBezTo>
                  <a:cubicBezTo>
                    <a:pt x="37994" y="49519"/>
                    <a:pt x="37694" y="49252"/>
                    <a:pt x="37394" y="48919"/>
                  </a:cubicBezTo>
                  <a:cubicBezTo>
                    <a:pt x="36893" y="48318"/>
                    <a:pt x="36493" y="47651"/>
                    <a:pt x="36426" y="46851"/>
                  </a:cubicBezTo>
                  <a:close/>
                  <a:moveTo>
                    <a:pt x="88018" y="49648"/>
                  </a:moveTo>
                  <a:cubicBezTo>
                    <a:pt x="87982" y="49648"/>
                    <a:pt x="87945" y="49673"/>
                    <a:pt x="87930" y="49719"/>
                  </a:cubicBezTo>
                  <a:cubicBezTo>
                    <a:pt x="87897" y="49786"/>
                    <a:pt x="87830" y="49886"/>
                    <a:pt x="87763" y="49919"/>
                  </a:cubicBezTo>
                  <a:cubicBezTo>
                    <a:pt x="87730" y="49953"/>
                    <a:pt x="87696" y="50019"/>
                    <a:pt x="87730" y="50086"/>
                  </a:cubicBezTo>
                  <a:cubicBezTo>
                    <a:pt x="87763" y="50120"/>
                    <a:pt x="87863" y="50120"/>
                    <a:pt x="87897" y="50120"/>
                  </a:cubicBezTo>
                  <a:cubicBezTo>
                    <a:pt x="88030" y="50053"/>
                    <a:pt x="88097" y="49919"/>
                    <a:pt x="88097" y="49753"/>
                  </a:cubicBezTo>
                  <a:cubicBezTo>
                    <a:pt x="88097" y="49681"/>
                    <a:pt x="88058" y="49648"/>
                    <a:pt x="88018" y="49648"/>
                  </a:cubicBezTo>
                  <a:close/>
                  <a:moveTo>
                    <a:pt x="157368" y="49742"/>
                  </a:moveTo>
                  <a:cubicBezTo>
                    <a:pt x="157324" y="49742"/>
                    <a:pt x="157279" y="49781"/>
                    <a:pt x="157279" y="49819"/>
                  </a:cubicBezTo>
                  <a:cubicBezTo>
                    <a:pt x="157279" y="49953"/>
                    <a:pt x="157313" y="50019"/>
                    <a:pt x="157413" y="50120"/>
                  </a:cubicBezTo>
                  <a:cubicBezTo>
                    <a:pt x="157450" y="50175"/>
                    <a:pt x="157507" y="50199"/>
                    <a:pt x="157561" y="50199"/>
                  </a:cubicBezTo>
                  <a:cubicBezTo>
                    <a:pt x="157606" y="50199"/>
                    <a:pt x="157650" y="50183"/>
                    <a:pt x="157680" y="50153"/>
                  </a:cubicBezTo>
                  <a:lnTo>
                    <a:pt x="157680" y="50086"/>
                  </a:lnTo>
                  <a:cubicBezTo>
                    <a:pt x="157646" y="50053"/>
                    <a:pt x="157580" y="50053"/>
                    <a:pt x="157513" y="49986"/>
                  </a:cubicBezTo>
                  <a:cubicBezTo>
                    <a:pt x="157480" y="49953"/>
                    <a:pt x="157446" y="49919"/>
                    <a:pt x="157446" y="49819"/>
                  </a:cubicBezTo>
                  <a:cubicBezTo>
                    <a:pt x="157432" y="49763"/>
                    <a:pt x="157400" y="49742"/>
                    <a:pt x="157368" y="49742"/>
                  </a:cubicBezTo>
                  <a:close/>
                  <a:moveTo>
                    <a:pt x="153476" y="48891"/>
                  </a:moveTo>
                  <a:cubicBezTo>
                    <a:pt x="153378" y="48891"/>
                    <a:pt x="153269" y="48963"/>
                    <a:pt x="153310" y="49085"/>
                  </a:cubicBezTo>
                  <a:cubicBezTo>
                    <a:pt x="153343" y="49286"/>
                    <a:pt x="153443" y="49452"/>
                    <a:pt x="153477" y="49653"/>
                  </a:cubicBezTo>
                  <a:cubicBezTo>
                    <a:pt x="153510" y="49886"/>
                    <a:pt x="153510" y="50053"/>
                    <a:pt x="153643" y="50153"/>
                  </a:cubicBezTo>
                  <a:cubicBezTo>
                    <a:pt x="153657" y="50195"/>
                    <a:pt x="153683" y="50213"/>
                    <a:pt x="153711" y="50213"/>
                  </a:cubicBezTo>
                  <a:cubicBezTo>
                    <a:pt x="153749" y="50213"/>
                    <a:pt x="153791" y="50178"/>
                    <a:pt x="153810" y="50120"/>
                  </a:cubicBezTo>
                  <a:cubicBezTo>
                    <a:pt x="153910" y="49953"/>
                    <a:pt x="153810" y="49786"/>
                    <a:pt x="153777" y="49619"/>
                  </a:cubicBezTo>
                  <a:cubicBezTo>
                    <a:pt x="153677" y="49419"/>
                    <a:pt x="153643" y="49252"/>
                    <a:pt x="153610" y="48985"/>
                  </a:cubicBezTo>
                  <a:cubicBezTo>
                    <a:pt x="153597" y="48920"/>
                    <a:pt x="153539" y="48891"/>
                    <a:pt x="153476" y="48891"/>
                  </a:cubicBezTo>
                  <a:close/>
                  <a:moveTo>
                    <a:pt x="116234" y="48354"/>
                  </a:moveTo>
                  <a:cubicBezTo>
                    <a:pt x="116208" y="48354"/>
                    <a:pt x="116179" y="48363"/>
                    <a:pt x="116150" y="48385"/>
                  </a:cubicBezTo>
                  <a:cubicBezTo>
                    <a:pt x="115550" y="48752"/>
                    <a:pt x="114916" y="49085"/>
                    <a:pt x="114249" y="49386"/>
                  </a:cubicBezTo>
                  <a:cubicBezTo>
                    <a:pt x="113481" y="49719"/>
                    <a:pt x="112714" y="49819"/>
                    <a:pt x="111947" y="50120"/>
                  </a:cubicBezTo>
                  <a:cubicBezTo>
                    <a:pt x="111880" y="50153"/>
                    <a:pt x="111914" y="50220"/>
                    <a:pt x="111947" y="50220"/>
                  </a:cubicBezTo>
                  <a:cubicBezTo>
                    <a:pt x="112781" y="50053"/>
                    <a:pt x="113648" y="49753"/>
                    <a:pt x="114449" y="49486"/>
                  </a:cubicBezTo>
                  <a:cubicBezTo>
                    <a:pt x="115116" y="49252"/>
                    <a:pt x="115750" y="48985"/>
                    <a:pt x="116283" y="48552"/>
                  </a:cubicBezTo>
                  <a:cubicBezTo>
                    <a:pt x="116388" y="48473"/>
                    <a:pt x="116329" y="48354"/>
                    <a:pt x="116234" y="48354"/>
                  </a:cubicBezTo>
                  <a:close/>
                  <a:moveTo>
                    <a:pt x="115483" y="49593"/>
                  </a:moveTo>
                  <a:cubicBezTo>
                    <a:pt x="115363" y="49593"/>
                    <a:pt x="115247" y="49655"/>
                    <a:pt x="115149" y="49753"/>
                  </a:cubicBezTo>
                  <a:cubicBezTo>
                    <a:pt x="114983" y="49919"/>
                    <a:pt x="114816" y="49986"/>
                    <a:pt x="114649" y="50120"/>
                  </a:cubicBezTo>
                  <a:cubicBezTo>
                    <a:pt x="114590" y="50149"/>
                    <a:pt x="114636" y="50258"/>
                    <a:pt x="114694" y="50258"/>
                  </a:cubicBezTo>
                  <a:cubicBezTo>
                    <a:pt x="114701" y="50258"/>
                    <a:pt x="114708" y="50257"/>
                    <a:pt x="114716" y="50253"/>
                  </a:cubicBezTo>
                  <a:cubicBezTo>
                    <a:pt x="114882" y="50153"/>
                    <a:pt x="114983" y="50053"/>
                    <a:pt x="115216" y="49986"/>
                  </a:cubicBezTo>
                  <a:cubicBezTo>
                    <a:pt x="115383" y="49953"/>
                    <a:pt x="115550" y="49953"/>
                    <a:pt x="115650" y="49819"/>
                  </a:cubicBezTo>
                  <a:cubicBezTo>
                    <a:pt x="115750" y="49753"/>
                    <a:pt x="115716" y="49653"/>
                    <a:pt x="115616" y="49619"/>
                  </a:cubicBezTo>
                  <a:cubicBezTo>
                    <a:pt x="115572" y="49601"/>
                    <a:pt x="115527" y="49593"/>
                    <a:pt x="115483" y="49593"/>
                  </a:cubicBezTo>
                  <a:close/>
                  <a:moveTo>
                    <a:pt x="137832" y="50220"/>
                  </a:moveTo>
                  <a:cubicBezTo>
                    <a:pt x="137799" y="50220"/>
                    <a:pt x="137732" y="50286"/>
                    <a:pt x="137799" y="50320"/>
                  </a:cubicBezTo>
                  <a:cubicBezTo>
                    <a:pt x="137804" y="50324"/>
                    <a:pt x="137809" y="50326"/>
                    <a:pt x="137816" y="50326"/>
                  </a:cubicBezTo>
                  <a:cubicBezTo>
                    <a:pt x="137856" y="50326"/>
                    <a:pt x="137918" y="50248"/>
                    <a:pt x="137832" y="50220"/>
                  </a:cubicBezTo>
                  <a:close/>
                  <a:moveTo>
                    <a:pt x="156512" y="49986"/>
                  </a:moveTo>
                  <a:cubicBezTo>
                    <a:pt x="156462" y="49986"/>
                    <a:pt x="156412" y="50019"/>
                    <a:pt x="156412" y="50086"/>
                  </a:cubicBezTo>
                  <a:cubicBezTo>
                    <a:pt x="156412" y="50253"/>
                    <a:pt x="156412" y="50353"/>
                    <a:pt x="156512" y="50486"/>
                  </a:cubicBezTo>
                  <a:cubicBezTo>
                    <a:pt x="156577" y="50552"/>
                    <a:pt x="156685" y="50603"/>
                    <a:pt x="156780" y="50603"/>
                  </a:cubicBezTo>
                  <a:cubicBezTo>
                    <a:pt x="156831" y="50603"/>
                    <a:pt x="156878" y="50588"/>
                    <a:pt x="156912" y="50553"/>
                  </a:cubicBezTo>
                  <a:lnTo>
                    <a:pt x="156912" y="50453"/>
                  </a:lnTo>
                  <a:cubicBezTo>
                    <a:pt x="156846" y="50420"/>
                    <a:pt x="156746" y="50420"/>
                    <a:pt x="156679" y="50353"/>
                  </a:cubicBezTo>
                  <a:cubicBezTo>
                    <a:pt x="156612" y="50286"/>
                    <a:pt x="156612" y="50153"/>
                    <a:pt x="156612" y="50086"/>
                  </a:cubicBezTo>
                  <a:cubicBezTo>
                    <a:pt x="156612" y="50019"/>
                    <a:pt x="156562" y="49986"/>
                    <a:pt x="156512" y="49986"/>
                  </a:cubicBezTo>
                  <a:close/>
                  <a:moveTo>
                    <a:pt x="47182" y="48099"/>
                  </a:moveTo>
                  <a:cubicBezTo>
                    <a:pt x="47068" y="48099"/>
                    <a:pt x="46930" y="48289"/>
                    <a:pt x="47034" y="48418"/>
                  </a:cubicBezTo>
                  <a:cubicBezTo>
                    <a:pt x="48068" y="49753"/>
                    <a:pt x="49803" y="49719"/>
                    <a:pt x="51437" y="49986"/>
                  </a:cubicBezTo>
                  <a:cubicBezTo>
                    <a:pt x="52178" y="50160"/>
                    <a:pt x="53232" y="50619"/>
                    <a:pt x="54143" y="50619"/>
                  </a:cubicBezTo>
                  <a:cubicBezTo>
                    <a:pt x="54627" y="50619"/>
                    <a:pt x="55071" y="50490"/>
                    <a:pt x="55407" y="50120"/>
                  </a:cubicBezTo>
                  <a:cubicBezTo>
                    <a:pt x="55436" y="50033"/>
                    <a:pt x="55414" y="49946"/>
                    <a:pt x="55322" y="49946"/>
                  </a:cubicBezTo>
                  <a:cubicBezTo>
                    <a:pt x="55307" y="49946"/>
                    <a:pt x="55291" y="49948"/>
                    <a:pt x="55273" y="49953"/>
                  </a:cubicBezTo>
                  <a:cubicBezTo>
                    <a:pt x="54919" y="50074"/>
                    <a:pt x="54583" y="50121"/>
                    <a:pt x="54256" y="50121"/>
                  </a:cubicBezTo>
                  <a:cubicBezTo>
                    <a:pt x="53320" y="50121"/>
                    <a:pt x="52459" y="49734"/>
                    <a:pt x="51471" y="49586"/>
                  </a:cubicBezTo>
                  <a:cubicBezTo>
                    <a:pt x="50036" y="49319"/>
                    <a:pt x="48335" y="49452"/>
                    <a:pt x="47268" y="48151"/>
                  </a:cubicBezTo>
                  <a:cubicBezTo>
                    <a:pt x="47245" y="48114"/>
                    <a:pt x="47215" y="48099"/>
                    <a:pt x="47182" y="48099"/>
                  </a:cubicBezTo>
                  <a:close/>
                  <a:moveTo>
                    <a:pt x="92888" y="50186"/>
                  </a:moveTo>
                  <a:cubicBezTo>
                    <a:pt x="92833" y="50186"/>
                    <a:pt x="92783" y="50220"/>
                    <a:pt x="92767" y="50286"/>
                  </a:cubicBezTo>
                  <a:cubicBezTo>
                    <a:pt x="92733" y="50320"/>
                    <a:pt x="92733" y="50420"/>
                    <a:pt x="92733" y="50453"/>
                  </a:cubicBezTo>
                  <a:cubicBezTo>
                    <a:pt x="92733" y="50486"/>
                    <a:pt x="92733" y="50520"/>
                    <a:pt x="92767" y="50587"/>
                  </a:cubicBezTo>
                  <a:cubicBezTo>
                    <a:pt x="92800" y="50587"/>
                    <a:pt x="92867" y="50620"/>
                    <a:pt x="92933" y="50620"/>
                  </a:cubicBezTo>
                  <a:cubicBezTo>
                    <a:pt x="92933" y="50620"/>
                    <a:pt x="92967" y="50620"/>
                    <a:pt x="93034" y="50587"/>
                  </a:cubicBezTo>
                  <a:cubicBezTo>
                    <a:pt x="93067" y="50520"/>
                    <a:pt x="93067" y="50486"/>
                    <a:pt x="93067" y="50453"/>
                  </a:cubicBezTo>
                  <a:cubicBezTo>
                    <a:pt x="93034" y="50420"/>
                    <a:pt x="93034" y="50320"/>
                    <a:pt x="93034" y="50286"/>
                  </a:cubicBezTo>
                  <a:cubicBezTo>
                    <a:pt x="93000" y="50220"/>
                    <a:pt x="92942" y="50186"/>
                    <a:pt x="92888" y="50186"/>
                  </a:cubicBezTo>
                  <a:close/>
                  <a:moveTo>
                    <a:pt x="117117" y="50086"/>
                  </a:moveTo>
                  <a:cubicBezTo>
                    <a:pt x="116817" y="50253"/>
                    <a:pt x="116617" y="50420"/>
                    <a:pt x="116283" y="50486"/>
                  </a:cubicBezTo>
                  <a:cubicBezTo>
                    <a:pt x="116183" y="50486"/>
                    <a:pt x="116250" y="50620"/>
                    <a:pt x="116317" y="50620"/>
                  </a:cubicBezTo>
                  <a:cubicBezTo>
                    <a:pt x="116617" y="50553"/>
                    <a:pt x="116984" y="50386"/>
                    <a:pt x="117151" y="50120"/>
                  </a:cubicBezTo>
                  <a:lnTo>
                    <a:pt x="117117" y="50086"/>
                  </a:lnTo>
                  <a:close/>
                  <a:moveTo>
                    <a:pt x="35759" y="46550"/>
                  </a:moveTo>
                  <a:cubicBezTo>
                    <a:pt x="35893" y="46617"/>
                    <a:pt x="36060" y="46650"/>
                    <a:pt x="36193" y="46750"/>
                  </a:cubicBezTo>
                  <a:cubicBezTo>
                    <a:pt x="35993" y="47551"/>
                    <a:pt x="36560" y="48485"/>
                    <a:pt x="37027" y="49052"/>
                  </a:cubicBezTo>
                  <a:cubicBezTo>
                    <a:pt x="37327" y="49419"/>
                    <a:pt x="38194" y="50453"/>
                    <a:pt x="38862" y="50453"/>
                  </a:cubicBezTo>
                  <a:cubicBezTo>
                    <a:pt x="38862" y="50486"/>
                    <a:pt x="38828" y="50486"/>
                    <a:pt x="38828" y="50520"/>
                  </a:cubicBezTo>
                  <a:cubicBezTo>
                    <a:pt x="38828" y="50587"/>
                    <a:pt x="38761" y="50620"/>
                    <a:pt x="38761" y="50653"/>
                  </a:cubicBezTo>
                  <a:lnTo>
                    <a:pt x="38528" y="50653"/>
                  </a:lnTo>
                  <a:cubicBezTo>
                    <a:pt x="38528" y="50653"/>
                    <a:pt x="38528" y="50620"/>
                    <a:pt x="38495" y="50587"/>
                  </a:cubicBezTo>
                  <a:cubicBezTo>
                    <a:pt x="37928" y="50153"/>
                    <a:pt x="37327" y="49786"/>
                    <a:pt x="36827" y="49252"/>
                  </a:cubicBezTo>
                  <a:cubicBezTo>
                    <a:pt x="36093" y="48452"/>
                    <a:pt x="36093" y="47551"/>
                    <a:pt x="35759" y="46584"/>
                  </a:cubicBezTo>
                  <a:lnTo>
                    <a:pt x="35759" y="46550"/>
                  </a:lnTo>
                  <a:close/>
                  <a:moveTo>
                    <a:pt x="152678" y="48312"/>
                  </a:moveTo>
                  <a:cubicBezTo>
                    <a:pt x="152608" y="48312"/>
                    <a:pt x="152535" y="48369"/>
                    <a:pt x="152576" y="48452"/>
                  </a:cubicBezTo>
                  <a:cubicBezTo>
                    <a:pt x="152743" y="49152"/>
                    <a:pt x="152609" y="49819"/>
                    <a:pt x="152576" y="50587"/>
                  </a:cubicBezTo>
                  <a:cubicBezTo>
                    <a:pt x="152576" y="50629"/>
                    <a:pt x="152643" y="50671"/>
                    <a:pt x="152700" y="50671"/>
                  </a:cubicBezTo>
                  <a:cubicBezTo>
                    <a:pt x="152734" y="50671"/>
                    <a:pt x="152764" y="50657"/>
                    <a:pt x="152776" y="50620"/>
                  </a:cubicBezTo>
                  <a:cubicBezTo>
                    <a:pt x="153110" y="49986"/>
                    <a:pt x="152943" y="49052"/>
                    <a:pt x="152776" y="48385"/>
                  </a:cubicBezTo>
                  <a:cubicBezTo>
                    <a:pt x="152763" y="48334"/>
                    <a:pt x="152722" y="48312"/>
                    <a:pt x="152678" y="48312"/>
                  </a:cubicBezTo>
                  <a:close/>
                  <a:moveTo>
                    <a:pt x="120848" y="36236"/>
                  </a:moveTo>
                  <a:cubicBezTo>
                    <a:pt x="121672" y="36236"/>
                    <a:pt x="122577" y="36723"/>
                    <a:pt x="123222" y="37110"/>
                  </a:cubicBezTo>
                  <a:cubicBezTo>
                    <a:pt x="123589" y="37310"/>
                    <a:pt x="123889" y="37644"/>
                    <a:pt x="124289" y="37811"/>
                  </a:cubicBezTo>
                  <a:lnTo>
                    <a:pt x="124656" y="37944"/>
                  </a:lnTo>
                  <a:cubicBezTo>
                    <a:pt x="125223" y="38378"/>
                    <a:pt x="125724" y="38778"/>
                    <a:pt x="126257" y="39145"/>
                  </a:cubicBezTo>
                  <a:cubicBezTo>
                    <a:pt x="127625" y="40212"/>
                    <a:pt x="129093" y="41113"/>
                    <a:pt x="130494" y="42114"/>
                  </a:cubicBezTo>
                  <a:cubicBezTo>
                    <a:pt x="130794" y="42314"/>
                    <a:pt x="131061" y="42581"/>
                    <a:pt x="131328" y="42814"/>
                  </a:cubicBezTo>
                  <a:cubicBezTo>
                    <a:pt x="131328" y="42881"/>
                    <a:pt x="131294" y="42914"/>
                    <a:pt x="131328" y="42981"/>
                  </a:cubicBezTo>
                  <a:cubicBezTo>
                    <a:pt x="131461" y="43315"/>
                    <a:pt x="131461" y="43615"/>
                    <a:pt x="131328" y="43948"/>
                  </a:cubicBezTo>
                  <a:cubicBezTo>
                    <a:pt x="130961" y="44282"/>
                    <a:pt x="130627" y="44582"/>
                    <a:pt x="130260" y="44916"/>
                  </a:cubicBezTo>
                  <a:cubicBezTo>
                    <a:pt x="130160" y="44949"/>
                    <a:pt x="130093" y="45049"/>
                    <a:pt x="129993" y="45083"/>
                  </a:cubicBezTo>
                  <a:cubicBezTo>
                    <a:pt x="128826" y="45883"/>
                    <a:pt x="127725" y="46717"/>
                    <a:pt x="126557" y="47484"/>
                  </a:cubicBezTo>
                  <a:cubicBezTo>
                    <a:pt x="125557" y="48218"/>
                    <a:pt x="124456" y="48885"/>
                    <a:pt x="123555" y="49653"/>
                  </a:cubicBezTo>
                  <a:cubicBezTo>
                    <a:pt x="123288" y="49886"/>
                    <a:pt x="123055" y="50086"/>
                    <a:pt x="122755" y="50286"/>
                  </a:cubicBezTo>
                  <a:cubicBezTo>
                    <a:pt x="122621" y="50320"/>
                    <a:pt x="122488" y="50386"/>
                    <a:pt x="122421" y="50420"/>
                  </a:cubicBezTo>
                  <a:cubicBezTo>
                    <a:pt x="121821" y="50587"/>
                    <a:pt x="121387" y="50620"/>
                    <a:pt x="120953" y="50753"/>
                  </a:cubicBezTo>
                  <a:cubicBezTo>
                    <a:pt x="120787" y="50653"/>
                    <a:pt x="120653" y="50553"/>
                    <a:pt x="120486" y="50386"/>
                  </a:cubicBezTo>
                  <a:cubicBezTo>
                    <a:pt x="119753" y="49419"/>
                    <a:pt x="119252" y="48218"/>
                    <a:pt x="118618" y="47151"/>
                  </a:cubicBezTo>
                  <a:cubicBezTo>
                    <a:pt x="117951" y="46283"/>
                    <a:pt x="117384" y="45416"/>
                    <a:pt x="116784" y="44582"/>
                  </a:cubicBezTo>
                  <a:cubicBezTo>
                    <a:pt x="116317" y="43915"/>
                    <a:pt x="115883" y="43215"/>
                    <a:pt x="115616" y="42414"/>
                  </a:cubicBezTo>
                  <a:lnTo>
                    <a:pt x="115616" y="42281"/>
                  </a:lnTo>
                  <a:cubicBezTo>
                    <a:pt x="115583" y="42214"/>
                    <a:pt x="115583" y="42114"/>
                    <a:pt x="115550" y="42080"/>
                  </a:cubicBezTo>
                  <a:cubicBezTo>
                    <a:pt x="115283" y="40946"/>
                    <a:pt x="115750" y="40112"/>
                    <a:pt x="116550" y="39312"/>
                  </a:cubicBezTo>
                  <a:cubicBezTo>
                    <a:pt x="117451" y="38444"/>
                    <a:pt x="118552" y="37777"/>
                    <a:pt x="119486" y="36943"/>
                  </a:cubicBezTo>
                  <a:cubicBezTo>
                    <a:pt x="119653" y="36810"/>
                    <a:pt x="119886" y="36576"/>
                    <a:pt x="120153" y="36376"/>
                  </a:cubicBezTo>
                  <a:cubicBezTo>
                    <a:pt x="120372" y="36278"/>
                    <a:pt x="120607" y="36236"/>
                    <a:pt x="120848" y="36236"/>
                  </a:cubicBezTo>
                  <a:close/>
                  <a:moveTo>
                    <a:pt x="141196" y="49884"/>
                  </a:moveTo>
                  <a:cubicBezTo>
                    <a:pt x="141128" y="49884"/>
                    <a:pt x="141085" y="49978"/>
                    <a:pt x="141135" y="50053"/>
                  </a:cubicBezTo>
                  <a:cubicBezTo>
                    <a:pt x="141501" y="50453"/>
                    <a:pt x="142235" y="50753"/>
                    <a:pt x="142769" y="50753"/>
                  </a:cubicBezTo>
                  <a:cubicBezTo>
                    <a:pt x="142802" y="50753"/>
                    <a:pt x="142802" y="50653"/>
                    <a:pt x="142802" y="50653"/>
                  </a:cubicBezTo>
                  <a:cubicBezTo>
                    <a:pt x="142402" y="50253"/>
                    <a:pt x="141735" y="50286"/>
                    <a:pt x="141268" y="49919"/>
                  </a:cubicBezTo>
                  <a:cubicBezTo>
                    <a:pt x="141243" y="49894"/>
                    <a:pt x="141218" y="49884"/>
                    <a:pt x="141196" y="49884"/>
                  </a:cubicBezTo>
                  <a:close/>
                  <a:moveTo>
                    <a:pt x="57375" y="49419"/>
                  </a:moveTo>
                  <a:cubicBezTo>
                    <a:pt x="57208" y="49586"/>
                    <a:pt x="57141" y="49786"/>
                    <a:pt x="57041" y="49986"/>
                  </a:cubicBezTo>
                  <a:cubicBezTo>
                    <a:pt x="56908" y="50253"/>
                    <a:pt x="56741" y="50453"/>
                    <a:pt x="56574" y="50653"/>
                  </a:cubicBezTo>
                  <a:cubicBezTo>
                    <a:pt x="56497" y="50731"/>
                    <a:pt x="56559" y="50808"/>
                    <a:pt x="56638" y="50808"/>
                  </a:cubicBezTo>
                  <a:cubicBezTo>
                    <a:pt x="56661" y="50808"/>
                    <a:pt x="56685" y="50802"/>
                    <a:pt x="56708" y="50787"/>
                  </a:cubicBezTo>
                  <a:cubicBezTo>
                    <a:pt x="57008" y="50486"/>
                    <a:pt x="57575" y="49953"/>
                    <a:pt x="57441" y="49452"/>
                  </a:cubicBezTo>
                  <a:lnTo>
                    <a:pt x="57375" y="49419"/>
                  </a:lnTo>
                  <a:close/>
                  <a:moveTo>
                    <a:pt x="151367" y="46646"/>
                  </a:moveTo>
                  <a:cubicBezTo>
                    <a:pt x="151323" y="46646"/>
                    <a:pt x="151275" y="46679"/>
                    <a:pt x="151275" y="46750"/>
                  </a:cubicBezTo>
                  <a:cubicBezTo>
                    <a:pt x="151442" y="48118"/>
                    <a:pt x="151976" y="49386"/>
                    <a:pt x="151909" y="50787"/>
                  </a:cubicBezTo>
                  <a:cubicBezTo>
                    <a:pt x="151909" y="50803"/>
                    <a:pt x="151926" y="50812"/>
                    <a:pt x="151942" y="50812"/>
                  </a:cubicBezTo>
                  <a:cubicBezTo>
                    <a:pt x="151959" y="50812"/>
                    <a:pt x="151976" y="50803"/>
                    <a:pt x="151976" y="50787"/>
                  </a:cubicBezTo>
                  <a:cubicBezTo>
                    <a:pt x="152443" y="49319"/>
                    <a:pt x="151809" y="48085"/>
                    <a:pt x="151442" y="46717"/>
                  </a:cubicBezTo>
                  <a:cubicBezTo>
                    <a:pt x="151442" y="46671"/>
                    <a:pt x="151406" y="46646"/>
                    <a:pt x="151367" y="46646"/>
                  </a:cubicBezTo>
                  <a:close/>
                  <a:moveTo>
                    <a:pt x="149073" y="48319"/>
                  </a:moveTo>
                  <a:cubicBezTo>
                    <a:pt x="149013" y="48319"/>
                    <a:pt x="148954" y="48374"/>
                    <a:pt x="148973" y="48452"/>
                  </a:cubicBezTo>
                  <a:cubicBezTo>
                    <a:pt x="149240" y="49252"/>
                    <a:pt x="149307" y="49986"/>
                    <a:pt x="149407" y="50787"/>
                  </a:cubicBezTo>
                  <a:cubicBezTo>
                    <a:pt x="149407" y="50837"/>
                    <a:pt x="149432" y="50862"/>
                    <a:pt x="149457" y="50862"/>
                  </a:cubicBezTo>
                  <a:cubicBezTo>
                    <a:pt x="149482" y="50862"/>
                    <a:pt x="149507" y="50837"/>
                    <a:pt x="149507" y="50787"/>
                  </a:cubicBezTo>
                  <a:cubicBezTo>
                    <a:pt x="149641" y="49986"/>
                    <a:pt x="149440" y="49152"/>
                    <a:pt x="149174" y="48418"/>
                  </a:cubicBezTo>
                  <a:cubicBezTo>
                    <a:pt x="149160" y="48348"/>
                    <a:pt x="149116" y="48319"/>
                    <a:pt x="149073" y="48319"/>
                  </a:cubicBezTo>
                  <a:close/>
                  <a:moveTo>
                    <a:pt x="149807" y="47666"/>
                  </a:moveTo>
                  <a:cubicBezTo>
                    <a:pt x="149744" y="47666"/>
                    <a:pt x="149689" y="47710"/>
                    <a:pt x="149707" y="47785"/>
                  </a:cubicBezTo>
                  <a:cubicBezTo>
                    <a:pt x="150108" y="48819"/>
                    <a:pt x="150174" y="49786"/>
                    <a:pt x="150074" y="50887"/>
                  </a:cubicBezTo>
                  <a:cubicBezTo>
                    <a:pt x="150074" y="50903"/>
                    <a:pt x="150091" y="50912"/>
                    <a:pt x="150112" y="50912"/>
                  </a:cubicBezTo>
                  <a:cubicBezTo>
                    <a:pt x="150133" y="50912"/>
                    <a:pt x="150158" y="50903"/>
                    <a:pt x="150174" y="50887"/>
                  </a:cubicBezTo>
                  <a:cubicBezTo>
                    <a:pt x="150608" y="49819"/>
                    <a:pt x="150308" y="48785"/>
                    <a:pt x="149941" y="47751"/>
                  </a:cubicBezTo>
                  <a:cubicBezTo>
                    <a:pt x="149912" y="47693"/>
                    <a:pt x="149857" y="47666"/>
                    <a:pt x="149807" y="47666"/>
                  </a:cubicBezTo>
                  <a:close/>
                  <a:moveTo>
                    <a:pt x="109833" y="50346"/>
                  </a:moveTo>
                  <a:cubicBezTo>
                    <a:pt x="109816" y="50346"/>
                    <a:pt x="109798" y="50348"/>
                    <a:pt x="109779" y="50353"/>
                  </a:cubicBezTo>
                  <a:cubicBezTo>
                    <a:pt x="109412" y="50453"/>
                    <a:pt x="109078" y="50620"/>
                    <a:pt x="108845" y="50920"/>
                  </a:cubicBezTo>
                  <a:cubicBezTo>
                    <a:pt x="108811" y="50953"/>
                    <a:pt x="108845" y="50987"/>
                    <a:pt x="108912" y="50987"/>
                  </a:cubicBezTo>
                  <a:cubicBezTo>
                    <a:pt x="109245" y="50987"/>
                    <a:pt x="109512" y="50820"/>
                    <a:pt x="109879" y="50787"/>
                  </a:cubicBezTo>
                  <a:cubicBezTo>
                    <a:pt x="110127" y="50725"/>
                    <a:pt x="110058" y="50346"/>
                    <a:pt x="109833" y="50346"/>
                  </a:cubicBezTo>
                  <a:close/>
                  <a:moveTo>
                    <a:pt x="108144" y="50820"/>
                  </a:moveTo>
                  <a:cubicBezTo>
                    <a:pt x="108044" y="50820"/>
                    <a:pt x="108044" y="50987"/>
                    <a:pt x="108144" y="51054"/>
                  </a:cubicBezTo>
                  <a:cubicBezTo>
                    <a:pt x="108278" y="51054"/>
                    <a:pt x="108278" y="50820"/>
                    <a:pt x="108144" y="50820"/>
                  </a:cubicBezTo>
                  <a:close/>
                  <a:moveTo>
                    <a:pt x="155646" y="50148"/>
                  </a:moveTo>
                  <a:cubicBezTo>
                    <a:pt x="155614" y="50148"/>
                    <a:pt x="155576" y="50173"/>
                    <a:pt x="155545" y="50220"/>
                  </a:cubicBezTo>
                  <a:cubicBezTo>
                    <a:pt x="155511" y="50420"/>
                    <a:pt x="155478" y="50620"/>
                    <a:pt x="155612" y="50820"/>
                  </a:cubicBezTo>
                  <a:cubicBezTo>
                    <a:pt x="155671" y="50969"/>
                    <a:pt x="155811" y="51092"/>
                    <a:pt x="156008" y="51092"/>
                  </a:cubicBezTo>
                  <a:cubicBezTo>
                    <a:pt x="156031" y="51092"/>
                    <a:pt x="156054" y="51090"/>
                    <a:pt x="156079" y="51087"/>
                  </a:cubicBezTo>
                  <a:cubicBezTo>
                    <a:pt x="156112" y="51054"/>
                    <a:pt x="156112" y="50987"/>
                    <a:pt x="156079" y="50953"/>
                  </a:cubicBezTo>
                  <a:cubicBezTo>
                    <a:pt x="155945" y="50887"/>
                    <a:pt x="155778" y="50887"/>
                    <a:pt x="155712" y="50753"/>
                  </a:cubicBezTo>
                  <a:cubicBezTo>
                    <a:pt x="155645" y="50587"/>
                    <a:pt x="155678" y="50420"/>
                    <a:pt x="155712" y="50253"/>
                  </a:cubicBezTo>
                  <a:cubicBezTo>
                    <a:pt x="155712" y="50181"/>
                    <a:pt x="155683" y="50148"/>
                    <a:pt x="155646" y="50148"/>
                  </a:cubicBezTo>
                  <a:close/>
                  <a:moveTo>
                    <a:pt x="115471" y="50827"/>
                  </a:moveTo>
                  <a:cubicBezTo>
                    <a:pt x="115343" y="50827"/>
                    <a:pt x="115212" y="50881"/>
                    <a:pt x="115116" y="50953"/>
                  </a:cubicBezTo>
                  <a:cubicBezTo>
                    <a:pt x="115057" y="50983"/>
                    <a:pt x="115103" y="51092"/>
                    <a:pt x="115184" y="51092"/>
                  </a:cubicBezTo>
                  <a:cubicBezTo>
                    <a:pt x="115195" y="51092"/>
                    <a:pt x="115205" y="51091"/>
                    <a:pt x="115216" y="51087"/>
                  </a:cubicBezTo>
                  <a:cubicBezTo>
                    <a:pt x="115249" y="51054"/>
                    <a:pt x="115316" y="50987"/>
                    <a:pt x="115416" y="50987"/>
                  </a:cubicBezTo>
                  <a:lnTo>
                    <a:pt x="115616" y="50987"/>
                  </a:lnTo>
                  <a:cubicBezTo>
                    <a:pt x="115650" y="50953"/>
                    <a:pt x="115650" y="50887"/>
                    <a:pt x="115616" y="50853"/>
                  </a:cubicBezTo>
                  <a:cubicBezTo>
                    <a:pt x="115570" y="50835"/>
                    <a:pt x="115521" y="50827"/>
                    <a:pt x="115471" y="50827"/>
                  </a:cubicBezTo>
                  <a:close/>
                  <a:moveTo>
                    <a:pt x="130735" y="50391"/>
                  </a:moveTo>
                  <a:cubicBezTo>
                    <a:pt x="130716" y="50391"/>
                    <a:pt x="130691" y="50399"/>
                    <a:pt x="130660" y="50420"/>
                  </a:cubicBezTo>
                  <a:cubicBezTo>
                    <a:pt x="130627" y="50486"/>
                    <a:pt x="130494" y="50587"/>
                    <a:pt x="130427" y="50653"/>
                  </a:cubicBezTo>
                  <a:lnTo>
                    <a:pt x="130160" y="50920"/>
                  </a:lnTo>
                  <a:cubicBezTo>
                    <a:pt x="130108" y="51024"/>
                    <a:pt x="130178" y="51108"/>
                    <a:pt x="130259" y="51108"/>
                  </a:cubicBezTo>
                  <a:cubicBezTo>
                    <a:pt x="130281" y="51108"/>
                    <a:pt x="130305" y="51101"/>
                    <a:pt x="130327" y="51087"/>
                  </a:cubicBezTo>
                  <a:cubicBezTo>
                    <a:pt x="130460" y="50987"/>
                    <a:pt x="130560" y="50920"/>
                    <a:pt x="130627" y="50787"/>
                  </a:cubicBezTo>
                  <a:cubicBezTo>
                    <a:pt x="130660" y="50653"/>
                    <a:pt x="130760" y="50587"/>
                    <a:pt x="130794" y="50453"/>
                  </a:cubicBezTo>
                  <a:cubicBezTo>
                    <a:pt x="130794" y="50430"/>
                    <a:pt x="130778" y="50391"/>
                    <a:pt x="130735" y="50391"/>
                  </a:cubicBezTo>
                  <a:close/>
                  <a:moveTo>
                    <a:pt x="120120" y="50987"/>
                  </a:moveTo>
                  <a:cubicBezTo>
                    <a:pt x="120153" y="50987"/>
                    <a:pt x="120153" y="51054"/>
                    <a:pt x="120220" y="51054"/>
                  </a:cubicBezTo>
                  <a:cubicBezTo>
                    <a:pt x="120153" y="51120"/>
                    <a:pt x="120120" y="51154"/>
                    <a:pt x="120053" y="51187"/>
                  </a:cubicBezTo>
                  <a:cubicBezTo>
                    <a:pt x="120086" y="51120"/>
                    <a:pt x="120120" y="51087"/>
                    <a:pt x="120120" y="50987"/>
                  </a:cubicBezTo>
                  <a:close/>
                  <a:moveTo>
                    <a:pt x="155006" y="50285"/>
                  </a:moveTo>
                  <a:cubicBezTo>
                    <a:pt x="154981" y="50285"/>
                    <a:pt x="154956" y="50296"/>
                    <a:pt x="154944" y="50320"/>
                  </a:cubicBezTo>
                  <a:cubicBezTo>
                    <a:pt x="154778" y="50653"/>
                    <a:pt x="154811" y="51120"/>
                    <a:pt x="155245" y="51254"/>
                  </a:cubicBezTo>
                  <a:cubicBezTo>
                    <a:pt x="155278" y="51254"/>
                    <a:pt x="155311" y="51154"/>
                    <a:pt x="155278" y="51120"/>
                  </a:cubicBezTo>
                  <a:cubicBezTo>
                    <a:pt x="155178" y="51054"/>
                    <a:pt x="155078" y="50953"/>
                    <a:pt x="155011" y="50820"/>
                  </a:cubicBezTo>
                  <a:cubicBezTo>
                    <a:pt x="154978" y="50720"/>
                    <a:pt x="155011" y="50553"/>
                    <a:pt x="155078" y="50386"/>
                  </a:cubicBezTo>
                  <a:cubicBezTo>
                    <a:pt x="155099" y="50322"/>
                    <a:pt x="155051" y="50285"/>
                    <a:pt x="155006" y="50285"/>
                  </a:cubicBezTo>
                  <a:close/>
                  <a:moveTo>
                    <a:pt x="87388" y="50647"/>
                  </a:moveTo>
                  <a:cubicBezTo>
                    <a:pt x="87380" y="50647"/>
                    <a:pt x="87372" y="50649"/>
                    <a:pt x="87363" y="50653"/>
                  </a:cubicBezTo>
                  <a:cubicBezTo>
                    <a:pt x="87196" y="50720"/>
                    <a:pt x="87063" y="50787"/>
                    <a:pt x="86896" y="50887"/>
                  </a:cubicBezTo>
                  <a:cubicBezTo>
                    <a:pt x="86749" y="50936"/>
                    <a:pt x="86567" y="50967"/>
                    <a:pt x="86401" y="50967"/>
                  </a:cubicBezTo>
                  <a:cubicBezTo>
                    <a:pt x="86341" y="50967"/>
                    <a:pt x="86282" y="50962"/>
                    <a:pt x="86229" y="50953"/>
                  </a:cubicBezTo>
                  <a:cubicBezTo>
                    <a:pt x="86062" y="50953"/>
                    <a:pt x="86029" y="51187"/>
                    <a:pt x="86129" y="51254"/>
                  </a:cubicBezTo>
                  <a:cubicBezTo>
                    <a:pt x="86208" y="51259"/>
                    <a:pt x="86292" y="51263"/>
                    <a:pt x="86379" y="51263"/>
                  </a:cubicBezTo>
                  <a:cubicBezTo>
                    <a:pt x="86799" y="51263"/>
                    <a:pt x="87263" y="51174"/>
                    <a:pt x="87430" y="50787"/>
                  </a:cubicBezTo>
                  <a:cubicBezTo>
                    <a:pt x="87458" y="50729"/>
                    <a:pt x="87437" y="50647"/>
                    <a:pt x="87388" y="50647"/>
                  </a:cubicBezTo>
                  <a:close/>
                  <a:moveTo>
                    <a:pt x="97459" y="50705"/>
                  </a:moveTo>
                  <a:cubicBezTo>
                    <a:pt x="97443" y="50705"/>
                    <a:pt x="97425" y="50709"/>
                    <a:pt x="97403" y="50720"/>
                  </a:cubicBezTo>
                  <a:cubicBezTo>
                    <a:pt x="97070" y="50787"/>
                    <a:pt x="96736" y="50920"/>
                    <a:pt x="96403" y="51054"/>
                  </a:cubicBezTo>
                  <a:cubicBezTo>
                    <a:pt x="96254" y="51113"/>
                    <a:pt x="96264" y="51331"/>
                    <a:pt x="96410" y="51331"/>
                  </a:cubicBezTo>
                  <a:cubicBezTo>
                    <a:pt x="96427" y="51331"/>
                    <a:pt x="96447" y="51328"/>
                    <a:pt x="96469" y="51320"/>
                  </a:cubicBezTo>
                  <a:cubicBezTo>
                    <a:pt x="96803" y="51187"/>
                    <a:pt x="97203" y="51120"/>
                    <a:pt x="97470" y="50920"/>
                  </a:cubicBezTo>
                  <a:cubicBezTo>
                    <a:pt x="97554" y="50836"/>
                    <a:pt x="97544" y="50705"/>
                    <a:pt x="97459" y="50705"/>
                  </a:cubicBezTo>
                  <a:close/>
                  <a:moveTo>
                    <a:pt x="73186" y="50953"/>
                  </a:moveTo>
                  <a:cubicBezTo>
                    <a:pt x="73053" y="50953"/>
                    <a:pt x="72953" y="50987"/>
                    <a:pt x="72886" y="51054"/>
                  </a:cubicBezTo>
                  <a:cubicBezTo>
                    <a:pt x="72886" y="51087"/>
                    <a:pt x="72852" y="51120"/>
                    <a:pt x="72786" y="51120"/>
                  </a:cubicBezTo>
                  <a:cubicBezTo>
                    <a:pt x="72752" y="51154"/>
                    <a:pt x="72719" y="51154"/>
                    <a:pt x="72686" y="51154"/>
                  </a:cubicBezTo>
                  <a:cubicBezTo>
                    <a:pt x="72586" y="51154"/>
                    <a:pt x="72586" y="51287"/>
                    <a:pt x="72686" y="51320"/>
                  </a:cubicBezTo>
                  <a:cubicBezTo>
                    <a:pt x="72786" y="51387"/>
                    <a:pt x="72886" y="51387"/>
                    <a:pt x="73019" y="51387"/>
                  </a:cubicBezTo>
                  <a:cubicBezTo>
                    <a:pt x="73119" y="51387"/>
                    <a:pt x="73253" y="51287"/>
                    <a:pt x="73253" y="51120"/>
                  </a:cubicBezTo>
                  <a:cubicBezTo>
                    <a:pt x="73253" y="51054"/>
                    <a:pt x="73253" y="50953"/>
                    <a:pt x="73186" y="50953"/>
                  </a:cubicBezTo>
                  <a:close/>
                  <a:moveTo>
                    <a:pt x="34425" y="45783"/>
                  </a:moveTo>
                  <a:cubicBezTo>
                    <a:pt x="34525" y="45850"/>
                    <a:pt x="34659" y="45917"/>
                    <a:pt x="34725" y="45983"/>
                  </a:cubicBezTo>
                  <a:cubicBezTo>
                    <a:pt x="34859" y="46684"/>
                    <a:pt x="34759" y="47318"/>
                    <a:pt x="35059" y="47985"/>
                  </a:cubicBezTo>
                  <a:cubicBezTo>
                    <a:pt x="35259" y="48485"/>
                    <a:pt x="35559" y="48985"/>
                    <a:pt x="35859" y="49452"/>
                  </a:cubicBezTo>
                  <a:cubicBezTo>
                    <a:pt x="36191" y="49965"/>
                    <a:pt x="36795" y="50886"/>
                    <a:pt x="37524" y="50886"/>
                  </a:cubicBezTo>
                  <a:cubicBezTo>
                    <a:pt x="37602" y="50886"/>
                    <a:pt x="37681" y="50876"/>
                    <a:pt x="37761" y="50853"/>
                  </a:cubicBezTo>
                  <a:cubicBezTo>
                    <a:pt x="37928" y="50820"/>
                    <a:pt x="37928" y="50587"/>
                    <a:pt x="37761" y="50520"/>
                  </a:cubicBezTo>
                  <a:cubicBezTo>
                    <a:pt x="36860" y="50253"/>
                    <a:pt x="36360" y="49486"/>
                    <a:pt x="35859" y="48685"/>
                  </a:cubicBezTo>
                  <a:cubicBezTo>
                    <a:pt x="35659" y="48318"/>
                    <a:pt x="35392" y="47985"/>
                    <a:pt x="35226" y="47584"/>
                  </a:cubicBezTo>
                  <a:cubicBezTo>
                    <a:pt x="35025" y="47084"/>
                    <a:pt x="35025" y="46584"/>
                    <a:pt x="34892" y="46083"/>
                  </a:cubicBezTo>
                  <a:lnTo>
                    <a:pt x="34892" y="46083"/>
                  </a:lnTo>
                  <a:cubicBezTo>
                    <a:pt x="35159" y="46250"/>
                    <a:pt x="35426" y="46417"/>
                    <a:pt x="35726" y="46584"/>
                  </a:cubicBezTo>
                  <a:cubicBezTo>
                    <a:pt x="35693" y="46584"/>
                    <a:pt x="35693" y="46584"/>
                    <a:pt x="35659" y="46617"/>
                  </a:cubicBezTo>
                  <a:cubicBezTo>
                    <a:pt x="35359" y="47451"/>
                    <a:pt x="35759" y="48552"/>
                    <a:pt x="36326" y="49252"/>
                  </a:cubicBezTo>
                  <a:cubicBezTo>
                    <a:pt x="36827" y="49953"/>
                    <a:pt x="37661" y="50286"/>
                    <a:pt x="38328" y="50787"/>
                  </a:cubicBezTo>
                  <a:cubicBezTo>
                    <a:pt x="37994" y="50920"/>
                    <a:pt x="37594" y="51154"/>
                    <a:pt x="37260" y="51420"/>
                  </a:cubicBezTo>
                  <a:cubicBezTo>
                    <a:pt x="36827" y="50920"/>
                    <a:pt x="36326" y="50553"/>
                    <a:pt x="35859" y="50120"/>
                  </a:cubicBezTo>
                  <a:cubicBezTo>
                    <a:pt x="35326" y="49619"/>
                    <a:pt x="34992" y="49085"/>
                    <a:pt x="34759" y="48418"/>
                  </a:cubicBezTo>
                  <a:cubicBezTo>
                    <a:pt x="34558" y="47851"/>
                    <a:pt x="34425" y="47318"/>
                    <a:pt x="34358" y="46750"/>
                  </a:cubicBezTo>
                  <a:cubicBezTo>
                    <a:pt x="34325" y="46384"/>
                    <a:pt x="34358" y="46083"/>
                    <a:pt x="34425" y="45783"/>
                  </a:cubicBezTo>
                  <a:close/>
                  <a:moveTo>
                    <a:pt x="44935" y="47208"/>
                  </a:moveTo>
                  <a:cubicBezTo>
                    <a:pt x="44871" y="47208"/>
                    <a:pt x="44804" y="47241"/>
                    <a:pt x="44766" y="47318"/>
                  </a:cubicBezTo>
                  <a:cubicBezTo>
                    <a:pt x="44265" y="48752"/>
                    <a:pt x="45433" y="49719"/>
                    <a:pt x="46667" y="50153"/>
                  </a:cubicBezTo>
                  <a:cubicBezTo>
                    <a:pt x="48568" y="50920"/>
                    <a:pt x="50570" y="51254"/>
                    <a:pt x="52671" y="51420"/>
                  </a:cubicBezTo>
                  <a:cubicBezTo>
                    <a:pt x="52805" y="51420"/>
                    <a:pt x="52805" y="51254"/>
                    <a:pt x="52738" y="51154"/>
                  </a:cubicBezTo>
                  <a:cubicBezTo>
                    <a:pt x="51871" y="50587"/>
                    <a:pt x="50436" y="50587"/>
                    <a:pt x="49369" y="50420"/>
                  </a:cubicBezTo>
                  <a:cubicBezTo>
                    <a:pt x="47901" y="50153"/>
                    <a:pt x="44532" y="49419"/>
                    <a:pt x="45066" y="47418"/>
                  </a:cubicBezTo>
                  <a:cubicBezTo>
                    <a:pt x="45128" y="47294"/>
                    <a:pt x="45037" y="47208"/>
                    <a:pt x="44935" y="47208"/>
                  </a:cubicBezTo>
                  <a:close/>
                  <a:moveTo>
                    <a:pt x="154134" y="50276"/>
                  </a:moveTo>
                  <a:cubicBezTo>
                    <a:pt x="154105" y="50276"/>
                    <a:pt x="154071" y="50292"/>
                    <a:pt x="154044" y="50320"/>
                  </a:cubicBezTo>
                  <a:cubicBezTo>
                    <a:pt x="153944" y="50753"/>
                    <a:pt x="154010" y="51387"/>
                    <a:pt x="154511" y="51454"/>
                  </a:cubicBezTo>
                  <a:cubicBezTo>
                    <a:pt x="154524" y="51458"/>
                    <a:pt x="154537" y="51460"/>
                    <a:pt x="154548" y="51460"/>
                  </a:cubicBezTo>
                  <a:cubicBezTo>
                    <a:pt x="154618" y="51460"/>
                    <a:pt x="154635" y="51378"/>
                    <a:pt x="154577" y="51320"/>
                  </a:cubicBezTo>
                  <a:cubicBezTo>
                    <a:pt x="154444" y="51254"/>
                    <a:pt x="154277" y="51120"/>
                    <a:pt x="154211" y="50920"/>
                  </a:cubicBezTo>
                  <a:cubicBezTo>
                    <a:pt x="154144" y="50753"/>
                    <a:pt x="154177" y="50553"/>
                    <a:pt x="154211" y="50386"/>
                  </a:cubicBezTo>
                  <a:cubicBezTo>
                    <a:pt x="154211" y="50308"/>
                    <a:pt x="154176" y="50276"/>
                    <a:pt x="154134" y="50276"/>
                  </a:cubicBezTo>
                  <a:close/>
                  <a:moveTo>
                    <a:pt x="71241" y="51365"/>
                  </a:moveTo>
                  <a:cubicBezTo>
                    <a:pt x="71169" y="51365"/>
                    <a:pt x="71139" y="51559"/>
                    <a:pt x="71251" y="51587"/>
                  </a:cubicBezTo>
                  <a:cubicBezTo>
                    <a:pt x="71385" y="51621"/>
                    <a:pt x="71518" y="51646"/>
                    <a:pt x="71639" y="51646"/>
                  </a:cubicBezTo>
                  <a:cubicBezTo>
                    <a:pt x="71760" y="51646"/>
                    <a:pt x="71868" y="51621"/>
                    <a:pt x="71952" y="51554"/>
                  </a:cubicBezTo>
                  <a:cubicBezTo>
                    <a:pt x="72019" y="51487"/>
                    <a:pt x="71952" y="51387"/>
                    <a:pt x="71885" y="51387"/>
                  </a:cubicBezTo>
                  <a:cubicBezTo>
                    <a:pt x="71752" y="51387"/>
                    <a:pt x="71685" y="51420"/>
                    <a:pt x="71585" y="51420"/>
                  </a:cubicBezTo>
                  <a:cubicBezTo>
                    <a:pt x="71518" y="51420"/>
                    <a:pt x="71385" y="51420"/>
                    <a:pt x="71285" y="51387"/>
                  </a:cubicBezTo>
                  <a:cubicBezTo>
                    <a:pt x="71269" y="51371"/>
                    <a:pt x="71254" y="51365"/>
                    <a:pt x="71241" y="51365"/>
                  </a:cubicBezTo>
                  <a:close/>
                  <a:moveTo>
                    <a:pt x="53877" y="51414"/>
                  </a:moveTo>
                  <a:cubicBezTo>
                    <a:pt x="53816" y="51414"/>
                    <a:pt x="53757" y="51496"/>
                    <a:pt x="53872" y="51554"/>
                  </a:cubicBezTo>
                  <a:cubicBezTo>
                    <a:pt x="54081" y="51623"/>
                    <a:pt x="54321" y="51725"/>
                    <a:pt x="54560" y="51725"/>
                  </a:cubicBezTo>
                  <a:cubicBezTo>
                    <a:pt x="54665" y="51725"/>
                    <a:pt x="54771" y="51705"/>
                    <a:pt x="54873" y="51654"/>
                  </a:cubicBezTo>
                  <a:cubicBezTo>
                    <a:pt x="54906" y="51654"/>
                    <a:pt x="54873" y="51587"/>
                    <a:pt x="54806" y="51587"/>
                  </a:cubicBezTo>
                  <a:cubicBezTo>
                    <a:pt x="54740" y="51602"/>
                    <a:pt x="54675" y="51608"/>
                    <a:pt x="54609" y="51608"/>
                  </a:cubicBezTo>
                  <a:cubicBezTo>
                    <a:pt x="54374" y="51608"/>
                    <a:pt x="54140" y="51525"/>
                    <a:pt x="53906" y="51420"/>
                  </a:cubicBezTo>
                  <a:cubicBezTo>
                    <a:pt x="53896" y="51416"/>
                    <a:pt x="53887" y="51414"/>
                    <a:pt x="53877" y="51414"/>
                  </a:cubicBezTo>
                  <a:close/>
                  <a:moveTo>
                    <a:pt x="56040" y="51320"/>
                  </a:moveTo>
                  <a:cubicBezTo>
                    <a:pt x="55840" y="51387"/>
                    <a:pt x="55640" y="51454"/>
                    <a:pt x="55407" y="51454"/>
                  </a:cubicBezTo>
                  <a:cubicBezTo>
                    <a:pt x="55217" y="51485"/>
                    <a:pt x="55237" y="51757"/>
                    <a:pt x="55410" y="51757"/>
                  </a:cubicBezTo>
                  <a:cubicBezTo>
                    <a:pt x="55419" y="51757"/>
                    <a:pt x="55430" y="51756"/>
                    <a:pt x="55440" y="51754"/>
                  </a:cubicBezTo>
                  <a:cubicBezTo>
                    <a:pt x="55707" y="51721"/>
                    <a:pt x="55940" y="51587"/>
                    <a:pt x="56074" y="51387"/>
                  </a:cubicBezTo>
                  <a:lnTo>
                    <a:pt x="56040" y="51320"/>
                  </a:lnTo>
                  <a:close/>
                  <a:moveTo>
                    <a:pt x="64918" y="50484"/>
                  </a:moveTo>
                  <a:cubicBezTo>
                    <a:pt x="64717" y="50484"/>
                    <a:pt x="64758" y="50824"/>
                    <a:pt x="65014" y="50920"/>
                  </a:cubicBezTo>
                  <a:cubicBezTo>
                    <a:pt x="66081" y="51020"/>
                    <a:pt x="67115" y="51554"/>
                    <a:pt x="68216" y="51687"/>
                  </a:cubicBezTo>
                  <a:cubicBezTo>
                    <a:pt x="68754" y="51752"/>
                    <a:pt x="69348" y="51789"/>
                    <a:pt x="69926" y="51789"/>
                  </a:cubicBezTo>
                  <a:cubicBezTo>
                    <a:pt x="70243" y="51789"/>
                    <a:pt x="70556" y="51778"/>
                    <a:pt x="70851" y="51754"/>
                  </a:cubicBezTo>
                  <a:cubicBezTo>
                    <a:pt x="70918" y="51754"/>
                    <a:pt x="71018" y="51587"/>
                    <a:pt x="70884" y="51554"/>
                  </a:cubicBezTo>
                  <a:cubicBezTo>
                    <a:pt x="70451" y="51304"/>
                    <a:pt x="69950" y="51270"/>
                    <a:pt x="69438" y="51270"/>
                  </a:cubicBezTo>
                  <a:cubicBezTo>
                    <a:pt x="69251" y="51270"/>
                    <a:pt x="69063" y="51275"/>
                    <a:pt x="68876" y="51275"/>
                  </a:cubicBezTo>
                  <a:cubicBezTo>
                    <a:pt x="68548" y="51275"/>
                    <a:pt x="68223" y="51261"/>
                    <a:pt x="67916" y="51187"/>
                  </a:cubicBezTo>
                  <a:cubicBezTo>
                    <a:pt x="66915" y="50987"/>
                    <a:pt x="66014" y="50587"/>
                    <a:pt x="64947" y="50486"/>
                  </a:cubicBezTo>
                  <a:cubicBezTo>
                    <a:pt x="64937" y="50485"/>
                    <a:pt x="64927" y="50484"/>
                    <a:pt x="64918" y="50484"/>
                  </a:cubicBezTo>
                  <a:close/>
                  <a:moveTo>
                    <a:pt x="88664" y="51487"/>
                  </a:moveTo>
                  <a:lnTo>
                    <a:pt x="88597" y="51554"/>
                  </a:lnTo>
                  <a:cubicBezTo>
                    <a:pt x="88564" y="51587"/>
                    <a:pt x="88564" y="51621"/>
                    <a:pt x="88564" y="51654"/>
                  </a:cubicBezTo>
                  <a:cubicBezTo>
                    <a:pt x="88464" y="51654"/>
                    <a:pt x="88464" y="51754"/>
                    <a:pt x="88497" y="51787"/>
                  </a:cubicBezTo>
                  <a:cubicBezTo>
                    <a:pt x="88497" y="51804"/>
                    <a:pt x="88522" y="51812"/>
                    <a:pt x="88551" y="51812"/>
                  </a:cubicBezTo>
                  <a:cubicBezTo>
                    <a:pt x="88580" y="51812"/>
                    <a:pt x="88614" y="51804"/>
                    <a:pt x="88630" y="51787"/>
                  </a:cubicBezTo>
                  <a:cubicBezTo>
                    <a:pt x="88664" y="51687"/>
                    <a:pt x="88730" y="51621"/>
                    <a:pt x="88730" y="51554"/>
                  </a:cubicBezTo>
                  <a:lnTo>
                    <a:pt x="88664" y="51487"/>
                  </a:lnTo>
                  <a:close/>
                  <a:moveTo>
                    <a:pt x="153272" y="50333"/>
                  </a:moveTo>
                  <a:cubicBezTo>
                    <a:pt x="153257" y="50333"/>
                    <a:pt x="153243" y="50341"/>
                    <a:pt x="153243" y="50353"/>
                  </a:cubicBezTo>
                  <a:cubicBezTo>
                    <a:pt x="153143" y="50787"/>
                    <a:pt x="152976" y="51587"/>
                    <a:pt x="153477" y="51821"/>
                  </a:cubicBezTo>
                  <a:cubicBezTo>
                    <a:pt x="153510" y="51821"/>
                    <a:pt x="153610" y="51787"/>
                    <a:pt x="153577" y="51754"/>
                  </a:cubicBezTo>
                  <a:cubicBezTo>
                    <a:pt x="153443" y="51587"/>
                    <a:pt x="153310" y="51420"/>
                    <a:pt x="153243" y="51120"/>
                  </a:cubicBezTo>
                  <a:cubicBezTo>
                    <a:pt x="153243" y="50920"/>
                    <a:pt x="153277" y="50653"/>
                    <a:pt x="153310" y="50420"/>
                  </a:cubicBezTo>
                  <a:cubicBezTo>
                    <a:pt x="153331" y="50356"/>
                    <a:pt x="153299" y="50333"/>
                    <a:pt x="153272" y="50333"/>
                  </a:cubicBezTo>
                  <a:close/>
                  <a:moveTo>
                    <a:pt x="58442" y="51621"/>
                  </a:moveTo>
                  <a:lnTo>
                    <a:pt x="58442" y="51821"/>
                  </a:lnTo>
                  <a:lnTo>
                    <a:pt x="58409" y="51821"/>
                  </a:lnTo>
                  <a:cubicBezTo>
                    <a:pt x="58375" y="51887"/>
                    <a:pt x="58375" y="51887"/>
                    <a:pt x="58342" y="51887"/>
                  </a:cubicBezTo>
                  <a:lnTo>
                    <a:pt x="58442" y="51621"/>
                  </a:lnTo>
                  <a:close/>
                  <a:moveTo>
                    <a:pt x="116417" y="51487"/>
                  </a:moveTo>
                  <a:cubicBezTo>
                    <a:pt x="116250" y="51554"/>
                    <a:pt x="116117" y="51621"/>
                    <a:pt x="115983" y="51721"/>
                  </a:cubicBezTo>
                  <a:cubicBezTo>
                    <a:pt x="115850" y="51754"/>
                    <a:pt x="115716" y="51754"/>
                    <a:pt x="115583" y="51787"/>
                  </a:cubicBezTo>
                  <a:cubicBezTo>
                    <a:pt x="115550" y="51787"/>
                    <a:pt x="115583" y="51887"/>
                    <a:pt x="115616" y="51887"/>
                  </a:cubicBezTo>
                  <a:cubicBezTo>
                    <a:pt x="115917" y="51821"/>
                    <a:pt x="116250" y="51754"/>
                    <a:pt x="116450" y="51587"/>
                  </a:cubicBezTo>
                  <a:lnTo>
                    <a:pt x="116417" y="51487"/>
                  </a:lnTo>
                  <a:close/>
                  <a:moveTo>
                    <a:pt x="37861" y="51654"/>
                  </a:moveTo>
                  <a:cubicBezTo>
                    <a:pt x="37827" y="51654"/>
                    <a:pt x="37727" y="51721"/>
                    <a:pt x="37727" y="51787"/>
                  </a:cubicBezTo>
                  <a:cubicBezTo>
                    <a:pt x="37727" y="51887"/>
                    <a:pt x="37761" y="51954"/>
                    <a:pt x="37861" y="51954"/>
                  </a:cubicBezTo>
                  <a:lnTo>
                    <a:pt x="37928" y="51954"/>
                  </a:lnTo>
                  <a:cubicBezTo>
                    <a:pt x="37994" y="51954"/>
                    <a:pt x="38028" y="51954"/>
                    <a:pt x="38061" y="51921"/>
                  </a:cubicBezTo>
                  <a:cubicBezTo>
                    <a:pt x="38161" y="51887"/>
                    <a:pt x="38161" y="51754"/>
                    <a:pt x="38061" y="51721"/>
                  </a:cubicBezTo>
                  <a:cubicBezTo>
                    <a:pt x="38028" y="51654"/>
                    <a:pt x="37994" y="51654"/>
                    <a:pt x="37928" y="51654"/>
                  </a:cubicBezTo>
                  <a:close/>
                  <a:moveTo>
                    <a:pt x="113946" y="50449"/>
                  </a:moveTo>
                  <a:cubicBezTo>
                    <a:pt x="113935" y="50449"/>
                    <a:pt x="113925" y="50451"/>
                    <a:pt x="113915" y="50453"/>
                  </a:cubicBezTo>
                  <a:cubicBezTo>
                    <a:pt x="112381" y="51054"/>
                    <a:pt x="110780" y="51287"/>
                    <a:pt x="109212" y="51754"/>
                  </a:cubicBezTo>
                  <a:cubicBezTo>
                    <a:pt x="109071" y="51810"/>
                    <a:pt x="109097" y="52010"/>
                    <a:pt x="109229" y="52010"/>
                  </a:cubicBezTo>
                  <a:cubicBezTo>
                    <a:pt x="109253" y="52010"/>
                    <a:pt x="109281" y="52003"/>
                    <a:pt x="109312" y="51988"/>
                  </a:cubicBezTo>
                  <a:cubicBezTo>
                    <a:pt x="110813" y="51654"/>
                    <a:pt x="112781" y="51687"/>
                    <a:pt x="114082" y="50720"/>
                  </a:cubicBezTo>
                  <a:cubicBezTo>
                    <a:pt x="114205" y="50627"/>
                    <a:pt x="114072" y="50449"/>
                    <a:pt x="113946" y="50449"/>
                  </a:cubicBezTo>
                  <a:close/>
                  <a:moveTo>
                    <a:pt x="103358" y="51357"/>
                  </a:moveTo>
                  <a:cubicBezTo>
                    <a:pt x="103331" y="51357"/>
                    <a:pt x="103303" y="51366"/>
                    <a:pt x="103274" y="51387"/>
                  </a:cubicBezTo>
                  <a:cubicBezTo>
                    <a:pt x="103107" y="51487"/>
                    <a:pt x="102974" y="51621"/>
                    <a:pt x="102774" y="51654"/>
                  </a:cubicBezTo>
                  <a:cubicBezTo>
                    <a:pt x="102574" y="51721"/>
                    <a:pt x="102640" y="52021"/>
                    <a:pt x="102907" y="52021"/>
                  </a:cubicBezTo>
                  <a:cubicBezTo>
                    <a:pt x="103007" y="51988"/>
                    <a:pt x="103141" y="51954"/>
                    <a:pt x="103241" y="51887"/>
                  </a:cubicBezTo>
                  <a:cubicBezTo>
                    <a:pt x="103341" y="51787"/>
                    <a:pt x="103441" y="51721"/>
                    <a:pt x="103474" y="51587"/>
                  </a:cubicBezTo>
                  <a:cubicBezTo>
                    <a:pt x="103527" y="51482"/>
                    <a:pt x="103455" y="51357"/>
                    <a:pt x="103358" y="51357"/>
                  </a:cubicBezTo>
                  <a:close/>
                  <a:moveTo>
                    <a:pt x="93013" y="50828"/>
                  </a:moveTo>
                  <a:cubicBezTo>
                    <a:pt x="92984" y="50828"/>
                    <a:pt x="92950" y="50837"/>
                    <a:pt x="92933" y="50853"/>
                  </a:cubicBezTo>
                  <a:cubicBezTo>
                    <a:pt x="92767" y="51187"/>
                    <a:pt x="92867" y="51621"/>
                    <a:pt x="92933" y="51954"/>
                  </a:cubicBezTo>
                  <a:cubicBezTo>
                    <a:pt x="92945" y="52026"/>
                    <a:pt x="92987" y="52055"/>
                    <a:pt x="93036" y="52055"/>
                  </a:cubicBezTo>
                  <a:cubicBezTo>
                    <a:pt x="93124" y="52055"/>
                    <a:pt x="93234" y="51961"/>
                    <a:pt x="93234" y="51854"/>
                  </a:cubicBezTo>
                  <a:cubicBezTo>
                    <a:pt x="93200" y="51554"/>
                    <a:pt x="93200" y="51154"/>
                    <a:pt x="93067" y="50853"/>
                  </a:cubicBezTo>
                  <a:cubicBezTo>
                    <a:pt x="93067" y="50837"/>
                    <a:pt x="93042" y="50828"/>
                    <a:pt x="93013" y="50828"/>
                  </a:cubicBezTo>
                  <a:close/>
                  <a:moveTo>
                    <a:pt x="129826" y="51320"/>
                  </a:moveTo>
                  <a:cubicBezTo>
                    <a:pt x="129726" y="51454"/>
                    <a:pt x="129593" y="51554"/>
                    <a:pt x="129460" y="51621"/>
                  </a:cubicBezTo>
                  <a:cubicBezTo>
                    <a:pt x="129326" y="51721"/>
                    <a:pt x="129259" y="51787"/>
                    <a:pt x="129159" y="51921"/>
                  </a:cubicBezTo>
                  <a:cubicBezTo>
                    <a:pt x="129089" y="52039"/>
                    <a:pt x="129201" y="52157"/>
                    <a:pt x="129321" y="52157"/>
                  </a:cubicBezTo>
                  <a:cubicBezTo>
                    <a:pt x="129370" y="52157"/>
                    <a:pt x="129420" y="52136"/>
                    <a:pt x="129460" y="52088"/>
                  </a:cubicBezTo>
                  <a:cubicBezTo>
                    <a:pt x="129560" y="51954"/>
                    <a:pt x="129626" y="51887"/>
                    <a:pt x="129693" y="51754"/>
                  </a:cubicBezTo>
                  <a:cubicBezTo>
                    <a:pt x="129793" y="51621"/>
                    <a:pt x="129860" y="51487"/>
                    <a:pt x="129927" y="51387"/>
                  </a:cubicBezTo>
                  <a:lnTo>
                    <a:pt x="129826" y="51320"/>
                  </a:lnTo>
                  <a:close/>
                  <a:moveTo>
                    <a:pt x="142660" y="51450"/>
                  </a:moveTo>
                  <a:cubicBezTo>
                    <a:pt x="142560" y="51450"/>
                    <a:pt x="142495" y="51634"/>
                    <a:pt x="142602" y="51687"/>
                  </a:cubicBezTo>
                  <a:cubicBezTo>
                    <a:pt x="142802" y="51821"/>
                    <a:pt x="142936" y="52021"/>
                    <a:pt x="143103" y="52154"/>
                  </a:cubicBezTo>
                  <a:cubicBezTo>
                    <a:pt x="143122" y="52174"/>
                    <a:pt x="143147" y="52182"/>
                    <a:pt x="143173" y="52182"/>
                  </a:cubicBezTo>
                  <a:cubicBezTo>
                    <a:pt x="143233" y="52182"/>
                    <a:pt x="143293" y="52135"/>
                    <a:pt x="143269" y="52088"/>
                  </a:cubicBezTo>
                  <a:cubicBezTo>
                    <a:pt x="143169" y="51887"/>
                    <a:pt x="142936" y="51654"/>
                    <a:pt x="142736" y="51487"/>
                  </a:cubicBezTo>
                  <a:cubicBezTo>
                    <a:pt x="142710" y="51461"/>
                    <a:pt x="142684" y="51450"/>
                    <a:pt x="142660" y="51450"/>
                  </a:cubicBezTo>
                  <a:close/>
                  <a:moveTo>
                    <a:pt x="152209" y="51154"/>
                  </a:moveTo>
                  <a:cubicBezTo>
                    <a:pt x="152159" y="51154"/>
                    <a:pt x="152109" y="51187"/>
                    <a:pt x="152109" y="51254"/>
                  </a:cubicBezTo>
                  <a:cubicBezTo>
                    <a:pt x="152109" y="51487"/>
                    <a:pt x="152076" y="51821"/>
                    <a:pt x="152242" y="52088"/>
                  </a:cubicBezTo>
                  <a:cubicBezTo>
                    <a:pt x="152298" y="52198"/>
                    <a:pt x="152403" y="52247"/>
                    <a:pt x="152520" y="52247"/>
                  </a:cubicBezTo>
                  <a:cubicBezTo>
                    <a:pt x="152616" y="52247"/>
                    <a:pt x="152720" y="52214"/>
                    <a:pt x="152810" y="52154"/>
                  </a:cubicBezTo>
                  <a:cubicBezTo>
                    <a:pt x="152835" y="52129"/>
                    <a:pt x="152822" y="52065"/>
                    <a:pt x="152814" y="52065"/>
                  </a:cubicBezTo>
                  <a:lnTo>
                    <a:pt x="152814" y="52065"/>
                  </a:lnTo>
                  <a:cubicBezTo>
                    <a:pt x="152811" y="52065"/>
                    <a:pt x="152810" y="52072"/>
                    <a:pt x="152810" y="52088"/>
                  </a:cubicBezTo>
                  <a:cubicBezTo>
                    <a:pt x="152770" y="52094"/>
                    <a:pt x="152731" y="52098"/>
                    <a:pt x="152694" y="52098"/>
                  </a:cubicBezTo>
                  <a:cubicBezTo>
                    <a:pt x="152545" y="52098"/>
                    <a:pt x="152423" y="52034"/>
                    <a:pt x="152343" y="51821"/>
                  </a:cubicBezTo>
                  <a:cubicBezTo>
                    <a:pt x="152276" y="51654"/>
                    <a:pt x="152309" y="51454"/>
                    <a:pt x="152309" y="51254"/>
                  </a:cubicBezTo>
                  <a:cubicBezTo>
                    <a:pt x="152309" y="51187"/>
                    <a:pt x="152259" y="51154"/>
                    <a:pt x="152209" y="51154"/>
                  </a:cubicBezTo>
                  <a:close/>
                  <a:moveTo>
                    <a:pt x="58342" y="52088"/>
                  </a:moveTo>
                  <a:lnTo>
                    <a:pt x="58409" y="52121"/>
                  </a:lnTo>
                  <a:cubicBezTo>
                    <a:pt x="58442" y="52121"/>
                    <a:pt x="58442" y="52154"/>
                    <a:pt x="58476" y="52154"/>
                  </a:cubicBezTo>
                  <a:cubicBezTo>
                    <a:pt x="58476" y="52221"/>
                    <a:pt x="58542" y="52288"/>
                    <a:pt x="58542" y="52321"/>
                  </a:cubicBezTo>
                  <a:lnTo>
                    <a:pt x="58476" y="52321"/>
                  </a:lnTo>
                  <a:cubicBezTo>
                    <a:pt x="58409" y="52288"/>
                    <a:pt x="58309" y="52221"/>
                    <a:pt x="58275" y="52121"/>
                  </a:cubicBezTo>
                  <a:cubicBezTo>
                    <a:pt x="58275" y="52088"/>
                    <a:pt x="58342" y="52088"/>
                    <a:pt x="58342" y="52088"/>
                  </a:cubicBezTo>
                  <a:close/>
                  <a:moveTo>
                    <a:pt x="88013" y="51979"/>
                  </a:moveTo>
                  <a:cubicBezTo>
                    <a:pt x="87972" y="51979"/>
                    <a:pt x="87930" y="51988"/>
                    <a:pt x="87897" y="51988"/>
                  </a:cubicBezTo>
                  <a:cubicBezTo>
                    <a:pt x="87763" y="51988"/>
                    <a:pt x="87696" y="52021"/>
                    <a:pt x="87596" y="52021"/>
                  </a:cubicBezTo>
                  <a:cubicBezTo>
                    <a:pt x="87446" y="52081"/>
                    <a:pt x="87512" y="52331"/>
                    <a:pt x="87649" y="52331"/>
                  </a:cubicBezTo>
                  <a:cubicBezTo>
                    <a:pt x="87664" y="52331"/>
                    <a:pt x="87680" y="52328"/>
                    <a:pt x="87696" y="52321"/>
                  </a:cubicBezTo>
                  <a:cubicBezTo>
                    <a:pt x="87763" y="52288"/>
                    <a:pt x="87863" y="52288"/>
                    <a:pt x="87930" y="52254"/>
                  </a:cubicBezTo>
                  <a:cubicBezTo>
                    <a:pt x="88030" y="52254"/>
                    <a:pt x="88097" y="52221"/>
                    <a:pt x="88130" y="52154"/>
                  </a:cubicBezTo>
                  <a:cubicBezTo>
                    <a:pt x="88197" y="52121"/>
                    <a:pt x="88197" y="52088"/>
                    <a:pt x="88130" y="52021"/>
                  </a:cubicBezTo>
                  <a:cubicBezTo>
                    <a:pt x="88097" y="51988"/>
                    <a:pt x="88055" y="51979"/>
                    <a:pt x="88013" y="51979"/>
                  </a:cubicBezTo>
                  <a:close/>
                  <a:moveTo>
                    <a:pt x="114559" y="52054"/>
                  </a:moveTo>
                  <a:cubicBezTo>
                    <a:pt x="114408" y="52054"/>
                    <a:pt x="114253" y="52100"/>
                    <a:pt x="114149" y="52121"/>
                  </a:cubicBezTo>
                  <a:cubicBezTo>
                    <a:pt x="114049" y="52121"/>
                    <a:pt x="114049" y="52288"/>
                    <a:pt x="114149" y="52288"/>
                  </a:cubicBezTo>
                  <a:cubicBezTo>
                    <a:pt x="114291" y="52308"/>
                    <a:pt x="114432" y="52341"/>
                    <a:pt x="114567" y="52341"/>
                  </a:cubicBezTo>
                  <a:cubicBezTo>
                    <a:pt x="114654" y="52341"/>
                    <a:pt x="114737" y="52327"/>
                    <a:pt x="114816" y="52288"/>
                  </a:cubicBezTo>
                  <a:cubicBezTo>
                    <a:pt x="114882" y="52254"/>
                    <a:pt x="114882" y="52154"/>
                    <a:pt x="114816" y="52121"/>
                  </a:cubicBezTo>
                  <a:cubicBezTo>
                    <a:pt x="114740" y="52071"/>
                    <a:pt x="114651" y="52054"/>
                    <a:pt x="114559" y="52054"/>
                  </a:cubicBezTo>
                  <a:close/>
                  <a:moveTo>
                    <a:pt x="93855" y="51805"/>
                  </a:moveTo>
                  <a:cubicBezTo>
                    <a:pt x="93783" y="51805"/>
                    <a:pt x="93745" y="51932"/>
                    <a:pt x="93801" y="51988"/>
                  </a:cubicBezTo>
                  <a:cubicBezTo>
                    <a:pt x="94136" y="52229"/>
                    <a:pt x="94751" y="52440"/>
                    <a:pt x="95299" y="52440"/>
                  </a:cubicBezTo>
                  <a:cubicBezTo>
                    <a:pt x="95734" y="52440"/>
                    <a:pt x="96126" y="52308"/>
                    <a:pt x="96303" y="51954"/>
                  </a:cubicBezTo>
                  <a:cubicBezTo>
                    <a:pt x="96362" y="51924"/>
                    <a:pt x="96316" y="51815"/>
                    <a:pt x="96210" y="51815"/>
                  </a:cubicBezTo>
                  <a:cubicBezTo>
                    <a:pt x="96198" y="51815"/>
                    <a:pt x="96184" y="51817"/>
                    <a:pt x="96169" y="51821"/>
                  </a:cubicBezTo>
                  <a:cubicBezTo>
                    <a:pt x="95630" y="51864"/>
                    <a:pt x="95174" y="52088"/>
                    <a:pt x="94703" y="52088"/>
                  </a:cubicBezTo>
                  <a:cubicBezTo>
                    <a:pt x="94446" y="52088"/>
                    <a:pt x="94184" y="52021"/>
                    <a:pt x="93901" y="51821"/>
                  </a:cubicBezTo>
                  <a:cubicBezTo>
                    <a:pt x="93885" y="51810"/>
                    <a:pt x="93869" y="51805"/>
                    <a:pt x="93855" y="51805"/>
                  </a:cubicBezTo>
                  <a:close/>
                  <a:moveTo>
                    <a:pt x="151426" y="50835"/>
                  </a:moveTo>
                  <a:cubicBezTo>
                    <a:pt x="151376" y="50835"/>
                    <a:pt x="151323" y="50862"/>
                    <a:pt x="151308" y="50920"/>
                  </a:cubicBezTo>
                  <a:cubicBezTo>
                    <a:pt x="151188" y="51251"/>
                    <a:pt x="151013" y="52535"/>
                    <a:pt x="151595" y="52535"/>
                  </a:cubicBezTo>
                  <a:cubicBezTo>
                    <a:pt x="151657" y="52535"/>
                    <a:pt x="151728" y="52520"/>
                    <a:pt x="151809" y="52488"/>
                  </a:cubicBezTo>
                  <a:cubicBezTo>
                    <a:pt x="151909" y="52455"/>
                    <a:pt x="151909" y="52321"/>
                    <a:pt x="151809" y="52321"/>
                  </a:cubicBezTo>
                  <a:cubicBezTo>
                    <a:pt x="151775" y="52328"/>
                    <a:pt x="151743" y="52332"/>
                    <a:pt x="151714" y="52332"/>
                  </a:cubicBezTo>
                  <a:cubicBezTo>
                    <a:pt x="151203" y="52332"/>
                    <a:pt x="151445" y="51269"/>
                    <a:pt x="151509" y="50953"/>
                  </a:cubicBezTo>
                  <a:cubicBezTo>
                    <a:pt x="151546" y="50879"/>
                    <a:pt x="151489" y="50835"/>
                    <a:pt x="151426" y="50835"/>
                  </a:cubicBezTo>
                  <a:close/>
                  <a:moveTo>
                    <a:pt x="37477" y="51796"/>
                  </a:moveTo>
                  <a:cubicBezTo>
                    <a:pt x="37444" y="51796"/>
                    <a:pt x="37410" y="51804"/>
                    <a:pt x="37394" y="51821"/>
                  </a:cubicBezTo>
                  <a:cubicBezTo>
                    <a:pt x="37227" y="51988"/>
                    <a:pt x="37194" y="52254"/>
                    <a:pt x="37360" y="52455"/>
                  </a:cubicBezTo>
                  <a:cubicBezTo>
                    <a:pt x="37440" y="52534"/>
                    <a:pt x="37558" y="52576"/>
                    <a:pt x="37666" y="52576"/>
                  </a:cubicBezTo>
                  <a:cubicBezTo>
                    <a:pt x="37785" y="52576"/>
                    <a:pt x="37893" y="52526"/>
                    <a:pt x="37928" y="52421"/>
                  </a:cubicBezTo>
                  <a:cubicBezTo>
                    <a:pt x="37982" y="52312"/>
                    <a:pt x="37925" y="52203"/>
                    <a:pt x="37830" y="52203"/>
                  </a:cubicBezTo>
                  <a:cubicBezTo>
                    <a:pt x="37809" y="52203"/>
                    <a:pt x="37785" y="52209"/>
                    <a:pt x="37761" y="52221"/>
                  </a:cubicBezTo>
                  <a:cubicBezTo>
                    <a:pt x="37727" y="52254"/>
                    <a:pt x="37661" y="52288"/>
                    <a:pt x="37594" y="52288"/>
                  </a:cubicBezTo>
                  <a:lnTo>
                    <a:pt x="37527" y="52254"/>
                  </a:lnTo>
                  <a:cubicBezTo>
                    <a:pt x="37494" y="52154"/>
                    <a:pt x="37527" y="52088"/>
                    <a:pt x="37561" y="51988"/>
                  </a:cubicBezTo>
                  <a:cubicBezTo>
                    <a:pt x="37594" y="51954"/>
                    <a:pt x="37594" y="51887"/>
                    <a:pt x="37561" y="51821"/>
                  </a:cubicBezTo>
                  <a:cubicBezTo>
                    <a:pt x="37544" y="51804"/>
                    <a:pt x="37511" y="51796"/>
                    <a:pt x="37477" y="51796"/>
                  </a:cubicBezTo>
                  <a:close/>
                  <a:moveTo>
                    <a:pt x="51930" y="39384"/>
                  </a:moveTo>
                  <a:cubicBezTo>
                    <a:pt x="52964" y="39384"/>
                    <a:pt x="54049" y="39635"/>
                    <a:pt x="55073" y="39845"/>
                  </a:cubicBezTo>
                  <a:cubicBezTo>
                    <a:pt x="55073" y="39946"/>
                    <a:pt x="55106" y="39979"/>
                    <a:pt x="55207" y="39979"/>
                  </a:cubicBezTo>
                  <a:cubicBezTo>
                    <a:pt x="55573" y="40079"/>
                    <a:pt x="55907" y="40112"/>
                    <a:pt x="56274" y="40146"/>
                  </a:cubicBezTo>
                  <a:cubicBezTo>
                    <a:pt x="57508" y="40413"/>
                    <a:pt x="58776" y="40579"/>
                    <a:pt x="59943" y="41013"/>
                  </a:cubicBezTo>
                  <a:cubicBezTo>
                    <a:pt x="60544" y="41280"/>
                    <a:pt x="60911" y="41580"/>
                    <a:pt x="61044" y="42214"/>
                  </a:cubicBezTo>
                  <a:cubicBezTo>
                    <a:pt x="61111" y="42481"/>
                    <a:pt x="61211" y="42948"/>
                    <a:pt x="61211" y="43381"/>
                  </a:cubicBezTo>
                  <a:lnTo>
                    <a:pt x="61211" y="43448"/>
                  </a:lnTo>
                  <a:lnTo>
                    <a:pt x="61211" y="43615"/>
                  </a:lnTo>
                  <a:cubicBezTo>
                    <a:pt x="61211" y="43748"/>
                    <a:pt x="61177" y="43915"/>
                    <a:pt x="61077" y="44048"/>
                  </a:cubicBezTo>
                  <a:cubicBezTo>
                    <a:pt x="61044" y="44115"/>
                    <a:pt x="61011" y="44149"/>
                    <a:pt x="60944" y="44249"/>
                  </a:cubicBezTo>
                  <a:lnTo>
                    <a:pt x="60944" y="44282"/>
                  </a:lnTo>
                  <a:lnTo>
                    <a:pt x="60944" y="44315"/>
                  </a:lnTo>
                  <a:cubicBezTo>
                    <a:pt x="60877" y="44449"/>
                    <a:pt x="60844" y="44516"/>
                    <a:pt x="60744" y="44649"/>
                  </a:cubicBezTo>
                  <a:cubicBezTo>
                    <a:pt x="60010" y="45983"/>
                    <a:pt x="59510" y="47551"/>
                    <a:pt x="59043" y="49052"/>
                  </a:cubicBezTo>
                  <a:cubicBezTo>
                    <a:pt x="58943" y="49252"/>
                    <a:pt x="58909" y="49452"/>
                    <a:pt x="58842" y="49719"/>
                  </a:cubicBezTo>
                  <a:cubicBezTo>
                    <a:pt x="58676" y="49986"/>
                    <a:pt x="58576" y="50353"/>
                    <a:pt x="58442" y="50787"/>
                  </a:cubicBezTo>
                  <a:cubicBezTo>
                    <a:pt x="58109" y="51887"/>
                    <a:pt x="57508" y="52321"/>
                    <a:pt x="56374" y="52488"/>
                  </a:cubicBezTo>
                  <a:cubicBezTo>
                    <a:pt x="56005" y="52552"/>
                    <a:pt x="55638" y="52579"/>
                    <a:pt x="55273" y="52579"/>
                  </a:cubicBezTo>
                  <a:cubicBezTo>
                    <a:pt x="54320" y="52579"/>
                    <a:pt x="53379" y="52399"/>
                    <a:pt x="52438" y="52254"/>
                  </a:cubicBezTo>
                  <a:cubicBezTo>
                    <a:pt x="49936" y="51887"/>
                    <a:pt x="46934" y="51554"/>
                    <a:pt x="44933" y="49786"/>
                  </a:cubicBezTo>
                  <a:cubicBezTo>
                    <a:pt x="44599" y="49486"/>
                    <a:pt x="44265" y="49119"/>
                    <a:pt x="44032" y="48685"/>
                  </a:cubicBezTo>
                  <a:cubicBezTo>
                    <a:pt x="44032" y="48685"/>
                    <a:pt x="44032" y="48652"/>
                    <a:pt x="43999" y="48652"/>
                  </a:cubicBezTo>
                  <a:cubicBezTo>
                    <a:pt x="43898" y="48452"/>
                    <a:pt x="43832" y="48252"/>
                    <a:pt x="43765" y="48018"/>
                  </a:cubicBezTo>
                  <a:cubicBezTo>
                    <a:pt x="43698" y="47651"/>
                    <a:pt x="43765" y="47318"/>
                    <a:pt x="43898" y="46984"/>
                  </a:cubicBezTo>
                  <a:cubicBezTo>
                    <a:pt x="44065" y="46817"/>
                    <a:pt x="44165" y="46617"/>
                    <a:pt x="44232" y="46350"/>
                  </a:cubicBezTo>
                  <a:lnTo>
                    <a:pt x="44499" y="45983"/>
                  </a:lnTo>
                  <a:cubicBezTo>
                    <a:pt x="45433" y="44682"/>
                    <a:pt x="46567" y="43515"/>
                    <a:pt x="47668" y="42347"/>
                  </a:cubicBezTo>
                  <a:cubicBezTo>
                    <a:pt x="48168" y="41814"/>
                    <a:pt x="48702" y="41280"/>
                    <a:pt x="49202" y="40746"/>
                  </a:cubicBezTo>
                  <a:cubicBezTo>
                    <a:pt x="49736" y="40146"/>
                    <a:pt x="50336" y="39579"/>
                    <a:pt x="51104" y="39445"/>
                  </a:cubicBezTo>
                  <a:cubicBezTo>
                    <a:pt x="51374" y="39403"/>
                    <a:pt x="51650" y="39384"/>
                    <a:pt x="51930" y="39384"/>
                  </a:cubicBezTo>
                  <a:close/>
                  <a:moveTo>
                    <a:pt x="87178" y="52240"/>
                  </a:moveTo>
                  <a:cubicBezTo>
                    <a:pt x="87111" y="52240"/>
                    <a:pt x="87029" y="52254"/>
                    <a:pt x="86963" y="52254"/>
                  </a:cubicBezTo>
                  <a:cubicBezTo>
                    <a:pt x="86862" y="52254"/>
                    <a:pt x="86762" y="52288"/>
                    <a:pt x="86696" y="52288"/>
                  </a:cubicBezTo>
                  <a:cubicBezTo>
                    <a:pt x="86538" y="52319"/>
                    <a:pt x="86589" y="52591"/>
                    <a:pt x="86737" y="52591"/>
                  </a:cubicBezTo>
                  <a:cubicBezTo>
                    <a:pt x="86745" y="52591"/>
                    <a:pt x="86754" y="52590"/>
                    <a:pt x="86762" y="52588"/>
                  </a:cubicBezTo>
                  <a:cubicBezTo>
                    <a:pt x="86896" y="52588"/>
                    <a:pt x="86963" y="52521"/>
                    <a:pt x="87063" y="52521"/>
                  </a:cubicBezTo>
                  <a:cubicBezTo>
                    <a:pt x="87196" y="52488"/>
                    <a:pt x="87263" y="52488"/>
                    <a:pt x="87296" y="52421"/>
                  </a:cubicBezTo>
                  <a:cubicBezTo>
                    <a:pt x="87363" y="52321"/>
                    <a:pt x="87296" y="52288"/>
                    <a:pt x="87263" y="52254"/>
                  </a:cubicBezTo>
                  <a:cubicBezTo>
                    <a:pt x="87241" y="52243"/>
                    <a:pt x="87211" y="52240"/>
                    <a:pt x="87178" y="52240"/>
                  </a:cubicBezTo>
                  <a:close/>
                  <a:moveTo>
                    <a:pt x="149158" y="50042"/>
                  </a:moveTo>
                  <a:cubicBezTo>
                    <a:pt x="149131" y="50042"/>
                    <a:pt x="149107" y="50063"/>
                    <a:pt x="149107" y="50120"/>
                  </a:cubicBezTo>
                  <a:cubicBezTo>
                    <a:pt x="149007" y="50587"/>
                    <a:pt x="148907" y="51020"/>
                    <a:pt x="148773" y="51487"/>
                  </a:cubicBezTo>
                  <a:cubicBezTo>
                    <a:pt x="148673" y="51821"/>
                    <a:pt x="148573" y="52254"/>
                    <a:pt x="148640" y="52588"/>
                  </a:cubicBezTo>
                  <a:cubicBezTo>
                    <a:pt x="148654" y="52616"/>
                    <a:pt x="148680" y="52626"/>
                    <a:pt x="148705" y="52626"/>
                  </a:cubicBezTo>
                  <a:cubicBezTo>
                    <a:pt x="148740" y="52626"/>
                    <a:pt x="148773" y="52607"/>
                    <a:pt x="148773" y="52588"/>
                  </a:cubicBezTo>
                  <a:cubicBezTo>
                    <a:pt x="148840" y="52154"/>
                    <a:pt x="148907" y="51754"/>
                    <a:pt x="148973" y="51387"/>
                  </a:cubicBezTo>
                  <a:cubicBezTo>
                    <a:pt x="149074" y="50953"/>
                    <a:pt x="149174" y="50553"/>
                    <a:pt x="149240" y="50120"/>
                  </a:cubicBezTo>
                  <a:cubicBezTo>
                    <a:pt x="149240" y="50081"/>
                    <a:pt x="149196" y="50042"/>
                    <a:pt x="149158" y="50042"/>
                  </a:cubicBezTo>
                  <a:close/>
                  <a:moveTo>
                    <a:pt x="150658" y="47175"/>
                  </a:moveTo>
                  <a:cubicBezTo>
                    <a:pt x="150612" y="47175"/>
                    <a:pt x="150562" y="47238"/>
                    <a:pt x="150608" y="47284"/>
                  </a:cubicBezTo>
                  <a:cubicBezTo>
                    <a:pt x="151108" y="48285"/>
                    <a:pt x="151142" y="49286"/>
                    <a:pt x="150875" y="50386"/>
                  </a:cubicBezTo>
                  <a:cubicBezTo>
                    <a:pt x="150441" y="50820"/>
                    <a:pt x="149807" y="52321"/>
                    <a:pt x="150775" y="52621"/>
                  </a:cubicBezTo>
                  <a:cubicBezTo>
                    <a:pt x="150781" y="52628"/>
                    <a:pt x="150788" y="52630"/>
                    <a:pt x="150793" y="52630"/>
                  </a:cubicBezTo>
                  <a:cubicBezTo>
                    <a:pt x="150818" y="52630"/>
                    <a:pt x="150835" y="52582"/>
                    <a:pt x="150808" y="52555"/>
                  </a:cubicBezTo>
                  <a:cubicBezTo>
                    <a:pt x="150508" y="52254"/>
                    <a:pt x="150441" y="51921"/>
                    <a:pt x="150508" y="51487"/>
                  </a:cubicBezTo>
                  <a:cubicBezTo>
                    <a:pt x="150608" y="51154"/>
                    <a:pt x="150775" y="50820"/>
                    <a:pt x="150975" y="50587"/>
                  </a:cubicBezTo>
                  <a:cubicBezTo>
                    <a:pt x="150975" y="50587"/>
                    <a:pt x="151008" y="50587"/>
                    <a:pt x="151008" y="50553"/>
                  </a:cubicBezTo>
                  <a:cubicBezTo>
                    <a:pt x="151509" y="49486"/>
                    <a:pt x="151275" y="48252"/>
                    <a:pt x="150708" y="47217"/>
                  </a:cubicBezTo>
                  <a:cubicBezTo>
                    <a:pt x="150698" y="47187"/>
                    <a:pt x="150679" y="47175"/>
                    <a:pt x="150658" y="47175"/>
                  </a:cubicBezTo>
                  <a:close/>
                  <a:moveTo>
                    <a:pt x="58042" y="52221"/>
                  </a:moveTo>
                  <a:cubicBezTo>
                    <a:pt x="58109" y="52388"/>
                    <a:pt x="58242" y="52488"/>
                    <a:pt x="58375" y="52555"/>
                  </a:cubicBezTo>
                  <a:cubicBezTo>
                    <a:pt x="58442" y="52588"/>
                    <a:pt x="58542" y="52588"/>
                    <a:pt x="58609" y="52588"/>
                  </a:cubicBezTo>
                  <a:cubicBezTo>
                    <a:pt x="58609" y="52621"/>
                    <a:pt x="58642" y="52655"/>
                    <a:pt x="58642" y="52721"/>
                  </a:cubicBezTo>
                  <a:cubicBezTo>
                    <a:pt x="58626" y="52688"/>
                    <a:pt x="58601" y="52671"/>
                    <a:pt x="58571" y="52671"/>
                  </a:cubicBezTo>
                  <a:cubicBezTo>
                    <a:pt x="58542" y="52671"/>
                    <a:pt x="58509" y="52688"/>
                    <a:pt x="58476" y="52721"/>
                  </a:cubicBezTo>
                  <a:cubicBezTo>
                    <a:pt x="58242" y="52655"/>
                    <a:pt x="57975" y="52588"/>
                    <a:pt x="57775" y="52421"/>
                  </a:cubicBezTo>
                  <a:cubicBezTo>
                    <a:pt x="57875" y="52321"/>
                    <a:pt x="57942" y="52288"/>
                    <a:pt x="58042" y="52221"/>
                  </a:cubicBezTo>
                  <a:close/>
                  <a:moveTo>
                    <a:pt x="149870" y="50752"/>
                  </a:moveTo>
                  <a:cubicBezTo>
                    <a:pt x="149844" y="50752"/>
                    <a:pt x="149819" y="50763"/>
                    <a:pt x="149807" y="50787"/>
                  </a:cubicBezTo>
                  <a:cubicBezTo>
                    <a:pt x="149641" y="51254"/>
                    <a:pt x="149174" y="52555"/>
                    <a:pt x="149974" y="52721"/>
                  </a:cubicBezTo>
                  <a:cubicBezTo>
                    <a:pt x="150008" y="52721"/>
                    <a:pt x="150074" y="52621"/>
                    <a:pt x="150008" y="52588"/>
                  </a:cubicBezTo>
                  <a:cubicBezTo>
                    <a:pt x="149741" y="52321"/>
                    <a:pt x="149641" y="52121"/>
                    <a:pt x="149707" y="51754"/>
                  </a:cubicBezTo>
                  <a:cubicBezTo>
                    <a:pt x="149774" y="51454"/>
                    <a:pt x="149907" y="51154"/>
                    <a:pt x="149974" y="50853"/>
                  </a:cubicBezTo>
                  <a:cubicBezTo>
                    <a:pt x="149974" y="50789"/>
                    <a:pt x="149919" y="50752"/>
                    <a:pt x="149870" y="50752"/>
                  </a:cubicBezTo>
                  <a:close/>
                  <a:moveTo>
                    <a:pt x="148263" y="49119"/>
                  </a:moveTo>
                  <a:cubicBezTo>
                    <a:pt x="148214" y="49119"/>
                    <a:pt x="148140" y="49163"/>
                    <a:pt x="148140" y="49252"/>
                  </a:cubicBezTo>
                  <a:cubicBezTo>
                    <a:pt x="148473" y="50453"/>
                    <a:pt x="148106" y="51554"/>
                    <a:pt x="147739" y="52721"/>
                  </a:cubicBezTo>
                  <a:cubicBezTo>
                    <a:pt x="147739" y="52763"/>
                    <a:pt x="147777" y="52791"/>
                    <a:pt x="147822" y="52791"/>
                  </a:cubicBezTo>
                  <a:cubicBezTo>
                    <a:pt x="147850" y="52791"/>
                    <a:pt x="147881" y="52780"/>
                    <a:pt x="147906" y="52755"/>
                  </a:cubicBezTo>
                  <a:cubicBezTo>
                    <a:pt x="148573" y="51787"/>
                    <a:pt x="148673" y="50253"/>
                    <a:pt x="148306" y="49152"/>
                  </a:cubicBezTo>
                  <a:cubicBezTo>
                    <a:pt x="148306" y="49130"/>
                    <a:pt x="148288" y="49119"/>
                    <a:pt x="148263" y="49119"/>
                  </a:cubicBezTo>
                  <a:close/>
                  <a:moveTo>
                    <a:pt x="70184" y="52621"/>
                  </a:moveTo>
                  <a:cubicBezTo>
                    <a:pt x="69950" y="52621"/>
                    <a:pt x="69950" y="52955"/>
                    <a:pt x="70184" y="52955"/>
                  </a:cubicBezTo>
                  <a:cubicBezTo>
                    <a:pt x="70284" y="52955"/>
                    <a:pt x="70451" y="52955"/>
                    <a:pt x="70551" y="52855"/>
                  </a:cubicBezTo>
                  <a:cubicBezTo>
                    <a:pt x="70618" y="52821"/>
                    <a:pt x="70618" y="52755"/>
                    <a:pt x="70551" y="52721"/>
                  </a:cubicBezTo>
                  <a:cubicBezTo>
                    <a:pt x="70451" y="52621"/>
                    <a:pt x="70284" y="52621"/>
                    <a:pt x="70184" y="52621"/>
                  </a:cubicBezTo>
                  <a:close/>
                  <a:moveTo>
                    <a:pt x="71085" y="52721"/>
                  </a:moveTo>
                  <a:cubicBezTo>
                    <a:pt x="70951" y="52755"/>
                    <a:pt x="70884" y="52788"/>
                    <a:pt x="70751" y="52788"/>
                  </a:cubicBezTo>
                  <a:cubicBezTo>
                    <a:pt x="70618" y="52821"/>
                    <a:pt x="70684" y="52955"/>
                    <a:pt x="70784" y="52955"/>
                  </a:cubicBezTo>
                  <a:cubicBezTo>
                    <a:pt x="70918" y="52922"/>
                    <a:pt x="71018" y="52922"/>
                    <a:pt x="71118" y="52888"/>
                  </a:cubicBezTo>
                  <a:lnTo>
                    <a:pt x="71385" y="52755"/>
                  </a:lnTo>
                  <a:lnTo>
                    <a:pt x="71385" y="52721"/>
                  </a:lnTo>
                  <a:close/>
                  <a:moveTo>
                    <a:pt x="119786" y="50286"/>
                  </a:moveTo>
                  <a:cubicBezTo>
                    <a:pt x="119819" y="50353"/>
                    <a:pt x="119886" y="50420"/>
                    <a:pt x="119919" y="50486"/>
                  </a:cubicBezTo>
                  <a:cubicBezTo>
                    <a:pt x="119919" y="50553"/>
                    <a:pt x="119953" y="50553"/>
                    <a:pt x="119953" y="50587"/>
                  </a:cubicBezTo>
                  <a:lnTo>
                    <a:pt x="119953" y="50620"/>
                  </a:lnTo>
                  <a:lnTo>
                    <a:pt x="119919" y="50587"/>
                  </a:lnTo>
                  <a:cubicBezTo>
                    <a:pt x="119910" y="50567"/>
                    <a:pt x="119891" y="50559"/>
                    <a:pt x="119871" y="50559"/>
                  </a:cubicBezTo>
                  <a:cubicBezTo>
                    <a:pt x="119822" y="50559"/>
                    <a:pt x="119762" y="50606"/>
                    <a:pt x="119786" y="50653"/>
                  </a:cubicBezTo>
                  <a:cubicBezTo>
                    <a:pt x="119819" y="50720"/>
                    <a:pt x="119819" y="50753"/>
                    <a:pt x="119886" y="50787"/>
                  </a:cubicBezTo>
                  <a:cubicBezTo>
                    <a:pt x="119719" y="51120"/>
                    <a:pt x="119586" y="51420"/>
                    <a:pt x="119286" y="51687"/>
                  </a:cubicBezTo>
                  <a:cubicBezTo>
                    <a:pt x="118952" y="52088"/>
                    <a:pt x="118585" y="52388"/>
                    <a:pt x="118151" y="52621"/>
                  </a:cubicBezTo>
                  <a:cubicBezTo>
                    <a:pt x="117951" y="52755"/>
                    <a:pt x="117718" y="52855"/>
                    <a:pt x="117484" y="52988"/>
                  </a:cubicBezTo>
                  <a:cubicBezTo>
                    <a:pt x="117484" y="52955"/>
                    <a:pt x="117484" y="52922"/>
                    <a:pt x="117418" y="52922"/>
                  </a:cubicBezTo>
                  <a:cubicBezTo>
                    <a:pt x="117151" y="52922"/>
                    <a:pt x="116917" y="52955"/>
                    <a:pt x="116717" y="52988"/>
                  </a:cubicBezTo>
                  <a:cubicBezTo>
                    <a:pt x="117818" y="52588"/>
                    <a:pt x="119219" y="52121"/>
                    <a:pt x="119653" y="51054"/>
                  </a:cubicBezTo>
                  <a:cubicBezTo>
                    <a:pt x="119786" y="50787"/>
                    <a:pt x="119786" y="50553"/>
                    <a:pt x="119786" y="50286"/>
                  </a:cubicBezTo>
                  <a:close/>
                  <a:moveTo>
                    <a:pt x="77684" y="51569"/>
                  </a:moveTo>
                  <a:cubicBezTo>
                    <a:pt x="77535" y="51569"/>
                    <a:pt x="77477" y="51834"/>
                    <a:pt x="77623" y="51921"/>
                  </a:cubicBezTo>
                  <a:cubicBezTo>
                    <a:pt x="78923" y="52321"/>
                    <a:pt x="80224" y="52788"/>
                    <a:pt x="81559" y="52955"/>
                  </a:cubicBezTo>
                  <a:cubicBezTo>
                    <a:pt x="81993" y="53011"/>
                    <a:pt x="82424" y="53031"/>
                    <a:pt x="82854" y="53031"/>
                  </a:cubicBezTo>
                  <a:cubicBezTo>
                    <a:pt x="83766" y="53031"/>
                    <a:pt x="84670" y="52944"/>
                    <a:pt x="85572" y="52944"/>
                  </a:cubicBezTo>
                  <a:cubicBezTo>
                    <a:pt x="85746" y="52944"/>
                    <a:pt x="85921" y="52947"/>
                    <a:pt x="86095" y="52955"/>
                  </a:cubicBezTo>
                  <a:cubicBezTo>
                    <a:pt x="86362" y="52955"/>
                    <a:pt x="86362" y="52555"/>
                    <a:pt x="86095" y="52555"/>
                  </a:cubicBezTo>
                  <a:cubicBezTo>
                    <a:pt x="85903" y="52540"/>
                    <a:pt x="85710" y="52534"/>
                    <a:pt x="85517" y="52534"/>
                  </a:cubicBezTo>
                  <a:cubicBezTo>
                    <a:pt x="84646" y="52534"/>
                    <a:pt x="83763" y="52656"/>
                    <a:pt x="82877" y="52656"/>
                  </a:cubicBezTo>
                  <a:cubicBezTo>
                    <a:pt x="82627" y="52656"/>
                    <a:pt x="82376" y="52646"/>
                    <a:pt x="82126" y="52621"/>
                  </a:cubicBezTo>
                  <a:cubicBezTo>
                    <a:pt x="80625" y="52488"/>
                    <a:pt x="79190" y="52054"/>
                    <a:pt x="77756" y="51587"/>
                  </a:cubicBezTo>
                  <a:cubicBezTo>
                    <a:pt x="77730" y="51574"/>
                    <a:pt x="77706" y="51569"/>
                    <a:pt x="77684" y="51569"/>
                  </a:cubicBezTo>
                  <a:close/>
                  <a:moveTo>
                    <a:pt x="62356" y="51340"/>
                  </a:moveTo>
                  <a:cubicBezTo>
                    <a:pt x="62238" y="51340"/>
                    <a:pt x="62130" y="51505"/>
                    <a:pt x="62245" y="51621"/>
                  </a:cubicBezTo>
                  <a:cubicBezTo>
                    <a:pt x="62945" y="52455"/>
                    <a:pt x="64280" y="52621"/>
                    <a:pt x="65280" y="52788"/>
                  </a:cubicBezTo>
                  <a:cubicBezTo>
                    <a:pt x="66117" y="52914"/>
                    <a:pt x="67046" y="53092"/>
                    <a:pt x="67935" y="53092"/>
                  </a:cubicBezTo>
                  <a:cubicBezTo>
                    <a:pt x="68464" y="53092"/>
                    <a:pt x="68978" y="53029"/>
                    <a:pt x="69450" y="52855"/>
                  </a:cubicBezTo>
                  <a:cubicBezTo>
                    <a:pt x="69550" y="52855"/>
                    <a:pt x="69550" y="52755"/>
                    <a:pt x="69417" y="52688"/>
                  </a:cubicBezTo>
                  <a:cubicBezTo>
                    <a:pt x="67082" y="51954"/>
                    <a:pt x="64613" y="52655"/>
                    <a:pt x="62412" y="51354"/>
                  </a:cubicBezTo>
                  <a:cubicBezTo>
                    <a:pt x="62393" y="51345"/>
                    <a:pt x="62375" y="51340"/>
                    <a:pt x="62356" y="51340"/>
                  </a:cubicBezTo>
                  <a:close/>
                  <a:moveTo>
                    <a:pt x="50603" y="52288"/>
                  </a:moveTo>
                  <a:cubicBezTo>
                    <a:pt x="50703" y="52288"/>
                    <a:pt x="50770" y="52321"/>
                    <a:pt x="50803" y="52321"/>
                  </a:cubicBezTo>
                  <a:cubicBezTo>
                    <a:pt x="50610" y="52547"/>
                    <a:pt x="50541" y="52897"/>
                    <a:pt x="50446" y="53101"/>
                  </a:cubicBezTo>
                  <a:lnTo>
                    <a:pt x="50446" y="53101"/>
                  </a:lnTo>
                  <a:cubicBezTo>
                    <a:pt x="50478" y="52996"/>
                    <a:pt x="50509" y="52891"/>
                    <a:pt x="50537" y="52788"/>
                  </a:cubicBezTo>
                  <a:cubicBezTo>
                    <a:pt x="50570" y="52655"/>
                    <a:pt x="50603" y="52455"/>
                    <a:pt x="50603" y="52288"/>
                  </a:cubicBezTo>
                  <a:close/>
                  <a:moveTo>
                    <a:pt x="103511" y="52142"/>
                  </a:moveTo>
                  <a:cubicBezTo>
                    <a:pt x="103488" y="52142"/>
                    <a:pt x="103465" y="52146"/>
                    <a:pt x="103441" y="52154"/>
                  </a:cubicBezTo>
                  <a:cubicBezTo>
                    <a:pt x="103374" y="52221"/>
                    <a:pt x="103308" y="52288"/>
                    <a:pt x="103241" y="52388"/>
                  </a:cubicBezTo>
                  <a:cubicBezTo>
                    <a:pt x="103141" y="52488"/>
                    <a:pt x="103041" y="52555"/>
                    <a:pt x="102907" y="52621"/>
                  </a:cubicBezTo>
                  <a:cubicBezTo>
                    <a:pt x="102707" y="52755"/>
                    <a:pt x="102440" y="52821"/>
                    <a:pt x="102240" y="52922"/>
                  </a:cubicBezTo>
                  <a:cubicBezTo>
                    <a:pt x="102140" y="52955"/>
                    <a:pt x="102207" y="53122"/>
                    <a:pt x="102273" y="53122"/>
                  </a:cubicBezTo>
                  <a:cubicBezTo>
                    <a:pt x="102574" y="53088"/>
                    <a:pt x="102807" y="52988"/>
                    <a:pt x="103107" y="52855"/>
                  </a:cubicBezTo>
                  <a:cubicBezTo>
                    <a:pt x="103308" y="52755"/>
                    <a:pt x="103608" y="52588"/>
                    <a:pt x="103641" y="52288"/>
                  </a:cubicBezTo>
                  <a:cubicBezTo>
                    <a:pt x="103641" y="52186"/>
                    <a:pt x="103583" y="52142"/>
                    <a:pt x="103511" y="52142"/>
                  </a:cubicBezTo>
                  <a:close/>
                  <a:moveTo>
                    <a:pt x="145971" y="48051"/>
                  </a:moveTo>
                  <a:lnTo>
                    <a:pt x="146005" y="48085"/>
                  </a:lnTo>
                  <a:cubicBezTo>
                    <a:pt x="146739" y="48685"/>
                    <a:pt x="146739" y="50086"/>
                    <a:pt x="146672" y="50953"/>
                  </a:cubicBezTo>
                  <a:cubicBezTo>
                    <a:pt x="146672" y="51621"/>
                    <a:pt x="146605" y="52288"/>
                    <a:pt x="146338" y="52922"/>
                  </a:cubicBezTo>
                  <a:cubicBezTo>
                    <a:pt x="146171" y="52955"/>
                    <a:pt x="145971" y="52988"/>
                    <a:pt x="145805" y="53122"/>
                  </a:cubicBezTo>
                  <a:cubicBezTo>
                    <a:pt x="146005" y="52588"/>
                    <a:pt x="146071" y="51921"/>
                    <a:pt x="146005" y="51320"/>
                  </a:cubicBezTo>
                  <a:cubicBezTo>
                    <a:pt x="145971" y="50220"/>
                    <a:pt x="145671" y="49119"/>
                    <a:pt x="145471" y="48051"/>
                  </a:cubicBezTo>
                  <a:lnTo>
                    <a:pt x="145471" y="48051"/>
                  </a:lnTo>
                  <a:cubicBezTo>
                    <a:pt x="145527" y="48062"/>
                    <a:pt x="145582" y="48066"/>
                    <a:pt x="145638" y="48066"/>
                  </a:cubicBezTo>
                  <a:cubicBezTo>
                    <a:pt x="145749" y="48066"/>
                    <a:pt x="145860" y="48051"/>
                    <a:pt x="145971" y="48051"/>
                  </a:cubicBezTo>
                  <a:close/>
                  <a:moveTo>
                    <a:pt x="114214" y="51316"/>
                  </a:moveTo>
                  <a:cubicBezTo>
                    <a:pt x="113518" y="51316"/>
                    <a:pt x="112548" y="51930"/>
                    <a:pt x="111880" y="52121"/>
                  </a:cubicBezTo>
                  <a:cubicBezTo>
                    <a:pt x="111327" y="52305"/>
                    <a:pt x="110186" y="52760"/>
                    <a:pt x="109313" y="52760"/>
                  </a:cubicBezTo>
                  <a:cubicBezTo>
                    <a:pt x="108921" y="52760"/>
                    <a:pt x="108584" y="52669"/>
                    <a:pt x="108378" y="52421"/>
                  </a:cubicBezTo>
                  <a:cubicBezTo>
                    <a:pt x="108344" y="52387"/>
                    <a:pt x="108306" y="52373"/>
                    <a:pt x="108268" y="52373"/>
                  </a:cubicBezTo>
                  <a:cubicBezTo>
                    <a:pt x="108160" y="52373"/>
                    <a:pt x="108061" y="52497"/>
                    <a:pt x="108111" y="52621"/>
                  </a:cubicBezTo>
                  <a:cubicBezTo>
                    <a:pt x="108354" y="53001"/>
                    <a:pt x="108798" y="53125"/>
                    <a:pt x="109285" y="53125"/>
                  </a:cubicBezTo>
                  <a:cubicBezTo>
                    <a:pt x="109867" y="53125"/>
                    <a:pt x="110511" y="52949"/>
                    <a:pt x="110946" y="52821"/>
                  </a:cubicBezTo>
                  <a:cubicBezTo>
                    <a:pt x="111680" y="52655"/>
                    <a:pt x="112447" y="52421"/>
                    <a:pt x="113215" y="52121"/>
                  </a:cubicBezTo>
                  <a:cubicBezTo>
                    <a:pt x="113615" y="51988"/>
                    <a:pt x="114149" y="51887"/>
                    <a:pt x="114415" y="51487"/>
                  </a:cubicBezTo>
                  <a:cubicBezTo>
                    <a:pt x="114449" y="51454"/>
                    <a:pt x="114415" y="51320"/>
                    <a:pt x="114315" y="51320"/>
                  </a:cubicBezTo>
                  <a:cubicBezTo>
                    <a:pt x="114282" y="51317"/>
                    <a:pt x="114248" y="51316"/>
                    <a:pt x="114214" y="51316"/>
                  </a:cubicBezTo>
                  <a:close/>
                  <a:moveTo>
                    <a:pt x="138633" y="48819"/>
                  </a:moveTo>
                  <a:cubicBezTo>
                    <a:pt x="137765" y="49052"/>
                    <a:pt x="137098" y="49653"/>
                    <a:pt x="136431" y="50220"/>
                  </a:cubicBezTo>
                  <a:lnTo>
                    <a:pt x="136431" y="50253"/>
                  </a:lnTo>
                  <a:cubicBezTo>
                    <a:pt x="135497" y="51054"/>
                    <a:pt x="134730" y="52088"/>
                    <a:pt x="134296" y="53055"/>
                  </a:cubicBezTo>
                  <a:cubicBezTo>
                    <a:pt x="134273" y="53101"/>
                    <a:pt x="134347" y="53164"/>
                    <a:pt x="134405" y="53164"/>
                  </a:cubicBezTo>
                  <a:cubicBezTo>
                    <a:pt x="134431" y="53164"/>
                    <a:pt x="134453" y="53152"/>
                    <a:pt x="134463" y="53122"/>
                  </a:cubicBezTo>
                  <a:cubicBezTo>
                    <a:pt x="135523" y="51030"/>
                    <a:pt x="137732" y="49137"/>
                    <a:pt x="140102" y="49137"/>
                  </a:cubicBezTo>
                  <a:cubicBezTo>
                    <a:pt x="140642" y="49137"/>
                    <a:pt x="141190" y="49236"/>
                    <a:pt x="141735" y="49452"/>
                  </a:cubicBezTo>
                  <a:cubicBezTo>
                    <a:pt x="141740" y="49457"/>
                    <a:pt x="141745" y="49459"/>
                    <a:pt x="141749" y="49459"/>
                  </a:cubicBezTo>
                  <a:cubicBezTo>
                    <a:pt x="141776" y="49459"/>
                    <a:pt x="141792" y="49386"/>
                    <a:pt x="141735" y="49386"/>
                  </a:cubicBezTo>
                  <a:cubicBezTo>
                    <a:pt x="141134" y="49001"/>
                    <a:pt x="140498" y="48836"/>
                    <a:pt x="139859" y="48836"/>
                  </a:cubicBezTo>
                  <a:cubicBezTo>
                    <a:pt x="139114" y="48836"/>
                    <a:pt x="138366" y="49060"/>
                    <a:pt x="137665" y="49419"/>
                  </a:cubicBezTo>
                  <a:cubicBezTo>
                    <a:pt x="137966" y="49219"/>
                    <a:pt x="138299" y="49052"/>
                    <a:pt x="138633" y="48885"/>
                  </a:cubicBezTo>
                  <a:lnTo>
                    <a:pt x="138633" y="48819"/>
                  </a:lnTo>
                  <a:close/>
                  <a:moveTo>
                    <a:pt x="53972" y="52988"/>
                  </a:moveTo>
                  <a:cubicBezTo>
                    <a:pt x="53939" y="53088"/>
                    <a:pt x="53906" y="53155"/>
                    <a:pt x="53906" y="53255"/>
                  </a:cubicBezTo>
                  <a:cubicBezTo>
                    <a:pt x="53906" y="53155"/>
                    <a:pt x="53906" y="53088"/>
                    <a:pt x="53872" y="52988"/>
                  </a:cubicBezTo>
                  <a:close/>
                  <a:moveTo>
                    <a:pt x="34785" y="52897"/>
                  </a:moveTo>
                  <a:lnTo>
                    <a:pt x="34785" y="52897"/>
                  </a:lnTo>
                  <a:cubicBezTo>
                    <a:pt x="34666" y="53006"/>
                    <a:pt x="34574" y="53138"/>
                    <a:pt x="34592" y="53320"/>
                  </a:cubicBezTo>
                  <a:lnTo>
                    <a:pt x="34592" y="53320"/>
                  </a:lnTo>
                  <a:cubicBezTo>
                    <a:pt x="34614" y="53177"/>
                    <a:pt x="34672" y="53031"/>
                    <a:pt x="34785" y="52897"/>
                  </a:cubicBezTo>
                  <a:close/>
                  <a:moveTo>
                    <a:pt x="93091" y="52433"/>
                  </a:moveTo>
                  <a:cubicBezTo>
                    <a:pt x="93045" y="52433"/>
                    <a:pt x="93006" y="52449"/>
                    <a:pt x="92967" y="52488"/>
                  </a:cubicBezTo>
                  <a:cubicBezTo>
                    <a:pt x="92811" y="53085"/>
                    <a:pt x="93443" y="53399"/>
                    <a:pt x="93983" y="53399"/>
                  </a:cubicBezTo>
                  <a:cubicBezTo>
                    <a:pt x="94136" y="53399"/>
                    <a:pt x="94283" y="53374"/>
                    <a:pt x="94401" y="53322"/>
                  </a:cubicBezTo>
                  <a:cubicBezTo>
                    <a:pt x="94501" y="53288"/>
                    <a:pt x="94501" y="53122"/>
                    <a:pt x="94401" y="53088"/>
                  </a:cubicBezTo>
                  <a:cubicBezTo>
                    <a:pt x="94168" y="53022"/>
                    <a:pt x="93901" y="53022"/>
                    <a:pt x="93667" y="52955"/>
                  </a:cubicBezTo>
                  <a:cubicBezTo>
                    <a:pt x="93434" y="52855"/>
                    <a:pt x="93367" y="52655"/>
                    <a:pt x="93200" y="52455"/>
                  </a:cubicBezTo>
                  <a:cubicBezTo>
                    <a:pt x="93159" y="52441"/>
                    <a:pt x="93123" y="52433"/>
                    <a:pt x="93091" y="52433"/>
                  </a:cubicBezTo>
                  <a:close/>
                  <a:moveTo>
                    <a:pt x="138633" y="47918"/>
                  </a:moveTo>
                  <a:cubicBezTo>
                    <a:pt x="137465" y="48085"/>
                    <a:pt x="136298" y="49152"/>
                    <a:pt x="135564" y="50019"/>
                  </a:cubicBezTo>
                  <a:cubicBezTo>
                    <a:pt x="134663" y="51054"/>
                    <a:pt x="133996" y="52188"/>
                    <a:pt x="133596" y="53489"/>
                  </a:cubicBezTo>
                  <a:lnTo>
                    <a:pt x="133663" y="53555"/>
                  </a:lnTo>
                  <a:cubicBezTo>
                    <a:pt x="134163" y="52388"/>
                    <a:pt x="134797" y="51254"/>
                    <a:pt x="135631" y="50253"/>
                  </a:cubicBezTo>
                  <a:cubicBezTo>
                    <a:pt x="136064" y="49753"/>
                    <a:pt x="136565" y="49286"/>
                    <a:pt x="136998" y="48919"/>
                  </a:cubicBezTo>
                  <a:cubicBezTo>
                    <a:pt x="137565" y="48518"/>
                    <a:pt x="138132" y="48318"/>
                    <a:pt x="138633" y="47951"/>
                  </a:cubicBezTo>
                  <a:lnTo>
                    <a:pt x="138633" y="47918"/>
                  </a:lnTo>
                  <a:close/>
                  <a:moveTo>
                    <a:pt x="119452" y="51954"/>
                  </a:moveTo>
                  <a:cubicBezTo>
                    <a:pt x="119386" y="52121"/>
                    <a:pt x="119252" y="52321"/>
                    <a:pt x="119186" y="52488"/>
                  </a:cubicBezTo>
                  <a:cubicBezTo>
                    <a:pt x="118685" y="52655"/>
                    <a:pt x="118018" y="53155"/>
                    <a:pt x="117518" y="53589"/>
                  </a:cubicBezTo>
                  <a:cubicBezTo>
                    <a:pt x="117284" y="53555"/>
                    <a:pt x="116984" y="53555"/>
                    <a:pt x="116684" y="53555"/>
                  </a:cubicBezTo>
                  <a:cubicBezTo>
                    <a:pt x="117418" y="53322"/>
                    <a:pt x="118085" y="53055"/>
                    <a:pt x="118685" y="52588"/>
                  </a:cubicBezTo>
                  <a:cubicBezTo>
                    <a:pt x="118952" y="52421"/>
                    <a:pt x="119186" y="52221"/>
                    <a:pt x="119452" y="51954"/>
                  </a:cubicBezTo>
                  <a:close/>
                  <a:moveTo>
                    <a:pt x="119452" y="53088"/>
                  </a:moveTo>
                  <a:lnTo>
                    <a:pt x="119452" y="53088"/>
                  </a:lnTo>
                  <a:cubicBezTo>
                    <a:pt x="119419" y="53288"/>
                    <a:pt x="119386" y="53489"/>
                    <a:pt x="119319" y="53655"/>
                  </a:cubicBezTo>
                  <a:lnTo>
                    <a:pt x="119252" y="53655"/>
                  </a:lnTo>
                  <a:cubicBezTo>
                    <a:pt x="119286" y="53455"/>
                    <a:pt x="119386" y="53288"/>
                    <a:pt x="119452" y="53088"/>
                  </a:cubicBezTo>
                  <a:close/>
                  <a:moveTo>
                    <a:pt x="34425" y="53655"/>
                  </a:moveTo>
                  <a:cubicBezTo>
                    <a:pt x="34420" y="53658"/>
                    <a:pt x="34415" y="53660"/>
                    <a:pt x="34411" y="53663"/>
                  </a:cubicBezTo>
                  <a:lnTo>
                    <a:pt x="34411" y="53663"/>
                  </a:lnTo>
                  <a:cubicBezTo>
                    <a:pt x="34416" y="53662"/>
                    <a:pt x="34422" y="53660"/>
                    <a:pt x="34427" y="53659"/>
                  </a:cubicBezTo>
                  <a:lnTo>
                    <a:pt x="34427" y="53659"/>
                  </a:lnTo>
                  <a:cubicBezTo>
                    <a:pt x="34426" y="53658"/>
                    <a:pt x="34426" y="53656"/>
                    <a:pt x="34425" y="53655"/>
                  </a:cubicBezTo>
                  <a:close/>
                  <a:moveTo>
                    <a:pt x="144103" y="47318"/>
                  </a:moveTo>
                  <a:lnTo>
                    <a:pt x="144337" y="47584"/>
                  </a:lnTo>
                  <a:cubicBezTo>
                    <a:pt x="144604" y="48618"/>
                    <a:pt x="144837" y="49619"/>
                    <a:pt x="144937" y="50653"/>
                  </a:cubicBezTo>
                  <a:cubicBezTo>
                    <a:pt x="145071" y="51787"/>
                    <a:pt x="144937" y="52721"/>
                    <a:pt x="144570" y="53722"/>
                  </a:cubicBezTo>
                  <a:lnTo>
                    <a:pt x="144570" y="53655"/>
                  </a:lnTo>
                  <a:cubicBezTo>
                    <a:pt x="144637" y="51921"/>
                    <a:pt x="144737" y="50053"/>
                    <a:pt x="144404" y="48385"/>
                  </a:cubicBezTo>
                  <a:cubicBezTo>
                    <a:pt x="144303" y="47985"/>
                    <a:pt x="144237" y="47651"/>
                    <a:pt x="144103" y="47318"/>
                  </a:cubicBezTo>
                  <a:close/>
                  <a:moveTo>
                    <a:pt x="89398" y="53088"/>
                  </a:moveTo>
                  <a:cubicBezTo>
                    <a:pt x="89364" y="53088"/>
                    <a:pt x="89298" y="53122"/>
                    <a:pt x="89298" y="53222"/>
                  </a:cubicBezTo>
                  <a:cubicBezTo>
                    <a:pt x="89298" y="53322"/>
                    <a:pt x="89231" y="53422"/>
                    <a:pt x="89097" y="53489"/>
                  </a:cubicBezTo>
                  <a:cubicBezTo>
                    <a:pt x="88980" y="53576"/>
                    <a:pt x="89069" y="53767"/>
                    <a:pt x="89183" y="53767"/>
                  </a:cubicBezTo>
                  <a:cubicBezTo>
                    <a:pt x="89198" y="53767"/>
                    <a:pt x="89215" y="53764"/>
                    <a:pt x="89231" y="53755"/>
                  </a:cubicBezTo>
                  <a:cubicBezTo>
                    <a:pt x="89431" y="53622"/>
                    <a:pt x="89564" y="53455"/>
                    <a:pt x="89564" y="53222"/>
                  </a:cubicBezTo>
                  <a:cubicBezTo>
                    <a:pt x="89564" y="53155"/>
                    <a:pt x="89498" y="53088"/>
                    <a:pt x="89464" y="53088"/>
                  </a:cubicBezTo>
                  <a:close/>
                  <a:moveTo>
                    <a:pt x="35878" y="53212"/>
                  </a:moveTo>
                  <a:cubicBezTo>
                    <a:pt x="35857" y="53212"/>
                    <a:pt x="35837" y="53223"/>
                    <a:pt x="35826" y="53255"/>
                  </a:cubicBezTo>
                  <a:cubicBezTo>
                    <a:pt x="35726" y="53389"/>
                    <a:pt x="35693" y="53555"/>
                    <a:pt x="35759" y="53655"/>
                  </a:cubicBezTo>
                  <a:cubicBezTo>
                    <a:pt x="35826" y="53755"/>
                    <a:pt x="35859" y="53789"/>
                    <a:pt x="35926" y="53789"/>
                  </a:cubicBezTo>
                  <a:cubicBezTo>
                    <a:pt x="35955" y="53799"/>
                    <a:pt x="35982" y="53803"/>
                    <a:pt x="36007" y="53803"/>
                  </a:cubicBezTo>
                  <a:cubicBezTo>
                    <a:pt x="36068" y="53803"/>
                    <a:pt x="36122" y="53779"/>
                    <a:pt x="36193" y="53755"/>
                  </a:cubicBezTo>
                  <a:cubicBezTo>
                    <a:pt x="36260" y="53689"/>
                    <a:pt x="36226" y="53622"/>
                    <a:pt x="36193" y="53622"/>
                  </a:cubicBezTo>
                  <a:cubicBezTo>
                    <a:pt x="36160" y="53622"/>
                    <a:pt x="36060" y="53589"/>
                    <a:pt x="36026" y="53589"/>
                  </a:cubicBezTo>
                  <a:lnTo>
                    <a:pt x="35926" y="53555"/>
                  </a:lnTo>
                  <a:cubicBezTo>
                    <a:pt x="35859" y="53455"/>
                    <a:pt x="35893" y="53389"/>
                    <a:pt x="35926" y="53288"/>
                  </a:cubicBezTo>
                  <a:cubicBezTo>
                    <a:pt x="35972" y="53266"/>
                    <a:pt x="35924" y="53212"/>
                    <a:pt x="35878" y="53212"/>
                  </a:cubicBezTo>
                  <a:close/>
                  <a:moveTo>
                    <a:pt x="57675" y="52688"/>
                  </a:moveTo>
                  <a:cubicBezTo>
                    <a:pt x="57675" y="52755"/>
                    <a:pt x="57675" y="52821"/>
                    <a:pt x="57742" y="52855"/>
                  </a:cubicBezTo>
                  <a:cubicBezTo>
                    <a:pt x="58042" y="53088"/>
                    <a:pt x="58342" y="53188"/>
                    <a:pt x="58676" y="53255"/>
                  </a:cubicBezTo>
                  <a:lnTo>
                    <a:pt x="58742" y="53255"/>
                  </a:lnTo>
                  <a:cubicBezTo>
                    <a:pt x="58876" y="53448"/>
                    <a:pt x="59029" y="53621"/>
                    <a:pt x="59202" y="53780"/>
                  </a:cubicBezTo>
                  <a:lnTo>
                    <a:pt x="59202" y="53780"/>
                  </a:lnTo>
                  <a:cubicBezTo>
                    <a:pt x="59094" y="53691"/>
                    <a:pt x="58985" y="53604"/>
                    <a:pt x="58876" y="53522"/>
                  </a:cubicBezTo>
                  <a:cubicBezTo>
                    <a:pt x="58826" y="53505"/>
                    <a:pt x="58792" y="53497"/>
                    <a:pt x="58767" y="53497"/>
                  </a:cubicBezTo>
                  <a:cubicBezTo>
                    <a:pt x="58742" y="53497"/>
                    <a:pt x="58726" y="53505"/>
                    <a:pt x="58709" y="53522"/>
                  </a:cubicBezTo>
                  <a:cubicBezTo>
                    <a:pt x="58709" y="53489"/>
                    <a:pt x="58709" y="53455"/>
                    <a:pt x="58676" y="53455"/>
                  </a:cubicBezTo>
                  <a:cubicBezTo>
                    <a:pt x="58576" y="53422"/>
                    <a:pt x="58542" y="53422"/>
                    <a:pt x="58409" y="53422"/>
                  </a:cubicBezTo>
                  <a:cubicBezTo>
                    <a:pt x="58275" y="53422"/>
                    <a:pt x="58209" y="53355"/>
                    <a:pt x="58109" y="53322"/>
                  </a:cubicBezTo>
                  <a:cubicBezTo>
                    <a:pt x="57942" y="53188"/>
                    <a:pt x="57775" y="53022"/>
                    <a:pt x="57708" y="52855"/>
                  </a:cubicBezTo>
                  <a:cubicBezTo>
                    <a:pt x="57680" y="52826"/>
                    <a:pt x="57646" y="52814"/>
                    <a:pt x="57615" y="52814"/>
                  </a:cubicBezTo>
                  <a:cubicBezTo>
                    <a:pt x="57535" y="52814"/>
                    <a:pt x="57470" y="52893"/>
                    <a:pt x="57542" y="52988"/>
                  </a:cubicBezTo>
                  <a:cubicBezTo>
                    <a:pt x="57675" y="53188"/>
                    <a:pt x="57775" y="53422"/>
                    <a:pt x="58009" y="53589"/>
                  </a:cubicBezTo>
                  <a:lnTo>
                    <a:pt x="58242" y="53689"/>
                  </a:lnTo>
                  <a:cubicBezTo>
                    <a:pt x="58209" y="53755"/>
                    <a:pt x="58209" y="53822"/>
                    <a:pt x="58209" y="53856"/>
                  </a:cubicBezTo>
                  <a:cubicBezTo>
                    <a:pt x="58075" y="53822"/>
                    <a:pt x="57942" y="53755"/>
                    <a:pt x="57842" y="53689"/>
                  </a:cubicBezTo>
                  <a:cubicBezTo>
                    <a:pt x="57675" y="53589"/>
                    <a:pt x="57508" y="53455"/>
                    <a:pt x="57375" y="53288"/>
                  </a:cubicBezTo>
                  <a:cubicBezTo>
                    <a:pt x="57408" y="53122"/>
                    <a:pt x="57441" y="52988"/>
                    <a:pt x="57441" y="52821"/>
                  </a:cubicBezTo>
                  <a:cubicBezTo>
                    <a:pt x="57542" y="52788"/>
                    <a:pt x="57575" y="52755"/>
                    <a:pt x="57675" y="52688"/>
                  </a:cubicBezTo>
                  <a:close/>
                  <a:moveTo>
                    <a:pt x="144570" y="47718"/>
                  </a:moveTo>
                  <a:lnTo>
                    <a:pt x="144637" y="47751"/>
                  </a:lnTo>
                  <a:cubicBezTo>
                    <a:pt x="144837" y="47885"/>
                    <a:pt x="145071" y="47951"/>
                    <a:pt x="145271" y="47985"/>
                  </a:cubicBezTo>
                  <a:cubicBezTo>
                    <a:pt x="145571" y="49819"/>
                    <a:pt x="146238" y="51887"/>
                    <a:pt x="145271" y="53489"/>
                  </a:cubicBezTo>
                  <a:lnTo>
                    <a:pt x="145004" y="53755"/>
                  </a:lnTo>
                  <a:cubicBezTo>
                    <a:pt x="144942" y="53787"/>
                    <a:pt x="144850" y="53818"/>
                    <a:pt x="144811" y="53876"/>
                  </a:cubicBezTo>
                  <a:lnTo>
                    <a:pt x="144811" y="53876"/>
                  </a:lnTo>
                  <a:cubicBezTo>
                    <a:pt x="145834" y="52109"/>
                    <a:pt x="145070" y="49581"/>
                    <a:pt x="144570" y="47718"/>
                  </a:cubicBezTo>
                  <a:close/>
                  <a:moveTo>
                    <a:pt x="73186" y="53655"/>
                  </a:moveTo>
                  <a:cubicBezTo>
                    <a:pt x="73019" y="53655"/>
                    <a:pt x="73019" y="53956"/>
                    <a:pt x="73186" y="53956"/>
                  </a:cubicBezTo>
                  <a:cubicBezTo>
                    <a:pt x="73353" y="53956"/>
                    <a:pt x="73353" y="53655"/>
                    <a:pt x="73186" y="53655"/>
                  </a:cubicBezTo>
                  <a:close/>
                  <a:moveTo>
                    <a:pt x="113018" y="52484"/>
                  </a:moveTo>
                  <a:cubicBezTo>
                    <a:pt x="113006" y="52484"/>
                    <a:pt x="112994" y="52485"/>
                    <a:pt x="112981" y="52488"/>
                  </a:cubicBezTo>
                  <a:cubicBezTo>
                    <a:pt x="112235" y="52669"/>
                    <a:pt x="110033" y="53601"/>
                    <a:pt x="108588" y="53601"/>
                  </a:cubicBezTo>
                  <a:cubicBezTo>
                    <a:pt x="107901" y="53601"/>
                    <a:pt x="107385" y="53390"/>
                    <a:pt x="107277" y="52788"/>
                  </a:cubicBezTo>
                  <a:cubicBezTo>
                    <a:pt x="107264" y="52735"/>
                    <a:pt x="107218" y="52713"/>
                    <a:pt x="107169" y="52713"/>
                  </a:cubicBezTo>
                  <a:cubicBezTo>
                    <a:pt x="107094" y="52713"/>
                    <a:pt x="107010" y="52761"/>
                    <a:pt x="107010" y="52821"/>
                  </a:cubicBezTo>
                  <a:cubicBezTo>
                    <a:pt x="107048" y="53728"/>
                    <a:pt x="107784" y="54041"/>
                    <a:pt x="108741" y="54041"/>
                  </a:cubicBezTo>
                  <a:cubicBezTo>
                    <a:pt x="110317" y="54041"/>
                    <a:pt x="112492" y="53191"/>
                    <a:pt x="113115" y="52755"/>
                  </a:cubicBezTo>
                  <a:cubicBezTo>
                    <a:pt x="113238" y="52662"/>
                    <a:pt x="113162" y="52484"/>
                    <a:pt x="113018" y="52484"/>
                  </a:cubicBezTo>
                  <a:close/>
                  <a:moveTo>
                    <a:pt x="88603" y="53746"/>
                  </a:moveTo>
                  <a:cubicBezTo>
                    <a:pt x="88505" y="53746"/>
                    <a:pt x="88410" y="53809"/>
                    <a:pt x="88364" y="53856"/>
                  </a:cubicBezTo>
                  <a:cubicBezTo>
                    <a:pt x="88263" y="53956"/>
                    <a:pt x="88263" y="54089"/>
                    <a:pt x="88364" y="54122"/>
                  </a:cubicBezTo>
                  <a:cubicBezTo>
                    <a:pt x="88384" y="54133"/>
                    <a:pt x="88411" y="54140"/>
                    <a:pt x="88441" y="54140"/>
                  </a:cubicBezTo>
                  <a:cubicBezTo>
                    <a:pt x="88506" y="54140"/>
                    <a:pt x="88584" y="54104"/>
                    <a:pt x="88630" y="53989"/>
                  </a:cubicBezTo>
                  <a:lnTo>
                    <a:pt x="88730" y="53956"/>
                  </a:lnTo>
                  <a:cubicBezTo>
                    <a:pt x="88764" y="53922"/>
                    <a:pt x="88764" y="53822"/>
                    <a:pt x="88730" y="53789"/>
                  </a:cubicBezTo>
                  <a:cubicBezTo>
                    <a:pt x="88690" y="53758"/>
                    <a:pt x="88646" y="53746"/>
                    <a:pt x="88603" y="53746"/>
                  </a:cubicBezTo>
                  <a:close/>
                  <a:moveTo>
                    <a:pt x="35883" y="52484"/>
                  </a:moveTo>
                  <a:cubicBezTo>
                    <a:pt x="35875" y="52484"/>
                    <a:pt x="35867" y="52485"/>
                    <a:pt x="35859" y="52488"/>
                  </a:cubicBezTo>
                  <a:cubicBezTo>
                    <a:pt x="35359" y="52755"/>
                    <a:pt x="34959" y="53288"/>
                    <a:pt x="35259" y="53822"/>
                  </a:cubicBezTo>
                  <a:cubicBezTo>
                    <a:pt x="35059" y="53755"/>
                    <a:pt x="34625" y="53622"/>
                    <a:pt x="34592" y="53322"/>
                  </a:cubicBezTo>
                  <a:cubicBezTo>
                    <a:pt x="34592" y="53321"/>
                    <a:pt x="34592" y="53321"/>
                    <a:pt x="34592" y="53320"/>
                  </a:cubicBezTo>
                  <a:lnTo>
                    <a:pt x="34592" y="53320"/>
                  </a:lnTo>
                  <a:cubicBezTo>
                    <a:pt x="34576" y="53423"/>
                    <a:pt x="34578" y="53526"/>
                    <a:pt x="34592" y="53622"/>
                  </a:cubicBezTo>
                  <a:cubicBezTo>
                    <a:pt x="34538" y="53632"/>
                    <a:pt x="34483" y="53645"/>
                    <a:pt x="34427" y="53659"/>
                  </a:cubicBezTo>
                  <a:lnTo>
                    <a:pt x="34427" y="53659"/>
                  </a:lnTo>
                  <a:cubicBezTo>
                    <a:pt x="34569" y="53884"/>
                    <a:pt x="34807" y="54037"/>
                    <a:pt x="35099" y="54037"/>
                  </a:cubicBezTo>
                  <a:cubicBezTo>
                    <a:pt x="35151" y="54037"/>
                    <a:pt x="35204" y="54032"/>
                    <a:pt x="35259" y="54022"/>
                  </a:cubicBezTo>
                  <a:cubicBezTo>
                    <a:pt x="35292" y="54022"/>
                    <a:pt x="35359" y="53989"/>
                    <a:pt x="35359" y="53922"/>
                  </a:cubicBezTo>
                  <a:cubicBezTo>
                    <a:pt x="35520" y="54115"/>
                    <a:pt x="35774" y="54223"/>
                    <a:pt x="36016" y="54223"/>
                  </a:cubicBezTo>
                  <a:cubicBezTo>
                    <a:pt x="36276" y="54223"/>
                    <a:pt x="36523" y="54099"/>
                    <a:pt x="36627" y="53822"/>
                  </a:cubicBezTo>
                  <a:cubicBezTo>
                    <a:pt x="36679" y="53718"/>
                    <a:pt x="36588" y="53634"/>
                    <a:pt x="36483" y="53634"/>
                  </a:cubicBezTo>
                  <a:cubicBezTo>
                    <a:pt x="36453" y="53634"/>
                    <a:pt x="36422" y="53641"/>
                    <a:pt x="36393" y="53655"/>
                  </a:cubicBezTo>
                  <a:cubicBezTo>
                    <a:pt x="36226" y="53755"/>
                    <a:pt x="36126" y="53922"/>
                    <a:pt x="35926" y="53922"/>
                  </a:cubicBezTo>
                  <a:cubicBezTo>
                    <a:pt x="35793" y="53922"/>
                    <a:pt x="35693" y="53822"/>
                    <a:pt x="35593" y="53689"/>
                  </a:cubicBezTo>
                  <a:cubicBezTo>
                    <a:pt x="35292" y="53322"/>
                    <a:pt x="35626" y="52955"/>
                    <a:pt x="35959" y="52755"/>
                  </a:cubicBezTo>
                  <a:cubicBezTo>
                    <a:pt x="36114" y="52662"/>
                    <a:pt x="35983" y="52484"/>
                    <a:pt x="35883" y="52484"/>
                  </a:cubicBezTo>
                  <a:close/>
                  <a:moveTo>
                    <a:pt x="72081" y="53947"/>
                  </a:moveTo>
                  <a:cubicBezTo>
                    <a:pt x="71968" y="53947"/>
                    <a:pt x="71852" y="53972"/>
                    <a:pt x="71785" y="53989"/>
                  </a:cubicBezTo>
                  <a:cubicBezTo>
                    <a:pt x="71693" y="54081"/>
                    <a:pt x="71714" y="54260"/>
                    <a:pt x="71850" y="54260"/>
                  </a:cubicBezTo>
                  <a:cubicBezTo>
                    <a:pt x="71861" y="54260"/>
                    <a:pt x="71873" y="54258"/>
                    <a:pt x="71885" y="54256"/>
                  </a:cubicBezTo>
                  <a:cubicBezTo>
                    <a:pt x="71985" y="54256"/>
                    <a:pt x="72085" y="54189"/>
                    <a:pt x="72185" y="54189"/>
                  </a:cubicBezTo>
                  <a:cubicBezTo>
                    <a:pt x="72252" y="54156"/>
                    <a:pt x="72385" y="54122"/>
                    <a:pt x="72352" y="54056"/>
                  </a:cubicBezTo>
                  <a:cubicBezTo>
                    <a:pt x="72302" y="53972"/>
                    <a:pt x="72194" y="53947"/>
                    <a:pt x="72081" y="53947"/>
                  </a:cubicBezTo>
                  <a:close/>
                  <a:moveTo>
                    <a:pt x="119286" y="53922"/>
                  </a:moveTo>
                  <a:cubicBezTo>
                    <a:pt x="119286" y="53989"/>
                    <a:pt x="119286" y="54056"/>
                    <a:pt x="119252" y="54122"/>
                  </a:cubicBezTo>
                  <a:lnTo>
                    <a:pt x="119252" y="54289"/>
                  </a:lnTo>
                  <a:cubicBezTo>
                    <a:pt x="119183" y="54275"/>
                    <a:pt x="119114" y="54267"/>
                    <a:pt x="119040" y="54267"/>
                  </a:cubicBezTo>
                  <a:cubicBezTo>
                    <a:pt x="118991" y="54267"/>
                    <a:pt x="118939" y="54271"/>
                    <a:pt x="118884" y="54279"/>
                  </a:cubicBezTo>
                  <a:lnTo>
                    <a:pt x="118884" y="54279"/>
                  </a:lnTo>
                  <a:cubicBezTo>
                    <a:pt x="118885" y="54271"/>
                    <a:pt x="118885" y="54263"/>
                    <a:pt x="118885" y="54256"/>
                  </a:cubicBezTo>
                  <a:lnTo>
                    <a:pt x="118885" y="54256"/>
                  </a:lnTo>
                  <a:cubicBezTo>
                    <a:pt x="118809" y="54281"/>
                    <a:pt x="118752" y="54287"/>
                    <a:pt x="118686" y="54303"/>
                  </a:cubicBezTo>
                  <a:lnTo>
                    <a:pt x="118686" y="54303"/>
                  </a:lnTo>
                  <a:cubicBezTo>
                    <a:pt x="118692" y="54179"/>
                    <a:pt x="118752" y="54083"/>
                    <a:pt x="118752" y="53956"/>
                  </a:cubicBezTo>
                  <a:cubicBezTo>
                    <a:pt x="118785" y="53956"/>
                    <a:pt x="118819" y="53922"/>
                    <a:pt x="118919" y="53922"/>
                  </a:cubicBezTo>
                  <a:lnTo>
                    <a:pt x="118919" y="54122"/>
                  </a:lnTo>
                  <a:cubicBezTo>
                    <a:pt x="118919" y="54165"/>
                    <a:pt x="118985" y="54207"/>
                    <a:pt x="119034" y="54207"/>
                  </a:cubicBezTo>
                  <a:cubicBezTo>
                    <a:pt x="119063" y="54207"/>
                    <a:pt x="119085" y="54193"/>
                    <a:pt x="119085" y="54156"/>
                  </a:cubicBezTo>
                  <a:cubicBezTo>
                    <a:pt x="119085" y="54089"/>
                    <a:pt x="119119" y="53989"/>
                    <a:pt x="119119" y="53922"/>
                  </a:cubicBezTo>
                  <a:cubicBezTo>
                    <a:pt x="119152" y="53933"/>
                    <a:pt x="119178" y="53937"/>
                    <a:pt x="119199" y="53937"/>
                  </a:cubicBezTo>
                  <a:cubicBezTo>
                    <a:pt x="119241" y="53937"/>
                    <a:pt x="119263" y="53922"/>
                    <a:pt x="119286" y="53922"/>
                  </a:cubicBezTo>
                  <a:close/>
                  <a:moveTo>
                    <a:pt x="78061" y="53085"/>
                  </a:moveTo>
                  <a:cubicBezTo>
                    <a:pt x="77908" y="53085"/>
                    <a:pt x="77799" y="53328"/>
                    <a:pt x="77956" y="53422"/>
                  </a:cubicBezTo>
                  <a:cubicBezTo>
                    <a:pt x="78757" y="53789"/>
                    <a:pt x="79624" y="53989"/>
                    <a:pt x="80458" y="54122"/>
                  </a:cubicBezTo>
                  <a:cubicBezTo>
                    <a:pt x="80994" y="54202"/>
                    <a:pt x="81601" y="54305"/>
                    <a:pt x="82181" y="54305"/>
                  </a:cubicBezTo>
                  <a:cubicBezTo>
                    <a:pt x="82575" y="54305"/>
                    <a:pt x="82956" y="54257"/>
                    <a:pt x="83293" y="54122"/>
                  </a:cubicBezTo>
                  <a:cubicBezTo>
                    <a:pt x="83393" y="54089"/>
                    <a:pt x="83393" y="53989"/>
                    <a:pt x="83293" y="53956"/>
                  </a:cubicBezTo>
                  <a:cubicBezTo>
                    <a:pt x="82526" y="53689"/>
                    <a:pt x="81625" y="53822"/>
                    <a:pt x="80791" y="53689"/>
                  </a:cubicBezTo>
                  <a:cubicBezTo>
                    <a:pt x="79891" y="53589"/>
                    <a:pt x="79024" y="53322"/>
                    <a:pt x="78090" y="53088"/>
                  </a:cubicBezTo>
                  <a:cubicBezTo>
                    <a:pt x="78080" y="53086"/>
                    <a:pt x="78070" y="53085"/>
                    <a:pt x="78061" y="53085"/>
                  </a:cubicBezTo>
                  <a:close/>
                  <a:moveTo>
                    <a:pt x="93591" y="53775"/>
                  </a:moveTo>
                  <a:cubicBezTo>
                    <a:pt x="93502" y="53775"/>
                    <a:pt x="93419" y="53932"/>
                    <a:pt x="93534" y="53989"/>
                  </a:cubicBezTo>
                  <a:cubicBezTo>
                    <a:pt x="93901" y="54256"/>
                    <a:pt x="94368" y="54389"/>
                    <a:pt x="94768" y="54389"/>
                  </a:cubicBezTo>
                  <a:cubicBezTo>
                    <a:pt x="95068" y="54389"/>
                    <a:pt x="95602" y="54323"/>
                    <a:pt x="95702" y="53989"/>
                  </a:cubicBezTo>
                  <a:cubicBezTo>
                    <a:pt x="95702" y="53922"/>
                    <a:pt x="95635" y="53889"/>
                    <a:pt x="95602" y="53889"/>
                  </a:cubicBezTo>
                  <a:cubicBezTo>
                    <a:pt x="95469" y="53889"/>
                    <a:pt x="95402" y="53956"/>
                    <a:pt x="95235" y="53956"/>
                  </a:cubicBezTo>
                  <a:cubicBezTo>
                    <a:pt x="95068" y="54056"/>
                    <a:pt x="94868" y="54056"/>
                    <a:pt x="94701" y="54056"/>
                  </a:cubicBezTo>
                  <a:cubicBezTo>
                    <a:pt x="94368" y="54056"/>
                    <a:pt x="93968" y="53956"/>
                    <a:pt x="93634" y="53789"/>
                  </a:cubicBezTo>
                  <a:cubicBezTo>
                    <a:pt x="93620" y="53779"/>
                    <a:pt x="93605" y="53775"/>
                    <a:pt x="93591" y="53775"/>
                  </a:cubicBezTo>
                  <a:close/>
                  <a:moveTo>
                    <a:pt x="119085" y="52988"/>
                  </a:moveTo>
                  <a:lnTo>
                    <a:pt x="118952" y="53622"/>
                  </a:lnTo>
                  <a:cubicBezTo>
                    <a:pt x="118752" y="53655"/>
                    <a:pt x="118552" y="53755"/>
                    <a:pt x="118418" y="53789"/>
                  </a:cubicBezTo>
                  <a:cubicBezTo>
                    <a:pt x="118118" y="53922"/>
                    <a:pt x="117851" y="54122"/>
                    <a:pt x="117651" y="54389"/>
                  </a:cubicBezTo>
                  <a:cubicBezTo>
                    <a:pt x="117651" y="54323"/>
                    <a:pt x="117618" y="54323"/>
                    <a:pt x="117584" y="54323"/>
                  </a:cubicBezTo>
                  <a:cubicBezTo>
                    <a:pt x="117418" y="54323"/>
                    <a:pt x="117251" y="54323"/>
                    <a:pt x="117084" y="54389"/>
                  </a:cubicBezTo>
                  <a:cubicBezTo>
                    <a:pt x="117451" y="54056"/>
                    <a:pt x="117918" y="53689"/>
                    <a:pt x="118385" y="53389"/>
                  </a:cubicBezTo>
                  <a:cubicBezTo>
                    <a:pt x="118618" y="53222"/>
                    <a:pt x="118819" y="53088"/>
                    <a:pt x="119085" y="52988"/>
                  </a:cubicBezTo>
                  <a:close/>
                  <a:moveTo>
                    <a:pt x="44866" y="53255"/>
                  </a:moveTo>
                  <a:cubicBezTo>
                    <a:pt x="44466" y="53489"/>
                    <a:pt x="44199" y="53922"/>
                    <a:pt x="43965" y="54289"/>
                  </a:cubicBezTo>
                  <a:cubicBezTo>
                    <a:pt x="43940" y="54364"/>
                    <a:pt x="43990" y="54402"/>
                    <a:pt x="44045" y="54402"/>
                  </a:cubicBezTo>
                  <a:cubicBezTo>
                    <a:pt x="44063" y="54402"/>
                    <a:pt x="44082" y="54398"/>
                    <a:pt x="44099" y="54389"/>
                  </a:cubicBezTo>
                  <a:cubicBezTo>
                    <a:pt x="44365" y="53956"/>
                    <a:pt x="44632" y="53655"/>
                    <a:pt x="44899" y="53288"/>
                  </a:cubicBezTo>
                  <a:lnTo>
                    <a:pt x="44866" y="53255"/>
                  </a:lnTo>
                  <a:close/>
                  <a:moveTo>
                    <a:pt x="70905" y="53991"/>
                  </a:moveTo>
                  <a:cubicBezTo>
                    <a:pt x="70624" y="53991"/>
                    <a:pt x="70322" y="54144"/>
                    <a:pt x="70050" y="54189"/>
                  </a:cubicBezTo>
                  <a:cubicBezTo>
                    <a:pt x="69917" y="54189"/>
                    <a:pt x="69917" y="54456"/>
                    <a:pt x="70084" y="54456"/>
                  </a:cubicBezTo>
                  <a:cubicBezTo>
                    <a:pt x="70251" y="54456"/>
                    <a:pt x="70451" y="54389"/>
                    <a:pt x="70618" y="54323"/>
                  </a:cubicBezTo>
                  <a:cubicBezTo>
                    <a:pt x="70826" y="54263"/>
                    <a:pt x="71007" y="54150"/>
                    <a:pt x="71186" y="54150"/>
                  </a:cubicBezTo>
                  <a:cubicBezTo>
                    <a:pt x="71208" y="54150"/>
                    <a:pt x="71230" y="54152"/>
                    <a:pt x="71251" y="54156"/>
                  </a:cubicBezTo>
                  <a:lnTo>
                    <a:pt x="71285" y="54122"/>
                  </a:lnTo>
                  <a:cubicBezTo>
                    <a:pt x="71167" y="54026"/>
                    <a:pt x="71038" y="53991"/>
                    <a:pt x="70905" y="53991"/>
                  </a:cubicBezTo>
                  <a:close/>
                  <a:moveTo>
                    <a:pt x="83746" y="53881"/>
                  </a:moveTo>
                  <a:cubicBezTo>
                    <a:pt x="83574" y="53881"/>
                    <a:pt x="83482" y="54195"/>
                    <a:pt x="83727" y="54256"/>
                  </a:cubicBezTo>
                  <a:cubicBezTo>
                    <a:pt x="84467" y="54376"/>
                    <a:pt x="85292" y="54472"/>
                    <a:pt x="86107" y="54472"/>
                  </a:cubicBezTo>
                  <a:cubicBezTo>
                    <a:pt x="86650" y="54472"/>
                    <a:pt x="87189" y="54429"/>
                    <a:pt x="87696" y="54323"/>
                  </a:cubicBezTo>
                  <a:cubicBezTo>
                    <a:pt x="87763" y="54323"/>
                    <a:pt x="87763" y="54156"/>
                    <a:pt x="87630" y="54156"/>
                  </a:cubicBezTo>
                  <a:cubicBezTo>
                    <a:pt x="87315" y="54171"/>
                    <a:pt x="87007" y="54180"/>
                    <a:pt x="86704" y="54180"/>
                  </a:cubicBezTo>
                  <a:cubicBezTo>
                    <a:pt x="85723" y="54180"/>
                    <a:pt x="84787" y="54093"/>
                    <a:pt x="83794" y="53889"/>
                  </a:cubicBezTo>
                  <a:cubicBezTo>
                    <a:pt x="83777" y="53883"/>
                    <a:pt x="83761" y="53881"/>
                    <a:pt x="83746" y="53881"/>
                  </a:cubicBezTo>
                  <a:close/>
                  <a:moveTo>
                    <a:pt x="139722" y="54136"/>
                  </a:moveTo>
                  <a:cubicBezTo>
                    <a:pt x="139656" y="54136"/>
                    <a:pt x="139585" y="54159"/>
                    <a:pt x="139500" y="54222"/>
                  </a:cubicBezTo>
                  <a:cubicBezTo>
                    <a:pt x="139400" y="54256"/>
                    <a:pt x="139267" y="54289"/>
                    <a:pt x="139166" y="54389"/>
                  </a:cubicBezTo>
                  <a:cubicBezTo>
                    <a:pt x="139113" y="54416"/>
                    <a:pt x="139146" y="54508"/>
                    <a:pt x="139212" y="54508"/>
                  </a:cubicBezTo>
                  <a:cubicBezTo>
                    <a:pt x="139229" y="54508"/>
                    <a:pt x="139247" y="54502"/>
                    <a:pt x="139267" y="54489"/>
                  </a:cubicBezTo>
                  <a:cubicBezTo>
                    <a:pt x="139333" y="54423"/>
                    <a:pt x="139467" y="54389"/>
                    <a:pt x="139567" y="54323"/>
                  </a:cubicBezTo>
                  <a:cubicBezTo>
                    <a:pt x="139600" y="54289"/>
                    <a:pt x="139633" y="54289"/>
                    <a:pt x="139667" y="54289"/>
                  </a:cubicBezTo>
                  <a:cubicBezTo>
                    <a:pt x="139767" y="54289"/>
                    <a:pt x="139800" y="54256"/>
                    <a:pt x="139834" y="54256"/>
                  </a:cubicBezTo>
                  <a:lnTo>
                    <a:pt x="139834" y="54156"/>
                  </a:lnTo>
                  <a:cubicBezTo>
                    <a:pt x="139797" y="54144"/>
                    <a:pt x="139760" y="54136"/>
                    <a:pt x="139722" y="54136"/>
                  </a:cubicBezTo>
                  <a:close/>
                  <a:moveTo>
                    <a:pt x="103941" y="53155"/>
                  </a:moveTo>
                  <a:cubicBezTo>
                    <a:pt x="103474" y="53222"/>
                    <a:pt x="103041" y="53622"/>
                    <a:pt x="102607" y="53822"/>
                  </a:cubicBezTo>
                  <a:cubicBezTo>
                    <a:pt x="102148" y="54013"/>
                    <a:pt x="101668" y="54171"/>
                    <a:pt x="101203" y="54171"/>
                  </a:cubicBezTo>
                  <a:cubicBezTo>
                    <a:pt x="100857" y="54171"/>
                    <a:pt x="100519" y="54084"/>
                    <a:pt x="100205" y="53856"/>
                  </a:cubicBezTo>
                  <a:cubicBezTo>
                    <a:pt x="100187" y="53846"/>
                    <a:pt x="100168" y="53842"/>
                    <a:pt x="100150" y="53842"/>
                  </a:cubicBezTo>
                  <a:cubicBezTo>
                    <a:pt x="100033" y="53842"/>
                    <a:pt x="99928" y="54007"/>
                    <a:pt x="100072" y="54122"/>
                  </a:cubicBezTo>
                  <a:cubicBezTo>
                    <a:pt x="100443" y="54396"/>
                    <a:pt x="100837" y="54509"/>
                    <a:pt x="101241" y="54509"/>
                  </a:cubicBezTo>
                  <a:cubicBezTo>
                    <a:pt x="101526" y="54509"/>
                    <a:pt x="101817" y="54453"/>
                    <a:pt x="102107" y="54356"/>
                  </a:cubicBezTo>
                  <a:cubicBezTo>
                    <a:pt x="102707" y="54189"/>
                    <a:pt x="103741" y="53856"/>
                    <a:pt x="104041" y="53322"/>
                  </a:cubicBezTo>
                  <a:cubicBezTo>
                    <a:pt x="104075" y="53255"/>
                    <a:pt x="104041" y="53155"/>
                    <a:pt x="103941" y="53155"/>
                  </a:cubicBezTo>
                  <a:close/>
                  <a:moveTo>
                    <a:pt x="60770" y="51961"/>
                  </a:moveTo>
                  <a:cubicBezTo>
                    <a:pt x="60691" y="51961"/>
                    <a:pt x="60604" y="52023"/>
                    <a:pt x="60677" y="52121"/>
                  </a:cubicBezTo>
                  <a:cubicBezTo>
                    <a:pt x="61344" y="53088"/>
                    <a:pt x="62679" y="53455"/>
                    <a:pt x="63679" y="53789"/>
                  </a:cubicBezTo>
                  <a:cubicBezTo>
                    <a:pt x="64889" y="54242"/>
                    <a:pt x="66423" y="54563"/>
                    <a:pt x="67848" y="54563"/>
                  </a:cubicBezTo>
                  <a:cubicBezTo>
                    <a:pt x="68309" y="54563"/>
                    <a:pt x="68759" y="54529"/>
                    <a:pt x="69183" y="54456"/>
                  </a:cubicBezTo>
                  <a:cubicBezTo>
                    <a:pt x="69283" y="54456"/>
                    <a:pt x="69283" y="54256"/>
                    <a:pt x="69183" y="54222"/>
                  </a:cubicBezTo>
                  <a:cubicBezTo>
                    <a:pt x="67882" y="53755"/>
                    <a:pt x="66415" y="53889"/>
                    <a:pt x="65080" y="53655"/>
                  </a:cubicBezTo>
                  <a:cubicBezTo>
                    <a:pt x="63879" y="53455"/>
                    <a:pt x="61611" y="53088"/>
                    <a:pt x="60844" y="51988"/>
                  </a:cubicBezTo>
                  <a:cubicBezTo>
                    <a:pt x="60826" y="51970"/>
                    <a:pt x="60799" y="51961"/>
                    <a:pt x="60770" y="51961"/>
                  </a:cubicBezTo>
                  <a:close/>
                  <a:moveTo>
                    <a:pt x="125323" y="53892"/>
                  </a:moveTo>
                  <a:cubicBezTo>
                    <a:pt x="125301" y="53892"/>
                    <a:pt x="125278" y="53901"/>
                    <a:pt x="125257" y="53922"/>
                  </a:cubicBezTo>
                  <a:cubicBezTo>
                    <a:pt x="125090" y="54022"/>
                    <a:pt x="124923" y="54156"/>
                    <a:pt x="124823" y="54356"/>
                  </a:cubicBezTo>
                  <a:cubicBezTo>
                    <a:pt x="124790" y="54456"/>
                    <a:pt x="124823" y="54589"/>
                    <a:pt x="124923" y="54623"/>
                  </a:cubicBezTo>
                  <a:cubicBezTo>
                    <a:pt x="124940" y="54631"/>
                    <a:pt x="124961" y="54635"/>
                    <a:pt x="124983" y="54635"/>
                  </a:cubicBezTo>
                  <a:cubicBezTo>
                    <a:pt x="125050" y="54635"/>
                    <a:pt x="125131" y="54598"/>
                    <a:pt x="125156" y="54523"/>
                  </a:cubicBezTo>
                  <a:cubicBezTo>
                    <a:pt x="125223" y="54423"/>
                    <a:pt x="125290" y="54256"/>
                    <a:pt x="125423" y="54122"/>
                  </a:cubicBezTo>
                  <a:cubicBezTo>
                    <a:pt x="125476" y="54017"/>
                    <a:pt x="125404" y="53892"/>
                    <a:pt x="125323" y="53892"/>
                  </a:cubicBezTo>
                  <a:close/>
                  <a:moveTo>
                    <a:pt x="112814" y="41547"/>
                  </a:moveTo>
                  <a:cubicBezTo>
                    <a:pt x="113081" y="41580"/>
                    <a:pt x="113381" y="41613"/>
                    <a:pt x="113615" y="41647"/>
                  </a:cubicBezTo>
                  <a:cubicBezTo>
                    <a:pt x="113915" y="41814"/>
                    <a:pt x="114182" y="41914"/>
                    <a:pt x="114482" y="42114"/>
                  </a:cubicBezTo>
                  <a:cubicBezTo>
                    <a:pt x="114782" y="42314"/>
                    <a:pt x="114983" y="42647"/>
                    <a:pt x="115149" y="42948"/>
                  </a:cubicBezTo>
                  <a:cubicBezTo>
                    <a:pt x="115316" y="43481"/>
                    <a:pt x="115650" y="43982"/>
                    <a:pt x="116050" y="44449"/>
                  </a:cubicBezTo>
                  <a:cubicBezTo>
                    <a:pt x="116450" y="45049"/>
                    <a:pt x="116917" y="45816"/>
                    <a:pt x="117451" y="46317"/>
                  </a:cubicBezTo>
                  <a:cubicBezTo>
                    <a:pt x="117785" y="46817"/>
                    <a:pt x="118118" y="47384"/>
                    <a:pt x="118452" y="47918"/>
                  </a:cubicBezTo>
                  <a:cubicBezTo>
                    <a:pt x="118919" y="48785"/>
                    <a:pt x="119653" y="49786"/>
                    <a:pt x="119386" y="50720"/>
                  </a:cubicBezTo>
                  <a:cubicBezTo>
                    <a:pt x="119052" y="51821"/>
                    <a:pt x="117384" y="52254"/>
                    <a:pt x="116384" y="52621"/>
                  </a:cubicBezTo>
                  <a:cubicBezTo>
                    <a:pt x="113548" y="53622"/>
                    <a:pt x="110713" y="54489"/>
                    <a:pt x="107711" y="54890"/>
                  </a:cubicBezTo>
                  <a:cubicBezTo>
                    <a:pt x="107629" y="54899"/>
                    <a:pt x="107552" y="54903"/>
                    <a:pt x="107479" y="54903"/>
                  </a:cubicBezTo>
                  <a:cubicBezTo>
                    <a:pt x="106739" y="54903"/>
                    <a:pt x="106383" y="54454"/>
                    <a:pt x="106110" y="53755"/>
                  </a:cubicBezTo>
                  <a:lnTo>
                    <a:pt x="105476" y="51887"/>
                  </a:lnTo>
                  <a:cubicBezTo>
                    <a:pt x="105109" y="50587"/>
                    <a:pt x="104942" y="49252"/>
                    <a:pt x="104508" y="47951"/>
                  </a:cubicBezTo>
                  <a:cubicBezTo>
                    <a:pt x="104141" y="46917"/>
                    <a:pt x="103608" y="45816"/>
                    <a:pt x="103574" y="44716"/>
                  </a:cubicBezTo>
                  <a:cubicBezTo>
                    <a:pt x="103508" y="43982"/>
                    <a:pt x="103841" y="43581"/>
                    <a:pt x="104308" y="43281"/>
                  </a:cubicBezTo>
                  <a:cubicBezTo>
                    <a:pt x="105109" y="43215"/>
                    <a:pt x="105909" y="42981"/>
                    <a:pt x="106610" y="42781"/>
                  </a:cubicBezTo>
                  <a:cubicBezTo>
                    <a:pt x="106943" y="42714"/>
                    <a:pt x="107244" y="42614"/>
                    <a:pt x="107577" y="42547"/>
                  </a:cubicBezTo>
                  <a:cubicBezTo>
                    <a:pt x="108478" y="42381"/>
                    <a:pt x="109412" y="42147"/>
                    <a:pt x="110279" y="41980"/>
                  </a:cubicBezTo>
                  <a:cubicBezTo>
                    <a:pt x="111113" y="41814"/>
                    <a:pt x="111980" y="41580"/>
                    <a:pt x="112814" y="41547"/>
                  </a:cubicBezTo>
                  <a:close/>
                  <a:moveTo>
                    <a:pt x="145471" y="54089"/>
                  </a:moveTo>
                  <a:lnTo>
                    <a:pt x="145471" y="54089"/>
                  </a:lnTo>
                  <a:cubicBezTo>
                    <a:pt x="145137" y="54423"/>
                    <a:pt x="144837" y="54756"/>
                    <a:pt x="144604" y="55123"/>
                  </a:cubicBezTo>
                  <a:cubicBezTo>
                    <a:pt x="144737" y="54823"/>
                    <a:pt x="144937" y="54589"/>
                    <a:pt x="145137" y="54389"/>
                  </a:cubicBezTo>
                  <a:cubicBezTo>
                    <a:pt x="145171" y="54323"/>
                    <a:pt x="145304" y="54222"/>
                    <a:pt x="145471" y="54089"/>
                  </a:cubicBezTo>
                  <a:close/>
                  <a:moveTo>
                    <a:pt x="125290" y="51887"/>
                  </a:moveTo>
                  <a:cubicBezTo>
                    <a:pt x="124056" y="52288"/>
                    <a:pt x="123055" y="53689"/>
                    <a:pt x="123222" y="55090"/>
                  </a:cubicBezTo>
                  <a:cubicBezTo>
                    <a:pt x="123238" y="55173"/>
                    <a:pt x="123305" y="55215"/>
                    <a:pt x="123368" y="55215"/>
                  </a:cubicBezTo>
                  <a:cubicBezTo>
                    <a:pt x="123430" y="55215"/>
                    <a:pt x="123489" y="55173"/>
                    <a:pt x="123489" y="55090"/>
                  </a:cubicBezTo>
                  <a:cubicBezTo>
                    <a:pt x="123422" y="53789"/>
                    <a:pt x="124323" y="52655"/>
                    <a:pt x="125323" y="51954"/>
                  </a:cubicBezTo>
                  <a:cubicBezTo>
                    <a:pt x="125357" y="51954"/>
                    <a:pt x="125323" y="51887"/>
                    <a:pt x="125290" y="51887"/>
                  </a:cubicBezTo>
                  <a:close/>
                  <a:moveTo>
                    <a:pt x="65905" y="41946"/>
                  </a:moveTo>
                  <a:cubicBezTo>
                    <a:pt x="66455" y="41946"/>
                    <a:pt x="67007" y="41991"/>
                    <a:pt x="67549" y="42047"/>
                  </a:cubicBezTo>
                  <a:cubicBezTo>
                    <a:pt x="69050" y="42214"/>
                    <a:pt x="70551" y="42447"/>
                    <a:pt x="71985" y="42781"/>
                  </a:cubicBezTo>
                  <a:cubicBezTo>
                    <a:pt x="72419" y="42881"/>
                    <a:pt x="72886" y="42981"/>
                    <a:pt x="73319" y="43114"/>
                  </a:cubicBezTo>
                  <a:cubicBezTo>
                    <a:pt x="74153" y="43548"/>
                    <a:pt x="74954" y="43882"/>
                    <a:pt x="75488" y="44816"/>
                  </a:cubicBezTo>
                  <a:cubicBezTo>
                    <a:pt x="75554" y="44916"/>
                    <a:pt x="75621" y="44949"/>
                    <a:pt x="75721" y="44983"/>
                  </a:cubicBezTo>
                  <a:cubicBezTo>
                    <a:pt x="75621" y="45283"/>
                    <a:pt x="75588" y="45616"/>
                    <a:pt x="75554" y="45917"/>
                  </a:cubicBezTo>
                  <a:cubicBezTo>
                    <a:pt x="75154" y="47951"/>
                    <a:pt x="75254" y="50086"/>
                    <a:pt x="75054" y="52121"/>
                  </a:cubicBezTo>
                  <a:cubicBezTo>
                    <a:pt x="74987" y="52555"/>
                    <a:pt x="74954" y="52988"/>
                    <a:pt x="74954" y="53455"/>
                  </a:cubicBezTo>
                  <a:cubicBezTo>
                    <a:pt x="74754" y="53922"/>
                    <a:pt x="74387" y="54256"/>
                    <a:pt x="73786" y="54556"/>
                  </a:cubicBezTo>
                  <a:cubicBezTo>
                    <a:pt x="72586" y="55090"/>
                    <a:pt x="71118" y="55123"/>
                    <a:pt x="69784" y="55223"/>
                  </a:cubicBezTo>
                  <a:cubicBezTo>
                    <a:pt x="69486" y="55235"/>
                    <a:pt x="69186" y="55240"/>
                    <a:pt x="68886" y="55240"/>
                  </a:cubicBezTo>
                  <a:cubicBezTo>
                    <a:pt x="67434" y="55240"/>
                    <a:pt x="65956" y="55111"/>
                    <a:pt x="64547" y="54890"/>
                  </a:cubicBezTo>
                  <a:cubicBezTo>
                    <a:pt x="63079" y="54623"/>
                    <a:pt x="61478" y="54323"/>
                    <a:pt x="60143" y="53655"/>
                  </a:cubicBezTo>
                  <a:cubicBezTo>
                    <a:pt x="59476" y="53322"/>
                    <a:pt x="58909" y="52821"/>
                    <a:pt x="58809" y="52054"/>
                  </a:cubicBezTo>
                  <a:cubicBezTo>
                    <a:pt x="58776" y="51254"/>
                    <a:pt x="59009" y="50420"/>
                    <a:pt x="59209" y="49719"/>
                  </a:cubicBezTo>
                  <a:cubicBezTo>
                    <a:pt x="59576" y="48385"/>
                    <a:pt x="60010" y="46984"/>
                    <a:pt x="60544" y="45716"/>
                  </a:cubicBezTo>
                  <a:cubicBezTo>
                    <a:pt x="60811" y="45083"/>
                    <a:pt x="61144" y="44449"/>
                    <a:pt x="61578" y="43882"/>
                  </a:cubicBezTo>
                  <a:cubicBezTo>
                    <a:pt x="61644" y="43882"/>
                    <a:pt x="61745" y="43782"/>
                    <a:pt x="61778" y="43715"/>
                  </a:cubicBezTo>
                  <a:cubicBezTo>
                    <a:pt x="61811" y="43615"/>
                    <a:pt x="61911" y="43548"/>
                    <a:pt x="61945" y="43448"/>
                  </a:cubicBezTo>
                  <a:cubicBezTo>
                    <a:pt x="62212" y="43148"/>
                    <a:pt x="62512" y="42914"/>
                    <a:pt x="62812" y="42714"/>
                  </a:cubicBezTo>
                  <a:cubicBezTo>
                    <a:pt x="63761" y="42118"/>
                    <a:pt x="64828" y="41946"/>
                    <a:pt x="65905" y="41946"/>
                  </a:cubicBezTo>
                  <a:close/>
                  <a:moveTo>
                    <a:pt x="129826" y="54423"/>
                  </a:moveTo>
                  <a:cubicBezTo>
                    <a:pt x="129760" y="54723"/>
                    <a:pt x="129726" y="54990"/>
                    <a:pt x="129660" y="55290"/>
                  </a:cubicBezTo>
                  <a:cubicBezTo>
                    <a:pt x="129640" y="55348"/>
                    <a:pt x="129689" y="55384"/>
                    <a:pt x="129732" y="55384"/>
                  </a:cubicBezTo>
                  <a:cubicBezTo>
                    <a:pt x="129764" y="55384"/>
                    <a:pt x="129793" y="55365"/>
                    <a:pt x="129793" y="55323"/>
                  </a:cubicBezTo>
                  <a:cubicBezTo>
                    <a:pt x="129893" y="55023"/>
                    <a:pt x="129927" y="54756"/>
                    <a:pt x="129893" y="54456"/>
                  </a:cubicBezTo>
                  <a:lnTo>
                    <a:pt x="129826" y="54423"/>
                  </a:lnTo>
                  <a:close/>
                  <a:moveTo>
                    <a:pt x="104173" y="53940"/>
                  </a:moveTo>
                  <a:cubicBezTo>
                    <a:pt x="104151" y="53940"/>
                    <a:pt x="104129" y="53945"/>
                    <a:pt x="104108" y="53956"/>
                  </a:cubicBezTo>
                  <a:cubicBezTo>
                    <a:pt x="102966" y="54695"/>
                    <a:pt x="102034" y="54862"/>
                    <a:pt x="100979" y="54862"/>
                  </a:cubicBezTo>
                  <a:cubicBezTo>
                    <a:pt x="100463" y="54862"/>
                    <a:pt x="99918" y="54822"/>
                    <a:pt x="99305" y="54790"/>
                  </a:cubicBezTo>
                  <a:cubicBezTo>
                    <a:pt x="99239" y="54788"/>
                    <a:pt x="99174" y="54788"/>
                    <a:pt x="99109" y="54788"/>
                  </a:cubicBezTo>
                  <a:cubicBezTo>
                    <a:pt x="97788" y="54788"/>
                    <a:pt x="96509" y="55001"/>
                    <a:pt x="95212" y="55001"/>
                  </a:cubicBezTo>
                  <a:cubicBezTo>
                    <a:pt x="94614" y="55001"/>
                    <a:pt x="94012" y="54955"/>
                    <a:pt x="93400" y="54823"/>
                  </a:cubicBezTo>
                  <a:cubicBezTo>
                    <a:pt x="93234" y="54823"/>
                    <a:pt x="93134" y="55090"/>
                    <a:pt x="93300" y="55123"/>
                  </a:cubicBezTo>
                  <a:cubicBezTo>
                    <a:pt x="94269" y="55441"/>
                    <a:pt x="95266" y="55524"/>
                    <a:pt x="96270" y="55524"/>
                  </a:cubicBezTo>
                  <a:cubicBezTo>
                    <a:pt x="97364" y="55524"/>
                    <a:pt x="98467" y="55426"/>
                    <a:pt x="99551" y="55426"/>
                  </a:cubicBezTo>
                  <a:cubicBezTo>
                    <a:pt x="99871" y="55426"/>
                    <a:pt x="100189" y="55434"/>
                    <a:pt x="100506" y="55457"/>
                  </a:cubicBezTo>
                  <a:cubicBezTo>
                    <a:pt x="100767" y="55474"/>
                    <a:pt x="101023" y="55485"/>
                    <a:pt x="101274" y="55485"/>
                  </a:cubicBezTo>
                  <a:cubicBezTo>
                    <a:pt x="102460" y="55485"/>
                    <a:pt x="103509" y="55230"/>
                    <a:pt x="104308" y="54156"/>
                  </a:cubicBezTo>
                  <a:cubicBezTo>
                    <a:pt x="104392" y="54072"/>
                    <a:pt x="104288" y="53940"/>
                    <a:pt x="104173" y="53940"/>
                  </a:cubicBezTo>
                  <a:close/>
                  <a:moveTo>
                    <a:pt x="39652" y="50835"/>
                  </a:moveTo>
                  <a:cubicBezTo>
                    <a:pt x="39634" y="50835"/>
                    <a:pt x="39614" y="50841"/>
                    <a:pt x="39595" y="50853"/>
                  </a:cubicBezTo>
                  <a:cubicBezTo>
                    <a:pt x="38395" y="51887"/>
                    <a:pt x="36560" y="53789"/>
                    <a:pt x="36660" y="55490"/>
                  </a:cubicBezTo>
                  <a:cubicBezTo>
                    <a:pt x="36660" y="55557"/>
                    <a:pt x="36710" y="55590"/>
                    <a:pt x="36760" y="55590"/>
                  </a:cubicBezTo>
                  <a:cubicBezTo>
                    <a:pt x="36810" y="55590"/>
                    <a:pt x="36860" y="55557"/>
                    <a:pt x="36860" y="55490"/>
                  </a:cubicBezTo>
                  <a:cubicBezTo>
                    <a:pt x="36760" y="53655"/>
                    <a:pt x="38695" y="52254"/>
                    <a:pt x="39729" y="50987"/>
                  </a:cubicBezTo>
                  <a:cubicBezTo>
                    <a:pt x="39783" y="50933"/>
                    <a:pt x="39728" y="50835"/>
                    <a:pt x="39652" y="50835"/>
                  </a:cubicBezTo>
                  <a:close/>
                  <a:moveTo>
                    <a:pt x="43498" y="55156"/>
                  </a:moveTo>
                  <a:cubicBezTo>
                    <a:pt x="43265" y="55257"/>
                    <a:pt x="43165" y="55457"/>
                    <a:pt x="43031" y="55623"/>
                  </a:cubicBezTo>
                  <a:cubicBezTo>
                    <a:pt x="43007" y="55696"/>
                    <a:pt x="43052" y="55750"/>
                    <a:pt x="43092" y="55750"/>
                  </a:cubicBezTo>
                  <a:cubicBezTo>
                    <a:pt x="43107" y="55750"/>
                    <a:pt x="43122" y="55742"/>
                    <a:pt x="43131" y="55724"/>
                  </a:cubicBezTo>
                  <a:lnTo>
                    <a:pt x="43532" y="55223"/>
                  </a:lnTo>
                  <a:lnTo>
                    <a:pt x="43498" y="55156"/>
                  </a:lnTo>
                  <a:close/>
                  <a:moveTo>
                    <a:pt x="75154" y="55273"/>
                  </a:moveTo>
                  <a:cubicBezTo>
                    <a:pt x="75112" y="55273"/>
                    <a:pt x="75071" y="55290"/>
                    <a:pt x="75054" y="55323"/>
                  </a:cubicBezTo>
                  <a:lnTo>
                    <a:pt x="75021" y="55423"/>
                  </a:lnTo>
                  <a:lnTo>
                    <a:pt x="75021" y="55457"/>
                  </a:lnTo>
                  <a:lnTo>
                    <a:pt x="75021" y="55490"/>
                  </a:lnTo>
                  <a:lnTo>
                    <a:pt x="74954" y="55557"/>
                  </a:lnTo>
                  <a:cubicBezTo>
                    <a:pt x="74921" y="55590"/>
                    <a:pt x="74921" y="55657"/>
                    <a:pt x="74954" y="55724"/>
                  </a:cubicBezTo>
                  <a:cubicBezTo>
                    <a:pt x="75001" y="55747"/>
                    <a:pt x="75048" y="55771"/>
                    <a:pt x="75072" y="55771"/>
                  </a:cubicBezTo>
                  <a:cubicBezTo>
                    <a:pt x="75082" y="55771"/>
                    <a:pt x="75087" y="55767"/>
                    <a:pt x="75087" y="55757"/>
                  </a:cubicBezTo>
                  <a:cubicBezTo>
                    <a:pt x="75187" y="55724"/>
                    <a:pt x="75221" y="55657"/>
                    <a:pt x="75254" y="55590"/>
                  </a:cubicBezTo>
                  <a:cubicBezTo>
                    <a:pt x="75288" y="55490"/>
                    <a:pt x="75288" y="55423"/>
                    <a:pt x="75254" y="55323"/>
                  </a:cubicBezTo>
                  <a:cubicBezTo>
                    <a:pt x="75238" y="55290"/>
                    <a:pt x="75196" y="55273"/>
                    <a:pt x="75154" y="55273"/>
                  </a:cubicBezTo>
                  <a:close/>
                  <a:moveTo>
                    <a:pt x="46435" y="54365"/>
                  </a:moveTo>
                  <a:cubicBezTo>
                    <a:pt x="46218" y="54750"/>
                    <a:pt x="45780" y="55003"/>
                    <a:pt x="45400" y="55257"/>
                  </a:cubicBezTo>
                  <a:cubicBezTo>
                    <a:pt x="45118" y="55455"/>
                    <a:pt x="44836" y="55663"/>
                    <a:pt x="44578" y="55891"/>
                  </a:cubicBezTo>
                  <a:lnTo>
                    <a:pt x="44578" y="55891"/>
                  </a:lnTo>
                  <a:cubicBezTo>
                    <a:pt x="45115" y="55334"/>
                    <a:pt x="45815" y="54868"/>
                    <a:pt x="46435" y="54365"/>
                  </a:cubicBezTo>
                  <a:close/>
                  <a:moveTo>
                    <a:pt x="56574" y="54723"/>
                  </a:moveTo>
                  <a:cubicBezTo>
                    <a:pt x="56708" y="54990"/>
                    <a:pt x="56908" y="55257"/>
                    <a:pt x="57208" y="55423"/>
                  </a:cubicBezTo>
                  <a:cubicBezTo>
                    <a:pt x="57275" y="55457"/>
                    <a:pt x="57375" y="55490"/>
                    <a:pt x="57441" y="55590"/>
                  </a:cubicBezTo>
                  <a:cubicBezTo>
                    <a:pt x="57375" y="55724"/>
                    <a:pt x="57375" y="55890"/>
                    <a:pt x="57508" y="55957"/>
                  </a:cubicBezTo>
                  <a:cubicBezTo>
                    <a:pt x="57542" y="55957"/>
                    <a:pt x="57575" y="55990"/>
                    <a:pt x="57575" y="55990"/>
                  </a:cubicBezTo>
                  <a:cubicBezTo>
                    <a:pt x="57441" y="55957"/>
                    <a:pt x="57308" y="55890"/>
                    <a:pt x="57208" y="55790"/>
                  </a:cubicBezTo>
                  <a:cubicBezTo>
                    <a:pt x="56941" y="55623"/>
                    <a:pt x="56774" y="55390"/>
                    <a:pt x="56608" y="55123"/>
                  </a:cubicBezTo>
                  <a:cubicBezTo>
                    <a:pt x="56574" y="55056"/>
                    <a:pt x="56541" y="55056"/>
                    <a:pt x="56441" y="55056"/>
                  </a:cubicBezTo>
                  <a:cubicBezTo>
                    <a:pt x="56474" y="54923"/>
                    <a:pt x="56541" y="54823"/>
                    <a:pt x="56574" y="54723"/>
                  </a:cubicBezTo>
                  <a:close/>
                  <a:moveTo>
                    <a:pt x="78690" y="54890"/>
                  </a:moveTo>
                  <a:cubicBezTo>
                    <a:pt x="78557" y="54890"/>
                    <a:pt x="78523" y="55023"/>
                    <a:pt x="78623" y="55090"/>
                  </a:cubicBezTo>
                  <a:cubicBezTo>
                    <a:pt x="80335" y="55537"/>
                    <a:pt x="82401" y="56131"/>
                    <a:pt x="84294" y="56131"/>
                  </a:cubicBezTo>
                  <a:cubicBezTo>
                    <a:pt x="84799" y="56131"/>
                    <a:pt x="85291" y="56089"/>
                    <a:pt x="85762" y="55990"/>
                  </a:cubicBezTo>
                  <a:cubicBezTo>
                    <a:pt x="85928" y="55990"/>
                    <a:pt x="85928" y="55790"/>
                    <a:pt x="85728" y="55757"/>
                  </a:cubicBezTo>
                  <a:cubicBezTo>
                    <a:pt x="84728" y="55557"/>
                    <a:pt x="83694" y="55590"/>
                    <a:pt x="82626" y="55490"/>
                  </a:cubicBezTo>
                  <a:cubicBezTo>
                    <a:pt x="81292" y="55323"/>
                    <a:pt x="79958" y="55156"/>
                    <a:pt x="78690" y="54890"/>
                  </a:cubicBezTo>
                  <a:close/>
                  <a:moveTo>
                    <a:pt x="34217" y="54721"/>
                  </a:moveTo>
                  <a:cubicBezTo>
                    <a:pt x="34196" y="54721"/>
                    <a:pt x="34175" y="54731"/>
                    <a:pt x="34158" y="54756"/>
                  </a:cubicBezTo>
                  <a:cubicBezTo>
                    <a:pt x="33891" y="55056"/>
                    <a:pt x="33858" y="55557"/>
                    <a:pt x="34058" y="55890"/>
                  </a:cubicBezTo>
                  <a:cubicBezTo>
                    <a:pt x="34192" y="56057"/>
                    <a:pt x="34358" y="56157"/>
                    <a:pt x="34525" y="56157"/>
                  </a:cubicBezTo>
                  <a:cubicBezTo>
                    <a:pt x="34725" y="56157"/>
                    <a:pt x="34992" y="56090"/>
                    <a:pt x="35025" y="55890"/>
                  </a:cubicBezTo>
                  <a:cubicBezTo>
                    <a:pt x="35025" y="55824"/>
                    <a:pt x="35025" y="55790"/>
                    <a:pt x="35059" y="55790"/>
                  </a:cubicBezTo>
                  <a:lnTo>
                    <a:pt x="34925" y="55790"/>
                  </a:lnTo>
                  <a:cubicBezTo>
                    <a:pt x="34992" y="55757"/>
                    <a:pt x="35025" y="55757"/>
                    <a:pt x="35025" y="55724"/>
                  </a:cubicBezTo>
                  <a:lnTo>
                    <a:pt x="34992" y="55623"/>
                  </a:lnTo>
                  <a:lnTo>
                    <a:pt x="34825" y="55623"/>
                  </a:lnTo>
                  <a:lnTo>
                    <a:pt x="34692" y="55590"/>
                  </a:lnTo>
                  <a:cubicBezTo>
                    <a:pt x="34592" y="55490"/>
                    <a:pt x="34592" y="55390"/>
                    <a:pt x="34592" y="55290"/>
                  </a:cubicBezTo>
                  <a:cubicBezTo>
                    <a:pt x="34592" y="55218"/>
                    <a:pt x="34563" y="55185"/>
                    <a:pt x="34526" y="55185"/>
                  </a:cubicBezTo>
                  <a:cubicBezTo>
                    <a:pt x="34494" y="55185"/>
                    <a:pt x="34456" y="55210"/>
                    <a:pt x="34425" y="55257"/>
                  </a:cubicBezTo>
                  <a:cubicBezTo>
                    <a:pt x="34392" y="55423"/>
                    <a:pt x="34392" y="55623"/>
                    <a:pt x="34525" y="55757"/>
                  </a:cubicBezTo>
                  <a:cubicBezTo>
                    <a:pt x="34558" y="55790"/>
                    <a:pt x="34659" y="55824"/>
                    <a:pt x="34725" y="55824"/>
                  </a:cubicBezTo>
                  <a:cubicBezTo>
                    <a:pt x="34692" y="55890"/>
                    <a:pt x="34592" y="55890"/>
                    <a:pt x="34558" y="55890"/>
                  </a:cubicBezTo>
                  <a:cubicBezTo>
                    <a:pt x="34425" y="55890"/>
                    <a:pt x="34358" y="55790"/>
                    <a:pt x="34258" y="55724"/>
                  </a:cubicBezTo>
                  <a:cubicBezTo>
                    <a:pt x="34091" y="55457"/>
                    <a:pt x="34158" y="55123"/>
                    <a:pt x="34325" y="54890"/>
                  </a:cubicBezTo>
                  <a:cubicBezTo>
                    <a:pt x="34350" y="54815"/>
                    <a:pt x="34281" y="54721"/>
                    <a:pt x="34217" y="54721"/>
                  </a:cubicBezTo>
                  <a:close/>
                  <a:moveTo>
                    <a:pt x="139191" y="55288"/>
                  </a:moveTo>
                  <a:cubicBezTo>
                    <a:pt x="138236" y="55288"/>
                    <a:pt x="137402" y="55707"/>
                    <a:pt x="136598" y="56157"/>
                  </a:cubicBezTo>
                  <a:lnTo>
                    <a:pt x="136631" y="56191"/>
                  </a:lnTo>
                  <a:cubicBezTo>
                    <a:pt x="137499" y="55724"/>
                    <a:pt x="138299" y="55423"/>
                    <a:pt x="139300" y="55323"/>
                  </a:cubicBezTo>
                  <a:lnTo>
                    <a:pt x="139300" y="55290"/>
                  </a:lnTo>
                  <a:cubicBezTo>
                    <a:pt x="139264" y="55289"/>
                    <a:pt x="139227" y="55288"/>
                    <a:pt x="139191" y="55288"/>
                  </a:cubicBezTo>
                  <a:close/>
                  <a:moveTo>
                    <a:pt x="86991" y="55621"/>
                  </a:moveTo>
                  <a:cubicBezTo>
                    <a:pt x="86721" y="55621"/>
                    <a:pt x="86641" y="55958"/>
                    <a:pt x="86896" y="55990"/>
                  </a:cubicBezTo>
                  <a:cubicBezTo>
                    <a:pt x="87306" y="56052"/>
                    <a:pt x="87854" y="56214"/>
                    <a:pt x="88355" y="56214"/>
                  </a:cubicBezTo>
                  <a:cubicBezTo>
                    <a:pt x="88670" y="56214"/>
                    <a:pt x="88966" y="56150"/>
                    <a:pt x="89197" y="55957"/>
                  </a:cubicBezTo>
                  <a:cubicBezTo>
                    <a:pt x="89264" y="55924"/>
                    <a:pt x="89197" y="55790"/>
                    <a:pt x="89097" y="55790"/>
                  </a:cubicBezTo>
                  <a:cubicBezTo>
                    <a:pt x="89031" y="55784"/>
                    <a:pt x="88964" y="55781"/>
                    <a:pt x="88897" y="55781"/>
                  </a:cubicBezTo>
                  <a:cubicBezTo>
                    <a:pt x="88630" y="55781"/>
                    <a:pt x="88364" y="55824"/>
                    <a:pt x="88097" y="55824"/>
                  </a:cubicBezTo>
                  <a:cubicBezTo>
                    <a:pt x="87763" y="55790"/>
                    <a:pt x="87396" y="55724"/>
                    <a:pt x="87029" y="55623"/>
                  </a:cubicBezTo>
                  <a:cubicBezTo>
                    <a:pt x="87016" y="55622"/>
                    <a:pt x="87004" y="55621"/>
                    <a:pt x="86991" y="55621"/>
                  </a:cubicBezTo>
                  <a:close/>
                  <a:moveTo>
                    <a:pt x="126958" y="49286"/>
                  </a:moveTo>
                  <a:lnTo>
                    <a:pt x="126958" y="49286"/>
                  </a:lnTo>
                  <a:cubicBezTo>
                    <a:pt x="125557" y="49619"/>
                    <a:pt x="124389" y="51087"/>
                    <a:pt x="123489" y="52121"/>
                  </a:cubicBezTo>
                  <a:cubicBezTo>
                    <a:pt x="122488" y="53389"/>
                    <a:pt x="121821" y="54589"/>
                    <a:pt x="122254" y="56224"/>
                  </a:cubicBezTo>
                  <a:lnTo>
                    <a:pt x="122288" y="56224"/>
                  </a:lnTo>
                  <a:cubicBezTo>
                    <a:pt x="121954" y="54389"/>
                    <a:pt x="123088" y="53122"/>
                    <a:pt x="124156" y="51821"/>
                  </a:cubicBezTo>
                  <a:cubicBezTo>
                    <a:pt x="124956" y="50887"/>
                    <a:pt x="125724" y="49753"/>
                    <a:pt x="126958" y="49286"/>
                  </a:cubicBezTo>
                  <a:close/>
                  <a:moveTo>
                    <a:pt x="75755" y="56057"/>
                  </a:moveTo>
                  <a:cubicBezTo>
                    <a:pt x="75588" y="56124"/>
                    <a:pt x="75421" y="56291"/>
                    <a:pt x="75254" y="56391"/>
                  </a:cubicBezTo>
                  <a:cubicBezTo>
                    <a:pt x="75133" y="56421"/>
                    <a:pt x="75205" y="56562"/>
                    <a:pt x="75294" y="56562"/>
                  </a:cubicBezTo>
                  <a:cubicBezTo>
                    <a:pt x="75303" y="56562"/>
                    <a:pt x="75312" y="56560"/>
                    <a:pt x="75321" y="56557"/>
                  </a:cubicBezTo>
                  <a:cubicBezTo>
                    <a:pt x="75588" y="56491"/>
                    <a:pt x="75821" y="56324"/>
                    <a:pt x="75821" y="56090"/>
                  </a:cubicBezTo>
                  <a:cubicBezTo>
                    <a:pt x="75821" y="56057"/>
                    <a:pt x="75788" y="56057"/>
                    <a:pt x="75755" y="56057"/>
                  </a:cubicBezTo>
                  <a:close/>
                  <a:moveTo>
                    <a:pt x="74313" y="55508"/>
                  </a:moveTo>
                  <a:cubicBezTo>
                    <a:pt x="74295" y="55508"/>
                    <a:pt x="74275" y="55513"/>
                    <a:pt x="74253" y="55523"/>
                  </a:cubicBezTo>
                  <a:cubicBezTo>
                    <a:pt x="73520" y="55990"/>
                    <a:pt x="72852" y="56324"/>
                    <a:pt x="71952" y="56424"/>
                  </a:cubicBezTo>
                  <a:cubicBezTo>
                    <a:pt x="71285" y="56491"/>
                    <a:pt x="70584" y="56491"/>
                    <a:pt x="69884" y="56557"/>
                  </a:cubicBezTo>
                  <a:cubicBezTo>
                    <a:pt x="69850" y="56557"/>
                    <a:pt x="69850" y="56658"/>
                    <a:pt x="69850" y="56658"/>
                  </a:cubicBezTo>
                  <a:cubicBezTo>
                    <a:pt x="69943" y="56656"/>
                    <a:pt x="70036" y="56655"/>
                    <a:pt x="70130" y="56655"/>
                  </a:cubicBezTo>
                  <a:cubicBezTo>
                    <a:pt x="70500" y="56655"/>
                    <a:pt x="70883" y="56667"/>
                    <a:pt x="71265" y="56667"/>
                  </a:cubicBezTo>
                  <a:cubicBezTo>
                    <a:pt x="72402" y="56667"/>
                    <a:pt x="73543" y="56558"/>
                    <a:pt x="74387" y="55690"/>
                  </a:cubicBezTo>
                  <a:cubicBezTo>
                    <a:pt x="74443" y="55634"/>
                    <a:pt x="74405" y="55508"/>
                    <a:pt x="74313" y="55508"/>
                  </a:cubicBezTo>
                  <a:close/>
                  <a:moveTo>
                    <a:pt x="97554" y="42502"/>
                  </a:moveTo>
                  <a:cubicBezTo>
                    <a:pt x="98277" y="42502"/>
                    <a:pt x="98997" y="42581"/>
                    <a:pt x="99738" y="42714"/>
                  </a:cubicBezTo>
                  <a:lnTo>
                    <a:pt x="99872" y="42714"/>
                  </a:lnTo>
                  <a:lnTo>
                    <a:pt x="100472" y="42814"/>
                  </a:lnTo>
                  <a:cubicBezTo>
                    <a:pt x="101073" y="42948"/>
                    <a:pt x="102107" y="43114"/>
                    <a:pt x="102740" y="43548"/>
                  </a:cubicBezTo>
                  <a:cubicBezTo>
                    <a:pt x="102907" y="43715"/>
                    <a:pt x="103074" y="43882"/>
                    <a:pt x="103207" y="44048"/>
                  </a:cubicBezTo>
                  <a:cubicBezTo>
                    <a:pt x="103207" y="44082"/>
                    <a:pt x="103241" y="44082"/>
                    <a:pt x="103241" y="44115"/>
                  </a:cubicBezTo>
                  <a:cubicBezTo>
                    <a:pt x="103274" y="44182"/>
                    <a:pt x="103274" y="44249"/>
                    <a:pt x="103274" y="44315"/>
                  </a:cubicBezTo>
                  <a:cubicBezTo>
                    <a:pt x="103207" y="45149"/>
                    <a:pt x="103574" y="46150"/>
                    <a:pt x="103808" y="46851"/>
                  </a:cubicBezTo>
                  <a:cubicBezTo>
                    <a:pt x="104041" y="47451"/>
                    <a:pt x="104275" y="48085"/>
                    <a:pt x="104442" y="48685"/>
                  </a:cubicBezTo>
                  <a:cubicBezTo>
                    <a:pt x="104642" y="49519"/>
                    <a:pt x="104775" y="50420"/>
                    <a:pt x="104975" y="51254"/>
                  </a:cubicBezTo>
                  <a:cubicBezTo>
                    <a:pt x="105209" y="52088"/>
                    <a:pt x="105442" y="52855"/>
                    <a:pt x="105709" y="53655"/>
                  </a:cubicBezTo>
                  <a:cubicBezTo>
                    <a:pt x="105743" y="53822"/>
                    <a:pt x="105809" y="53989"/>
                    <a:pt x="105909" y="54222"/>
                  </a:cubicBezTo>
                  <a:lnTo>
                    <a:pt x="105909" y="54423"/>
                  </a:lnTo>
                  <a:cubicBezTo>
                    <a:pt x="105743" y="55290"/>
                    <a:pt x="104475" y="55724"/>
                    <a:pt x="103741" y="55957"/>
                  </a:cubicBezTo>
                  <a:cubicBezTo>
                    <a:pt x="102474" y="56391"/>
                    <a:pt x="101206" y="56591"/>
                    <a:pt x="99905" y="56658"/>
                  </a:cubicBezTo>
                  <a:cubicBezTo>
                    <a:pt x="99505" y="56685"/>
                    <a:pt x="99102" y="56695"/>
                    <a:pt x="98698" y="56695"/>
                  </a:cubicBezTo>
                  <a:cubicBezTo>
                    <a:pt x="97621" y="56695"/>
                    <a:pt x="96536" y="56624"/>
                    <a:pt x="95469" y="56624"/>
                  </a:cubicBezTo>
                  <a:cubicBezTo>
                    <a:pt x="95413" y="56624"/>
                    <a:pt x="95355" y="56624"/>
                    <a:pt x="95298" y="56624"/>
                  </a:cubicBezTo>
                  <a:cubicBezTo>
                    <a:pt x="94082" y="56624"/>
                    <a:pt x="92507" y="56594"/>
                    <a:pt x="91966" y="55257"/>
                  </a:cubicBezTo>
                  <a:cubicBezTo>
                    <a:pt x="91566" y="54189"/>
                    <a:pt x="91599" y="53022"/>
                    <a:pt x="91432" y="51921"/>
                  </a:cubicBezTo>
                  <a:cubicBezTo>
                    <a:pt x="91199" y="50453"/>
                    <a:pt x="90965" y="48952"/>
                    <a:pt x="90865" y="47451"/>
                  </a:cubicBezTo>
                  <a:cubicBezTo>
                    <a:pt x="90799" y="46884"/>
                    <a:pt x="90699" y="46250"/>
                    <a:pt x="90732" y="45650"/>
                  </a:cubicBezTo>
                  <a:cubicBezTo>
                    <a:pt x="90765" y="44916"/>
                    <a:pt x="91166" y="44415"/>
                    <a:pt x="91766" y="44048"/>
                  </a:cubicBezTo>
                  <a:cubicBezTo>
                    <a:pt x="91933" y="43982"/>
                    <a:pt x="92100" y="43982"/>
                    <a:pt x="92200" y="43948"/>
                  </a:cubicBezTo>
                  <a:cubicBezTo>
                    <a:pt x="92366" y="43915"/>
                    <a:pt x="92433" y="43782"/>
                    <a:pt x="92433" y="43648"/>
                  </a:cubicBezTo>
                  <a:cubicBezTo>
                    <a:pt x="92500" y="43615"/>
                    <a:pt x="92633" y="43581"/>
                    <a:pt x="92767" y="43548"/>
                  </a:cubicBezTo>
                  <a:lnTo>
                    <a:pt x="92933" y="43548"/>
                  </a:lnTo>
                  <a:cubicBezTo>
                    <a:pt x="93067" y="43548"/>
                    <a:pt x="93134" y="43448"/>
                    <a:pt x="93200" y="43415"/>
                  </a:cubicBezTo>
                  <a:cubicBezTo>
                    <a:pt x="94034" y="43248"/>
                    <a:pt x="94868" y="43048"/>
                    <a:pt x="95635" y="42748"/>
                  </a:cubicBezTo>
                  <a:cubicBezTo>
                    <a:pt x="95702" y="42748"/>
                    <a:pt x="95735" y="42714"/>
                    <a:pt x="95769" y="42714"/>
                  </a:cubicBezTo>
                  <a:cubicBezTo>
                    <a:pt x="95802" y="42714"/>
                    <a:pt x="95869" y="42714"/>
                    <a:pt x="95902" y="42647"/>
                  </a:cubicBezTo>
                  <a:cubicBezTo>
                    <a:pt x="96462" y="42547"/>
                    <a:pt x="97009" y="42502"/>
                    <a:pt x="97554" y="42502"/>
                  </a:cubicBezTo>
                  <a:close/>
                  <a:moveTo>
                    <a:pt x="70017" y="56658"/>
                  </a:moveTo>
                  <a:cubicBezTo>
                    <a:pt x="69950" y="56658"/>
                    <a:pt x="69950" y="56758"/>
                    <a:pt x="70017" y="56758"/>
                  </a:cubicBezTo>
                  <a:cubicBezTo>
                    <a:pt x="70084" y="56758"/>
                    <a:pt x="70084" y="56658"/>
                    <a:pt x="70017" y="56658"/>
                  </a:cubicBezTo>
                  <a:close/>
                  <a:moveTo>
                    <a:pt x="69483" y="55985"/>
                  </a:moveTo>
                  <a:cubicBezTo>
                    <a:pt x="69472" y="55985"/>
                    <a:pt x="69461" y="55987"/>
                    <a:pt x="69450" y="55990"/>
                  </a:cubicBezTo>
                  <a:cubicBezTo>
                    <a:pt x="68573" y="56395"/>
                    <a:pt x="67670" y="56578"/>
                    <a:pt x="66754" y="56578"/>
                  </a:cubicBezTo>
                  <a:cubicBezTo>
                    <a:pt x="65859" y="56578"/>
                    <a:pt x="64953" y="56404"/>
                    <a:pt x="64046" y="56090"/>
                  </a:cubicBezTo>
                  <a:cubicBezTo>
                    <a:pt x="64035" y="56088"/>
                    <a:pt x="64024" y="56087"/>
                    <a:pt x="64014" y="56087"/>
                  </a:cubicBezTo>
                  <a:cubicBezTo>
                    <a:pt x="63867" y="56087"/>
                    <a:pt x="63790" y="56293"/>
                    <a:pt x="63946" y="56324"/>
                  </a:cubicBezTo>
                  <a:cubicBezTo>
                    <a:pt x="64767" y="56641"/>
                    <a:pt x="66049" y="56990"/>
                    <a:pt x="67234" y="56990"/>
                  </a:cubicBezTo>
                  <a:cubicBezTo>
                    <a:pt x="68167" y="56990"/>
                    <a:pt x="69040" y="56774"/>
                    <a:pt x="69583" y="56157"/>
                  </a:cubicBezTo>
                  <a:cubicBezTo>
                    <a:pt x="69673" y="56098"/>
                    <a:pt x="69576" y="55985"/>
                    <a:pt x="69483" y="55985"/>
                  </a:cubicBezTo>
                  <a:close/>
                  <a:moveTo>
                    <a:pt x="85705" y="43812"/>
                  </a:moveTo>
                  <a:cubicBezTo>
                    <a:pt x="87625" y="43812"/>
                    <a:pt x="89478" y="44163"/>
                    <a:pt x="90398" y="45983"/>
                  </a:cubicBezTo>
                  <a:cubicBezTo>
                    <a:pt x="90398" y="46550"/>
                    <a:pt x="90432" y="47084"/>
                    <a:pt x="90465" y="47584"/>
                  </a:cubicBezTo>
                  <a:cubicBezTo>
                    <a:pt x="90565" y="48585"/>
                    <a:pt x="90632" y="49586"/>
                    <a:pt x="90765" y="50620"/>
                  </a:cubicBezTo>
                  <a:cubicBezTo>
                    <a:pt x="90932" y="51954"/>
                    <a:pt x="90965" y="53389"/>
                    <a:pt x="91299" y="54723"/>
                  </a:cubicBezTo>
                  <a:cubicBezTo>
                    <a:pt x="91266" y="55390"/>
                    <a:pt x="90799" y="55824"/>
                    <a:pt x="90165" y="56157"/>
                  </a:cubicBezTo>
                  <a:cubicBezTo>
                    <a:pt x="88964" y="56891"/>
                    <a:pt x="87463" y="57058"/>
                    <a:pt x="86062" y="57058"/>
                  </a:cubicBezTo>
                  <a:cubicBezTo>
                    <a:pt x="84427" y="57058"/>
                    <a:pt x="82760" y="56991"/>
                    <a:pt x="81092" y="56824"/>
                  </a:cubicBezTo>
                  <a:cubicBezTo>
                    <a:pt x="79657" y="56658"/>
                    <a:pt x="77989" y="56591"/>
                    <a:pt x="76722" y="55957"/>
                  </a:cubicBezTo>
                  <a:cubicBezTo>
                    <a:pt x="75554" y="55390"/>
                    <a:pt x="75388" y="54389"/>
                    <a:pt x="75388" y="53288"/>
                  </a:cubicBezTo>
                  <a:cubicBezTo>
                    <a:pt x="75421" y="53088"/>
                    <a:pt x="75421" y="52855"/>
                    <a:pt x="75421" y="52721"/>
                  </a:cubicBezTo>
                  <a:cubicBezTo>
                    <a:pt x="75421" y="52621"/>
                    <a:pt x="75421" y="52488"/>
                    <a:pt x="75454" y="52421"/>
                  </a:cubicBezTo>
                  <a:cubicBezTo>
                    <a:pt x="75588" y="50887"/>
                    <a:pt x="75688" y="49319"/>
                    <a:pt x="75755" y="47785"/>
                  </a:cubicBezTo>
                  <a:cubicBezTo>
                    <a:pt x="75788" y="46984"/>
                    <a:pt x="75921" y="46217"/>
                    <a:pt x="76088" y="45416"/>
                  </a:cubicBezTo>
                  <a:cubicBezTo>
                    <a:pt x="76355" y="44382"/>
                    <a:pt x="76789" y="44249"/>
                    <a:pt x="77789" y="44115"/>
                  </a:cubicBezTo>
                  <a:cubicBezTo>
                    <a:pt x="79290" y="43948"/>
                    <a:pt x="80858" y="43982"/>
                    <a:pt x="82393" y="43948"/>
                  </a:cubicBezTo>
                  <a:cubicBezTo>
                    <a:pt x="83400" y="43936"/>
                    <a:pt x="84564" y="43812"/>
                    <a:pt x="85705" y="43812"/>
                  </a:cubicBezTo>
                  <a:close/>
                  <a:moveTo>
                    <a:pt x="76345" y="56610"/>
                  </a:moveTo>
                  <a:cubicBezTo>
                    <a:pt x="76327" y="56610"/>
                    <a:pt x="76308" y="56614"/>
                    <a:pt x="76288" y="56624"/>
                  </a:cubicBezTo>
                  <a:cubicBezTo>
                    <a:pt x="76222" y="56724"/>
                    <a:pt x="76188" y="56824"/>
                    <a:pt x="76055" y="56891"/>
                  </a:cubicBezTo>
                  <a:cubicBezTo>
                    <a:pt x="76025" y="56911"/>
                    <a:pt x="75990" y="56919"/>
                    <a:pt x="75954" y="56919"/>
                  </a:cubicBezTo>
                  <a:cubicBezTo>
                    <a:pt x="75866" y="56919"/>
                    <a:pt x="75768" y="56871"/>
                    <a:pt x="75721" y="56824"/>
                  </a:cubicBezTo>
                  <a:cubicBezTo>
                    <a:pt x="75703" y="56815"/>
                    <a:pt x="75684" y="56811"/>
                    <a:pt x="75666" y="56811"/>
                  </a:cubicBezTo>
                  <a:cubicBezTo>
                    <a:pt x="75555" y="56811"/>
                    <a:pt x="75468" y="56967"/>
                    <a:pt x="75554" y="57024"/>
                  </a:cubicBezTo>
                  <a:cubicBezTo>
                    <a:pt x="75674" y="57120"/>
                    <a:pt x="75811" y="57199"/>
                    <a:pt x="75952" y="57199"/>
                  </a:cubicBezTo>
                  <a:cubicBezTo>
                    <a:pt x="76008" y="57199"/>
                    <a:pt x="76065" y="57186"/>
                    <a:pt x="76121" y="57158"/>
                  </a:cubicBezTo>
                  <a:cubicBezTo>
                    <a:pt x="76355" y="57091"/>
                    <a:pt x="76455" y="56891"/>
                    <a:pt x="76422" y="56658"/>
                  </a:cubicBezTo>
                  <a:cubicBezTo>
                    <a:pt x="76422" y="56634"/>
                    <a:pt x="76388" y="56610"/>
                    <a:pt x="76345" y="56610"/>
                  </a:cubicBezTo>
                  <a:close/>
                  <a:moveTo>
                    <a:pt x="52905" y="56791"/>
                  </a:moveTo>
                  <a:cubicBezTo>
                    <a:pt x="53038" y="56791"/>
                    <a:pt x="53205" y="56824"/>
                    <a:pt x="53339" y="56891"/>
                  </a:cubicBezTo>
                  <a:cubicBezTo>
                    <a:pt x="53246" y="57015"/>
                    <a:pt x="53239" y="57224"/>
                    <a:pt x="53238" y="57414"/>
                  </a:cubicBezTo>
                  <a:lnTo>
                    <a:pt x="53238" y="57414"/>
                  </a:lnTo>
                  <a:lnTo>
                    <a:pt x="53205" y="57291"/>
                  </a:lnTo>
                  <a:lnTo>
                    <a:pt x="53038" y="57291"/>
                  </a:lnTo>
                  <a:cubicBezTo>
                    <a:pt x="53026" y="57297"/>
                    <a:pt x="53014" y="57305"/>
                    <a:pt x="53002" y="57314"/>
                  </a:cubicBezTo>
                  <a:lnTo>
                    <a:pt x="53002" y="57314"/>
                  </a:lnTo>
                  <a:cubicBezTo>
                    <a:pt x="52965" y="57232"/>
                    <a:pt x="52938" y="57155"/>
                    <a:pt x="52938" y="57091"/>
                  </a:cubicBezTo>
                  <a:cubicBezTo>
                    <a:pt x="52938" y="56958"/>
                    <a:pt x="52938" y="56891"/>
                    <a:pt x="52905" y="56791"/>
                  </a:cubicBezTo>
                  <a:close/>
                  <a:moveTo>
                    <a:pt x="129593" y="56257"/>
                  </a:moveTo>
                  <a:cubicBezTo>
                    <a:pt x="129226" y="56491"/>
                    <a:pt x="129159" y="57091"/>
                    <a:pt x="128892" y="57425"/>
                  </a:cubicBezTo>
                  <a:lnTo>
                    <a:pt x="128926" y="57458"/>
                  </a:lnTo>
                  <a:cubicBezTo>
                    <a:pt x="129259" y="57158"/>
                    <a:pt x="129460" y="56724"/>
                    <a:pt x="129626" y="56291"/>
                  </a:cubicBezTo>
                  <a:lnTo>
                    <a:pt x="129593" y="56257"/>
                  </a:lnTo>
                  <a:close/>
                  <a:moveTo>
                    <a:pt x="74454" y="56624"/>
                  </a:moveTo>
                  <a:cubicBezTo>
                    <a:pt x="74187" y="56658"/>
                    <a:pt x="73887" y="56891"/>
                    <a:pt x="73586" y="56958"/>
                  </a:cubicBezTo>
                  <a:cubicBezTo>
                    <a:pt x="73253" y="57091"/>
                    <a:pt x="72953" y="57191"/>
                    <a:pt x="72619" y="57325"/>
                  </a:cubicBezTo>
                  <a:cubicBezTo>
                    <a:pt x="72535" y="57409"/>
                    <a:pt x="72592" y="57540"/>
                    <a:pt x="72692" y="57540"/>
                  </a:cubicBezTo>
                  <a:cubicBezTo>
                    <a:pt x="72711" y="57540"/>
                    <a:pt x="72731" y="57535"/>
                    <a:pt x="72752" y="57525"/>
                  </a:cubicBezTo>
                  <a:cubicBezTo>
                    <a:pt x="73119" y="57391"/>
                    <a:pt x="73520" y="57291"/>
                    <a:pt x="73887" y="57158"/>
                  </a:cubicBezTo>
                  <a:cubicBezTo>
                    <a:pt x="74087" y="57091"/>
                    <a:pt x="74387" y="56958"/>
                    <a:pt x="74520" y="56691"/>
                  </a:cubicBezTo>
                  <a:cubicBezTo>
                    <a:pt x="74554" y="56658"/>
                    <a:pt x="74520" y="56624"/>
                    <a:pt x="74454" y="56624"/>
                  </a:cubicBezTo>
                  <a:close/>
                  <a:moveTo>
                    <a:pt x="89298" y="57258"/>
                  </a:moveTo>
                  <a:cubicBezTo>
                    <a:pt x="89231" y="57258"/>
                    <a:pt x="89131" y="57291"/>
                    <a:pt x="89064" y="57291"/>
                  </a:cubicBezTo>
                  <a:cubicBezTo>
                    <a:pt x="88964" y="57291"/>
                    <a:pt x="88931" y="57425"/>
                    <a:pt x="88964" y="57491"/>
                  </a:cubicBezTo>
                  <a:cubicBezTo>
                    <a:pt x="89019" y="57547"/>
                    <a:pt x="89064" y="57571"/>
                    <a:pt x="89099" y="57571"/>
                  </a:cubicBezTo>
                  <a:cubicBezTo>
                    <a:pt x="89127" y="57571"/>
                    <a:pt x="89149" y="57555"/>
                    <a:pt x="89164" y="57525"/>
                  </a:cubicBezTo>
                  <a:cubicBezTo>
                    <a:pt x="89264" y="57491"/>
                    <a:pt x="89298" y="57425"/>
                    <a:pt x="89398" y="57391"/>
                  </a:cubicBezTo>
                  <a:cubicBezTo>
                    <a:pt x="89464" y="57325"/>
                    <a:pt x="89398" y="57258"/>
                    <a:pt x="89298" y="57258"/>
                  </a:cubicBezTo>
                  <a:close/>
                  <a:moveTo>
                    <a:pt x="56040" y="56557"/>
                  </a:moveTo>
                  <a:cubicBezTo>
                    <a:pt x="56107" y="56724"/>
                    <a:pt x="56241" y="56891"/>
                    <a:pt x="56341" y="57058"/>
                  </a:cubicBezTo>
                  <a:cubicBezTo>
                    <a:pt x="56407" y="57158"/>
                    <a:pt x="56541" y="57291"/>
                    <a:pt x="56708" y="57391"/>
                  </a:cubicBezTo>
                  <a:cubicBezTo>
                    <a:pt x="56608" y="57391"/>
                    <a:pt x="56541" y="57458"/>
                    <a:pt x="56574" y="57592"/>
                  </a:cubicBezTo>
                  <a:cubicBezTo>
                    <a:pt x="56441" y="57425"/>
                    <a:pt x="56241" y="57325"/>
                    <a:pt x="56074" y="57225"/>
                  </a:cubicBezTo>
                  <a:lnTo>
                    <a:pt x="55774" y="56924"/>
                  </a:lnTo>
                  <a:cubicBezTo>
                    <a:pt x="55907" y="56791"/>
                    <a:pt x="56007" y="56658"/>
                    <a:pt x="56040" y="56557"/>
                  </a:cubicBezTo>
                  <a:close/>
                  <a:moveTo>
                    <a:pt x="97520" y="57283"/>
                  </a:moveTo>
                  <a:cubicBezTo>
                    <a:pt x="97449" y="57283"/>
                    <a:pt x="97403" y="57342"/>
                    <a:pt x="97403" y="57425"/>
                  </a:cubicBezTo>
                  <a:cubicBezTo>
                    <a:pt x="97403" y="57491"/>
                    <a:pt x="97470" y="57592"/>
                    <a:pt x="97570" y="57592"/>
                  </a:cubicBezTo>
                  <a:lnTo>
                    <a:pt x="97704" y="57558"/>
                  </a:lnTo>
                  <a:cubicBezTo>
                    <a:pt x="97770" y="57491"/>
                    <a:pt x="97770" y="57391"/>
                    <a:pt x="97704" y="57325"/>
                  </a:cubicBezTo>
                  <a:lnTo>
                    <a:pt x="97570" y="57291"/>
                  </a:lnTo>
                  <a:cubicBezTo>
                    <a:pt x="97552" y="57285"/>
                    <a:pt x="97536" y="57283"/>
                    <a:pt x="97520" y="57283"/>
                  </a:cubicBezTo>
                  <a:close/>
                  <a:moveTo>
                    <a:pt x="69316" y="57454"/>
                  </a:moveTo>
                  <a:cubicBezTo>
                    <a:pt x="69212" y="57454"/>
                    <a:pt x="69192" y="57595"/>
                    <a:pt x="69283" y="57625"/>
                  </a:cubicBezTo>
                  <a:cubicBezTo>
                    <a:pt x="69417" y="57658"/>
                    <a:pt x="69542" y="57675"/>
                    <a:pt x="69667" y="57675"/>
                  </a:cubicBezTo>
                  <a:cubicBezTo>
                    <a:pt x="69792" y="57675"/>
                    <a:pt x="69917" y="57658"/>
                    <a:pt x="70050" y="57625"/>
                  </a:cubicBezTo>
                  <a:cubicBezTo>
                    <a:pt x="70174" y="57625"/>
                    <a:pt x="70126" y="57454"/>
                    <a:pt x="70040" y="57454"/>
                  </a:cubicBezTo>
                  <a:cubicBezTo>
                    <a:pt x="70032" y="57454"/>
                    <a:pt x="70025" y="57456"/>
                    <a:pt x="70017" y="57458"/>
                  </a:cubicBezTo>
                  <a:cubicBezTo>
                    <a:pt x="69900" y="57491"/>
                    <a:pt x="69784" y="57508"/>
                    <a:pt x="69671" y="57508"/>
                  </a:cubicBezTo>
                  <a:cubicBezTo>
                    <a:pt x="69558" y="57508"/>
                    <a:pt x="69450" y="57491"/>
                    <a:pt x="69350" y="57458"/>
                  </a:cubicBezTo>
                  <a:cubicBezTo>
                    <a:pt x="69338" y="57455"/>
                    <a:pt x="69327" y="57454"/>
                    <a:pt x="69316" y="57454"/>
                  </a:cubicBezTo>
                  <a:close/>
                  <a:moveTo>
                    <a:pt x="64879" y="57009"/>
                  </a:moveTo>
                  <a:cubicBezTo>
                    <a:pt x="64819" y="57009"/>
                    <a:pt x="64763" y="57130"/>
                    <a:pt x="64847" y="57158"/>
                  </a:cubicBezTo>
                  <a:cubicBezTo>
                    <a:pt x="65454" y="57526"/>
                    <a:pt x="66203" y="57752"/>
                    <a:pt x="66937" y="57752"/>
                  </a:cubicBezTo>
                  <a:cubicBezTo>
                    <a:pt x="67535" y="57752"/>
                    <a:pt x="68122" y="57602"/>
                    <a:pt x="68616" y="57258"/>
                  </a:cubicBezTo>
                  <a:cubicBezTo>
                    <a:pt x="68662" y="57235"/>
                    <a:pt x="68645" y="57181"/>
                    <a:pt x="68619" y="57181"/>
                  </a:cubicBezTo>
                  <a:cubicBezTo>
                    <a:pt x="68607" y="57181"/>
                    <a:pt x="68593" y="57193"/>
                    <a:pt x="68583" y="57225"/>
                  </a:cubicBezTo>
                  <a:cubicBezTo>
                    <a:pt x="68016" y="57291"/>
                    <a:pt x="67449" y="57525"/>
                    <a:pt x="66848" y="57592"/>
                  </a:cubicBezTo>
                  <a:cubicBezTo>
                    <a:pt x="66114" y="57592"/>
                    <a:pt x="65514" y="57391"/>
                    <a:pt x="64913" y="57024"/>
                  </a:cubicBezTo>
                  <a:cubicBezTo>
                    <a:pt x="64903" y="57014"/>
                    <a:pt x="64891" y="57009"/>
                    <a:pt x="64879" y="57009"/>
                  </a:cubicBezTo>
                  <a:close/>
                  <a:moveTo>
                    <a:pt x="55573" y="57091"/>
                  </a:moveTo>
                  <a:cubicBezTo>
                    <a:pt x="55640" y="57225"/>
                    <a:pt x="55740" y="57325"/>
                    <a:pt x="55874" y="57458"/>
                  </a:cubicBezTo>
                  <a:lnTo>
                    <a:pt x="56107" y="57725"/>
                  </a:lnTo>
                  <a:cubicBezTo>
                    <a:pt x="56107" y="57758"/>
                    <a:pt x="56074" y="57758"/>
                    <a:pt x="56074" y="57792"/>
                  </a:cubicBezTo>
                  <a:lnTo>
                    <a:pt x="55940" y="57658"/>
                  </a:lnTo>
                  <a:lnTo>
                    <a:pt x="55440" y="57158"/>
                  </a:lnTo>
                  <a:cubicBezTo>
                    <a:pt x="55473" y="57125"/>
                    <a:pt x="55540" y="57125"/>
                    <a:pt x="55573" y="57091"/>
                  </a:cubicBezTo>
                  <a:close/>
                  <a:moveTo>
                    <a:pt x="111480" y="54990"/>
                  </a:moveTo>
                  <a:cubicBezTo>
                    <a:pt x="109212" y="55123"/>
                    <a:pt x="106977" y="55790"/>
                    <a:pt x="104809" y="56391"/>
                  </a:cubicBezTo>
                  <a:cubicBezTo>
                    <a:pt x="102107" y="57091"/>
                    <a:pt x="99471" y="57525"/>
                    <a:pt x="96703" y="57792"/>
                  </a:cubicBezTo>
                  <a:lnTo>
                    <a:pt x="96703" y="57825"/>
                  </a:lnTo>
                  <a:cubicBezTo>
                    <a:pt x="96984" y="57839"/>
                    <a:pt x="97267" y="57845"/>
                    <a:pt x="97551" y="57845"/>
                  </a:cubicBezTo>
                  <a:cubicBezTo>
                    <a:pt x="102173" y="57845"/>
                    <a:pt x="107049" y="56125"/>
                    <a:pt x="111480" y="55056"/>
                  </a:cubicBezTo>
                  <a:lnTo>
                    <a:pt x="111480" y="54990"/>
                  </a:lnTo>
                  <a:close/>
                  <a:moveTo>
                    <a:pt x="54072" y="57258"/>
                  </a:moveTo>
                  <a:lnTo>
                    <a:pt x="54072" y="57258"/>
                  </a:lnTo>
                  <a:cubicBezTo>
                    <a:pt x="54106" y="57291"/>
                    <a:pt x="54139" y="57291"/>
                    <a:pt x="54206" y="57325"/>
                  </a:cubicBezTo>
                  <a:lnTo>
                    <a:pt x="54239" y="57325"/>
                  </a:lnTo>
                  <a:cubicBezTo>
                    <a:pt x="54206" y="57491"/>
                    <a:pt x="54172" y="57758"/>
                    <a:pt x="54206" y="57992"/>
                  </a:cubicBezTo>
                  <a:cubicBezTo>
                    <a:pt x="54039" y="57758"/>
                    <a:pt x="54039" y="57491"/>
                    <a:pt x="54072" y="57258"/>
                  </a:cubicBezTo>
                  <a:close/>
                  <a:moveTo>
                    <a:pt x="44394" y="55109"/>
                  </a:moveTo>
                  <a:cubicBezTo>
                    <a:pt x="44385" y="55109"/>
                    <a:pt x="44375" y="55113"/>
                    <a:pt x="44365" y="55123"/>
                  </a:cubicBezTo>
                  <a:cubicBezTo>
                    <a:pt x="43565" y="55757"/>
                    <a:pt x="43031" y="56924"/>
                    <a:pt x="42898" y="57858"/>
                  </a:cubicBezTo>
                  <a:cubicBezTo>
                    <a:pt x="42877" y="57941"/>
                    <a:pt x="42933" y="57998"/>
                    <a:pt x="42986" y="57998"/>
                  </a:cubicBezTo>
                  <a:cubicBezTo>
                    <a:pt x="43020" y="57998"/>
                    <a:pt x="43052" y="57976"/>
                    <a:pt x="43065" y="57925"/>
                  </a:cubicBezTo>
                  <a:cubicBezTo>
                    <a:pt x="43198" y="57391"/>
                    <a:pt x="43398" y="56824"/>
                    <a:pt x="43698" y="56324"/>
                  </a:cubicBezTo>
                  <a:cubicBezTo>
                    <a:pt x="43932" y="55957"/>
                    <a:pt x="44265" y="55590"/>
                    <a:pt x="44432" y="55156"/>
                  </a:cubicBezTo>
                  <a:cubicBezTo>
                    <a:pt x="44432" y="55133"/>
                    <a:pt x="44415" y="55109"/>
                    <a:pt x="44394" y="55109"/>
                  </a:cubicBezTo>
                  <a:close/>
                  <a:moveTo>
                    <a:pt x="111580" y="55824"/>
                  </a:moveTo>
                  <a:cubicBezTo>
                    <a:pt x="108049" y="56105"/>
                    <a:pt x="104898" y="57850"/>
                    <a:pt x="101360" y="57850"/>
                  </a:cubicBezTo>
                  <a:cubicBezTo>
                    <a:pt x="101122" y="57850"/>
                    <a:pt x="100881" y="57842"/>
                    <a:pt x="100639" y="57825"/>
                  </a:cubicBezTo>
                  <a:cubicBezTo>
                    <a:pt x="100572" y="57825"/>
                    <a:pt x="100572" y="57958"/>
                    <a:pt x="100639" y="57958"/>
                  </a:cubicBezTo>
                  <a:cubicBezTo>
                    <a:pt x="101105" y="58023"/>
                    <a:pt x="101575" y="58052"/>
                    <a:pt x="102046" y="58052"/>
                  </a:cubicBezTo>
                  <a:cubicBezTo>
                    <a:pt x="105253" y="58052"/>
                    <a:pt x="108556" y="56709"/>
                    <a:pt x="111580" y="55924"/>
                  </a:cubicBezTo>
                  <a:cubicBezTo>
                    <a:pt x="111613" y="55924"/>
                    <a:pt x="111613" y="55824"/>
                    <a:pt x="111580" y="55824"/>
                  </a:cubicBezTo>
                  <a:close/>
                  <a:moveTo>
                    <a:pt x="32765" y="57411"/>
                  </a:moveTo>
                  <a:cubicBezTo>
                    <a:pt x="32749" y="57411"/>
                    <a:pt x="32734" y="57415"/>
                    <a:pt x="32724" y="57425"/>
                  </a:cubicBezTo>
                  <a:cubicBezTo>
                    <a:pt x="32557" y="57625"/>
                    <a:pt x="32557" y="57925"/>
                    <a:pt x="32824" y="58092"/>
                  </a:cubicBezTo>
                  <a:cubicBezTo>
                    <a:pt x="32910" y="58149"/>
                    <a:pt x="33027" y="58182"/>
                    <a:pt x="33146" y="58182"/>
                  </a:cubicBezTo>
                  <a:cubicBezTo>
                    <a:pt x="33303" y="58182"/>
                    <a:pt x="33463" y="58125"/>
                    <a:pt x="33558" y="57992"/>
                  </a:cubicBezTo>
                  <a:lnTo>
                    <a:pt x="33524" y="57925"/>
                  </a:lnTo>
                  <a:cubicBezTo>
                    <a:pt x="33413" y="57925"/>
                    <a:pt x="33302" y="57940"/>
                    <a:pt x="33181" y="57940"/>
                  </a:cubicBezTo>
                  <a:cubicBezTo>
                    <a:pt x="33120" y="57940"/>
                    <a:pt x="33057" y="57936"/>
                    <a:pt x="32991" y="57925"/>
                  </a:cubicBezTo>
                  <a:cubicBezTo>
                    <a:pt x="32724" y="57825"/>
                    <a:pt x="32724" y="57658"/>
                    <a:pt x="32824" y="57458"/>
                  </a:cubicBezTo>
                  <a:cubicBezTo>
                    <a:pt x="32847" y="57435"/>
                    <a:pt x="32804" y="57411"/>
                    <a:pt x="32765" y="57411"/>
                  </a:cubicBezTo>
                  <a:close/>
                  <a:moveTo>
                    <a:pt x="75421" y="57491"/>
                  </a:moveTo>
                  <a:cubicBezTo>
                    <a:pt x="74954" y="57758"/>
                    <a:pt x="74454" y="57925"/>
                    <a:pt x="73953" y="58059"/>
                  </a:cubicBezTo>
                  <a:cubicBezTo>
                    <a:pt x="73862" y="58089"/>
                    <a:pt x="73882" y="58230"/>
                    <a:pt x="73986" y="58230"/>
                  </a:cubicBezTo>
                  <a:cubicBezTo>
                    <a:pt x="73997" y="58230"/>
                    <a:pt x="74008" y="58228"/>
                    <a:pt x="74020" y="58225"/>
                  </a:cubicBezTo>
                  <a:cubicBezTo>
                    <a:pt x="74587" y="58092"/>
                    <a:pt x="75054" y="57925"/>
                    <a:pt x="75454" y="57558"/>
                  </a:cubicBezTo>
                  <a:lnTo>
                    <a:pt x="75421" y="57491"/>
                  </a:lnTo>
                  <a:close/>
                  <a:moveTo>
                    <a:pt x="137765" y="57858"/>
                  </a:moveTo>
                  <a:cubicBezTo>
                    <a:pt x="137565" y="57858"/>
                    <a:pt x="137332" y="57992"/>
                    <a:pt x="137232" y="58125"/>
                  </a:cubicBezTo>
                  <a:cubicBezTo>
                    <a:pt x="137174" y="58154"/>
                    <a:pt x="137240" y="58232"/>
                    <a:pt x="137281" y="58232"/>
                  </a:cubicBezTo>
                  <a:cubicBezTo>
                    <a:pt x="137288" y="58232"/>
                    <a:pt x="137294" y="58230"/>
                    <a:pt x="137298" y="58225"/>
                  </a:cubicBezTo>
                  <a:cubicBezTo>
                    <a:pt x="137432" y="58092"/>
                    <a:pt x="137599" y="57992"/>
                    <a:pt x="137765" y="57958"/>
                  </a:cubicBezTo>
                  <a:cubicBezTo>
                    <a:pt x="137799" y="57925"/>
                    <a:pt x="137799" y="57858"/>
                    <a:pt x="137765" y="57858"/>
                  </a:cubicBezTo>
                  <a:close/>
                  <a:moveTo>
                    <a:pt x="116784" y="58125"/>
                  </a:moveTo>
                  <a:cubicBezTo>
                    <a:pt x="116717" y="58125"/>
                    <a:pt x="116717" y="58259"/>
                    <a:pt x="116784" y="58259"/>
                  </a:cubicBezTo>
                  <a:cubicBezTo>
                    <a:pt x="116817" y="58259"/>
                    <a:pt x="116817" y="58125"/>
                    <a:pt x="116784" y="58125"/>
                  </a:cubicBezTo>
                  <a:close/>
                  <a:moveTo>
                    <a:pt x="93800" y="57306"/>
                  </a:moveTo>
                  <a:cubicBezTo>
                    <a:pt x="92792" y="57306"/>
                    <a:pt x="91705" y="57683"/>
                    <a:pt x="90865" y="58092"/>
                  </a:cubicBezTo>
                  <a:cubicBezTo>
                    <a:pt x="90774" y="58122"/>
                    <a:pt x="90849" y="58263"/>
                    <a:pt x="90913" y="58263"/>
                  </a:cubicBezTo>
                  <a:cubicBezTo>
                    <a:pt x="90920" y="58263"/>
                    <a:pt x="90926" y="58262"/>
                    <a:pt x="90932" y="58259"/>
                  </a:cubicBezTo>
                  <a:cubicBezTo>
                    <a:pt x="91633" y="57992"/>
                    <a:pt x="92366" y="57792"/>
                    <a:pt x="93100" y="57758"/>
                  </a:cubicBezTo>
                  <a:cubicBezTo>
                    <a:pt x="93177" y="57754"/>
                    <a:pt x="93253" y="57753"/>
                    <a:pt x="93329" y="57753"/>
                  </a:cubicBezTo>
                  <a:cubicBezTo>
                    <a:pt x="93783" y="57753"/>
                    <a:pt x="94237" y="57811"/>
                    <a:pt x="94691" y="57811"/>
                  </a:cubicBezTo>
                  <a:cubicBezTo>
                    <a:pt x="94828" y="57811"/>
                    <a:pt x="94965" y="57805"/>
                    <a:pt x="95102" y="57792"/>
                  </a:cubicBezTo>
                  <a:cubicBezTo>
                    <a:pt x="95202" y="57792"/>
                    <a:pt x="95268" y="57625"/>
                    <a:pt x="95135" y="57592"/>
                  </a:cubicBezTo>
                  <a:cubicBezTo>
                    <a:pt x="94730" y="57389"/>
                    <a:pt x="94274" y="57306"/>
                    <a:pt x="93800" y="57306"/>
                  </a:cubicBezTo>
                  <a:close/>
                  <a:moveTo>
                    <a:pt x="111938" y="56752"/>
                  </a:moveTo>
                  <a:cubicBezTo>
                    <a:pt x="111325" y="56752"/>
                    <a:pt x="110702" y="56833"/>
                    <a:pt x="110079" y="56958"/>
                  </a:cubicBezTo>
                  <a:cubicBezTo>
                    <a:pt x="108469" y="57256"/>
                    <a:pt x="106940" y="58167"/>
                    <a:pt x="105323" y="58167"/>
                  </a:cubicBezTo>
                  <a:cubicBezTo>
                    <a:pt x="105131" y="58167"/>
                    <a:pt x="104937" y="58154"/>
                    <a:pt x="104742" y="58125"/>
                  </a:cubicBezTo>
                  <a:lnTo>
                    <a:pt x="104742" y="58159"/>
                  </a:lnTo>
                  <a:cubicBezTo>
                    <a:pt x="105047" y="58246"/>
                    <a:pt x="105343" y="58283"/>
                    <a:pt x="105634" y="58283"/>
                  </a:cubicBezTo>
                  <a:cubicBezTo>
                    <a:pt x="106457" y="58283"/>
                    <a:pt x="107240" y="57987"/>
                    <a:pt x="108078" y="57692"/>
                  </a:cubicBezTo>
                  <a:cubicBezTo>
                    <a:pt x="109367" y="57247"/>
                    <a:pt x="110657" y="57054"/>
                    <a:pt x="111977" y="57054"/>
                  </a:cubicBezTo>
                  <a:cubicBezTo>
                    <a:pt x="112636" y="57054"/>
                    <a:pt x="113304" y="57102"/>
                    <a:pt x="113982" y="57191"/>
                  </a:cubicBezTo>
                  <a:cubicBezTo>
                    <a:pt x="114049" y="57191"/>
                    <a:pt x="114049" y="57125"/>
                    <a:pt x="113982" y="57125"/>
                  </a:cubicBezTo>
                  <a:cubicBezTo>
                    <a:pt x="113324" y="56858"/>
                    <a:pt x="112637" y="56752"/>
                    <a:pt x="111938" y="56752"/>
                  </a:cubicBezTo>
                  <a:close/>
                  <a:moveTo>
                    <a:pt x="89262" y="57770"/>
                  </a:moveTo>
                  <a:cubicBezTo>
                    <a:pt x="89241" y="57770"/>
                    <a:pt x="89219" y="57777"/>
                    <a:pt x="89197" y="57792"/>
                  </a:cubicBezTo>
                  <a:cubicBezTo>
                    <a:pt x="89007" y="57901"/>
                    <a:pt x="88861" y="58010"/>
                    <a:pt x="88686" y="58010"/>
                  </a:cubicBezTo>
                  <a:cubicBezTo>
                    <a:pt x="88647" y="58010"/>
                    <a:pt x="88607" y="58004"/>
                    <a:pt x="88564" y="57992"/>
                  </a:cubicBezTo>
                  <a:cubicBezTo>
                    <a:pt x="88553" y="57990"/>
                    <a:pt x="88543" y="57989"/>
                    <a:pt x="88533" y="57989"/>
                  </a:cubicBezTo>
                  <a:cubicBezTo>
                    <a:pt x="88354" y="57989"/>
                    <a:pt x="88274" y="58260"/>
                    <a:pt x="88464" y="58292"/>
                  </a:cubicBezTo>
                  <a:cubicBezTo>
                    <a:pt x="88526" y="58298"/>
                    <a:pt x="88593" y="58302"/>
                    <a:pt x="88660" y="58302"/>
                  </a:cubicBezTo>
                  <a:cubicBezTo>
                    <a:pt x="88950" y="58302"/>
                    <a:pt x="89256" y="58229"/>
                    <a:pt x="89364" y="57958"/>
                  </a:cubicBezTo>
                  <a:cubicBezTo>
                    <a:pt x="89390" y="57854"/>
                    <a:pt x="89335" y="57770"/>
                    <a:pt x="89262" y="57770"/>
                  </a:cubicBezTo>
                  <a:close/>
                  <a:moveTo>
                    <a:pt x="97183" y="58015"/>
                  </a:moveTo>
                  <a:cubicBezTo>
                    <a:pt x="97044" y="58015"/>
                    <a:pt x="96955" y="58233"/>
                    <a:pt x="97103" y="58292"/>
                  </a:cubicBezTo>
                  <a:cubicBezTo>
                    <a:pt x="97244" y="58345"/>
                    <a:pt x="97422" y="58388"/>
                    <a:pt x="97588" y="58388"/>
                  </a:cubicBezTo>
                  <a:cubicBezTo>
                    <a:pt x="97736" y="58388"/>
                    <a:pt x="97876" y="58353"/>
                    <a:pt x="97970" y="58259"/>
                  </a:cubicBezTo>
                  <a:cubicBezTo>
                    <a:pt x="98004" y="58159"/>
                    <a:pt x="98004" y="58025"/>
                    <a:pt x="97937" y="58025"/>
                  </a:cubicBezTo>
                  <a:lnTo>
                    <a:pt x="97770" y="58025"/>
                  </a:lnTo>
                  <a:cubicBezTo>
                    <a:pt x="97737" y="58025"/>
                    <a:pt x="97637" y="58092"/>
                    <a:pt x="97603" y="58092"/>
                  </a:cubicBezTo>
                  <a:cubicBezTo>
                    <a:pt x="97470" y="58092"/>
                    <a:pt x="97370" y="58092"/>
                    <a:pt x="97237" y="58025"/>
                  </a:cubicBezTo>
                  <a:cubicBezTo>
                    <a:pt x="97218" y="58018"/>
                    <a:pt x="97200" y="58015"/>
                    <a:pt x="97183" y="58015"/>
                  </a:cubicBezTo>
                  <a:close/>
                  <a:moveTo>
                    <a:pt x="53572" y="56991"/>
                  </a:moveTo>
                  <a:lnTo>
                    <a:pt x="53806" y="57125"/>
                  </a:lnTo>
                  <a:cubicBezTo>
                    <a:pt x="53705" y="57558"/>
                    <a:pt x="53772" y="57958"/>
                    <a:pt x="54172" y="58259"/>
                  </a:cubicBezTo>
                  <a:cubicBezTo>
                    <a:pt x="54189" y="58275"/>
                    <a:pt x="54206" y="58284"/>
                    <a:pt x="54222" y="58284"/>
                  </a:cubicBezTo>
                  <a:cubicBezTo>
                    <a:pt x="54239" y="58284"/>
                    <a:pt x="54256" y="58275"/>
                    <a:pt x="54273" y="58259"/>
                  </a:cubicBezTo>
                  <a:cubicBezTo>
                    <a:pt x="54273" y="58292"/>
                    <a:pt x="54339" y="58325"/>
                    <a:pt x="54339" y="58392"/>
                  </a:cubicBezTo>
                  <a:cubicBezTo>
                    <a:pt x="54172" y="58259"/>
                    <a:pt x="53972" y="58159"/>
                    <a:pt x="53772" y="58092"/>
                  </a:cubicBezTo>
                  <a:cubicBezTo>
                    <a:pt x="53772" y="58059"/>
                    <a:pt x="53772" y="57992"/>
                    <a:pt x="53739" y="57958"/>
                  </a:cubicBezTo>
                  <a:cubicBezTo>
                    <a:pt x="53672" y="57892"/>
                    <a:pt x="53605" y="57792"/>
                    <a:pt x="53572" y="57658"/>
                  </a:cubicBezTo>
                  <a:cubicBezTo>
                    <a:pt x="53605" y="57658"/>
                    <a:pt x="53605" y="57725"/>
                    <a:pt x="53639" y="57725"/>
                  </a:cubicBezTo>
                  <a:lnTo>
                    <a:pt x="53705" y="57658"/>
                  </a:lnTo>
                  <a:cubicBezTo>
                    <a:pt x="53672" y="57592"/>
                    <a:pt x="53605" y="57558"/>
                    <a:pt x="53572" y="57558"/>
                  </a:cubicBezTo>
                  <a:cubicBezTo>
                    <a:pt x="53539" y="57391"/>
                    <a:pt x="53572" y="57158"/>
                    <a:pt x="53572" y="56991"/>
                  </a:cubicBezTo>
                  <a:close/>
                  <a:moveTo>
                    <a:pt x="56941" y="54289"/>
                  </a:moveTo>
                  <a:cubicBezTo>
                    <a:pt x="57108" y="54556"/>
                    <a:pt x="57341" y="54756"/>
                    <a:pt x="57575" y="54890"/>
                  </a:cubicBezTo>
                  <a:cubicBezTo>
                    <a:pt x="57608" y="54923"/>
                    <a:pt x="57708" y="54956"/>
                    <a:pt x="57775" y="54990"/>
                  </a:cubicBezTo>
                  <a:cubicBezTo>
                    <a:pt x="58209" y="55323"/>
                    <a:pt x="59343" y="56724"/>
                    <a:pt x="60210" y="56924"/>
                  </a:cubicBezTo>
                  <a:lnTo>
                    <a:pt x="60243" y="56958"/>
                  </a:lnTo>
                  <a:cubicBezTo>
                    <a:pt x="60177" y="56958"/>
                    <a:pt x="60110" y="57091"/>
                    <a:pt x="60210" y="57125"/>
                  </a:cubicBezTo>
                  <a:cubicBezTo>
                    <a:pt x="60710" y="57558"/>
                    <a:pt x="61244" y="57958"/>
                    <a:pt x="61845" y="58292"/>
                  </a:cubicBezTo>
                  <a:cubicBezTo>
                    <a:pt x="61778" y="58325"/>
                    <a:pt x="61778" y="58325"/>
                    <a:pt x="61778" y="58392"/>
                  </a:cubicBezTo>
                  <a:cubicBezTo>
                    <a:pt x="61578" y="58225"/>
                    <a:pt x="61244" y="58159"/>
                    <a:pt x="61011" y="58059"/>
                  </a:cubicBezTo>
                  <a:cubicBezTo>
                    <a:pt x="60677" y="57892"/>
                    <a:pt x="60344" y="57658"/>
                    <a:pt x="60110" y="57325"/>
                  </a:cubicBezTo>
                  <a:cubicBezTo>
                    <a:pt x="60090" y="57295"/>
                    <a:pt x="60062" y="57283"/>
                    <a:pt x="60034" y="57283"/>
                  </a:cubicBezTo>
                  <a:cubicBezTo>
                    <a:pt x="59985" y="57283"/>
                    <a:pt x="59935" y="57319"/>
                    <a:pt x="59929" y="57366"/>
                  </a:cubicBezTo>
                  <a:lnTo>
                    <a:pt x="59929" y="57366"/>
                  </a:lnTo>
                  <a:lnTo>
                    <a:pt x="59676" y="57058"/>
                  </a:lnTo>
                  <a:lnTo>
                    <a:pt x="59676" y="56991"/>
                  </a:lnTo>
                  <a:cubicBezTo>
                    <a:pt x="59610" y="56891"/>
                    <a:pt x="59543" y="56824"/>
                    <a:pt x="59443" y="56758"/>
                  </a:cubicBezTo>
                  <a:cubicBezTo>
                    <a:pt x="59410" y="56658"/>
                    <a:pt x="59376" y="56624"/>
                    <a:pt x="59343" y="56557"/>
                  </a:cubicBezTo>
                  <a:cubicBezTo>
                    <a:pt x="59309" y="56524"/>
                    <a:pt x="59276" y="56507"/>
                    <a:pt x="59247" y="56507"/>
                  </a:cubicBezTo>
                  <a:cubicBezTo>
                    <a:pt x="59218" y="56507"/>
                    <a:pt x="59193" y="56524"/>
                    <a:pt x="59176" y="56557"/>
                  </a:cubicBezTo>
                  <a:lnTo>
                    <a:pt x="58909" y="56424"/>
                  </a:lnTo>
                  <a:cubicBezTo>
                    <a:pt x="58609" y="56224"/>
                    <a:pt x="58342" y="56057"/>
                    <a:pt x="58009" y="55890"/>
                  </a:cubicBezTo>
                  <a:cubicBezTo>
                    <a:pt x="58042" y="55890"/>
                    <a:pt x="58075" y="55824"/>
                    <a:pt x="58109" y="55824"/>
                  </a:cubicBezTo>
                  <a:cubicBezTo>
                    <a:pt x="58175" y="55790"/>
                    <a:pt x="58175" y="55724"/>
                    <a:pt x="58109" y="55657"/>
                  </a:cubicBezTo>
                  <a:cubicBezTo>
                    <a:pt x="58042" y="55457"/>
                    <a:pt x="57708" y="55457"/>
                    <a:pt x="57508" y="55390"/>
                  </a:cubicBezTo>
                  <a:cubicBezTo>
                    <a:pt x="57241" y="55257"/>
                    <a:pt x="57041" y="55056"/>
                    <a:pt x="56908" y="54790"/>
                  </a:cubicBezTo>
                  <a:cubicBezTo>
                    <a:pt x="56888" y="54750"/>
                    <a:pt x="56846" y="54734"/>
                    <a:pt x="56807" y="54734"/>
                  </a:cubicBezTo>
                  <a:cubicBezTo>
                    <a:pt x="56780" y="54734"/>
                    <a:pt x="56755" y="54742"/>
                    <a:pt x="56741" y="54756"/>
                  </a:cubicBezTo>
                  <a:cubicBezTo>
                    <a:pt x="56841" y="54589"/>
                    <a:pt x="56874" y="54456"/>
                    <a:pt x="56941" y="54289"/>
                  </a:cubicBezTo>
                  <a:close/>
                  <a:moveTo>
                    <a:pt x="43098" y="56124"/>
                  </a:moveTo>
                  <a:cubicBezTo>
                    <a:pt x="42497" y="56591"/>
                    <a:pt x="42331" y="57625"/>
                    <a:pt x="42397" y="58392"/>
                  </a:cubicBezTo>
                  <a:cubicBezTo>
                    <a:pt x="42397" y="58409"/>
                    <a:pt x="42422" y="58417"/>
                    <a:pt x="42439" y="58417"/>
                  </a:cubicBezTo>
                  <a:cubicBezTo>
                    <a:pt x="42456" y="58417"/>
                    <a:pt x="42464" y="58409"/>
                    <a:pt x="42431" y="58392"/>
                  </a:cubicBezTo>
                  <a:cubicBezTo>
                    <a:pt x="42431" y="57958"/>
                    <a:pt x="42531" y="57558"/>
                    <a:pt x="42664" y="57158"/>
                  </a:cubicBezTo>
                  <a:cubicBezTo>
                    <a:pt x="42764" y="56824"/>
                    <a:pt x="43065" y="56557"/>
                    <a:pt x="43165" y="56157"/>
                  </a:cubicBezTo>
                  <a:lnTo>
                    <a:pt x="43098" y="56124"/>
                  </a:lnTo>
                  <a:close/>
                  <a:moveTo>
                    <a:pt x="68905" y="58210"/>
                  </a:moveTo>
                  <a:cubicBezTo>
                    <a:pt x="68833" y="58210"/>
                    <a:pt x="68804" y="58336"/>
                    <a:pt x="68916" y="58392"/>
                  </a:cubicBezTo>
                  <a:cubicBezTo>
                    <a:pt x="69184" y="58441"/>
                    <a:pt x="69522" y="58542"/>
                    <a:pt x="69841" y="58542"/>
                  </a:cubicBezTo>
                  <a:cubicBezTo>
                    <a:pt x="69959" y="58542"/>
                    <a:pt x="70075" y="58528"/>
                    <a:pt x="70184" y="58492"/>
                  </a:cubicBezTo>
                  <a:cubicBezTo>
                    <a:pt x="70251" y="58459"/>
                    <a:pt x="70284" y="58292"/>
                    <a:pt x="70184" y="58292"/>
                  </a:cubicBezTo>
                  <a:lnTo>
                    <a:pt x="69617" y="58292"/>
                  </a:lnTo>
                  <a:cubicBezTo>
                    <a:pt x="69383" y="58292"/>
                    <a:pt x="69183" y="58259"/>
                    <a:pt x="68950" y="58225"/>
                  </a:cubicBezTo>
                  <a:cubicBezTo>
                    <a:pt x="68934" y="58215"/>
                    <a:pt x="68918" y="58210"/>
                    <a:pt x="68905" y="58210"/>
                  </a:cubicBezTo>
                  <a:close/>
                  <a:moveTo>
                    <a:pt x="77161" y="58145"/>
                  </a:moveTo>
                  <a:cubicBezTo>
                    <a:pt x="77053" y="58145"/>
                    <a:pt x="76944" y="58159"/>
                    <a:pt x="76855" y="58159"/>
                  </a:cubicBezTo>
                  <a:cubicBezTo>
                    <a:pt x="76555" y="58159"/>
                    <a:pt x="76288" y="58159"/>
                    <a:pt x="76021" y="58225"/>
                  </a:cubicBezTo>
                  <a:cubicBezTo>
                    <a:pt x="75800" y="58257"/>
                    <a:pt x="75789" y="58528"/>
                    <a:pt x="75987" y="58528"/>
                  </a:cubicBezTo>
                  <a:cubicBezTo>
                    <a:pt x="75998" y="58528"/>
                    <a:pt x="76009" y="58527"/>
                    <a:pt x="76021" y="58526"/>
                  </a:cubicBezTo>
                  <a:cubicBezTo>
                    <a:pt x="76288" y="58592"/>
                    <a:pt x="76555" y="58592"/>
                    <a:pt x="76855" y="58592"/>
                  </a:cubicBezTo>
                  <a:cubicBezTo>
                    <a:pt x="76922" y="58592"/>
                    <a:pt x="76992" y="58596"/>
                    <a:pt x="77065" y="58596"/>
                  </a:cubicBezTo>
                  <a:cubicBezTo>
                    <a:pt x="77211" y="58596"/>
                    <a:pt x="77367" y="58581"/>
                    <a:pt x="77522" y="58492"/>
                  </a:cubicBezTo>
                  <a:cubicBezTo>
                    <a:pt x="77589" y="58425"/>
                    <a:pt x="77589" y="58325"/>
                    <a:pt x="77522" y="58259"/>
                  </a:cubicBezTo>
                  <a:cubicBezTo>
                    <a:pt x="77430" y="58166"/>
                    <a:pt x="77296" y="58145"/>
                    <a:pt x="77161" y="58145"/>
                  </a:cubicBezTo>
                  <a:close/>
                  <a:moveTo>
                    <a:pt x="54573" y="57491"/>
                  </a:moveTo>
                  <a:cubicBezTo>
                    <a:pt x="54639" y="57758"/>
                    <a:pt x="54773" y="58059"/>
                    <a:pt x="54773" y="58292"/>
                  </a:cubicBezTo>
                  <a:cubicBezTo>
                    <a:pt x="54740" y="58292"/>
                    <a:pt x="54740" y="58325"/>
                    <a:pt x="54740" y="58359"/>
                  </a:cubicBezTo>
                  <a:cubicBezTo>
                    <a:pt x="54740" y="58425"/>
                    <a:pt x="54773" y="58459"/>
                    <a:pt x="54773" y="58492"/>
                  </a:cubicBezTo>
                  <a:lnTo>
                    <a:pt x="54773" y="58626"/>
                  </a:lnTo>
                  <a:cubicBezTo>
                    <a:pt x="54773" y="58640"/>
                    <a:pt x="54773" y="58655"/>
                    <a:pt x="54774" y="58669"/>
                  </a:cubicBezTo>
                  <a:lnTo>
                    <a:pt x="54774" y="58669"/>
                  </a:lnTo>
                  <a:cubicBezTo>
                    <a:pt x="54720" y="58606"/>
                    <a:pt x="54670" y="58556"/>
                    <a:pt x="54606" y="58492"/>
                  </a:cubicBezTo>
                  <a:cubicBezTo>
                    <a:pt x="54606" y="58492"/>
                    <a:pt x="54673" y="58459"/>
                    <a:pt x="54606" y="58392"/>
                  </a:cubicBezTo>
                  <a:cubicBezTo>
                    <a:pt x="54473" y="58092"/>
                    <a:pt x="54539" y="57792"/>
                    <a:pt x="54573" y="57491"/>
                  </a:cubicBezTo>
                  <a:close/>
                  <a:moveTo>
                    <a:pt x="68216" y="58225"/>
                  </a:moveTo>
                  <a:cubicBezTo>
                    <a:pt x="67742" y="58339"/>
                    <a:pt x="67312" y="58399"/>
                    <a:pt x="66876" y="58399"/>
                  </a:cubicBezTo>
                  <a:cubicBezTo>
                    <a:pt x="66543" y="58399"/>
                    <a:pt x="66208" y="58364"/>
                    <a:pt x="65847" y="58292"/>
                  </a:cubicBezTo>
                  <a:cubicBezTo>
                    <a:pt x="65714" y="58292"/>
                    <a:pt x="65681" y="58459"/>
                    <a:pt x="65781" y="58492"/>
                  </a:cubicBezTo>
                  <a:cubicBezTo>
                    <a:pt x="66173" y="58577"/>
                    <a:pt x="66643" y="58680"/>
                    <a:pt x="67093" y="58680"/>
                  </a:cubicBezTo>
                  <a:cubicBezTo>
                    <a:pt x="67525" y="58680"/>
                    <a:pt x="67939" y="58586"/>
                    <a:pt x="68249" y="58292"/>
                  </a:cubicBezTo>
                  <a:cubicBezTo>
                    <a:pt x="68283" y="58259"/>
                    <a:pt x="68249" y="58225"/>
                    <a:pt x="68216" y="58225"/>
                  </a:cubicBezTo>
                  <a:close/>
                  <a:moveTo>
                    <a:pt x="63333" y="58132"/>
                  </a:moveTo>
                  <a:cubicBezTo>
                    <a:pt x="63215" y="58132"/>
                    <a:pt x="63104" y="58284"/>
                    <a:pt x="63212" y="58392"/>
                  </a:cubicBezTo>
                  <a:cubicBezTo>
                    <a:pt x="63412" y="58559"/>
                    <a:pt x="63613" y="58626"/>
                    <a:pt x="63913" y="58726"/>
                  </a:cubicBezTo>
                  <a:cubicBezTo>
                    <a:pt x="63946" y="58726"/>
                    <a:pt x="64046" y="58626"/>
                    <a:pt x="63946" y="58592"/>
                  </a:cubicBezTo>
                  <a:cubicBezTo>
                    <a:pt x="63746" y="58459"/>
                    <a:pt x="63579" y="58325"/>
                    <a:pt x="63412" y="58159"/>
                  </a:cubicBezTo>
                  <a:cubicBezTo>
                    <a:pt x="63387" y="58140"/>
                    <a:pt x="63360" y="58132"/>
                    <a:pt x="63333" y="58132"/>
                  </a:cubicBezTo>
                  <a:close/>
                  <a:moveTo>
                    <a:pt x="54846" y="58757"/>
                  </a:moveTo>
                  <a:cubicBezTo>
                    <a:pt x="54854" y="58758"/>
                    <a:pt x="54863" y="58759"/>
                    <a:pt x="54873" y="58759"/>
                  </a:cubicBezTo>
                  <a:lnTo>
                    <a:pt x="54873" y="58792"/>
                  </a:lnTo>
                  <a:cubicBezTo>
                    <a:pt x="54864" y="58780"/>
                    <a:pt x="54855" y="58768"/>
                    <a:pt x="54846" y="58757"/>
                  </a:cubicBezTo>
                  <a:close/>
                  <a:moveTo>
                    <a:pt x="55006" y="57825"/>
                  </a:moveTo>
                  <a:cubicBezTo>
                    <a:pt x="55073" y="58059"/>
                    <a:pt x="55173" y="58292"/>
                    <a:pt x="55106" y="58559"/>
                  </a:cubicBezTo>
                  <a:cubicBezTo>
                    <a:pt x="55106" y="58626"/>
                    <a:pt x="55073" y="58692"/>
                    <a:pt x="55040" y="58792"/>
                  </a:cubicBezTo>
                  <a:cubicBezTo>
                    <a:pt x="55040" y="58759"/>
                    <a:pt x="55040" y="58759"/>
                    <a:pt x="55006" y="58726"/>
                  </a:cubicBezTo>
                  <a:cubicBezTo>
                    <a:pt x="55073" y="58392"/>
                    <a:pt x="55073" y="58092"/>
                    <a:pt x="55006" y="57825"/>
                  </a:cubicBezTo>
                  <a:close/>
                  <a:moveTo>
                    <a:pt x="32157" y="56958"/>
                  </a:moveTo>
                  <a:lnTo>
                    <a:pt x="32157" y="56958"/>
                  </a:lnTo>
                  <a:cubicBezTo>
                    <a:pt x="31690" y="57558"/>
                    <a:pt x="31490" y="58325"/>
                    <a:pt x="32357" y="58659"/>
                  </a:cubicBezTo>
                  <a:cubicBezTo>
                    <a:pt x="32559" y="58754"/>
                    <a:pt x="32893" y="58821"/>
                    <a:pt x="33232" y="58821"/>
                  </a:cubicBezTo>
                  <a:cubicBezTo>
                    <a:pt x="33730" y="58821"/>
                    <a:pt x="34239" y="58676"/>
                    <a:pt x="34358" y="58259"/>
                  </a:cubicBezTo>
                  <a:cubicBezTo>
                    <a:pt x="34383" y="58161"/>
                    <a:pt x="34300" y="58099"/>
                    <a:pt x="34228" y="58099"/>
                  </a:cubicBezTo>
                  <a:cubicBezTo>
                    <a:pt x="34201" y="58099"/>
                    <a:pt x="34176" y="58107"/>
                    <a:pt x="34158" y="58125"/>
                  </a:cubicBezTo>
                  <a:cubicBezTo>
                    <a:pt x="33818" y="58393"/>
                    <a:pt x="33442" y="58501"/>
                    <a:pt x="33043" y="58501"/>
                  </a:cubicBezTo>
                  <a:cubicBezTo>
                    <a:pt x="32895" y="58501"/>
                    <a:pt x="32744" y="58486"/>
                    <a:pt x="32590" y="58459"/>
                  </a:cubicBezTo>
                  <a:cubicBezTo>
                    <a:pt x="32257" y="58392"/>
                    <a:pt x="31923" y="58259"/>
                    <a:pt x="31890" y="57892"/>
                  </a:cubicBezTo>
                  <a:cubicBezTo>
                    <a:pt x="31890" y="57558"/>
                    <a:pt x="32057" y="57258"/>
                    <a:pt x="32223" y="56991"/>
                  </a:cubicBezTo>
                  <a:lnTo>
                    <a:pt x="32157" y="56958"/>
                  </a:lnTo>
                  <a:close/>
                  <a:moveTo>
                    <a:pt x="89231" y="58492"/>
                  </a:moveTo>
                  <a:cubicBezTo>
                    <a:pt x="89097" y="58492"/>
                    <a:pt x="88964" y="58592"/>
                    <a:pt x="88864" y="58626"/>
                  </a:cubicBezTo>
                  <a:cubicBezTo>
                    <a:pt x="88697" y="58626"/>
                    <a:pt x="88564" y="58626"/>
                    <a:pt x="88430" y="58592"/>
                  </a:cubicBezTo>
                  <a:cubicBezTo>
                    <a:pt x="88419" y="58590"/>
                    <a:pt x="88407" y="58589"/>
                    <a:pt x="88396" y="58589"/>
                  </a:cubicBezTo>
                  <a:cubicBezTo>
                    <a:pt x="88220" y="58589"/>
                    <a:pt x="88146" y="58832"/>
                    <a:pt x="88397" y="58926"/>
                  </a:cubicBezTo>
                  <a:cubicBezTo>
                    <a:pt x="88497" y="58948"/>
                    <a:pt x="88619" y="58963"/>
                    <a:pt x="88745" y="58963"/>
                  </a:cubicBezTo>
                  <a:cubicBezTo>
                    <a:pt x="88997" y="58963"/>
                    <a:pt x="89264" y="58904"/>
                    <a:pt x="89398" y="58726"/>
                  </a:cubicBezTo>
                  <a:cubicBezTo>
                    <a:pt x="89431" y="58592"/>
                    <a:pt x="89364" y="58492"/>
                    <a:pt x="89231" y="58492"/>
                  </a:cubicBezTo>
                  <a:close/>
                  <a:moveTo>
                    <a:pt x="94294" y="58219"/>
                  </a:moveTo>
                  <a:cubicBezTo>
                    <a:pt x="93650" y="58219"/>
                    <a:pt x="92994" y="58459"/>
                    <a:pt x="92433" y="58759"/>
                  </a:cubicBezTo>
                  <a:cubicBezTo>
                    <a:pt x="92312" y="58820"/>
                    <a:pt x="92411" y="58964"/>
                    <a:pt x="92531" y="58964"/>
                  </a:cubicBezTo>
                  <a:cubicBezTo>
                    <a:pt x="92543" y="58964"/>
                    <a:pt x="92555" y="58962"/>
                    <a:pt x="92567" y="58959"/>
                  </a:cubicBezTo>
                  <a:cubicBezTo>
                    <a:pt x="93172" y="58667"/>
                    <a:pt x="93751" y="58558"/>
                    <a:pt x="94354" y="58558"/>
                  </a:cubicBezTo>
                  <a:cubicBezTo>
                    <a:pt x="94714" y="58558"/>
                    <a:pt x="95082" y="58597"/>
                    <a:pt x="95469" y="58659"/>
                  </a:cubicBezTo>
                  <a:cubicBezTo>
                    <a:pt x="95485" y="58675"/>
                    <a:pt x="95499" y="58681"/>
                    <a:pt x="95510" y="58681"/>
                  </a:cubicBezTo>
                  <a:cubicBezTo>
                    <a:pt x="95548" y="58681"/>
                    <a:pt x="95561" y="58618"/>
                    <a:pt x="95535" y="58592"/>
                  </a:cubicBezTo>
                  <a:cubicBezTo>
                    <a:pt x="95148" y="58325"/>
                    <a:pt x="94724" y="58219"/>
                    <a:pt x="94294" y="58219"/>
                  </a:cubicBezTo>
                  <a:close/>
                  <a:moveTo>
                    <a:pt x="86505" y="58069"/>
                  </a:moveTo>
                  <a:cubicBezTo>
                    <a:pt x="86493" y="58069"/>
                    <a:pt x="86479" y="58075"/>
                    <a:pt x="86462" y="58092"/>
                  </a:cubicBezTo>
                  <a:cubicBezTo>
                    <a:pt x="85747" y="58501"/>
                    <a:pt x="84932" y="58659"/>
                    <a:pt x="84108" y="58659"/>
                  </a:cubicBezTo>
                  <a:cubicBezTo>
                    <a:pt x="83587" y="58659"/>
                    <a:pt x="83063" y="58596"/>
                    <a:pt x="82559" y="58492"/>
                  </a:cubicBezTo>
                  <a:cubicBezTo>
                    <a:pt x="82405" y="58492"/>
                    <a:pt x="82365" y="58663"/>
                    <a:pt x="82491" y="58663"/>
                  </a:cubicBezTo>
                  <a:cubicBezTo>
                    <a:pt x="82502" y="58663"/>
                    <a:pt x="82513" y="58662"/>
                    <a:pt x="82526" y="58659"/>
                  </a:cubicBezTo>
                  <a:cubicBezTo>
                    <a:pt x="83050" y="58834"/>
                    <a:pt x="83700" y="58964"/>
                    <a:pt x="84345" y="58964"/>
                  </a:cubicBezTo>
                  <a:cubicBezTo>
                    <a:pt x="85178" y="58964"/>
                    <a:pt x="86002" y="58746"/>
                    <a:pt x="86529" y="58125"/>
                  </a:cubicBezTo>
                  <a:cubicBezTo>
                    <a:pt x="86554" y="58125"/>
                    <a:pt x="86541" y="58069"/>
                    <a:pt x="86505" y="58069"/>
                  </a:cubicBezTo>
                  <a:close/>
                  <a:moveTo>
                    <a:pt x="45900" y="58592"/>
                  </a:moveTo>
                  <a:cubicBezTo>
                    <a:pt x="45766" y="58592"/>
                    <a:pt x="45700" y="58659"/>
                    <a:pt x="45700" y="58792"/>
                  </a:cubicBezTo>
                  <a:cubicBezTo>
                    <a:pt x="45700" y="58879"/>
                    <a:pt x="45750" y="58966"/>
                    <a:pt x="45850" y="58966"/>
                  </a:cubicBezTo>
                  <a:cubicBezTo>
                    <a:pt x="45865" y="58966"/>
                    <a:pt x="45882" y="58964"/>
                    <a:pt x="45900" y="58959"/>
                  </a:cubicBezTo>
                  <a:lnTo>
                    <a:pt x="46067" y="58959"/>
                  </a:lnTo>
                  <a:cubicBezTo>
                    <a:pt x="46100" y="58959"/>
                    <a:pt x="46167" y="58926"/>
                    <a:pt x="46200" y="58926"/>
                  </a:cubicBezTo>
                  <a:cubicBezTo>
                    <a:pt x="46334" y="58892"/>
                    <a:pt x="46334" y="58659"/>
                    <a:pt x="46200" y="58626"/>
                  </a:cubicBezTo>
                  <a:cubicBezTo>
                    <a:pt x="46167" y="58626"/>
                    <a:pt x="46100" y="58592"/>
                    <a:pt x="46067" y="58592"/>
                  </a:cubicBezTo>
                  <a:close/>
                  <a:moveTo>
                    <a:pt x="138643" y="56990"/>
                  </a:moveTo>
                  <a:cubicBezTo>
                    <a:pt x="137346" y="56990"/>
                    <a:pt x="135520" y="57688"/>
                    <a:pt x="135064" y="58959"/>
                  </a:cubicBezTo>
                  <a:cubicBezTo>
                    <a:pt x="135025" y="59017"/>
                    <a:pt x="135054" y="59053"/>
                    <a:pt x="135091" y="59053"/>
                  </a:cubicBezTo>
                  <a:cubicBezTo>
                    <a:pt x="135118" y="59053"/>
                    <a:pt x="135150" y="59034"/>
                    <a:pt x="135164" y="58993"/>
                  </a:cubicBezTo>
                  <a:cubicBezTo>
                    <a:pt x="135964" y="57725"/>
                    <a:pt x="137298" y="57425"/>
                    <a:pt x="138733" y="57091"/>
                  </a:cubicBezTo>
                  <a:cubicBezTo>
                    <a:pt x="138766" y="57091"/>
                    <a:pt x="138766" y="57024"/>
                    <a:pt x="138733" y="56991"/>
                  </a:cubicBezTo>
                  <a:cubicBezTo>
                    <a:pt x="138703" y="56990"/>
                    <a:pt x="138673" y="56990"/>
                    <a:pt x="138643" y="56990"/>
                  </a:cubicBezTo>
                  <a:close/>
                  <a:moveTo>
                    <a:pt x="99817" y="58767"/>
                  </a:moveTo>
                  <a:cubicBezTo>
                    <a:pt x="99725" y="58767"/>
                    <a:pt x="99639" y="58909"/>
                    <a:pt x="99738" y="58959"/>
                  </a:cubicBezTo>
                  <a:cubicBezTo>
                    <a:pt x="99872" y="59059"/>
                    <a:pt x="100039" y="59093"/>
                    <a:pt x="100139" y="59093"/>
                  </a:cubicBezTo>
                  <a:cubicBezTo>
                    <a:pt x="100239" y="59059"/>
                    <a:pt x="100239" y="58959"/>
                    <a:pt x="100139" y="58959"/>
                  </a:cubicBezTo>
                  <a:cubicBezTo>
                    <a:pt x="100072" y="58959"/>
                    <a:pt x="99972" y="58926"/>
                    <a:pt x="99905" y="58826"/>
                  </a:cubicBezTo>
                  <a:cubicBezTo>
                    <a:pt x="99880" y="58783"/>
                    <a:pt x="99848" y="58767"/>
                    <a:pt x="99817" y="58767"/>
                  </a:cubicBezTo>
                  <a:close/>
                  <a:moveTo>
                    <a:pt x="56040" y="58292"/>
                  </a:moveTo>
                  <a:cubicBezTo>
                    <a:pt x="56074" y="58292"/>
                    <a:pt x="56107" y="58325"/>
                    <a:pt x="56174" y="58325"/>
                  </a:cubicBezTo>
                  <a:lnTo>
                    <a:pt x="56207" y="58325"/>
                  </a:lnTo>
                  <a:cubicBezTo>
                    <a:pt x="56274" y="58559"/>
                    <a:pt x="56374" y="58759"/>
                    <a:pt x="56541" y="58959"/>
                  </a:cubicBezTo>
                  <a:cubicBezTo>
                    <a:pt x="56574" y="58993"/>
                    <a:pt x="56608" y="59093"/>
                    <a:pt x="56708" y="59126"/>
                  </a:cubicBezTo>
                  <a:lnTo>
                    <a:pt x="56507" y="59126"/>
                  </a:lnTo>
                  <a:cubicBezTo>
                    <a:pt x="56407" y="59059"/>
                    <a:pt x="56341" y="58959"/>
                    <a:pt x="56274" y="58859"/>
                  </a:cubicBezTo>
                  <a:cubicBezTo>
                    <a:pt x="56174" y="58692"/>
                    <a:pt x="56074" y="58492"/>
                    <a:pt x="56040" y="58292"/>
                  </a:cubicBezTo>
                  <a:close/>
                  <a:moveTo>
                    <a:pt x="42147" y="56065"/>
                  </a:moveTo>
                  <a:cubicBezTo>
                    <a:pt x="42122" y="56065"/>
                    <a:pt x="42097" y="56074"/>
                    <a:pt x="42097" y="56090"/>
                  </a:cubicBezTo>
                  <a:cubicBezTo>
                    <a:pt x="41830" y="57024"/>
                    <a:pt x="41163" y="58459"/>
                    <a:pt x="42164" y="59226"/>
                  </a:cubicBezTo>
                  <a:cubicBezTo>
                    <a:pt x="42173" y="59231"/>
                    <a:pt x="42182" y="59233"/>
                    <a:pt x="42190" y="59233"/>
                  </a:cubicBezTo>
                  <a:cubicBezTo>
                    <a:pt x="42239" y="59233"/>
                    <a:pt x="42259" y="59155"/>
                    <a:pt x="42231" y="59126"/>
                  </a:cubicBezTo>
                  <a:cubicBezTo>
                    <a:pt x="41397" y="58292"/>
                    <a:pt x="41997" y="57091"/>
                    <a:pt x="42197" y="56090"/>
                  </a:cubicBezTo>
                  <a:cubicBezTo>
                    <a:pt x="42197" y="56074"/>
                    <a:pt x="42172" y="56065"/>
                    <a:pt x="42147" y="56065"/>
                  </a:cubicBezTo>
                  <a:close/>
                  <a:moveTo>
                    <a:pt x="78077" y="58654"/>
                  </a:moveTo>
                  <a:cubicBezTo>
                    <a:pt x="78037" y="58654"/>
                    <a:pt x="77967" y="58763"/>
                    <a:pt x="78056" y="58792"/>
                  </a:cubicBezTo>
                  <a:cubicBezTo>
                    <a:pt x="78548" y="59038"/>
                    <a:pt x="79166" y="59248"/>
                    <a:pt x="79764" y="59248"/>
                  </a:cubicBezTo>
                  <a:cubicBezTo>
                    <a:pt x="79978" y="59248"/>
                    <a:pt x="80189" y="59221"/>
                    <a:pt x="80391" y="59159"/>
                  </a:cubicBezTo>
                  <a:cubicBezTo>
                    <a:pt x="80458" y="59159"/>
                    <a:pt x="80458" y="59059"/>
                    <a:pt x="80391" y="59059"/>
                  </a:cubicBezTo>
                  <a:cubicBezTo>
                    <a:pt x="80058" y="58959"/>
                    <a:pt x="79691" y="58959"/>
                    <a:pt x="79357" y="58959"/>
                  </a:cubicBezTo>
                  <a:cubicBezTo>
                    <a:pt x="78890" y="58926"/>
                    <a:pt x="78523" y="58826"/>
                    <a:pt x="78090" y="58659"/>
                  </a:cubicBezTo>
                  <a:cubicBezTo>
                    <a:pt x="78086" y="58655"/>
                    <a:pt x="78081" y="58654"/>
                    <a:pt x="78077" y="58654"/>
                  </a:cubicBezTo>
                  <a:close/>
                  <a:moveTo>
                    <a:pt x="117200" y="58617"/>
                  </a:moveTo>
                  <a:cubicBezTo>
                    <a:pt x="117185" y="58617"/>
                    <a:pt x="117168" y="58620"/>
                    <a:pt x="117151" y="58626"/>
                  </a:cubicBezTo>
                  <a:cubicBezTo>
                    <a:pt x="116884" y="58792"/>
                    <a:pt x="116584" y="58993"/>
                    <a:pt x="116283" y="59159"/>
                  </a:cubicBezTo>
                  <a:cubicBezTo>
                    <a:pt x="116179" y="59238"/>
                    <a:pt x="116218" y="59357"/>
                    <a:pt x="116303" y="59357"/>
                  </a:cubicBezTo>
                  <a:cubicBezTo>
                    <a:pt x="116327" y="59357"/>
                    <a:pt x="116355" y="59348"/>
                    <a:pt x="116384" y="59326"/>
                  </a:cubicBezTo>
                  <a:cubicBezTo>
                    <a:pt x="116750" y="59226"/>
                    <a:pt x="117051" y="59059"/>
                    <a:pt x="117284" y="58759"/>
                  </a:cubicBezTo>
                  <a:cubicBezTo>
                    <a:pt x="117312" y="58677"/>
                    <a:pt x="117271" y="58617"/>
                    <a:pt x="117200" y="58617"/>
                  </a:cubicBezTo>
                  <a:close/>
                  <a:moveTo>
                    <a:pt x="111241" y="57556"/>
                  </a:moveTo>
                  <a:cubicBezTo>
                    <a:pt x="108971" y="57556"/>
                    <a:pt x="106844" y="59231"/>
                    <a:pt x="104519" y="59231"/>
                  </a:cubicBezTo>
                  <a:cubicBezTo>
                    <a:pt x="104197" y="59231"/>
                    <a:pt x="103871" y="59199"/>
                    <a:pt x="103541" y="59126"/>
                  </a:cubicBezTo>
                  <a:cubicBezTo>
                    <a:pt x="103531" y="59123"/>
                    <a:pt x="103521" y="59122"/>
                    <a:pt x="103511" y="59122"/>
                  </a:cubicBezTo>
                  <a:cubicBezTo>
                    <a:pt x="103394" y="59122"/>
                    <a:pt x="103320" y="59295"/>
                    <a:pt x="103474" y="59326"/>
                  </a:cubicBezTo>
                  <a:cubicBezTo>
                    <a:pt x="103909" y="59436"/>
                    <a:pt x="104336" y="59483"/>
                    <a:pt x="104757" y="59483"/>
                  </a:cubicBezTo>
                  <a:cubicBezTo>
                    <a:pt x="107266" y="59483"/>
                    <a:pt x="109565" y="57810"/>
                    <a:pt x="112128" y="57810"/>
                  </a:cubicBezTo>
                  <a:cubicBezTo>
                    <a:pt x="112267" y="57810"/>
                    <a:pt x="112407" y="57815"/>
                    <a:pt x="112547" y="57825"/>
                  </a:cubicBezTo>
                  <a:cubicBezTo>
                    <a:pt x="112614" y="57825"/>
                    <a:pt x="112614" y="57758"/>
                    <a:pt x="112547" y="57758"/>
                  </a:cubicBezTo>
                  <a:cubicBezTo>
                    <a:pt x="112105" y="57616"/>
                    <a:pt x="111671" y="57556"/>
                    <a:pt x="111241" y="57556"/>
                  </a:cubicBezTo>
                  <a:close/>
                  <a:moveTo>
                    <a:pt x="55106" y="59393"/>
                  </a:moveTo>
                  <a:cubicBezTo>
                    <a:pt x="55106" y="59426"/>
                    <a:pt x="55173" y="59460"/>
                    <a:pt x="55173" y="59493"/>
                  </a:cubicBezTo>
                  <a:lnTo>
                    <a:pt x="55040" y="59493"/>
                  </a:lnTo>
                  <a:cubicBezTo>
                    <a:pt x="55073" y="59460"/>
                    <a:pt x="55106" y="59426"/>
                    <a:pt x="55106" y="59393"/>
                  </a:cubicBezTo>
                  <a:close/>
                  <a:moveTo>
                    <a:pt x="64857" y="58757"/>
                  </a:moveTo>
                  <a:cubicBezTo>
                    <a:pt x="64794" y="58757"/>
                    <a:pt x="64730" y="58858"/>
                    <a:pt x="64780" y="58959"/>
                  </a:cubicBezTo>
                  <a:cubicBezTo>
                    <a:pt x="65018" y="59250"/>
                    <a:pt x="65465" y="59520"/>
                    <a:pt x="65889" y="59520"/>
                  </a:cubicBezTo>
                  <a:cubicBezTo>
                    <a:pt x="66001" y="59520"/>
                    <a:pt x="66110" y="59501"/>
                    <a:pt x="66214" y="59460"/>
                  </a:cubicBezTo>
                  <a:cubicBezTo>
                    <a:pt x="66281" y="59426"/>
                    <a:pt x="66348" y="59259"/>
                    <a:pt x="66214" y="59259"/>
                  </a:cubicBezTo>
                  <a:cubicBezTo>
                    <a:pt x="65948" y="59226"/>
                    <a:pt x="65747" y="59226"/>
                    <a:pt x="65547" y="59159"/>
                  </a:cubicBezTo>
                  <a:cubicBezTo>
                    <a:pt x="65280" y="59126"/>
                    <a:pt x="65080" y="58993"/>
                    <a:pt x="64913" y="58792"/>
                  </a:cubicBezTo>
                  <a:cubicBezTo>
                    <a:pt x="64897" y="58768"/>
                    <a:pt x="64877" y="58757"/>
                    <a:pt x="64857" y="58757"/>
                  </a:cubicBezTo>
                  <a:close/>
                  <a:moveTo>
                    <a:pt x="77602" y="58974"/>
                  </a:moveTo>
                  <a:cubicBezTo>
                    <a:pt x="77423" y="58974"/>
                    <a:pt x="77217" y="59072"/>
                    <a:pt x="77055" y="59126"/>
                  </a:cubicBezTo>
                  <a:cubicBezTo>
                    <a:pt x="76722" y="59193"/>
                    <a:pt x="76388" y="59259"/>
                    <a:pt x="76055" y="59259"/>
                  </a:cubicBezTo>
                  <a:cubicBezTo>
                    <a:pt x="75888" y="59259"/>
                    <a:pt x="75888" y="59460"/>
                    <a:pt x="75988" y="59493"/>
                  </a:cubicBezTo>
                  <a:cubicBezTo>
                    <a:pt x="76172" y="59526"/>
                    <a:pt x="76338" y="59543"/>
                    <a:pt x="76501" y="59543"/>
                  </a:cubicBezTo>
                  <a:cubicBezTo>
                    <a:pt x="76664" y="59543"/>
                    <a:pt x="76822" y="59526"/>
                    <a:pt x="76989" y="59493"/>
                  </a:cubicBezTo>
                  <a:cubicBezTo>
                    <a:pt x="77256" y="59426"/>
                    <a:pt x="77623" y="59426"/>
                    <a:pt x="77789" y="59159"/>
                  </a:cubicBezTo>
                  <a:cubicBezTo>
                    <a:pt x="77856" y="59093"/>
                    <a:pt x="77756" y="59059"/>
                    <a:pt x="77723" y="58993"/>
                  </a:cubicBezTo>
                  <a:cubicBezTo>
                    <a:pt x="77684" y="58980"/>
                    <a:pt x="77644" y="58974"/>
                    <a:pt x="77602" y="58974"/>
                  </a:cubicBezTo>
                  <a:close/>
                  <a:moveTo>
                    <a:pt x="45511" y="59059"/>
                  </a:moveTo>
                  <a:cubicBezTo>
                    <a:pt x="45374" y="59059"/>
                    <a:pt x="45262" y="59283"/>
                    <a:pt x="45400" y="59393"/>
                  </a:cubicBezTo>
                  <a:cubicBezTo>
                    <a:pt x="45561" y="59531"/>
                    <a:pt x="45754" y="59606"/>
                    <a:pt x="45946" y="59606"/>
                  </a:cubicBezTo>
                  <a:cubicBezTo>
                    <a:pt x="46032" y="59606"/>
                    <a:pt x="46117" y="59591"/>
                    <a:pt x="46200" y="59560"/>
                  </a:cubicBezTo>
                  <a:cubicBezTo>
                    <a:pt x="46233" y="59493"/>
                    <a:pt x="46267" y="59426"/>
                    <a:pt x="46267" y="59393"/>
                  </a:cubicBezTo>
                  <a:cubicBezTo>
                    <a:pt x="46267" y="59326"/>
                    <a:pt x="46267" y="59293"/>
                    <a:pt x="46233" y="59259"/>
                  </a:cubicBezTo>
                  <a:cubicBezTo>
                    <a:pt x="46200" y="59226"/>
                    <a:pt x="46133" y="59226"/>
                    <a:pt x="46067" y="59226"/>
                  </a:cubicBezTo>
                  <a:cubicBezTo>
                    <a:pt x="46027" y="59234"/>
                    <a:pt x="45990" y="59238"/>
                    <a:pt x="45953" y="59238"/>
                  </a:cubicBezTo>
                  <a:cubicBezTo>
                    <a:pt x="45835" y="59238"/>
                    <a:pt x="45727" y="59195"/>
                    <a:pt x="45600" y="59093"/>
                  </a:cubicBezTo>
                  <a:cubicBezTo>
                    <a:pt x="45570" y="59069"/>
                    <a:pt x="45540" y="59059"/>
                    <a:pt x="45511" y="59059"/>
                  </a:cubicBezTo>
                  <a:close/>
                  <a:moveTo>
                    <a:pt x="97403" y="58392"/>
                  </a:moveTo>
                  <a:cubicBezTo>
                    <a:pt x="96603" y="58392"/>
                    <a:pt x="96603" y="59626"/>
                    <a:pt x="97403" y="59626"/>
                  </a:cubicBezTo>
                  <a:cubicBezTo>
                    <a:pt x="98204" y="59626"/>
                    <a:pt x="98204" y="58392"/>
                    <a:pt x="97403" y="58392"/>
                  </a:cubicBezTo>
                  <a:close/>
                  <a:moveTo>
                    <a:pt x="68330" y="59041"/>
                  </a:moveTo>
                  <a:cubicBezTo>
                    <a:pt x="68262" y="59041"/>
                    <a:pt x="68229" y="59139"/>
                    <a:pt x="68283" y="59193"/>
                  </a:cubicBezTo>
                  <a:cubicBezTo>
                    <a:pt x="68625" y="59471"/>
                    <a:pt x="69160" y="59680"/>
                    <a:pt x="69657" y="59680"/>
                  </a:cubicBezTo>
                  <a:cubicBezTo>
                    <a:pt x="69935" y="59680"/>
                    <a:pt x="70202" y="59615"/>
                    <a:pt x="70417" y="59460"/>
                  </a:cubicBezTo>
                  <a:cubicBezTo>
                    <a:pt x="70517" y="59393"/>
                    <a:pt x="70517" y="59259"/>
                    <a:pt x="70384" y="59259"/>
                  </a:cubicBezTo>
                  <a:cubicBezTo>
                    <a:pt x="70084" y="59293"/>
                    <a:pt x="69784" y="59393"/>
                    <a:pt x="69450" y="59393"/>
                  </a:cubicBezTo>
                  <a:cubicBezTo>
                    <a:pt x="69083" y="59326"/>
                    <a:pt x="68716" y="59259"/>
                    <a:pt x="68383" y="59059"/>
                  </a:cubicBezTo>
                  <a:cubicBezTo>
                    <a:pt x="68363" y="59047"/>
                    <a:pt x="68346" y="59041"/>
                    <a:pt x="68330" y="59041"/>
                  </a:cubicBezTo>
                  <a:close/>
                  <a:moveTo>
                    <a:pt x="88165" y="59323"/>
                  </a:moveTo>
                  <a:cubicBezTo>
                    <a:pt x="88022" y="59323"/>
                    <a:pt x="87972" y="59531"/>
                    <a:pt x="88097" y="59593"/>
                  </a:cubicBezTo>
                  <a:cubicBezTo>
                    <a:pt x="88288" y="59645"/>
                    <a:pt x="88535" y="59697"/>
                    <a:pt x="88764" y="59697"/>
                  </a:cubicBezTo>
                  <a:cubicBezTo>
                    <a:pt x="88974" y="59697"/>
                    <a:pt x="89170" y="59654"/>
                    <a:pt x="89298" y="59526"/>
                  </a:cubicBezTo>
                  <a:cubicBezTo>
                    <a:pt x="89398" y="59460"/>
                    <a:pt x="89298" y="59326"/>
                    <a:pt x="89231" y="59326"/>
                  </a:cubicBezTo>
                  <a:cubicBezTo>
                    <a:pt x="89064" y="59326"/>
                    <a:pt x="88897" y="59426"/>
                    <a:pt x="88730" y="59426"/>
                  </a:cubicBezTo>
                  <a:cubicBezTo>
                    <a:pt x="88564" y="59426"/>
                    <a:pt x="88364" y="59393"/>
                    <a:pt x="88197" y="59326"/>
                  </a:cubicBezTo>
                  <a:cubicBezTo>
                    <a:pt x="88186" y="59324"/>
                    <a:pt x="88175" y="59323"/>
                    <a:pt x="88165" y="59323"/>
                  </a:cubicBezTo>
                  <a:close/>
                  <a:moveTo>
                    <a:pt x="86696" y="58959"/>
                  </a:moveTo>
                  <a:cubicBezTo>
                    <a:pt x="85928" y="59093"/>
                    <a:pt x="85195" y="59460"/>
                    <a:pt x="84527" y="59793"/>
                  </a:cubicBezTo>
                  <a:cubicBezTo>
                    <a:pt x="84461" y="59826"/>
                    <a:pt x="84527" y="59893"/>
                    <a:pt x="84561" y="59893"/>
                  </a:cubicBezTo>
                  <a:cubicBezTo>
                    <a:pt x="85261" y="59593"/>
                    <a:pt x="86095" y="59460"/>
                    <a:pt x="86729" y="59059"/>
                  </a:cubicBezTo>
                  <a:cubicBezTo>
                    <a:pt x="86762" y="58993"/>
                    <a:pt x="86729" y="58959"/>
                    <a:pt x="86696" y="58959"/>
                  </a:cubicBezTo>
                  <a:close/>
                  <a:moveTo>
                    <a:pt x="94074" y="59656"/>
                  </a:moveTo>
                  <a:cubicBezTo>
                    <a:pt x="93982" y="59656"/>
                    <a:pt x="93890" y="59660"/>
                    <a:pt x="93801" y="59660"/>
                  </a:cubicBezTo>
                  <a:cubicBezTo>
                    <a:pt x="93601" y="59660"/>
                    <a:pt x="93601" y="59960"/>
                    <a:pt x="93801" y="59960"/>
                  </a:cubicBezTo>
                  <a:cubicBezTo>
                    <a:pt x="93908" y="59960"/>
                    <a:pt x="94020" y="59965"/>
                    <a:pt x="94128" y="59965"/>
                  </a:cubicBezTo>
                  <a:cubicBezTo>
                    <a:pt x="94292" y="59965"/>
                    <a:pt x="94448" y="59953"/>
                    <a:pt x="94568" y="59893"/>
                  </a:cubicBezTo>
                  <a:cubicBezTo>
                    <a:pt x="94601" y="59826"/>
                    <a:pt x="94601" y="59793"/>
                    <a:pt x="94568" y="59760"/>
                  </a:cubicBezTo>
                  <a:cubicBezTo>
                    <a:pt x="94435" y="59671"/>
                    <a:pt x="94257" y="59656"/>
                    <a:pt x="94074" y="59656"/>
                  </a:cubicBezTo>
                  <a:close/>
                  <a:moveTo>
                    <a:pt x="41213" y="57600"/>
                  </a:moveTo>
                  <a:cubicBezTo>
                    <a:pt x="41205" y="57600"/>
                    <a:pt x="41197" y="57608"/>
                    <a:pt x="41197" y="57625"/>
                  </a:cubicBezTo>
                  <a:cubicBezTo>
                    <a:pt x="41163" y="58159"/>
                    <a:pt x="41197" y="58792"/>
                    <a:pt x="41430" y="59326"/>
                  </a:cubicBezTo>
                  <a:cubicBezTo>
                    <a:pt x="41543" y="59608"/>
                    <a:pt x="41917" y="60079"/>
                    <a:pt x="42251" y="60079"/>
                  </a:cubicBezTo>
                  <a:cubicBezTo>
                    <a:pt x="42313" y="60079"/>
                    <a:pt x="42373" y="60063"/>
                    <a:pt x="42431" y="60027"/>
                  </a:cubicBezTo>
                  <a:cubicBezTo>
                    <a:pt x="42497" y="60027"/>
                    <a:pt x="42497" y="59960"/>
                    <a:pt x="42431" y="59927"/>
                  </a:cubicBezTo>
                  <a:cubicBezTo>
                    <a:pt x="42264" y="59793"/>
                    <a:pt x="42030" y="59793"/>
                    <a:pt x="41864" y="59626"/>
                  </a:cubicBezTo>
                  <a:cubicBezTo>
                    <a:pt x="41697" y="59460"/>
                    <a:pt x="41563" y="59193"/>
                    <a:pt x="41463" y="58993"/>
                  </a:cubicBezTo>
                  <a:cubicBezTo>
                    <a:pt x="41330" y="58592"/>
                    <a:pt x="41230" y="58092"/>
                    <a:pt x="41230" y="57625"/>
                  </a:cubicBezTo>
                  <a:cubicBezTo>
                    <a:pt x="41230" y="57608"/>
                    <a:pt x="41222" y="57600"/>
                    <a:pt x="41213" y="57600"/>
                  </a:cubicBezTo>
                  <a:close/>
                  <a:moveTo>
                    <a:pt x="96907" y="59751"/>
                  </a:moveTo>
                  <a:cubicBezTo>
                    <a:pt x="96894" y="59751"/>
                    <a:pt x="96881" y="59754"/>
                    <a:pt x="96870" y="59760"/>
                  </a:cubicBezTo>
                  <a:cubicBezTo>
                    <a:pt x="96803" y="59793"/>
                    <a:pt x="96770" y="59793"/>
                    <a:pt x="96736" y="59826"/>
                  </a:cubicBezTo>
                  <a:cubicBezTo>
                    <a:pt x="96636" y="59893"/>
                    <a:pt x="96603" y="59960"/>
                    <a:pt x="96703" y="60060"/>
                  </a:cubicBezTo>
                  <a:cubicBezTo>
                    <a:pt x="96726" y="60084"/>
                    <a:pt x="96758" y="60095"/>
                    <a:pt x="96790" y="60095"/>
                  </a:cubicBezTo>
                  <a:cubicBezTo>
                    <a:pt x="96847" y="60095"/>
                    <a:pt x="96903" y="60058"/>
                    <a:pt x="96903" y="59993"/>
                  </a:cubicBezTo>
                  <a:cubicBezTo>
                    <a:pt x="96936" y="59960"/>
                    <a:pt x="96936" y="59927"/>
                    <a:pt x="96970" y="59893"/>
                  </a:cubicBezTo>
                  <a:cubicBezTo>
                    <a:pt x="97025" y="59811"/>
                    <a:pt x="96967" y="59751"/>
                    <a:pt x="96907" y="59751"/>
                  </a:cubicBezTo>
                  <a:close/>
                  <a:moveTo>
                    <a:pt x="79257" y="59993"/>
                  </a:moveTo>
                  <a:cubicBezTo>
                    <a:pt x="79190" y="59993"/>
                    <a:pt x="79190" y="60127"/>
                    <a:pt x="79257" y="60127"/>
                  </a:cubicBezTo>
                  <a:lnTo>
                    <a:pt x="79624" y="60127"/>
                  </a:lnTo>
                  <a:cubicBezTo>
                    <a:pt x="79691" y="60127"/>
                    <a:pt x="79691" y="60060"/>
                    <a:pt x="79624" y="59993"/>
                  </a:cubicBezTo>
                  <a:close/>
                  <a:moveTo>
                    <a:pt x="45233" y="59726"/>
                  </a:moveTo>
                  <a:cubicBezTo>
                    <a:pt x="45033" y="59726"/>
                    <a:pt x="45033" y="60060"/>
                    <a:pt x="45233" y="60093"/>
                  </a:cubicBezTo>
                  <a:cubicBezTo>
                    <a:pt x="45433" y="60093"/>
                    <a:pt x="45633" y="60127"/>
                    <a:pt x="45867" y="60160"/>
                  </a:cubicBezTo>
                  <a:cubicBezTo>
                    <a:pt x="45950" y="60160"/>
                    <a:pt x="46033" y="60177"/>
                    <a:pt x="46108" y="60177"/>
                  </a:cubicBezTo>
                  <a:cubicBezTo>
                    <a:pt x="46183" y="60177"/>
                    <a:pt x="46250" y="60160"/>
                    <a:pt x="46300" y="60093"/>
                  </a:cubicBezTo>
                  <a:cubicBezTo>
                    <a:pt x="46367" y="60060"/>
                    <a:pt x="46367" y="59960"/>
                    <a:pt x="46300" y="59927"/>
                  </a:cubicBezTo>
                  <a:cubicBezTo>
                    <a:pt x="46167" y="59793"/>
                    <a:pt x="46000" y="59826"/>
                    <a:pt x="45833" y="59793"/>
                  </a:cubicBezTo>
                  <a:cubicBezTo>
                    <a:pt x="45600" y="59760"/>
                    <a:pt x="45433" y="59726"/>
                    <a:pt x="45233" y="59726"/>
                  </a:cubicBezTo>
                  <a:close/>
                  <a:moveTo>
                    <a:pt x="114816" y="58792"/>
                  </a:moveTo>
                  <a:cubicBezTo>
                    <a:pt x="114149" y="58892"/>
                    <a:pt x="113615" y="59493"/>
                    <a:pt x="113215" y="59993"/>
                  </a:cubicBezTo>
                  <a:cubicBezTo>
                    <a:pt x="113141" y="60092"/>
                    <a:pt x="113213" y="60209"/>
                    <a:pt x="113296" y="60209"/>
                  </a:cubicBezTo>
                  <a:cubicBezTo>
                    <a:pt x="113325" y="60209"/>
                    <a:pt x="113355" y="60195"/>
                    <a:pt x="113381" y="60160"/>
                  </a:cubicBezTo>
                  <a:cubicBezTo>
                    <a:pt x="113582" y="59927"/>
                    <a:pt x="113782" y="59660"/>
                    <a:pt x="113982" y="59493"/>
                  </a:cubicBezTo>
                  <a:cubicBezTo>
                    <a:pt x="114282" y="59259"/>
                    <a:pt x="114582" y="59126"/>
                    <a:pt x="114882" y="58959"/>
                  </a:cubicBezTo>
                  <a:cubicBezTo>
                    <a:pt x="114949" y="58926"/>
                    <a:pt x="114916" y="58792"/>
                    <a:pt x="114816" y="58792"/>
                  </a:cubicBezTo>
                  <a:close/>
                  <a:moveTo>
                    <a:pt x="114866" y="59390"/>
                  </a:moveTo>
                  <a:cubicBezTo>
                    <a:pt x="114844" y="59390"/>
                    <a:pt x="114817" y="59400"/>
                    <a:pt x="114782" y="59426"/>
                  </a:cubicBezTo>
                  <a:cubicBezTo>
                    <a:pt x="114616" y="59460"/>
                    <a:pt x="114516" y="59526"/>
                    <a:pt x="114449" y="59660"/>
                  </a:cubicBezTo>
                  <a:cubicBezTo>
                    <a:pt x="114315" y="59793"/>
                    <a:pt x="114282" y="59927"/>
                    <a:pt x="114182" y="60027"/>
                  </a:cubicBezTo>
                  <a:cubicBezTo>
                    <a:pt x="114158" y="60121"/>
                    <a:pt x="114235" y="60215"/>
                    <a:pt x="114317" y="60215"/>
                  </a:cubicBezTo>
                  <a:cubicBezTo>
                    <a:pt x="114351" y="60215"/>
                    <a:pt x="114386" y="60199"/>
                    <a:pt x="114415" y="60160"/>
                  </a:cubicBezTo>
                  <a:cubicBezTo>
                    <a:pt x="114482" y="60027"/>
                    <a:pt x="114582" y="59927"/>
                    <a:pt x="114649" y="59826"/>
                  </a:cubicBezTo>
                  <a:cubicBezTo>
                    <a:pt x="114782" y="59760"/>
                    <a:pt x="114882" y="59660"/>
                    <a:pt x="114916" y="59526"/>
                  </a:cubicBezTo>
                  <a:cubicBezTo>
                    <a:pt x="114941" y="59477"/>
                    <a:pt x="114929" y="59390"/>
                    <a:pt x="114866" y="59390"/>
                  </a:cubicBezTo>
                  <a:close/>
                  <a:moveTo>
                    <a:pt x="77956" y="59726"/>
                  </a:moveTo>
                  <a:cubicBezTo>
                    <a:pt x="77623" y="59726"/>
                    <a:pt x="77356" y="59826"/>
                    <a:pt x="77055" y="59893"/>
                  </a:cubicBezTo>
                  <a:cubicBezTo>
                    <a:pt x="76689" y="59927"/>
                    <a:pt x="76288" y="59960"/>
                    <a:pt x="75921" y="59960"/>
                  </a:cubicBezTo>
                  <a:cubicBezTo>
                    <a:pt x="75788" y="59960"/>
                    <a:pt x="75755" y="60160"/>
                    <a:pt x="75888" y="60160"/>
                  </a:cubicBezTo>
                  <a:cubicBezTo>
                    <a:pt x="76131" y="60198"/>
                    <a:pt x="76413" y="60227"/>
                    <a:pt x="76702" y="60227"/>
                  </a:cubicBezTo>
                  <a:cubicBezTo>
                    <a:pt x="77168" y="60227"/>
                    <a:pt x="77652" y="60153"/>
                    <a:pt x="78023" y="59927"/>
                  </a:cubicBezTo>
                  <a:cubicBezTo>
                    <a:pt x="78123" y="59893"/>
                    <a:pt x="78090" y="59726"/>
                    <a:pt x="77956" y="59726"/>
                  </a:cubicBezTo>
                  <a:close/>
                  <a:moveTo>
                    <a:pt x="114003" y="58418"/>
                  </a:moveTo>
                  <a:cubicBezTo>
                    <a:pt x="113541" y="58418"/>
                    <a:pt x="113090" y="58781"/>
                    <a:pt x="112781" y="59059"/>
                  </a:cubicBezTo>
                  <a:cubicBezTo>
                    <a:pt x="112414" y="59326"/>
                    <a:pt x="112014" y="59726"/>
                    <a:pt x="111880" y="60160"/>
                  </a:cubicBezTo>
                  <a:cubicBezTo>
                    <a:pt x="111830" y="60235"/>
                    <a:pt x="111893" y="60273"/>
                    <a:pt x="111941" y="60273"/>
                  </a:cubicBezTo>
                  <a:cubicBezTo>
                    <a:pt x="111957" y="60273"/>
                    <a:pt x="111972" y="60268"/>
                    <a:pt x="111980" y="60260"/>
                  </a:cubicBezTo>
                  <a:cubicBezTo>
                    <a:pt x="112281" y="59927"/>
                    <a:pt x="112614" y="59626"/>
                    <a:pt x="112948" y="59326"/>
                  </a:cubicBezTo>
                  <a:cubicBezTo>
                    <a:pt x="113315" y="58993"/>
                    <a:pt x="113748" y="58826"/>
                    <a:pt x="114149" y="58592"/>
                  </a:cubicBezTo>
                  <a:cubicBezTo>
                    <a:pt x="114249" y="58559"/>
                    <a:pt x="114182" y="58425"/>
                    <a:pt x="114115" y="58425"/>
                  </a:cubicBezTo>
                  <a:cubicBezTo>
                    <a:pt x="114078" y="58420"/>
                    <a:pt x="114040" y="58418"/>
                    <a:pt x="114003" y="58418"/>
                  </a:cubicBezTo>
                  <a:close/>
                  <a:moveTo>
                    <a:pt x="109645" y="58959"/>
                  </a:moveTo>
                  <a:cubicBezTo>
                    <a:pt x="108478" y="59593"/>
                    <a:pt x="106977" y="60127"/>
                    <a:pt x="105743" y="60227"/>
                  </a:cubicBezTo>
                  <a:cubicBezTo>
                    <a:pt x="105643" y="60260"/>
                    <a:pt x="105643" y="60327"/>
                    <a:pt x="105743" y="60327"/>
                  </a:cubicBezTo>
                  <a:cubicBezTo>
                    <a:pt x="107144" y="60327"/>
                    <a:pt x="108545" y="59760"/>
                    <a:pt x="109712" y="58993"/>
                  </a:cubicBezTo>
                  <a:lnTo>
                    <a:pt x="109645" y="58959"/>
                  </a:lnTo>
                  <a:close/>
                  <a:moveTo>
                    <a:pt x="111814" y="58592"/>
                  </a:moveTo>
                  <a:cubicBezTo>
                    <a:pt x="110880" y="59460"/>
                    <a:pt x="109745" y="59826"/>
                    <a:pt x="108578" y="60227"/>
                  </a:cubicBezTo>
                  <a:cubicBezTo>
                    <a:pt x="108478" y="60260"/>
                    <a:pt x="108478" y="60360"/>
                    <a:pt x="108578" y="60360"/>
                  </a:cubicBezTo>
                  <a:cubicBezTo>
                    <a:pt x="109745" y="60327"/>
                    <a:pt x="111180" y="59626"/>
                    <a:pt x="111880" y="58626"/>
                  </a:cubicBezTo>
                  <a:lnTo>
                    <a:pt x="111814" y="58592"/>
                  </a:lnTo>
                  <a:close/>
                  <a:moveTo>
                    <a:pt x="63005" y="59653"/>
                  </a:moveTo>
                  <a:cubicBezTo>
                    <a:pt x="62921" y="59653"/>
                    <a:pt x="62854" y="59736"/>
                    <a:pt x="62912" y="59793"/>
                  </a:cubicBezTo>
                  <a:cubicBezTo>
                    <a:pt x="63212" y="60093"/>
                    <a:pt x="63613" y="60394"/>
                    <a:pt x="64046" y="60460"/>
                  </a:cubicBezTo>
                  <a:cubicBezTo>
                    <a:pt x="64113" y="60460"/>
                    <a:pt x="64180" y="60360"/>
                    <a:pt x="64113" y="60327"/>
                  </a:cubicBezTo>
                  <a:cubicBezTo>
                    <a:pt x="63746" y="60127"/>
                    <a:pt x="63346" y="59993"/>
                    <a:pt x="63045" y="59660"/>
                  </a:cubicBezTo>
                  <a:cubicBezTo>
                    <a:pt x="63032" y="59655"/>
                    <a:pt x="63018" y="59653"/>
                    <a:pt x="63005" y="59653"/>
                  </a:cubicBezTo>
                  <a:close/>
                  <a:moveTo>
                    <a:pt x="117484" y="59126"/>
                  </a:moveTo>
                  <a:cubicBezTo>
                    <a:pt x="117384" y="59126"/>
                    <a:pt x="117284" y="59226"/>
                    <a:pt x="117217" y="59293"/>
                  </a:cubicBezTo>
                  <a:cubicBezTo>
                    <a:pt x="117017" y="59426"/>
                    <a:pt x="116817" y="59526"/>
                    <a:pt x="116650" y="59660"/>
                  </a:cubicBezTo>
                  <a:cubicBezTo>
                    <a:pt x="116317" y="59893"/>
                    <a:pt x="115950" y="60127"/>
                    <a:pt x="115550" y="60293"/>
                  </a:cubicBezTo>
                  <a:cubicBezTo>
                    <a:pt x="115459" y="60324"/>
                    <a:pt x="115478" y="60465"/>
                    <a:pt x="115583" y="60465"/>
                  </a:cubicBezTo>
                  <a:cubicBezTo>
                    <a:pt x="115593" y="60465"/>
                    <a:pt x="115604" y="60463"/>
                    <a:pt x="115616" y="60460"/>
                  </a:cubicBezTo>
                  <a:cubicBezTo>
                    <a:pt x="116083" y="60394"/>
                    <a:pt x="116550" y="60160"/>
                    <a:pt x="116951" y="59927"/>
                  </a:cubicBezTo>
                  <a:cubicBezTo>
                    <a:pt x="116951" y="59893"/>
                    <a:pt x="116984" y="59893"/>
                    <a:pt x="116984" y="59893"/>
                  </a:cubicBezTo>
                  <a:cubicBezTo>
                    <a:pt x="117217" y="59826"/>
                    <a:pt x="117418" y="59760"/>
                    <a:pt x="117584" y="59626"/>
                  </a:cubicBezTo>
                  <a:lnTo>
                    <a:pt x="117551" y="59593"/>
                  </a:lnTo>
                  <a:lnTo>
                    <a:pt x="117284" y="59726"/>
                  </a:lnTo>
                  <a:cubicBezTo>
                    <a:pt x="117484" y="59593"/>
                    <a:pt x="117651" y="59426"/>
                    <a:pt x="117618" y="59226"/>
                  </a:cubicBezTo>
                  <a:cubicBezTo>
                    <a:pt x="117618" y="59126"/>
                    <a:pt x="117551" y="59126"/>
                    <a:pt x="117484" y="59126"/>
                  </a:cubicBezTo>
                  <a:close/>
                  <a:moveTo>
                    <a:pt x="40979" y="59184"/>
                  </a:moveTo>
                  <a:cubicBezTo>
                    <a:pt x="40931" y="59184"/>
                    <a:pt x="40873" y="59246"/>
                    <a:pt x="40896" y="59293"/>
                  </a:cubicBezTo>
                  <a:cubicBezTo>
                    <a:pt x="41158" y="59783"/>
                    <a:pt x="41515" y="60561"/>
                    <a:pt x="42157" y="60561"/>
                  </a:cubicBezTo>
                  <a:cubicBezTo>
                    <a:pt x="42170" y="60561"/>
                    <a:pt x="42184" y="60561"/>
                    <a:pt x="42197" y="60560"/>
                  </a:cubicBezTo>
                  <a:cubicBezTo>
                    <a:pt x="42297" y="60560"/>
                    <a:pt x="42297" y="60427"/>
                    <a:pt x="42231" y="60394"/>
                  </a:cubicBezTo>
                  <a:cubicBezTo>
                    <a:pt x="41930" y="60293"/>
                    <a:pt x="41697" y="60160"/>
                    <a:pt x="41463" y="59927"/>
                  </a:cubicBezTo>
                  <a:cubicBezTo>
                    <a:pt x="41263" y="59726"/>
                    <a:pt x="41163" y="59460"/>
                    <a:pt x="41030" y="59226"/>
                  </a:cubicBezTo>
                  <a:cubicBezTo>
                    <a:pt x="41020" y="59196"/>
                    <a:pt x="41000" y="59184"/>
                    <a:pt x="40979" y="59184"/>
                  </a:cubicBezTo>
                  <a:close/>
                  <a:moveTo>
                    <a:pt x="37293" y="59574"/>
                  </a:moveTo>
                  <a:cubicBezTo>
                    <a:pt x="37211" y="59574"/>
                    <a:pt x="37118" y="59653"/>
                    <a:pt x="37160" y="59760"/>
                  </a:cubicBezTo>
                  <a:cubicBezTo>
                    <a:pt x="37194" y="60060"/>
                    <a:pt x="37260" y="60327"/>
                    <a:pt x="37461" y="60560"/>
                  </a:cubicBezTo>
                  <a:cubicBezTo>
                    <a:pt x="37470" y="60565"/>
                    <a:pt x="37481" y="60567"/>
                    <a:pt x="37493" y="60567"/>
                  </a:cubicBezTo>
                  <a:cubicBezTo>
                    <a:pt x="37568" y="60567"/>
                    <a:pt x="37685" y="60484"/>
                    <a:pt x="37627" y="60427"/>
                  </a:cubicBezTo>
                  <a:cubicBezTo>
                    <a:pt x="37561" y="60160"/>
                    <a:pt x="37427" y="59927"/>
                    <a:pt x="37394" y="59660"/>
                  </a:cubicBezTo>
                  <a:cubicBezTo>
                    <a:pt x="37382" y="59599"/>
                    <a:pt x="37339" y="59574"/>
                    <a:pt x="37293" y="59574"/>
                  </a:cubicBezTo>
                  <a:close/>
                  <a:moveTo>
                    <a:pt x="87949" y="59976"/>
                  </a:moveTo>
                  <a:cubicBezTo>
                    <a:pt x="87755" y="59976"/>
                    <a:pt x="87620" y="60272"/>
                    <a:pt x="87796" y="60360"/>
                  </a:cubicBezTo>
                  <a:cubicBezTo>
                    <a:pt x="88097" y="60527"/>
                    <a:pt x="88430" y="60627"/>
                    <a:pt x="88764" y="60627"/>
                  </a:cubicBezTo>
                  <a:cubicBezTo>
                    <a:pt x="89031" y="60594"/>
                    <a:pt x="89431" y="60494"/>
                    <a:pt x="89464" y="60193"/>
                  </a:cubicBezTo>
                  <a:cubicBezTo>
                    <a:pt x="89531" y="60127"/>
                    <a:pt x="89464" y="60093"/>
                    <a:pt x="89398" y="60027"/>
                  </a:cubicBezTo>
                  <a:cubicBezTo>
                    <a:pt x="89376" y="60023"/>
                    <a:pt x="89354" y="60021"/>
                    <a:pt x="89333" y="60021"/>
                  </a:cubicBezTo>
                  <a:cubicBezTo>
                    <a:pt x="89160" y="60021"/>
                    <a:pt x="89005" y="60130"/>
                    <a:pt x="88797" y="60160"/>
                  </a:cubicBezTo>
                  <a:cubicBezTo>
                    <a:pt x="88739" y="60175"/>
                    <a:pt x="88680" y="60181"/>
                    <a:pt x="88622" y="60181"/>
                  </a:cubicBezTo>
                  <a:cubicBezTo>
                    <a:pt x="88415" y="60181"/>
                    <a:pt x="88212" y="60097"/>
                    <a:pt x="88030" y="59993"/>
                  </a:cubicBezTo>
                  <a:cubicBezTo>
                    <a:pt x="88002" y="59981"/>
                    <a:pt x="87975" y="59976"/>
                    <a:pt x="87949" y="59976"/>
                  </a:cubicBezTo>
                  <a:close/>
                  <a:moveTo>
                    <a:pt x="112773" y="58465"/>
                  </a:moveTo>
                  <a:cubicBezTo>
                    <a:pt x="112750" y="58465"/>
                    <a:pt x="112720" y="58473"/>
                    <a:pt x="112681" y="58492"/>
                  </a:cubicBezTo>
                  <a:cubicBezTo>
                    <a:pt x="112247" y="58759"/>
                    <a:pt x="111914" y="59159"/>
                    <a:pt x="111480" y="59493"/>
                  </a:cubicBezTo>
                  <a:cubicBezTo>
                    <a:pt x="110980" y="59960"/>
                    <a:pt x="110413" y="60260"/>
                    <a:pt x="109745" y="60494"/>
                  </a:cubicBezTo>
                  <a:cubicBezTo>
                    <a:pt x="109655" y="60494"/>
                    <a:pt x="109701" y="60631"/>
                    <a:pt x="109761" y="60631"/>
                  </a:cubicBezTo>
                  <a:cubicBezTo>
                    <a:pt x="109767" y="60631"/>
                    <a:pt x="109773" y="60630"/>
                    <a:pt x="109779" y="60627"/>
                  </a:cubicBezTo>
                  <a:cubicBezTo>
                    <a:pt x="110946" y="60227"/>
                    <a:pt x="112047" y="59493"/>
                    <a:pt x="112814" y="58559"/>
                  </a:cubicBezTo>
                  <a:cubicBezTo>
                    <a:pt x="112838" y="58512"/>
                    <a:pt x="112828" y="58465"/>
                    <a:pt x="112773" y="58465"/>
                  </a:cubicBezTo>
                  <a:close/>
                  <a:moveTo>
                    <a:pt x="97136" y="60360"/>
                  </a:moveTo>
                  <a:cubicBezTo>
                    <a:pt x="97036" y="60360"/>
                    <a:pt x="96936" y="60427"/>
                    <a:pt x="96803" y="60460"/>
                  </a:cubicBezTo>
                  <a:cubicBezTo>
                    <a:pt x="96703" y="60494"/>
                    <a:pt x="96569" y="60494"/>
                    <a:pt x="96436" y="60494"/>
                  </a:cubicBezTo>
                  <a:cubicBezTo>
                    <a:pt x="96369" y="60494"/>
                    <a:pt x="96369" y="60594"/>
                    <a:pt x="96436" y="60627"/>
                  </a:cubicBezTo>
                  <a:cubicBezTo>
                    <a:pt x="96499" y="60635"/>
                    <a:pt x="96562" y="60639"/>
                    <a:pt x="96625" y="60639"/>
                  </a:cubicBezTo>
                  <a:cubicBezTo>
                    <a:pt x="96827" y="60639"/>
                    <a:pt x="97025" y="60596"/>
                    <a:pt x="97203" y="60494"/>
                  </a:cubicBezTo>
                  <a:cubicBezTo>
                    <a:pt x="97270" y="60460"/>
                    <a:pt x="97237" y="60360"/>
                    <a:pt x="97136" y="60360"/>
                  </a:cubicBezTo>
                  <a:close/>
                  <a:moveTo>
                    <a:pt x="100560" y="59972"/>
                  </a:moveTo>
                  <a:cubicBezTo>
                    <a:pt x="100353" y="59972"/>
                    <a:pt x="100151" y="60253"/>
                    <a:pt x="100339" y="60360"/>
                  </a:cubicBezTo>
                  <a:cubicBezTo>
                    <a:pt x="100566" y="60525"/>
                    <a:pt x="100818" y="60639"/>
                    <a:pt x="101072" y="60639"/>
                  </a:cubicBezTo>
                  <a:cubicBezTo>
                    <a:pt x="101229" y="60639"/>
                    <a:pt x="101387" y="60596"/>
                    <a:pt x="101540" y="60494"/>
                  </a:cubicBezTo>
                  <a:cubicBezTo>
                    <a:pt x="101606" y="60460"/>
                    <a:pt x="101606" y="60360"/>
                    <a:pt x="101540" y="60360"/>
                  </a:cubicBezTo>
                  <a:cubicBezTo>
                    <a:pt x="101173" y="60327"/>
                    <a:pt x="100939" y="60260"/>
                    <a:pt x="100706" y="60027"/>
                  </a:cubicBezTo>
                  <a:cubicBezTo>
                    <a:pt x="100660" y="59988"/>
                    <a:pt x="100610" y="59972"/>
                    <a:pt x="100560" y="59972"/>
                  </a:cubicBezTo>
                  <a:close/>
                  <a:moveTo>
                    <a:pt x="85962" y="60160"/>
                  </a:moveTo>
                  <a:cubicBezTo>
                    <a:pt x="85895" y="60360"/>
                    <a:pt x="85728" y="60560"/>
                    <a:pt x="85528" y="60627"/>
                  </a:cubicBezTo>
                  <a:cubicBezTo>
                    <a:pt x="85469" y="60627"/>
                    <a:pt x="85462" y="60732"/>
                    <a:pt x="85532" y="60732"/>
                  </a:cubicBezTo>
                  <a:cubicBezTo>
                    <a:pt x="85541" y="60732"/>
                    <a:pt x="85550" y="60731"/>
                    <a:pt x="85562" y="60727"/>
                  </a:cubicBezTo>
                  <a:cubicBezTo>
                    <a:pt x="85762" y="60627"/>
                    <a:pt x="85928" y="60427"/>
                    <a:pt x="86029" y="60227"/>
                  </a:cubicBezTo>
                  <a:lnTo>
                    <a:pt x="85962" y="60160"/>
                  </a:lnTo>
                  <a:close/>
                  <a:moveTo>
                    <a:pt x="52164" y="59664"/>
                  </a:moveTo>
                  <a:cubicBezTo>
                    <a:pt x="51303" y="59664"/>
                    <a:pt x="50416" y="59949"/>
                    <a:pt x="50003" y="60660"/>
                  </a:cubicBezTo>
                  <a:cubicBezTo>
                    <a:pt x="49960" y="60725"/>
                    <a:pt x="49986" y="60762"/>
                    <a:pt x="50028" y="60762"/>
                  </a:cubicBezTo>
                  <a:cubicBezTo>
                    <a:pt x="50051" y="60762"/>
                    <a:pt x="50079" y="60751"/>
                    <a:pt x="50103" y="60727"/>
                  </a:cubicBezTo>
                  <a:cubicBezTo>
                    <a:pt x="50539" y="60008"/>
                    <a:pt x="51301" y="59830"/>
                    <a:pt x="52076" y="59830"/>
                  </a:cubicBezTo>
                  <a:cubicBezTo>
                    <a:pt x="52487" y="59830"/>
                    <a:pt x="52901" y="59880"/>
                    <a:pt x="53272" y="59927"/>
                  </a:cubicBezTo>
                  <a:cubicBezTo>
                    <a:pt x="53339" y="59927"/>
                    <a:pt x="53339" y="59826"/>
                    <a:pt x="53272" y="59826"/>
                  </a:cubicBezTo>
                  <a:cubicBezTo>
                    <a:pt x="52939" y="59722"/>
                    <a:pt x="52554" y="59664"/>
                    <a:pt x="52164" y="59664"/>
                  </a:cubicBezTo>
                  <a:close/>
                  <a:moveTo>
                    <a:pt x="46124" y="60271"/>
                  </a:moveTo>
                  <a:cubicBezTo>
                    <a:pt x="45641" y="60271"/>
                    <a:pt x="45063" y="60547"/>
                    <a:pt x="44666" y="60594"/>
                  </a:cubicBezTo>
                  <a:cubicBezTo>
                    <a:pt x="44542" y="60624"/>
                    <a:pt x="44533" y="60798"/>
                    <a:pt x="44664" y="60798"/>
                  </a:cubicBezTo>
                  <a:cubicBezTo>
                    <a:pt x="44674" y="60798"/>
                    <a:pt x="44686" y="60796"/>
                    <a:pt x="44699" y="60794"/>
                  </a:cubicBezTo>
                  <a:cubicBezTo>
                    <a:pt x="44999" y="60794"/>
                    <a:pt x="45266" y="60727"/>
                    <a:pt x="45566" y="60660"/>
                  </a:cubicBezTo>
                  <a:cubicBezTo>
                    <a:pt x="45900" y="60594"/>
                    <a:pt x="46267" y="60627"/>
                    <a:pt x="46600" y="60594"/>
                  </a:cubicBezTo>
                  <a:cubicBezTo>
                    <a:pt x="46667" y="60594"/>
                    <a:pt x="46700" y="60494"/>
                    <a:pt x="46667" y="60460"/>
                  </a:cubicBezTo>
                  <a:cubicBezTo>
                    <a:pt x="46518" y="60321"/>
                    <a:pt x="46329" y="60271"/>
                    <a:pt x="46124" y="60271"/>
                  </a:cubicBezTo>
                  <a:close/>
                  <a:moveTo>
                    <a:pt x="135180" y="60360"/>
                  </a:moveTo>
                  <a:cubicBezTo>
                    <a:pt x="135139" y="60360"/>
                    <a:pt x="135097" y="60394"/>
                    <a:pt x="135097" y="60460"/>
                  </a:cubicBezTo>
                  <a:cubicBezTo>
                    <a:pt x="135097" y="60594"/>
                    <a:pt x="135164" y="60894"/>
                    <a:pt x="135330" y="60894"/>
                  </a:cubicBezTo>
                  <a:cubicBezTo>
                    <a:pt x="135397" y="60894"/>
                    <a:pt x="135430" y="60827"/>
                    <a:pt x="135397" y="60827"/>
                  </a:cubicBezTo>
                  <a:lnTo>
                    <a:pt x="135330" y="60760"/>
                  </a:lnTo>
                  <a:lnTo>
                    <a:pt x="135297" y="60660"/>
                  </a:lnTo>
                  <a:cubicBezTo>
                    <a:pt x="135297" y="60594"/>
                    <a:pt x="135264" y="60560"/>
                    <a:pt x="135264" y="60460"/>
                  </a:cubicBezTo>
                  <a:cubicBezTo>
                    <a:pt x="135264" y="60394"/>
                    <a:pt x="135222" y="60360"/>
                    <a:pt x="135180" y="60360"/>
                  </a:cubicBezTo>
                  <a:close/>
                  <a:moveTo>
                    <a:pt x="67615" y="60160"/>
                  </a:moveTo>
                  <a:cubicBezTo>
                    <a:pt x="67415" y="60160"/>
                    <a:pt x="67415" y="60427"/>
                    <a:pt x="67582" y="60494"/>
                  </a:cubicBezTo>
                  <a:cubicBezTo>
                    <a:pt x="67988" y="60667"/>
                    <a:pt x="68852" y="60920"/>
                    <a:pt x="69592" y="60920"/>
                  </a:cubicBezTo>
                  <a:cubicBezTo>
                    <a:pt x="70130" y="60920"/>
                    <a:pt x="70602" y="60787"/>
                    <a:pt x="70784" y="60394"/>
                  </a:cubicBezTo>
                  <a:cubicBezTo>
                    <a:pt x="70851" y="60293"/>
                    <a:pt x="70784" y="60260"/>
                    <a:pt x="70718" y="60260"/>
                  </a:cubicBezTo>
                  <a:cubicBezTo>
                    <a:pt x="70369" y="60355"/>
                    <a:pt x="70040" y="60390"/>
                    <a:pt x="69718" y="60390"/>
                  </a:cubicBezTo>
                  <a:cubicBezTo>
                    <a:pt x="69026" y="60390"/>
                    <a:pt x="68367" y="60228"/>
                    <a:pt x="67615" y="60160"/>
                  </a:cubicBezTo>
                  <a:close/>
                  <a:moveTo>
                    <a:pt x="36493" y="58642"/>
                  </a:moveTo>
                  <a:cubicBezTo>
                    <a:pt x="36460" y="58642"/>
                    <a:pt x="36426" y="58659"/>
                    <a:pt x="36426" y="58692"/>
                  </a:cubicBezTo>
                  <a:cubicBezTo>
                    <a:pt x="36393" y="59193"/>
                    <a:pt x="36460" y="59693"/>
                    <a:pt x="36660" y="60160"/>
                  </a:cubicBezTo>
                  <a:cubicBezTo>
                    <a:pt x="36760" y="60460"/>
                    <a:pt x="36994" y="60961"/>
                    <a:pt x="37260" y="61094"/>
                  </a:cubicBezTo>
                  <a:cubicBezTo>
                    <a:pt x="37327" y="61094"/>
                    <a:pt x="37360" y="61061"/>
                    <a:pt x="37360" y="60994"/>
                  </a:cubicBezTo>
                  <a:cubicBezTo>
                    <a:pt x="37260" y="60660"/>
                    <a:pt x="36994" y="60427"/>
                    <a:pt x="36860" y="60093"/>
                  </a:cubicBezTo>
                  <a:cubicBezTo>
                    <a:pt x="36693" y="59660"/>
                    <a:pt x="36560" y="59159"/>
                    <a:pt x="36560" y="58692"/>
                  </a:cubicBezTo>
                  <a:cubicBezTo>
                    <a:pt x="36560" y="58659"/>
                    <a:pt x="36527" y="58642"/>
                    <a:pt x="36493" y="58642"/>
                  </a:cubicBezTo>
                  <a:close/>
                  <a:moveTo>
                    <a:pt x="134638" y="60457"/>
                  </a:moveTo>
                  <a:cubicBezTo>
                    <a:pt x="134601" y="60457"/>
                    <a:pt x="134563" y="60486"/>
                    <a:pt x="134563" y="60527"/>
                  </a:cubicBezTo>
                  <a:cubicBezTo>
                    <a:pt x="134597" y="60760"/>
                    <a:pt x="134630" y="61061"/>
                    <a:pt x="134763" y="61194"/>
                  </a:cubicBezTo>
                  <a:lnTo>
                    <a:pt x="134830" y="61261"/>
                  </a:lnTo>
                  <a:lnTo>
                    <a:pt x="134930" y="61194"/>
                  </a:lnTo>
                  <a:lnTo>
                    <a:pt x="134963" y="61127"/>
                  </a:lnTo>
                  <a:cubicBezTo>
                    <a:pt x="134930" y="60994"/>
                    <a:pt x="134897" y="60927"/>
                    <a:pt x="134830" y="60827"/>
                  </a:cubicBezTo>
                  <a:cubicBezTo>
                    <a:pt x="134797" y="60694"/>
                    <a:pt x="134763" y="60627"/>
                    <a:pt x="134697" y="60494"/>
                  </a:cubicBezTo>
                  <a:cubicBezTo>
                    <a:pt x="134684" y="60468"/>
                    <a:pt x="134661" y="60457"/>
                    <a:pt x="134638" y="60457"/>
                  </a:cubicBezTo>
                  <a:close/>
                  <a:moveTo>
                    <a:pt x="75395" y="60700"/>
                  </a:moveTo>
                  <a:cubicBezTo>
                    <a:pt x="75312" y="60700"/>
                    <a:pt x="75240" y="60846"/>
                    <a:pt x="75321" y="60927"/>
                  </a:cubicBezTo>
                  <a:cubicBezTo>
                    <a:pt x="75778" y="61148"/>
                    <a:pt x="76374" y="61282"/>
                    <a:pt x="76954" y="61282"/>
                  </a:cubicBezTo>
                  <a:cubicBezTo>
                    <a:pt x="77515" y="61282"/>
                    <a:pt x="78063" y="61156"/>
                    <a:pt x="78456" y="60861"/>
                  </a:cubicBezTo>
                  <a:cubicBezTo>
                    <a:pt x="78557" y="60827"/>
                    <a:pt x="78490" y="60727"/>
                    <a:pt x="78423" y="60727"/>
                  </a:cubicBezTo>
                  <a:cubicBezTo>
                    <a:pt x="78357" y="60723"/>
                    <a:pt x="78291" y="60721"/>
                    <a:pt x="78225" y="60721"/>
                  </a:cubicBezTo>
                  <a:cubicBezTo>
                    <a:pt x="77584" y="60721"/>
                    <a:pt x="76979" y="60906"/>
                    <a:pt x="76367" y="60906"/>
                  </a:cubicBezTo>
                  <a:cubicBezTo>
                    <a:pt x="76066" y="60906"/>
                    <a:pt x="75763" y="60861"/>
                    <a:pt x="75454" y="60727"/>
                  </a:cubicBezTo>
                  <a:cubicBezTo>
                    <a:pt x="75435" y="60708"/>
                    <a:pt x="75415" y="60700"/>
                    <a:pt x="75395" y="60700"/>
                  </a:cubicBezTo>
                  <a:close/>
                  <a:moveTo>
                    <a:pt x="87407" y="60758"/>
                  </a:moveTo>
                  <a:cubicBezTo>
                    <a:pt x="87260" y="60758"/>
                    <a:pt x="87237" y="61061"/>
                    <a:pt x="87396" y="61061"/>
                  </a:cubicBezTo>
                  <a:cubicBezTo>
                    <a:pt x="87770" y="61107"/>
                    <a:pt x="88374" y="61384"/>
                    <a:pt x="88874" y="61384"/>
                  </a:cubicBezTo>
                  <a:cubicBezTo>
                    <a:pt x="89087" y="61384"/>
                    <a:pt x="89281" y="61334"/>
                    <a:pt x="89431" y="61194"/>
                  </a:cubicBezTo>
                  <a:cubicBezTo>
                    <a:pt x="89531" y="61161"/>
                    <a:pt x="89464" y="61061"/>
                    <a:pt x="89398" y="60994"/>
                  </a:cubicBezTo>
                  <a:cubicBezTo>
                    <a:pt x="89231" y="60961"/>
                    <a:pt x="89064" y="60961"/>
                    <a:pt x="88897" y="60961"/>
                  </a:cubicBezTo>
                  <a:cubicBezTo>
                    <a:pt x="88730" y="60961"/>
                    <a:pt x="88564" y="60961"/>
                    <a:pt x="88397" y="60927"/>
                  </a:cubicBezTo>
                  <a:cubicBezTo>
                    <a:pt x="88097" y="60894"/>
                    <a:pt x="87763" y="60794"/>
                    <a:pt x="87430" y="60760"/>
                  </a:cubicBezTo>
                  <a:cubicBezTo>
                    <a:pt x="87422" y="60759"/>
                    <a:pt x="87414" y="60758"/>
                    <a:pt x="87407" y="60758"/>
                  </a:cubicBezTo>
                  <a:close/>
                  <a:moveTo>
                    <a:pt x="108096" y="60518"/>
                  </a:moveTo>
                  <a:cubicBezTo>
                    <a:pt x="108090" y="60518"/>
                    <a:pt x="108084" y="60521"/>
                    <a:pt x="108078" y="60527"/>
                  </a:cubicBezTo>
                  <a:cubicBezTo>
                    <a:pt x="107544" y="60727"/>
                    <a:pt x="106977" y="60861"/>
                    <a:pt x="106476" y="61194"/>
                  </a:cubicBezTo>
                  <a:cubicBezTo>
                    <a:pt x="106398" y="61272"/>
                    <a:pt x="106442" y="61392"/>
                    <a:pt x="106513" y="61392"/>
                  </a:cubicBezTo>
                  <a:cubicBezTo>
                    <a:pt x="106533" y="61392"/>
                    <a:pt x="106555" y="61383"/>
                    <a:pt x="106577" y="61361"/>
                  </a:cubicBezTo>
                  <a:cubicBezTo>
                    <a:pt x="107077" y="61061"/>
                    <a:pt x="107644" y="60927"/>
                    <a:pt x="108111" y="60594"/>
                  </a:cubicBezTo>
                  <a:cubicBezTo>
                    <a:pt x="108138" y="60567"/>
                    <a:pt x="108121" y="60518"/>
                    <a:pt x="108096" y="60518"/>
                  </a:cubicBezTo>
                  <a:close/>
                  <a:moveTo>
                    <a:pt x="32342" y="60676"/>
                  </a:moveTo>
                  <a:cubicBezTo>
                    <a:pt x="32299" y="60676"/>
                    <a:pt x="32257" y="60719"/>
                    <a:pt x="32257" y="60794"/>
                  </a:cubicBezTo>
                  <a:cubicBezTo>
                    <a:pt x="32324" y="61061"/>
                    <a:pt x="32490" y="61328"/>
                    <a:pt x="32757" y="61394"/>
                  </a:cubicBezTo>
                  <a:cubicBezTo>
                    <a:pt x="32785" y="61398"/>
                    <a:pt x="32813" y="61399"/>
                    <a:pt x="32842" y="61399"/>
                  </a:cubicBezTo>
                  <a:cubicBezTo>
                    <a:pt x="33091" y="61399"/>
                    <a:pt x="33375" y="61274"/>
                    <a:pt x="33524" y="61094"/>
                  </a:cubicBezTo>
                  <a:cubicBezTo>
                    <a:pt x="33548" y="61022"/>
                    <a:pt x="33538" y="60967"/>
                    <a:pt x="33493" y="60967"/>
                  </a:cubicBezTo>
                  <a:cubicBezTo>
                    <a:pt x="33475" y="60967"/>
                    <a:pt x="33452" y="60975"/>
                    <a:pt x="33424" y="60994"/>
                  </a:cubicBezTo>
                  <a:cubicBezTo>
                    <a:pt x="33258" y="61127"/>
                    <a:pt x="33091" y="61261"/>
                    <a:pt x="32857" y="61261"/>
                  </a:cubicBezTo>
                  <a:cubicBezTo>
                    <a:pt x="32557" y="61227"/>
                    <a:pt x="32490" y="60994"/>
                    <a:pt x="32424" y="60760"/>
                  </a:cubicBezTo>
                  <a:cubicBezTo>
                    <a:pt x="32409" y="60702"/>
                    <a:pt x="32375" y="60676"/>
                    <a:pt x="32342" y="60676"/>
                  </a:cubicBezTo>
                  <a:close/>
                  <a:moveTo>
                    <a:pt x="97136" y="60961"/>
                  </a:moveTo>
                  <a:cubicBezTo>
                    <a:pt x="96970" y="60961"/>
                    <a:pt x="96903" y="60994"/>
                    <a:pt x="96770" y="61061"/>
                  </a:cubicBezTo>
                  <a:cubicBezTo>
                    <a:pt x="96636" y="61127"/>
                    <a:pt x="96469" y="61161"/>
                    <a:pt x="96369" y="61261"/>
                  </a:cubicBezTo>
                  <a:cubicBezTo>
                    <a:pt x="96232" y="61316"/>
                    <a:pt x="96320" y="61528"/>
                    <a:pt x="96412" y="61528"/>
                  </a:cubicBezTo>
                  <a:cubicBezTo>
                    <a:pt x="96432" y="61528"/>
                    <a:pt x="96451" y="61518"/>
                    <a:pt x="96469" y="61494"/>
                  </a:cubicBezTo>
                  <a:cubicBezTo>
                    <a:pt x="96636" y="61428"/>
                    <a:pt x="96770" y="61394"/>
                    <a:pt x="96903" y="61294"/>
                  </a:cubicBezTo>
                  <a:cubicBezTo>
                    <a:pt x="97036" y="61261"/>
                    <a:pt x="97103" y="61161"/>
                    <a:pt x="97203" y="61094"/>
                  </a:cubicBezTo>
                  <a:cubicBezTo>
                    <a:pt x="97237" y="61061"/>
                    <a:pt x="97237" y="60961"/>
                    <a:pt x="97136" y="60961"/>
                  </a:cubicBezTo>
                  <a:close/>
                  <a:moveTo>
                    <a:pt x="58366" y="57049"/>
                  </a:moveTo>
                  <a:cubicBezTo>
                    <a:pt x="58330" y="57049"/>
                    <a:pt x="58296" y="57111"/>
                    <a:pt x="58342" y="57158"/>
                  </a:cubicBezTo>
                  <a:cubicBezTo>
                    <a:pt x="59076" y="57958"/>
                    <a:pt x="60177" y="58292"/>
                    <a:pt x="60710" y="59259"/>
                  </a:cubicBezTo>
                  <a:cubicBezTo>
                    <a:pt x="60723" y="59285"/>
                    <a:pt x="60755" y="59296"/>
                    <a:pt x="60790" y="59296"/>
                  </a:cubicBezTo>
                  <a:cubicBezTo>
                    <a:pt x="60847" y="59296"/>
                    <a:pt x="60911" y="59267"/>
                    <a:pt x="60911" y="59226"/>
                  </a:cubicBezTo>
                  <a:cubicBezTo>
                    <a:pt x="61111" y="59626"/>
                    <a:pt x="61444" y="59993"/>
                    <a:pt x="61878" y="60394"/>
                  </a:cubicBezTo>
                  <a:cubicBezTo>
                    <a:pt x="61878" y="60410"/>
                    <a:pt x="61886" y="60419"/>
                    <a:pt x="61899" y="60419"/>
                  </a:cubicBezTo>
                  <a:cubicBezTo>
                    <a:pt x="61911" y="60419"/>
                    <a:pt x="61928" y="60410"/>
                    <a:pt x="61945" y="60394"/>
                  </a:cubicBezTo>
                  <a:cubicBezTo>
                    <a:pt x="62300" y="60803"/>
                    <a:pt x="62744" y="61549"/>
                    <a:pt x="63315" y="61549"/>
                  </a:cubicBezTo>
                  <a:cubicBezTo>
                    <a:pt x="63441" y="61549"/>
                    <a:pt x="63574" y="61512"/>
                    <a:pt x="63713" y="61428"/>
                  </a:cubicBezTo>
                  <a:cubicBezTo>
                    <a:pt x="63773" y="61397"/>
                    <a:pt x="63724" y="61256"/>
                    <a:pt x="63639" y="61256"/>
                  </a:cubicBezTo>
                  <a:cubicBezTo>
                    <a:pt x="63630" y="61256"/>
                    <a:pt x="63622" y="61258"/>
                    <a:pt x="63613" y="61261"/>
                  </a:cubicBezTo>
                  <a:cubicBezTo>
                    <a:pt x="63574" y="61270"/>
                    <a:pt x="63536" y="61274"/>
                    <a:pt x="63497" y="61274"/>
                  </a:cubicBezTo>
                  <a:cubicBezTo>
                    <a:pt x="62973" y="61274"/>
                    <a:pt x="62485" y="60469"/>
                    <a:pt x="62111" y="60127"/>
                  </a:cubicBezTo>
                  <a:cubicBezTo>
                    <a:pt x="62084" y="60108"/>
                    <a:pt x="62053" y="60100"/>
                    <a:pt x="62023" y="60100"/>
                  </a:cubicBezTo>
                  <a:cubicBezTo>
                    <a:pt x="61947" y="60100"/>
                    <a:pt x="61878" y="60155"/>
                    <a:pt x="61878" y="60227"/>
                  </a:cubicBezTo>
                  <a:cubicBezTo>
                    <a:pt x="61511" y="59893"/>
                    <a:pt x="61177" y="59493"/>
                    <a:pt x="60944" y="59093"/>
                  </a:cubicBezTo>
                  <a:cubicBezTo>
                    <a:pt x="60927" y="59076"/>
                    <a:pt x="60911" y="59068"/>
                    <a:pt x="60894" y="59068"/>
                  </a:cubicBezTo>
                  <a:cubicBezTo>
                    <a:pt x="60877" y="59068"/>
                    <a:pt x="60861" y="59076"/>
                    <a:pt x="60844" y="59093"/>
                  </a:cubicBezTo>
                  <a:cubicBezTo>
                    <a:pt x="60377" y="58092"/>
                    <a:pt x="59176" y="57792"/>
                    <a:pt x="58409" y="57091"/>
                  </a:cubicBezTo>
                  <a:cubicBezTo>
                    <a:pt x="58399" y="57061"/>
                    <a:pt x="58382" y="57049"/>
                    <a:pt x="58366" y="57049"/>
                  </a:cubicBezTo>
                  <a:close/>
                  <a:moveTo>
                    <a:pt x="130925" y="60863"/>
                  </a:moveTo>
                  <a:cubicBezTo>
                    <a:pt x="130838" y="60863"/>
                    <a:pt x="130739" y="60982"/>
                    <a:pt x="130660" y="61061"/>
                  </a:cubicBezTo>
                  <a:cubicBezTo>
                    <a:pt x="130627" y="61094"/>
                    <a:pt x="130594" y="61161"/>
                    <a:pt x="130560" y="61194"/>
                  </a:cubicBezTo>
                  <a:cubicBezTo>
                    <a:pt x="130494" y="61294"/>
                    <a:pt x="130494" y="61328"/>
                    <a:pt x="130460" y="61428"/>
                  </a:cubicBezTo>
                  <a:cubicBezTo>
                    <a:pt x="130431" y="61485"/>
                    <a:pt x="130527" y="61568"/>
                    <a:pt x="130597" y="61568"/>
                  </a:cubicBezTo>
                  <a:cubicBezTo>
                    <a:pt x="130608" y="61568"/>
                    <a:pt x="130618" y="61566"/>
                    <a:pt x="130627" y="61561"/>
                  </a:cubicBezTo>
                  <a:cubicBezTo>
                    <a:pt x="130727" y="61494"/>
                    <a:pt x="130760" y="61461"/>
                    <a:pt x="130794" y="61428"/>
                  </a:cubicBezTo>
                  <a:cubicBezTo>
                    <a:pt x="130827" y="61394"/>
                    <a:pt x="130894" y="61294"/>
                    <a:pt x="130927" y="61261"/>
                  </a:cubicBezTo>
                  <a:cubicBezTo>
                    <a:pt x="130994" y="61161"/>
                    <a:pt x="131127" y="60961"/>
                    <a:pt x="130994" y="60894"/>
                  </a:cubicBezTo>
                  <a:cubicBezTo>
                    <a:pt x="130972" y="60872"/>
                    <a:pt x="130949" y="60863"/>
                    <a:pt x="130925" y="60863"/>
                  </a:cubicBezTo>
                  <a:close/>
                  <a:moveTo>
                    <a:pt x="120620" y="51554"/>
                  </a:moveTo>
                  <a:cubicBezTo>
                    <a:pt x="119619" y="53088"/>
                    <a:pt x="119819" y="55257"/>
                    <a:pt x="120386" y="56924"/>
                  </a:cubicBezTo>
                  <a:cubicBezTo>
                    <a:pt x="120820" y="58325"/>
                    <a:pt x="122054" y="60827"/>
                    <a:pt x="123489" y="61494"/>
                  </a:cubicBezTo>
                  <a:lnTo>
                    <a:pt x="123622" y="61628"/>
                  </a:lnTo>
                  <a:cubicBezTo>
                    <a:pt x="123489" y="61561"/>
                    <a:pt x="123255" y="61428"/>
                    <a:pt x="123055" y="61294"/>
                  </a:cubicBezTo>
                  <a:cubicBezTo>
                    <a:pt x="121821" y="60594"/>
                    <a:pt x="120953" y="59393"/>
                    <a:pt x="120420" y="58092"/>
                  </a:cubicBezTo>
                  <a:cubicBezTo>
                    <a:pt x="119886" y="56824"/>
                    <a:pt x="119586" y="55457"/>
                    <a:pt x="119619" y="54122"/>
                  </a:cubicBezTo>
                  <a:cubicBezTo>
                    <a:pt x="119653" y="53622"/>
                    <a:pt x="119753" y="53155"/>
                    <a:pt x="119886" y="52755"/>
                  </a:cubicBezTo>
                  <a:cubicBezTo>
                    <a:pt x="119986" y="52388"/>
                    <a:pt x="120153" y="52054"/>
                    <a:pt x="120420" y="51654"/>
                  </a:cubicBezTo>
                  <a:cubicBezTo>
                    <a:pt x="120486" y="51621"/>
                    <a:pt x="120553" y="51587"/>
                    <a:pt x="120620" y="51554"/>
                  </a:cubicBezTo>
                  <a:close/>
                  <a:moveTo>
                    <a:pt x="56869" y="60839"/>
                  </a:moveTo>
                  <a:cubicBezTo>
                    <a:pt x="56717" y="60839"/>
                    <a:pt x="56562" y="60865"/>
                    <a:pt x="56407" y="60927"/>
                  </a:cubicBezTo>
                  <a:cubicBezTo>
                    <a:pt x="56185" y="60991"/>
                    <a:pt x="56235" y="61297"/>
                    <a:pt x="56471" y="61297"/>
                  </a:cubicBezTo>
                  <a:cubicBezTo>
                    <a:pt x="56483" y="61297"/>
                    <a:pt x="56495" y="61296"/>
                    <a:pt x="56507" y="61294"/>
                  </a:cubicBezTo>
                  <a:cubicBezTo>
                    <a:pt x="56555" y="61288"/>
                    <a:pt x="56604" y="61286"/>
                    <a:pt x="56655" y="61286"/>
                  </a:cubicBezTo>
                  <a:cubicBezTo>
                    <a:pt x="56891" y="61286"/>
                    <a:pt x="57161" y="61345"/>
                    <a:pt x="57408" y="61428"/>
                  </a:cubicBezTo>
                  <a:cubicBezTo>
                    <a:pt x="57651" y="61488"/>
                    <a:pt x="57866" y="61632"/>
                    <a:pt x="58054" y="61632"/>
                  </a:cubicBezTo>
                  <a:cubicBezTo>
                    <a:pt x="58073" y="61632"/>
                    <a:pt x="58091" y="61631"/>
                    <a:pt x="58109" y="61628"/>
                  </a:cubicBezTo>
                  <a:cubicBezTo>
                    <a:pt x="58275" y="61594"/>
                    <a:pt x="58342" y="61461"/>
                    <a:pt x="58242" y="61328"/>
                  </a:cubicBezTo>
                  <a:cubicBezTo>
                    <a:pt x="58042" y="61127"/>
                    <a:pt x="57675" y="60994"/>
                    <a:pt x="57375" y="60927"/>
                  </a:cubicBezTo>
                  <a:cubicBezTo>
                    <a:pt x="57214" y="60874"/>
                    <a:pt x="57044" y="60839"/>
                    <a:pt x="56869" y="60839"/>
                  </a:cubicBezTo>
                  <a:close/>
                  <a:moveTo>
                    <a:pt x="108211" y="61261"/>
                  </a:moveTo>
                  <a:cubicBezTo>
                    <a:pt x="107944" y="61461"/>
                    <a:pt x="107511" y="61561"/>
                    <a:pt x="107144" y="61561"/>
                  </a:cubicBezTo>
                  <a:cubicBezTo>
                    <a:pt x="107010" y="61561"/>
                    <a:pt x="107010" y="61728"/>
                    <a:pt x="107110" y="61728"/>
                  </a:cubicBezTo>
                  <a:cubicBezTo>
                    <a:pt x="107165" y="61732"/>
                    <a:pt x="107219" y="61734"/>
                    <a:pt x="107271" y="61734"/>
                  </a:cubicBezTo>
                  <a:cubicBezTo>
                    <a:pt x="107663" y="61734"/>
                    <a:pt x="107980" y="61618"/>
                    <a:pt x="108244" y="61294"/>
                  </a:cubicBezTo>
                  <a:lnTo>
                    <a:pt x="108211" y="61261"/>
                  </a:lnTo>
                  <a:close/>
                  <a:moveTo>
                    <a:pt x="134065" y="60545"/>
                  </a:moveTo>
                  <a:cubicBezTo>
                    <a:pt x="133993" y="60545"/>
                    <a:pt x="133913" y="60670"/>
                    <a:pt x="133963" y="60794"/>
                  </a:cubicBezTo>
                  <a:cubicBezTo>
                    <a:pt x="134130" y="60927"/>
                    <a:pt x="134163" y="61127"/>
                    <a:pt x="134263" y="61294"/>
                  </a:cubicBezTo>
                  <a:cubicBezTo>
                    <a:pt x="134296" y="61461"/>
                    <a:pt x="134330" y="61628"/>
                    <a:pt x="134430" y="61761"/>
                  </a:cubicBezTo>
                  <a:cubicBezTo>
                    <a:pt x="134442" y="61785"/>
                    <a:pt x="134462" y="61796"/>
                    <a:pt x="134483" y="61796"/>
                  </a:cubicBezTo>
                  <a:cubicBezTo>
                    <a:pt x="134521" y="61796"/>
                    <a:pt x="134563" y="61759"/>
                    <a:pt x="134563" y="61694"/>
                  </a:cubicBezTo>
                  <a:cubicBezTo>
                    <a:pt x="134597" y="61328"/>
                    <a:pt x="134330" y="60861"/>
                    <a:pt x="134130" y="60594"/>
                  </a:cubicBezTo>
                  <a:cubicBezTo>
                    <a:pt x="134113" y="60560"/>
                    <a:pt x="134089" y="60545"/>
                    <a:pt x="134065" y="60545"/>
                  </a:cubicBezTo>
                  <a:close/>
                  <a:moveTo>
                    <a:pt x="117770" y="59787"/>
                  </a:moveTo>
                  <a:cubicBezTo>
                    <a:pt x="117730" y="59787"/>
                    <a:pt x="117688" y="59799"/>
                    <a:pt x="117651" y="59826"/>
                  </a:cubicBezTo>
                  <a:cubicBezTo>
                    <a:pt x="116684" y="60827"/>
                    <a:pt x="115450" y="61328"/>
                    <a:pt x="114115" y="61728"/>
                  </a:cubicBezTo>
                  <a:cubicBezTo>
                    <a:pt x="113982" y="61761"/>
                    <a:pt x="114049" y="61928"/>
                    <a:pt x="114149" y="61928"/>
                  </a:cubicBezTo>
                  <a:cubicBezTo>
                    <a:pt x="115316" y="61728"/>
                    <a:pt x="117451" y="61294"/>
                    <a:pt x="117918" y="59993"/>
                  </a:cubicBezTo>
                  <a:cubicBezTo>
                    <a:pt x="117966" y="59872"/>
                    <a:pt x="117875" y="59787"/>
                    <a:pt x="117770" y="59787"/>
                  </a:cubicBezTo>
                  <a:close/>
                  <a:moveTo>
                    <a:pt x="55540" y="57858"/>
                  </a:moveTo>
                  <a:lnTo>
                    <a:pt x="55607" y="57958"/>
                  </a:lnTo>
                  <a:cubicBezTo>
                    <a:pt x="55640" y="57992"/>
                    <a:pt x="55707" y="58025"/>
                    <a:pt x="55740" y="58125"/>
                  </a:cubicBezTo>
                  <a:cubicBezTo>
                    <a:pt x="55740" y="58759"/>
                    <a:pt x="55974" y="59693"/>
                    <a:pt x="56741" y="59793"/>
                  </a:cubicBezTo>
                  <a:cubicBezTo>
                    <a:pt x="56874" y="59793"/>
                    <a:pt x="56908" y="59693"/>
                    <a:pt x="56908" y="59626"/>
                  </a:cubicBezTo>
                  <a:cubicBezTo>
                    <a:pt x="57508" y="59826"/>
                    <a:pt x="58075" y="60127"/>
                    <a:pt x="58576" y="60460"/>
                  </a:cubicBezTo>
                  <a:cubicBezTo>
                    <a:pt x="59043" y="60760"/>
                    <a:pt x="59443" y="61261"/>
                    <a:pt x="59943" y="61494"/>
                  </a:cubicBezTo>
                  <a:cubicBezTo>
                    <a:pt x="60043" y="61661"/>
                    <a:pt x="60177" y="61828"/>
                    <a:pt x="60277" y="61961"/>
                  </a:cubicBezTo>
                  <a:cubicBezTo>
                    <a:pt x="60110" y="61828"/>
                    <a:pt x="59943" y="61761"/>
                    <a:pt x="59776" y="61628"/>
                  </a:cubicBezTo>
                  <a:lnTo>
                    <a:pt x="59710" y="61594"/>
                  </a:lnTo>
                  <a:cubicBezTo>
                    <a:pt x="58815" y="60636"/>
                    <a:pt x="57645" y="59922"/>
                    <a:pt x="56493" y="59922"/>
                  </a:cubicBezTo>
                  <a:cubicBezTo>
                    <a:pt x="56442" y="59922"/>
                    <a:pt x="56391" y="59924"/>
                    <a:pt x="56341" y="59927"/>
                  </a:cubicBezTo>
                  <a:cubicBezTo>
                    <a:pt x="56474" y="59893"/>
                    <a:pt x="56474" y="59793"/>
                    <a:pt x="56441" y="59760"/>
                  </a:cubicBezTo>
                  <a:cubicBezTo>
                    <a:pt x="56407" y="59693"/>
                    <a:pt x="56307" y="59660"/>
                    <a:pt x="56241" y="59626"/>
                  </a:cubicBezTo>
                  <a:cubicBezTo>
                    <a:pt x="56107" y="59593"/>
                    <a:pt x="56040" y="59493"/>
                    <a:pt x="56007" y="59359"/>
                  </a:cubicBezTo>
                  <a:cubicBezTo>
                    <a:pt x="55840" y="59126"/>
                    <a:pt x="55740" y="58859"/>
                    <a:pt x="55707" y="58592"/>
                  </a:cubicBezTo>
                  <a:cubicBezTo>
                    <a:pt x="55707" y="58542"/>
                    <a:pt x="55674" y="58517"/>
                    <a:pt x="55640" y="58517"/>
                  </a:cubicBezTo>
                  <a:cubicBezTo>
                    <a:pt x="55607" y="58517"/>
                    <a:pt x="55573" y="58542"/>
                    <a:pt x="55573" y="58592"/>
                  </a:cubicBezTo>
                  <a:cubicBezTo>
                    <a:pt x="55540" y="58926"/>
                    <a:pt x="55573" y="59326"/>
                    <a:pt x="55774" y="59626"/>
                  </a:cubicBezTo>
                  <a:cubicBezTo>
                    <a:pt x="55840" y="59660"/>
                    <a:pt x="55840" y="59693"/>
                    <a:pt x="55874" y="59760"/>
                  </a:cubicBezTo>
                  <a:cubicBezTo>
                    <a:pt x="55607" y="59593"/>
                    <a:pt x="55407" y="59326"/>
                    <a:pt x="55307" y="58993"/>
                  </a:cubicBezTo>
                  <a:cubicBezTo>
                    <a:pt x="55440" y="58759"/>
                    <a:pt x="55540" y="58492"/>
                    <a:pt x="55573" y="58259"/>
                  </a:cubicBezTo>
                  <a:cubicBezTo>
                    <a:pt x="55573" y="58125"/>
                    <a:pt x="55573" y="57992"/>
                    <a:pt x="55540" y="57858"/>
                  </a:cubicBezTo>
                  <a:close/>
                  <a:moveTo>
                    <a:pt x="140580" y="61344"/>
                  </a:moveTo>
                  <a:cubicBezTo>
                    <a:pt x="140501" y="61344"/>
                    <a:pt x="140417" y="61394"/>
                    <a:pt x="140401" y="61494"/>
                  </a:cubicBezTo>
                  <a:lnTo>
                    <a:pt x="140401" y="61828"/>
                  </a:lnTo>
                  <a:cubicBezTo>
                    <a:pt x="140401" y="61945"/>
                    <a:pt x="140484" y="62003"/>
                    <a:pt x="140567" y="62003"/>
                  </a:cubicBezTo>
                  <a:cubicBezTo>
                    <a:pt x="140651" y="62003"/>
                    <a:pt x="140734" y="61945"/>
                    <a:pt x="140734" y="61828"/>
                  </a:cubicBezTo>
                  <a:lnTo>
                    <a:pt x="140734" y="61494"/>
                  </a:lnTo>
                  <a:cubicBezTo>
                    <a:pt x="140734" y="61394"/>
                    <a:pt x="140659" y="61344"/>
                    <a:pt x="140580" y="61344"/>
                  </a:cubicBezTo>
                  <a:close/>
                  <a:moveTo>
                    <a:pt x="31406" y="60110"/>
                  </a:moveTo>
                  <a:cubicBezTo>
                    <a:pt x="31364" y="60110"/>
                    <a:pt x="31323" y="60127"/>
                    <a:pt x="31323" y="60160"/>
                  </a:cubicBezTo>
                  <a:cubicBezTo>
                    <a:pt x="31168" y="61214"/>
                    <a:pt x="31733" y="62009"/>
                    <a:pt x="32751" y="62009"/>
                  </a:cubicBezTo>
                  <a:cubicBezTo>
                    <a:pt x="32828" y="62009"/>
                    <a:pt x="32908" y="62004"/>
                    <a:pt x="32991" y="61995"/>
                  </a:cubicBezTo>
                  <a:cubicBezTo>
                    <a:pt x="33825" y="61961"/>
                    <a:pt x="35259" y="61094"/>
                    <a:pt x="34358" y="60160"/>
                  </a:cubicBezTo>
                  <a:cubicBezTo>
                    <a:pt x="34343" y="60152"/>
                    <a:pt x="34323" y="60148"/>
                    <a:pt x="34303" y="60148"/>
                  </a:cubicBezTo>
                  <a:cubicBezTo>
                    <a:pt x="34238" y="60148"/>
                    <a:pt x="34166" y="60192"/>
                    <a:pt x="34192" y="60293"/>
                  </a:cubicBezTo>
                  <a:cubicBezTo>
                    <a:pt x="34358" y="60760"/>
                    <a:pt x="34292" y="61127"/>
                    <a:pt x="33858" y="61428"/>
                  </a:cubicBezTo>
                  <a:cubicBezTo>
                    <a:pt x="33558" y="61628"/>
                    <a:pt x="33157" y="61761"/>
                    <a:pt x="32757" y="61761"/>
                  </a:cubicBezTo>
                  <a:cubicBezTo>
                    <a:pt x="31690" y="61761"/>
                    <a:pt x="31656" y="60994"/>
                    <a:pt x="31490" y="60160"/>
                  </a:cubicBezTo>
                  <a:cubicBezTo>
                    <a:pt x="31490" y="60127"/>
                    <a:pt x="31448" y="60110"/>
                    <a:pt x="31406" y="60110"/>
                  </a:cubicBezTo>
                  <a:close/>
                  <a:moveTo>
                    <a:pt x="35618" y="58012"/>
                  </a:moveTo>
                  <a:cubicBezTo>
                    <a:pt x="35570" y="58012"/>
                    <a:pt x="35526" y="58046"/>
                    <a:pt x="35526" y="58125"/>
                  </a:cubicBezTo>
                  <a:cubicBezTo>
                    <a:pt x="35492" y="59426"/>
                    <a:pt x="35893" y="61061"/>
                    <a:pt x="36893" y="61961"/>
                  </a:cubicBezTo>
                  <a:cubicBezTo>
                    <a:pt x="36923" y="62000"/>
                    <a:pt x="36958" y="62017"/>
                    <a:pt x="36990" y="62017"/>
                  </a:cubicBezTo>
                  <a:cubicBezTo>
                    <a:pt x="37068" y="62017"/>
                    <a:pt x="37131" y="61922"/>
                    <a:pt x="37060" y="61828"/>
                  </a:cubicBezTo>
                  <a:cubicBezTo>
                    <a:pt x="36760" y="61194"/>
                    <a:pt x="36393" y="60727"/>
                    <a:pt x="36160" y="60093"/>
                  </a:cubicBezTo>
                  <a:cubicBezTo>
                    <a:pt x="35893" y="59460"/>
                    <a:pt x="35759" y="58792"/>
                    <a:pt x="35726" y="58125"/>
                  </a:cubicBezTo>
                  <a:cubicBezTo>
                    <a:pt x="35726" y="58055"/>
                    <a:pt x="35670" y="58012"/>
                    <a:pt x="35618" y="58012"/>
                  </a:cubicBezTo>
                  <a:close/>
                  <a:moveTo>
                    <a:pt x="97203" y="61661"/>
                  </a:moveTo>
                  <a:cubicBezTo>
                    <a:pt x="97003" y="61728"/>
                    <a:pt x="96903" y="61761"/>
                    <a:pt x="96770" y="61795"/>
                  </a:cubicBezTo>
                  <a:cubicBezTo>
                    <a:pt x="96603" y="61828"/>
                    <a:pt x="96469" y="61895"/>
                    <a:pt x="96303" y="61928"/>
                  </a:cubicBezTo>
                  <a:cubicBezTo>
                    <a:pt x="96253" y="61953"/>
                    <a:pt x="96259" y="62031"/>
                    <a:pt x="96318" y="62031"/>
                  </a:cubicBezTo>
                  <a:cubicBezTo>
                    <a:pt x="96339" y="62031"/>
                    <a:pt x="96367" y="62021"/>
                    <a:pt x="96403" y="61995"/>
                  </a:cubicBezTo>
                  <a:cubicBezTo>
                    <a:pt x="96636" y="61961"/>
                    <a:pt x="97003" y="61928"/>
                    <a:pt x="97237" y="61761"/>
                  </a:cubicBezTo>
                  <a:cubicBezTo>
                    <a:pt x="97270" y="61761"/>
                    <a:pt x="97237" y="61661"/>
                    <a:pt x="97203" y="61661"/>
                  </a:cubicBezTo>
                  <a:close/>
                  <a:moveTo>
                    <a:pt x="66668" y="61134"/>
                  </a:moveTo>
                  <a:cubicBezTo>
                    <a:pt x="66551" y="61134"/>
                    <a:pt x="66440" y="61286"/>
                    <a:pt x="66548" y="61394"/>
                  </a:cubicBezTo>
                  <a:cubicBezTo>
                    <a:pt x="67082" y="61961"/>
                    <a:pt x="68116" y="62028"/>
                    <a:pt x="68916" y="62028"/>
                  </a:cubicBezTo>
                  <a:cubicBezTo>
                    <a:pt x="69072" y="62044"/>
                    <a:pt x="69259" y="62057"/>
                    <a:pt x="69459" y="62057"/>
                  </a:cubicBezTo>
                  <a:cubicBezTo>
                    <a:pt x="70074" y="62057"/>
                    <a:pt x="70807" y="61939"/>
                    <a:pt x="71085" y="61461"/>
                  </a:cubicBezTo>
                  <a:cubicBezTo>
                    <a:pt x="71114" y="61401"/>
                    <a:pt x="71064" y="61289"/>
                    <a:pt x="70982" y="61289"/>
                  </a:cubicBezTo>
                  <a:cubicBezTo>
                    <a:pt x="70972" y="61289"/>
                    <a:pt x="70962" y="61291"/>
                    <a:pt x="70951" y="61294"/>
                  </a:cubicBezTo>
                  <a:cubicBezTo>
                    <a:pt x="70336" y="61499"/>
                    <a:pt x="69399" y="61735"/>
                    <a:pt x="68522" y="61735"/>
                  </a:cubicBezTo>
                  <a:cubicBezTo>
                    <a:pt x="67830" y="61735"/>
                    <a:pt x="67175" y="61588"/>
                    <a:pt x="66748" y="61161"/>
                  </a:cubicBezTo>
                  <a:cubicBezTo>
                    <a:pt x="66723" y="61142"/>
                    <a:pt x="66695" y="61134"/>
                    <a:pt x="66668" y="61134"/>
                  </a:cubicBezTo>
                  <a:close/>
                  <a:moveTo>
                    <a:pt x="131328" y="60494"/>
                  </a:moveTo>
                  <a:lnTo>
                    <a:pt x="131328" y="60494"/>
                  </a:lnTo>
                  <a:cubicBezTo>
                    <a:pt x="131294" y="60727"/>
                    <a:pt x="131328" y="60861"/>
                    <a:pt x="131561" y="60961"/>
                  </a:cubicBezTo>
                  <a:cubicBezTo>
                    <a:pt x="131628" y="60994"/>
                    <a:pt x="131728" y="60994"/>
                    <a:pt x="131795" y="60994"/>
                  </a:cubicBezTo>
                  <a:cubicBezTo>
                    <a:pt x="131461" y="61428"/>
                    <a:pt x="130760" y="61628"/>
                    <a:pt x="130327" y="61795"/>
                  </a:cubicBezTo>
                  <a:cubicBezTo>
                    <a:pt x="130127" y="61895"/>
                    <a:pt x="129893" y="61961"/>
                    <a:pt x="129660" y="62061"/>
                  </a:cubicBezTo>
                  <a:cubicBezTo>
                    <a:pt x="129826" y="61728"/>
                    <a:pt x="130127" y="61461"/>
                    <a:pt x="130427" y="61227"/>
                  </a:cubicBezTo>
                  <a:cubicBezTo>
                    <a:pt x="130560" y="61094"/>
                    <a:pt x="130827" y="60894"/>
                    <a:pt x="130927" y="60660"/>
                  </a:cubicBezTo>
                  <a:cubicBezTo>
                    <a:pt x="130994" y="60627"/>
                    <a:pt x="131127" y="60594"/>
                    <a:pt x="131227" y="60560"/>
                  </a:cubicBezTo>
                  <a:cubicBezTo>
                    <a:pt x="131261" y="60560"/>
                    <a:pt x="131294" y="60560"/>
                    <a:pt x="131328" y="60494"/>
                  </a:cubicBezTo>
                  <a:close/>
                  <a:moveTo>
                    <a:pt x="61001" y="59791"/>
                  </a:moveTo>
                  <a:cubicBezTo>
                    <a:pt x="60928" y="59791"/>
                    <a:pt x="60856" y="59876"/>
                    <a:pt x="60877" y="59960"/>
                  </a:cubicBezTo>
                  <a:cubicBezTo>
                    <a:pt x="61077" y="60494"/>
                    <a:pt x="61411" y="60994"/>
                    <a:pt x="61845" y="61428"/>
                  </a:cubicBezTo>
                  <a:cubicBezTo>
                    <a:pt x="62132" y="61687"/>
                    <a:pt x="62619" y="62095"/>
                    <a:pt x="63068" y="62095"/>
                  </a:cubicBezTo>
                  <a:cubicBezTo>
                    <a:pt x="63140" y="62095"/>
                    <a:pt x="63210" y="62084"/>
                    <a:pt x="63279" y="62061"/>
                  </a:cubicBezTo>
                  <a:cubicBezTo>
                    <a:pt x="63379" y="62061"/>
                    <a:pt x="63412" y="61928"/>
                    <a:pt x="63346" y="61828"/>
                  </a:cubicBezTo>
                  <a:cubicBezTo>
                    <a:pt x="63179" y="61728"/>
                    <a:pt x="62945" y="61661"/>
                    <a:pt x="62745" y="61594"/>
                  </a:cubicBezTo>
                  <a:cubicBezTo>
                    <a:pt x="62512" y="61461"/>
                    <a:pt x="62278" y="61294"/>
                    <a:pt x="62078" y="61127"/>
                  </a:cubicBezTo>
                  <a:cubicBezTo>
                    <a:pt x="61678" y="60760"/>
                    <a:pt x="61344" y="60327"/>
                    <a:pt x="61111" y="59893"/>
                  </a:cubicBezTo>
                  <a:cubicBezTo>
                    <a:pt x="61086" y="59820"/>
                    <a:pt x="61044" y="59791"/>
                    <a:pt x="61001" y="59791"/>
                  </a:cubicBezTo>
                  <a:close/>
                  <a:moveTo>
                    <a:pt x="86832" y="61448"/>
                  </a:moveTo>
                  <a:cubicBezTo>
                    <a:pt x="86710" y="61448"/>
                    <a:pt x="86587" y="61453"/>
                    <a:pt x="86462" y="61461"/>
                  </a:cubicBezTo>
                  <a:cubicBezTo>
                    <a:pt x="86282" y="61491"/>
                    <a:pt x="86264" y="61737"/>
                    <a:pt x="86457" y="61737"/>
                  </a:cubicBezTo>
                  <a:cubicBezTo>
                    <a:pt x="86478" y="61737"/>
                    <a:pt x="86502" y="61734"/>
                    <a:pt x="86529" y="61728"/>
                  </a:cubicBezTo>
                  <a:cubicBezTo>
                    <a:pt x="86639" y="61713"/>
                    <a:pt x="86750" y="61707"/>
                    <a:pt x="86862" y="61707"/>
                  </a:cubicBezTo>
                  <a:cubicBezTo>
                    <a:pt x="87262" y="61707"/>
                    <a:pt x="87673" y="61790"/>
                    <a:pt x="88063" y="61895"/>
                  </a:cubicBezTo>
                  <a:cubicBezTo>
                    <a:pt x="88464" y="61995"/>
                    <a:pt x="88864" y="62161"/>
                    <a:pt x="89264" y="62161"/>
                  </a:cubicBezTo>
                  <a:cubicBezTo>
                    <a:pt x="89398" y="62161"/>
                    <a:pt x="89398" y="62028"/>
                    <a:pt x="89298" y="61961"/>
                  </a:cubicBezTo>
                  <a:cubicBezTo>
                    <a:pt x="88931" y="61694"/>
                    <a:pt x="88397" y="61628"/>
                    <a:pt x="87930" y="61561"/>
                  </a:cubicBezTo>
                  <a:cubicBezTo>
                    <a:pt x="87555" y="61486"/>
                    <a:pt x="87198" y="61448"/>
                    <a:pt x="86832" y="61448"/>
                  </a:cubicBezTo>
                  <a:close/>
                  <a:moveTo>
                    <a:pt x="78398" y="61553"/>
                  </a:moveTo>
                  <a:cubicBezTo>
                    <a:pt x="77958" y="61553"/>
                    <a:pt x="77517" y="61608"/>
                    <a:pt x="77122" y="61628"/>
                  </a:cubicBezTo>
                  <a:cubicBezTo>
                    <a:pt x="76288" y="61728"/>
                    <a:pt x="75454" y="61761"/>
                    <a:pt x="74620" y="61828"/>
                  </a:cubicBezTo>
                  <a:cubicBezTo>
                    <a:pt x="74454" y="61895"/>
                    <a:pt x="74454" y="62128"/>
                    <a:pt x="74620" y="62128"/>
                  </a:cubicBezTo>
                  <a:cubicBezTo>
                    <a:pt x="74885" y="62160"/>
                    <a:pt x="75149" y="62171"/>
                    <a:pt x="75413" y="62171"/>
                  </a:cubicBezTo>
                  <a:cubicBezTo>
                    <a:pt x="75983" y="62171"/>
                    <a:pt x="76553" y="62118"/>
                    <a:pt x="77122" y="62095"/>
                  </a:cubicBezTo>
                  <a:cubicBezTo>
                    <a:pt x="77856" y="61995"/>
                    <a:pt x="78623" y="62095"/>
                    <a:pt x="79290" y="61828"/>
                  </a:cubicBezTo>
                  <a:cubicBezTo>
                    <a:pt x="79390" y="61795"/>
                    <a:pt x="79390" y="61728"/>
                    <a:pt x="79290" y="61661"/>
                  </a:cubicBezTo>
                  <a:cubicBezTo>
                    <a:pt x="79004" y="61579"/>
                    <a:pt x="78701" y="61553"/>
                    <a:pt x="78398" y="61553"/>
                  </a:cubicBezTo>
                  <a:close/>
                  <a:moveTo>
                    <a:pt x="130293" y="60560"/>
                  </a:moveTo>
                  <a:lnTo>
                    <a:pt x="130560" y="60660"/>
                  </a:lnTo>
                  <a:cubicBezTo>
                    <a:pt x="130560" y="60727"/>
                    <a:pt x="130494" y="60727"/>
                    <a:pt x="130494" y="60760"/>
                  </a:cubicBezTo>
                  <a:cubicBezTo>
                    <a:pt x="130327" y="60927"/>
                    <a:pt x="130127" y="61094"/>
                    <a:pt x="129960" y="61261"/>
                  </a:cubicBezTo>
                  <a:cubicBezTo>
                    <a:pt x="129660" y="61494"/>
                    <a:pt x="129426" y="61795"/>
                    <a:pt x="129393" y="62228"/>
                  </a:cubicBezTo>
                  <a:cubicBezTo>
                    <a:pt x="129226" y="62228"/>
                    <a:pt x="129059" y="62295"/>
                    <a:pt x="128892" y="62328"/>
                  </a:cubicBezTo>
                  <a:cubicBezTo>
                    <a:pt x="129259" y="61761"/>
                    <a:pt x="130060" y="61227"/>
                    <a:pt x="130293" y="60560"/>
                  </a:cubicBezTo>
                  <a:close/>
                  <a:moveTo>
                    <a:pt x="57382" y="61554"/>
                  </a:moveTo>
                  <a:cubicBezTo>
                    <a:pt x="57336" y="61554"/>
                    <a:pt x="57289" y="61566"/>
                    <a:pt x="57241" y="61594"/>
                  </a:cubicBezTo>
                  <a:cubicBezTo>
                    <a:pt x="57108" y="61661"/>
                    <a:pt x="57041" y="61895"/>
                    <a:pt x="57108" y="61995"/>
                  </a:cubicBezTo>
                  <a:cubicBezTo>
                    <a:pt x="57175" y="62028"/>
                    <a:pt x="57208" y="62128"/>
                    <a:pt x="57241" y="62161"/>
                  </a:cubicBezTo>
                  <a:cubicBezTo>
                    <a:pt x="57308" y="62262"/>
                    <a:pt x="57375" y="62262"/>
                    <a:pt x="57441" y="62295"/>
                  </a:cubicBezTo>
                  <a:cubicBezTo>
                    <a:pt x="57514" y="62313"/>
                    <a:pt x="57577" y="62341"/>
                    <a:pt x="57636" y="62341"/>
                  </a:cubicBezTo>
                  <a:cubicBezTo>
                    <a:pt x="57684" y="62341"/>
                    <a:pt x="57730" y="62322"/>
                    <a:pt x="57775" y="62262"/>
                  </a:cubicBezTo>
                  <a:cubicBezTo>
                    <a:pt x="57875" y="62262"/>
                    <a:pt x="57908" y="62228"/>
                    <a:pt x="57942" y="62128"/>
                  </a:cubicBezTo>
                  <a:cubicBezTo>
                    <a:pt x="57975" y="62061"/>
                    <a:pt x="57942" y="61961"/>
                    <a:pt x="57875" y="61928"/>
                  </a:cubicBezTo>
                  <a:lnTo>
                    <a:pt x="57808" y="61895"/>
                  </a:lnTo>
                  <a:lnTo>
                    <a:pt x="57775" y="61828"/>
                  </a:lnTo>
                  <a:lnTo>
                    <a:pt x="57708" y="61761"/>
                  </a:lnTo>
                  <a:lnTo>
                    <a:pt x="57675" y="61728"/>
                  </a:lnTo>
                  <a:cubicBezTo>
                    <a:pt x="57603" y="61632"/>
                    <a:pt x="57497" y="61554"/>
                    <a:pt x="57382" y="61554"/>
                  </a:cubicBezTo>
                  <a:close/>
                  <a:moveTo>
                    <a:pt x="133477" y="60467"/>
                  </a:moveTo>
                  <a:cubicBezTo>
                    <a:pt x="133406" y="60467"/>
                    <a:pt x="133357" y="60522"/>
                    <a:pt x="133429" y="60594"/>
                  </a:cubicBezTo>
                  <a:cubicBezTo>
                    <a:pt x="133596" y="60894"/>
                    <a:pt x="133729" y="61161"/>
                    <a:pt x="133829" y="61494"/>
                  </a:cubicBezTo>
                  <a:cubicBezTo>
                    <a:pt x="133929" y="61795"/>
                    <a:pt x="133963" y="62095"/>
                    <a:pt x="134096" y="62328"/>
                  </a:cubicBezTo>
                  <a:cubicBezTo>
                    <a:pt x="134096" y="62370"/>
                    <a:pt x="134120" y="62389"/>
                    <a:pt x="134147" y="62389"/>
                  </a:cubicBezTo>
                  <a:cubicBezTo>
                    <a:pt x="134185" y="62389"/>
                    <a:pt x="134230" y="62353"/>
                    <a:pt x="134230" y="62295"/>
                  </a:cubicBezTo>
                  <a:cubicBezTo>
                    <a:pt x="134263" y="61661"/>
                    <a:pt x="133829" y="60994"/>
                    <a:pt x="133562" y="60494"/>
                  </a:cubicBezTo>
                  <a:cubicBezTo>
                    <a:pt x="133535" y="60475"/>
                    <a:pt x="133504" y="60467"/>
                    <a:pt x="133477" y="60467"/>
                  </a:cubicBezTo>
                  <a:close/>
                  <a:moveTo>
                    <a:pt x="108811" y="61961"/>
                  </a:moveTo>
                  <a:cubicBezTo>
                    <a:pt x="108645" y="62028"/>
                    <a:pt x="108478" y="62095"/>
                    <a:pt x="108311" y="62128"/>
                  </a:cubicBezTo>
                  <a:cubicBezTo>
                    <a:pt x="108111" y="62161"/>
                    <a:pt x="107944" y="62161"/>
                    <a:pt x="107744" y="62161"/>
                  </a:cubicBezTo>
                  <a:cubicBezTo>
                    <a:pt x="107644" y="62161"/>
                    <a:pt x="107611" y="62262"/>
                    <a:pt x="107711" y="62295"/>
                  </a:cubicBezTo>
                  <a:cubicBezTo>
                    <a:pt x="107844" y="62355"/>
                    <a:pt x="107998" y="62389"/>
                    <a:pt x="108154" y="62389"/>
                  </a:cubicBezTo>
                  <a:cubicBezTo>
                    <a:pt x="108429" y="62389"/>
                    <a:pt x="108708" y="62283"/>
                    <a:pt x="108878" y="62028"/>
                  </a:cubicBezTo>
                  <a:cubicBezTo>
                    <a:pt x="108912" y="61995"/>
                    <a:pt x="108878" y="61961"/>
                    <a:pt x="108811" y="61961"/>
                  </a:cubicBezTo>
                  <a:close/>
                  <a:moveTo>
                    <a:pt x="129893" y="60027"/>
                  </a:moveTo>
                  <a:cubicBezTo>
                    <a:pt x="129927" y="60127"/>
                    <a:pt x="129960" y="60160"/>
                    <a:pt x="130060" y="60260"/>
                  </a:cubicBezTo>
                  <a:cubicBezTo>
                    <a:pt x="129927" y="60727"/>
                    <a:pt x="129626" y="60994"/>
                    <a:pt x="129326" y="61361"/>
                  </a:cubicBezTo>
                  <a:cubicBezTo>
                    <a:pt x="129259" y="61461"/>
                    <a:pt x="129159" y="61594"/>
                    <a:pt x="129093" y="61661"/>
                  </a:cubicBezTo>
                  <a:cubicBezTo>
                    <a:pt x="129026" y="61694"/>
                    <a:pt x="128993" y="61694"/>
                    <a:pt x="128959" y="61795"/>
                  </a:cubicBezTo>
                  <a:lnTo>
                    <a:pt x="128959" y="61828"/>
                  </a:lnTo>
                  <a:cubicBezTo>
                    <a:pt x="128826" y="61995"/>
                    <a:pt x="128759" y="62128"/>
                    <a:pt x="128692" y="62328"/>
                  </a:cubicBezTo>
                  <a:lnTo>
                    <a:pt x="128692" y="62395"/>
                  </a:lnTo>
                  <a:cubicBezTo>
                    <a:pt x="128559" y="62428"/>
                    <a:pt x="128425" y="62462"/>
                    <a:pt x="128292" y="62495"/>
                  </a:cubicBezTo>
                  <a:cubicBezTo>
                    <a:pt x="128425" y="61961"/>
                    <a:pt x="128792" y="61628"/>
                    <a:pt x="129126" y="61194"/>
                  </a:cubicBezTo>
                  <a:cubicBezTo>
                    <a:pt x="129393" y="60927"/>
                    <a:pt x="129793" y="60527"/>
                    <a:pt x="129793" y="60127"/>
                  </a:cubicBezTo>
                  <a:lnTo>
                    <a:pt x="129893" y="60027"/>
                  </a:lnTo>
                  <a:close/>
                  <a:moveTo>
                    <a:pt x="141167" y="61148"/>
                  </a:moveTo>
                  <a:cubicBezTo>
                    <a:pt x="141155" y="61148"/>
                    <a:pt x="141143" y="61152"/>
                    <a:pt x="141135" y="61161"/>
                  </a:cubicBezTo>
                  <a:cubicBezTo>
                    <a:pt x="140968" y="61394"/>
                    <a:pt x="140934" y="61494"/>
                    <a:pt x="140834" y="61728"/>
                  </a:cubicBezTo>
                  <a:cubicBezTo>
                    <a:pt x="140801" y="61961"/>
                    <a:pt x="140801" y="62228"/>
                    <a:pt x="140768" y="62462"/>
                  </a:cubicBezTo>
                  <a:cubicBezTo>
                    <a:pt x="140768" y="62485"/>
                    <a:pt x="140784" y="62524"/>
                    <a:pt x="140804" y="62524"/>
                  </a:cubicBezTo>
                  <a:cubicBezTo>
                    <a:pt x="140814" y="62524"/>
                    <a:pt x="140824" y="62516"/>
                    <a:pt x="140834" y="62495"/>
                  </a:cubicBezTo>
                  <a:cubicBezTo>
                    <a:pt x="141068" y="62095"/>
                    <a:pt x="141168" y="61661"/>
                    <a:pt x="141235" y="61227"/>
                  </a:cubicBezTo>
                  <a:cubicBezTo>
                    <a:pt x="141235" y="61179"/>
                    <a:pt x="141199" y="61148"/>
                    <a:pt x="141167" y="61148"/>
                  </a:cubicBezTo>
                  <a:close/>
                  <a:moveTo>
                    <a:pt x="56674" y="57792"/>
                  </a:moveTo>
                  <a:cubicBezTo>
                    <a:pt x="56741" y="58125"/>
                    <a:pt x="56874" y="58492"/>
                    <a:pt x="57075" y="58759"/>
                  </a:cubicBezTo>
                  <a:cubicBezTo>
                    <a:pt x="57191" y="58898"/>
                    <a:pt x="57404" y="59086"/>
                    <a:pt x="57601" y="59086"/>
                  </a:cubicBezTo>
                  <a:cubicBezTo>
                    <a:pt x="57688" y="59086"/>
                    <a:pt x="57771" y="59050"/>
                    <a:pt x="57842" y="58959"/>
                  </a:cubicBezTo>
                  <a:cubicBezTo>
                    <a:pt x="58075" y="59126"/>
                    <a:pt x="58375" y="59259"/>
                    <a:pt x="58609" y="59426"/>
                  </a:cubicBezTo>
                  <a:cubicBezTo>
                    <a:pt x="58909" y="59593"/>
                    <a:pt x="59209" y="59693"/>
                    <a:pt x="59443" y="59927"/>
                  </a:cubicBezTo>
                  <a:cubicBezTo>
                    <a:pt x="59743" y="60127"/>
                    <a:pt x="59943" y="60427"/>
                    <a:pt x="60210" y="60627"/>
                  </a:cubicBezTo>
                  <a:cubicBezTo>
                    <a:pt x="60227" y="60644"/>
                    <a:pt x="60260" y="60652"/>
                    <a:pt x="60293" y="60652"/>
                  </a:cubicBezTo>
                  <a:cubicBezTo>
                    <a:pt x="60327" y="60652"/>
                    <a:pt x="60360" y="60644"/>
                    <a:pt x="60377" y="60627"/>
                  </a:cubicBezTo>
                  <a:cubicBezTo>
                    <a:pt x="60510" y="61094"/>
                    <a:pt x="60744" y="61494"/>
                    <a:pt x="61077" y="61861"/>
                  </a:cubicBezTo>
                  <a:cubicBezTo>
                    <a:pt x="61259" y="62066"/>
                    <a:pt x="61581" y="62426"/>
                    <a:pt x="61904" y="62549"/>
                  </a:cubicBezTo>
                  <a:lnTo>
                    <a:pt x="61904" y="62549"/>
                  </a:lnTo>
                  <a:cubicBezTo>
                    <a:pt x="61655" y="62490"/>
                    <a:pt x="61412" y="62417"/>
                    <a:pt x="61177" y="62328"/>
                  </a:cubicBezTo>
                  <a:cubicBezTo>
                    <a:pt x="61211" y="62295"/>
                    <a:pt x="61177" y="62195"/>
                    <a:pt x="61111" y="62161"/>
                  </a:cubicBezTo>
                  <a:cubicBezTo>
                    <a:pt x="60744" y="61694"/>
                    <a:pt x="60344" y="61294"/>
                    <a:pt x="60010" y="60760"/>
                  </a:cubicBezTo>
                  <a:cubicBezTo>
                    <a:pt x="59968" y="60697"/>
                    <a:pt x="59939" y="60674"/>
                    <a:pt x="59906" y="60674"/>
                  </a:cubicBezTo>
                  <a:cubicBezTo>
                    <a:pt x="59888" y="60674"/>
                    <a:pt x="59868" y="60682"/>
                    <a:pt x="59843" y="60694"/>
                  </a:cubicBezTo>
                  <a:cubicBezTo>
                    <a:pt x="59543" y="60460"/>
                    <a:pt x="59209" y="60260"/>
                    <a:pt x="58909" y="60093"/>
                  </a:cubicBezTo>
                  <a:cubicBezTo>
                    <a:pt x="58442" y="59793"/>
                    <a:pt x="57942" y="59593"/>
                    <a:pt x="57441" y="59359"/>
                  </a:cubicBezTo>
                  <a:cubicBezTo>
                    <a:pt x="57508" y="59326"/>
                    <a:pt x="57508" y="59293"/>
                    <a:pt x="57508" y="59259"/>
                  </a:cubicBezTo>
                  <a:cubicBezTo>
                    <a:pt x="57441" y="59126"/>
                    <a:pt x="57375" y="59093"/>
                    <a:pt x="57241" y="58993"/>
                  </a:cubicBezTo>
                  <a:lnTo>
                    <a:pt x="56874" y="58626"/>
                  </a:lnTo>
                  <a:cubicBezTo>
                    <a:pt x="56708" y="58425"/>
                    <a:pt x="56574" y="58159"/>
                    <a:pt x="56441" y="57925"/>
                  </a:cubicBezTo>
                  <a:lnTo>
                    <a:pt x="56507" y="57925"/>
                  </a:lnTo>
                  <a:cubicBezTo>
                    <a:pt x="56517" y="57930"/>
                    <a:pt x="56526" y="57932"/>
                    <a:pt x="56536" y="57932"/>
                  </a:cubicBezTo>
                  <a:cubicBezTo>
                    <a:pt x="56600" y="57932"/>
                    <a:pt x="56674" y="57849"/>
                    <a:pt x="56674" y="57792"/>
                  </a:cubicBezTo>
                  <a:close/>
                  <a:moveTo>
                    <a:pt x="53658" y="60656"/>
                  </a:moveTo>
                  <a:cubicBezTo>
                    <a:pt x="52487" y="60656"/>
                    <a:pt x="50898" y="61750"/>
                    <a:pt x="51704" y="62628"/>
                  </a:cubicBezTo>
                  <a:cubicBezTo>
                    <a:pt x="51712" y="62653"/>
                    <a:pt x="51727" y="62664"/>
                    <a:pt x="51744" y="62664"/>
                  </a:cubicBezTo>
                  <a:cubicBezTo>
                    <a:pt x="51794" y="62664"/>
                    <a:pt x="51862" y="62570"/>
                    <a:pt x="51837" y="62495"/>
                  </a:cubicBezTo>
                  <a:cubicBezTo>
                    <a:pt x="51471" y="61895"/>
                    <a:pt x="52238" y="61394"/>
                    <a:pt x="52738" y="61161"/>
                  </a:cubicBezTo>
                  <a:cubicBezTo>
                    <a:pt x="53014" y="61038"/>
                    <a:pt x="53291" y="60972"/>
                    <a:pt x="53567" y="60972"/>
                  </a:cubicBezTo>
                  <a:cubicBezTo>
                    <a:pt x="53891" y="60972"/>
                    <a:pt x="54215" y="61063"/>
                    <a:pt x="54539" y="61261"/>
                  </a:cubicBezTo>
                  <a:cubicBezTo>
                    <a:pt x="54558" y="61279"/>
                    <a:pt x="54579" y="61288"/>
                    <a:pt x="54599" y="61288"/>
                  </a:cubicBezTo>
                  <a:cubicBezTo>
                    <a:pt x="54649" y="61288"/>
                    <a:pt x="54688" y="61233"/>
                    <a:pt x="54639" y="61161"/>
                  </a:cubicBezTo>
                  <a:cubicBezTo>
                    <a:pt x="54461" y="60803"/>
                    <a:pt x="54087" y="60656"/>
                    <a:pt x="53658" y="60656"/>
                  </a:cubicBezTo>
                  <a:close/>
                  <a:moveTo>
                    <a:pt x="46437" y="60766"/>
                  </a:moveTo>
                  <a:cubicBezTo>
                    <a:pt x="45960" y="60766"/>
                    <a:pt x="45432" y="60892"/>
                    <a:pt x="45066" y="60994"/>
                  </a:cubicBezTo>
                  <a:cubicBezTo>
                    <a:pt x="44265" y="61261"/>
                    <a:pt x="43398" y="61795"/>
                    <a:pt x="42931" y="62528"/>
                  </a:cubicBezTo>
                  <a:cubicBezTo>
                    <a:pt x="42905" y="62607"/>
                    <a:pt x="42981" y="62726"/>
                    <a:pt x="43047" y="62726"/>
                  </a:cubicBezTo>
                  <a:cubicBezTo>
                    <a:pt x="43066" y="62726"/>
                    <a:pt x="43083" y="62717"/>
                    <a:pt x="43098" y="62695"/>
                  </a:cubicBezTo>
                  <a:cubicBezTo>
                    <a:pt x="43765" y="62262"/>
                    <a:pt x="44332" y="61661"/>
                    <a:pt x="45166" y="61428"/>
                  </a:cubicBezTo>
                  <a:cubicBezTo>
                    <a:pt x="45591" y="61279"/>
                    <a:pt x="45988" y="61252"/>
                    <a:pt x="46410" y="61252"/>
                  </a:cubicBezTo>
                  <a:cubicBezTo>
                    <a:pt x="46651" y="61252"/>
                    <a:pt x="46901" y="61261"/>
                    <a:pt x="47167" y="61261"/>
                  </a:cubicBezTo>
                  <a:cubicBezTo>
                    <a:pt x="47301" y="61261"/>
                    <a:pt x="47368" y="61027"/>
                    <a:pt x="47234" y="60961"/>
                  </a:cubicBezTo>
                  <a:cubicBezTo>
                    <a:pt x="47026" y="60817"/>
                    <a:pt x="46742" y="60766"/>
                    <a:pt x="46437" y="60766"/>
                  </a:cubicBezTo>
                  <a:close/>
                  <a:moveTo>
                    <a:pt x="34866" y="59857"/>
                  </a:moveTo>
                  <a:cubicBezTo>
                    <a:pt x="34806" y="59857"/>
                    <a:pt x="34751" y="59944"/>
                    <a:pt x="34825" y="59993"/>
                  </a:cubicBezTo>
                  <a:cubicBezTo>
                    <a:pt x="35259" y="60560"/>
                    <a:pt x="35226" y="61561"/>
                    <a:pt x="34592" y="61895"/>
                  </a:cubicBezTo>
                  <a:cubicBezTo>
                    <a:pt x="34192" y="62095"/>
                    <a:pt x="33691" y="62228"/>
                    <a:pt x="33224" y="62295"/>
                  </a:cubicBezTo>
                  <a:cubicBezTo>
                    <a:pt x="32926" y="62369"/>
                    <a:pt x="32614" y="62444"/>
                    <a:pt x="32319" y="62444"/>
                  </a:cubicBezTo>
                  <a:cubicBezTo>
                    <a:pt x="31954" y="62444"/>
                    <a:pt x="31614" y="62330"/>
                    <a:pt x="31356" y="61961"/>
                  </a:cubicBezTo>
                  <a:cubicBezTo>
                    <a:pt x="30989" y="61461"/>
                    <a:pt x="31023" y="60727"/>
                    <a:pt x="31056" y="60127"/>
                  </a:cubicBezTo>
                  <a:cubicBezTo>
                    <a:pt x="31056" y="60030"/>
                    <a:pt x="30977" y="59978"/>
                    <a:pt x="30897" y="59978"/>
                  </a:cubicBezTo>
                  <a:cubicBezTo>
                    <a:pt x="30840" y="59978"/>
                    <a:pt x="30784" y="60004"/>
                    <a:pt x="30756" y="60060"/>
                  </a:cubicBezTo>
                  <a:cubicBezTo>
                    <a:pt x="30422" y="60727"/>
                    <a:pt x="30656" y="61795"/>
                    <a:pt x="31089" y="62395"/>
                  </a:cubicBezTo>
                  <a:cubicBezTo>
                    <a:pt x="31408" y="62788"/>
                    <a:pt x="31831" y="62908"/>
                    <a:pt x="32277" y="62908"/>
                  </a:cubicBezTo>
                  <a:cubicBezTo>
                    <a:pt x="32626" y="62908"/>
                    <a:pt x="32988" y="62835"/>
                    <a:pt x="33324" y="62762"/>
                  </a:cubicBezTo>
                  <a:cubicBezTo>
                    <a:pt x="33991" y="62628"/>
                    <a:pt x="34992" y="62495"/>
                    <a:pt x="35426" y="61828"/>
                  </a:cubicBezTo>
                  <a:cubicBezTo>
                    <a:pt x="35859" y="61161"/>
                    <a:pt x="35492" y="60327"/>
                    <a:pt x="34925" y="59893"/>
                  </a:cubicBezTo>
                  <a:cubicBezTo>
                    <a:pt x="34908" y="59867"/>
                    <a:pt x="34887" y="59857"/>
                    <a:pt x="34866" y="59857"/>
                  </a:cubicBezTo>
                  <a:close/>
                  <a:moveTo>
                    <a:pt x="97059" y="62490"/>
                  </a:moveTo>
                  <a:cubicBezTo>
                    <a:pt x="97051" y="62490"/>
                    <a:pt x="97044" y="62491"/>
                    <a:pt x="97036" y="62495"/>
                  </a:cubicBezTo>
                  <a:cubicBezTo>
                    <a:pt x="96870" y="62528"/>
                    <a:pt x="96636" y="62628"/>
                    <a:pt x="96436" y="62662"/>
                  </a:cubicBezTo>
                  <a:cubicBezTo>
                    <a:pt x="96202" y="62729"/>
                    <a:pt x="95969" y="62729"/>
                    <a:pt x="95735" y="62729"/>
                  </a:cubicBezTo>
                  <a:cubicBezTo>
                    <a:pt x="95719" y="62722"/>
                    <a:pt x="95704" y="62719"/>
                    <a:pt x="95690" y="62719"/>
                  </a:cubicBezTo>
                  <a:cubicBezTo>
                    <a:pt x="95570" y="62719"/>
                    <a:pt x="95585" y="62962"/>
                    <a:pt x="95735" y="62962"/>
                  </a:cubicBezTo>
                  <a:cubicBezTo>
                    <a:pt x="95848" y="62970"/>
                    <a:pt x="95964" y="62976"/>
                    <a:pt x="96080" y="62976"/>
                  </a:cubicBezTo>
                  <a:cubicBezTo>
                    <a:pt x="96449" y="62976"/>
                    <a:pt x="96824" y="62915"/>
                    <a:pt x="97103" y="62662"/>
                  </a:cubicBezTo>
                  <a:cubicBezTo>
                    <a:pt x="97192" y="62602"/>
                    <a:pt x="97122" y="62490"/>
                    <a:pt x="97059" y="62490"/>
                  </a:cubicBezTo>
                  <a:close/>
                  <a:moveTo>
                    <a:pt x="129493" y="60660"/>
                  </a:moveTo>
                  <a:lnTo>
                    <a:pt x="129493" y="60660"/>
                  </a:lnTo>
                  <a:cubicBezTo>
                    <a:pt x="129460" y="60760"/>
                    <a:pt x="129393" y="60827"/>
                    <a:pt x="129326" y="60927"/>
                  </a:cubicBezTo>
                  <a:cubicBezTo>
                    <a:pt x="129226" y="61027"/>
                    <a:pt x="129093" y="61161"/>
                    <a:pt x="128993" y="61294"/>
                  </a:cubicBezTo>
                  <a:cubicBezTo>
                    <a:pt x="128709" y="61361"/>
                    <a:pt x="128483" y="61562"/>
                    <a:pt x="128308" y="61812"/>
                  </a:cubicBezTo>
                  <a:lnTo>
                    <a:pt x="128308" y="61812"/>
                  </a:lnTo>
                  <a:cubicBezTo>
                    <a:pt x="128100" y="61980"/>
                    <a:pt x="128008" y="62210"/>
                    <a:pt x="127972" y="62488"/>
                  </a:cubicBezTo>
                  <a:lnTo>
                    <a:pt x="127972" y="62488"/>
                  </a:lnTo>
                  <a:cubicBezTo>
                    <a:pt x="127955" y="62535"/>
                    <a:pt x="127940" y="62582"/>
                    <a:pt x="127925" y="62628"/>
                  </a:cubicBezTo>
                  <a:cubicBezTo>
                    <a:pt x="127925" y="62632"/>
                    <a:pt x="127925" y="62635"/>
                    <a:pt x="127926" y="62638"/>
                  </a:cubicBezTo>
                  <a:lnTo>
                    <a:pt x="127926" y="62638"/>
                  </a:lnTo>
                  <a:cubicBezTo>
                    <a:pt x="127473" y="62768"/>
                    <a:pt x="127080" y="62898"/>
                    <a:pt x="126624" y="62995"/>
                  </a:cubicBezTo>
                  <a:cubicBezTo>
                    <a:pt x="127091" y="62462"/>
                    <a:pt x="127558" y="61928"/>
                    <a:pt x="127925" y="61294"/>
                  </a:cubicBezTo>
                  <a:lnTo>
                    <a:pt x="127892" y="61261"/>
                  </a:lnTo>
                  <a:cubicBezTo>
                    <a:pt x="127815" y="61325"/>
                    <a:pt x="127741" y="61393"/>
                    <a:pt x="127669" y="61463"/>
                  </a:cubicBezTo>
                  <a:lnTo>
                    <a:pt x="127669" y="61463"/>
                  </a:lnTo>
                  <a:cubicBezTo>
                    <a:pt x="127702" y="61397"/>
                    <a:pt x="127732" y="61329"/>
                    <a:pt x="127758" y="61261"/>
                  </a:cubicBezTo>
                  <a:lnTo>
                    <a:pt x="127758" y="61194"/>
                  </a:lnTo>
                  <a:cubicBezTo>
                    <a:pt x="128159" y="61094"/>
                    <a:pt x="128626" y="61161"/>
                    <a:pt x="129126" y="60861"/>
                  </a:cubicBezTo>
                  <a:cubicBezTo>
                    <a:pt x="129226" y="60827"/>
                    <a:pt x="129259" y="60794"/>
                    <a:pt x="129326" y="60760"/>
                  </a:cubicBezTo>
                  <a:lnTo>
                    <a:pt x="129393" y="60760"/>
                  </a:lnTo>
                  <a:cubicBezTo>
                    <a:pt x="129426" y="60694"/>
                    <a:pt x="129460" y="60694"/>
                    <a:pt x="129493" y="60660"/>
                  </a:cubicBezTo>
                  <a:close/>
                  <a:moveTo>
                    <a:pt x="139533" y="55890"/>
                  </a:moveTo>
                  <a:cubicBezTo>
                    <a:pt x="138166" y="56057"/>
                    <a:pt x="136598" y="56491"/>
                    <a:pt x="135464" y="57325"/>
                  </a:cubicBezTo>
                  <a:cubicBezTo>
                    <a:pt x="134196" y="58259"/>
                    <a:pt x="133629" y="59793"/>
                    <a:pt x="132628" y="60961"/>
                  </a:cubicBezTo>
                  <a:lnTo>
                    <a:pt x="132662" y="60994"/>
                  </a:lnTo>
                  <a:lnTo>
                    <a:pt x="132762" y="60927"/>
                  </a:lnTo>
                  <a:cubicBezTo>
                    <a:pt x="132829" y="61628"/>
                    <a:pt x="132995" y="62295"/>
                    <a:pt x="133196" y="62962"/>
                  </a:cubicBezTo>
                  <a:cubicBezTo>
                    <a:pt x="133196" y="62999"/>
                    <a:pt x="133214" y="63013"/>
                    <a:pt x="133236" y="63013"/>
                  </a:cubicBezTo>
                  <a:cubicBezTo>
                    <a:pt x="133276" y="63013"/>
                    <a:pt x="133329" y="62971"/>
                    <a:pt x="133329" y="62929"/>
                  </a:cubicBezTo>
                  <a:cubicBezTo>
                    <a:pt x="133196" y="62262"/>
                    <a:pt x="132962" y="61594"/>
                    <a:pt x="132829" y="60894"/>
                  </a:cubicBezTo>
                  <a:cubicBezTo>
                    <a:pt x="132829" y="60827"/>
                    <a:pt x="132795" y="60827"/>
                    <a:pt x="132795" y="60827"/>
                  </a:cubicBezTo>
                  <a:lnTo>
                    <a:pt x="132929" y="60727"/>
                  </a:lnTo>
                  <a:lnTo>
                    <a:pt x="132929" y="60760"/>
                  </a:lnTo>
                  <a:cubicBezTo>
                    <a:pt x="133296" y="61261"/>
                    <a:pt x="133596" y="61961"/>
                    <a:pt x="133529" y="62595"/>
                  </a:cubicBezTo>
                  <a:cubicBezTo>
                    <a:pt x="133529" y="62662"/>
                    <a:pt x="133588" y="62695"/>
                    <a:pt x="133646" y="62695"/>
                  </a:cubicBezTo>
                  <a:cubicBezTo>
                    <a:pt x="133704" y="62695"/>
                    <a:pt x="133763" y="62662"/>
                    <a:pt x="133763" y="62595"/>
                  </a:cubicBezTo>
                  <a:cubicBezTo>
                    <a:pt x="133829" y="61928"/>
                    <a:pt x="133462" y="61161"/>
                    <a:pt x="133029" y="60660"/>
                  </a:cubicBezTo>
                  <a:cubicBezTo>
                    <a:pt x="133029" y="60649"/>
                    <a:pt x="133025" y="60646"/>
                    <a:pt x="133019" y="60646"/>
                  </a:cubicBezTo>
                  <a:cubicBezTo>
                    <a:pt x="133007" y="60646"/>
                    <a:pt x="132984" y="60660"/>
                    <a:pt x="132962" y="60660"/>
                  </a:cubicBezTo>
                  <a:cubicBezTo>
                    <a:pt x="133729" y="59826"/>
                    <a:pt x="134263" y="58792"/>
                    <a:pt x="135097" y="57992"/>
                  </a:cubicBezTo>
                  <a:cubicBezTo>
                    <a:pt x="136364" y="56791"/>
                    <a:pt x="137999" y="56658"/>
                    <a:pt x="139567" y="56057"/>
                  </a:cubicBezTo>
                  <a:cubicBezTo>
                    <a:pt x="139633" y="55990"/>
                    <a:pt x="139633" y="55924"/>
                    <a:pt x="139533" y="55890"/>
                  </a:cubicBezTo>
                  <a:close/>
                  <a:moveTo>
                    <a:pt x="141768" y="60861"/>
                  </a:moveTo>
                  <a:cubicBezTo>
                    <a:pt x="141168" y="61294"/>
                    <a:pt x="141268" y="62395"/>
                    <a:pt x="141301" y="62995"/>
                  </a:cubicBezTo>
                  <a:cubicBezTo>
                    <a:pt x="141301" y="63045"/>
                    <a:pt x="141318" y="63070"/>
                    <a:pt x="141335" y="63070"/>
                  </a:cubicBezTo>
                  <a:cubicBezTo>
                    <a:pt x="141351" y="63070"/>
                    <a:pt x="141368" y="63045"/>
                    <a:pt x="141368" y="62995"/>
                  </a:cubicBezTo>
                  <a:cubicBezTo>
                    <a:pt x="141368" y="62595"/>
                    <a:pt x="141435" y="62161"/>
                    <a:pt x="141501" y="61795"/>
                  </a:cubicBezTo>
                  <a:cubicBezTo>
                    <a:pt x="141568" y="61461"/>
                    <a:pt x="141735" y="61227"/>
                    <a:pt x="141768" y="60894"/>
                  </a:cubicBezTo>
                  <a:lnTo>
                    <a:pt x="141768" y="60861"/>
                  </a:lnTo>
                  <a:close/>
                  <a:moveTo>
                    <a:pt x="86482" y="62231"/>
                  </a:moveTo>
                  <a:cubicBezTo>
                    <a:pt x="85938" y="62231"/>
                    <a:pt x="85403" y="62281"/>
                    <a:pt x="84894" y="62395"/>
                  </a:cubicBezTo>
                  <a:cubicBezTo>
                    <a:pt x="84761" y="62428"/>
                    <a:pt x="84794" y="62628"/>
                    <a:pt x="84928" y="62628"/>
                  </a:cubicBezTo>
                  <a:cubicBezTo>
                    <a:pt x="85170" y="62612"/>
                    <a:pt x="85407" y="62603"/>
                    <a:pt x="85642" y="62603"/>
                  </a:cubicBezTo>
                  <a:cubicBezTo>
                    <a:pt x="86348" y="62603"/>
                    <a:pt x="87029" y="62679"/>
                    <a:pt x="87730" y="62829"/>
                  </a:cubicBezTo>
                  <a:cubicBezTo>
                    <a:pt x="88341" y="62968"/>
                    <a:pt x="88976" y="63153"/>
                    <a:pt x="89595" y="63153"/>
                  </a:cubicBezTo>
                  <a:cubicBezTo>
                    <a:pt x="89719" y="63153"/>
                    <a:pt x="89842" y="63146"/>
                    <a:pt x="89965" y="63129"/>
                  </a:cubicBezTo>
                  <a:cubicBezTo>
                    <a:pt x="90131" y="63095"/>
                    <a:pt x="90198" y="62829"/>
                    <a:pt x="90031" y="62795"/>
                  </a:cubicBezTo>
                  <a:cubicBezTo>
                    <a:pt x="88929" y="62474"/>
                    <a:pt x="87684" y="62231"/>
                    <a:pt x="86482" y="62231"/>
                  </a:cubicBezTo>
                  <a:close/>
                  <a:moveTo>
                    <a:pt x="106754" y="62906"/>
                  </a:moveTo>
                  <a:cubicBezTo>
                    <a:pt x="106733" y="62906"/>
                    <a:pt x="106726" y="62970"/>
                    <a:pt x="106777" y="62995"/>
                  </a:cubicBezTo>
                  <a:cubicBezTo>
                    <a:pt x="107087" y="63116"/>
                    <a:pt x="107379" y="63183"/>
                    <a:pt x="107668" y="63183"/>
                  </a:cubicBezTo>
                  <a:cubicBezTo>
                    <a:pt x="107937" y="63183"/>
                    <a:pt x="108204" y="63124"/>
                    <a:pt x="108478" y="62995"/>
                  </a:cubicBezTo>
                  <a:cubicBezTo>
                    <a:pt x="108545" y="62962"/>
                    <a:pt x="108478" y="62929"/>
                    <a:pt x="108445" y="62929"/>
                  </a:cubicBezTo>
                  <a:cubicBezTo>
                    <a:pt x="108178" y="63012"/>
                    <a:pt x="107894" y="63054"/>
                    <a:pt x="107611" y="63054"/>
                  </a:cubicBezTo>
                  <a:cubicBezTo>
                    <a:pt x="107327" y="63054"/>
                    <a:pt x="107044" y="63012"/>
                    <a:pt x="106777" y="62929"/>
                  </a:cubicBezTo>
                  <a:cubicBezTo>
                    <a:pt x="106769" y="62913"/>
                    <a:pt x="106761" y="62906"/>
                    <a:pt x="106754" y="62906"/>
                  </a:cubicBezTo>
                  <a:close/>
                  <a:moveTo>
                    <a:pt x="78443" y="62604"/>
                  </a:moveTo>
                  <a:cubicBezTo>
                    <a:pt x="77260" y="62604"/>
                    <a:pt x="76065" y="62730"/>
                    <a:pt x="74884" y="62730"/>
                  </a:cubicBezTo>
                  <a:cubicBezTo>
                    <a:pt x="74348" y="62730"/>
                    <a:pt x="73814" y="62704"/>
                    <a:pt x="73286" y="62628"/>
                  </a:cubicBezTo>
                  <a:cubicBezTo>
                    <a:pt x="73278" y="62626"/>
                    <a:pt x="73271" y="62625"/>
                    <a:pt x="73264" y="62625"/>
                  </a:cubicBezTo>
                  <a:cubicBezTo>
                    <a:pt x="73177" y="62625"/>
                    <a:pt x="73130" y="62798"/>
                    <a:pt x="73253" y="62829"/>
                  </a:cubicBezTo>
                  <a:cubicBezTo>
                    <a:pt x="74456" y="63094"/>
                    <a:pt x="75743" y="63209"/>
                    <a:pt x="77030" y="63209"/>
                  </a:cubicBezTo>
                  <a:cubicBezTo>
                    <a:pt x="78170" y="63209"/>
                    <a:pt x="79310" y="63119"/>
                    <a:pt x="80391" y="62962"/>
                  </a:cubicBezTo>
                  <a:cubicBezTo>
                    <a:pt x="80458" y="62929"/>
                    <a:pt x="80458" y="62762"/>
                    <a:pt x="80391" y="62762"/>
                  </a:cubicBezTo>
                  <a:cubicBezTo>
                    <a:pt x="79748" y="62642"/>
                    <a:pt x="79097" y="62604"/>
                    <a:pt x="78443" y="62604"/>
                  </a:cubicBezTo>
                  <a:close/>
                  <a:moveTo>
                    <a:pt x="126778" y="62549"/>
                  </a:moveTo>
                  <a:cubicBezTo>
                    <a:pt x="126652" y="62714"/>
                    <a:pt x="126525" y="62876"/>
                    <a:pt x="126391" y="63029"/>
                  </a:cubicBezTo>
                  <a:cubicBezTo>
                    <a:pt x="125988" y="63148"/>
                    <a:pt x="125585" y="63262"/>
                    <a:pt x="125183" y="63373"/>
                  </a:cubicBezTo>
                  <a:lnTo>
                    <a:pt x="125183" y="63373"/>
                  </a:lnTo>
                  <a:cubicBezTo>
                    <a:pt x="125754" y="63212"/>
                    <a:pt x="126315" y="62927"/>
                    <a:pt x="126778" y="62549"/>
                  </a:cubicBezTo>
                  <a:close/>
                  <a:moveTo>
                    <a:pt x="53738" y="62217"/>
                  </a:moveTo>
                  <a:cubicBezTo>
                    <a:pt x="53645" y="62217"/>
                    <a:pt x="53550" y="62428"/>
                    <a:pt x="53639" y="62428"/>
                  </a:cubicBezTo>
                  <a:cubicBezTo>
                    <a:pt x="54039" y="62595"/>
                    <a:pt x="54306" y="62795"/>
                    <a:pt x="54639" y="62995"/>
                  </a:cubicBezTo>
                  <a:cubicBezTo>
                    <a:pt x="54892" y="63154"/>
                    <a:pt x="55175" y="63432"/>
                    <a:pt x="55432" y="63432"/>
                  </a:cubicBezTo>
                  <a:cubicBezTo>
                    <a:pt x="55446" y="63432"/>
                    <a:pt x="55460" y="63431"/>
                    <a:pt x="55473" y="63429"/>
                  </a:cubicBezTo>
                  <a:cubicBezTo>
                    <a:pt x="55540" y="63429"/>
                    <a:pt x="55573" y="63396"/>
                    <a:pt x="55573" y="63329"/>
                  </a:cubicBezTo>
                  <a:cubicBezTo>
                    <a:pt x="55540" y="63062"/>
                    <a:pt x="55106" y="62862"/>
                    <a:pt x="54873" y="62729"/>
                  </a:cubicBezTo>
                  <a:cubicBezTo>
                    <a:pt x="54539" y="62495"/>
                    <a:pt x="54172" y="62328"/>
                    <a:pt x="53772" y="62228"/>
                  </a:cubicBezTo>
                  <a:cubicBezTo>
                    <a:pt x="53761" y="62221"/>
                    <a:pt x="53750" y="62217"/>
                    <a:pt x="53738" y="62217"/>
                  </a:cubicBezTo>
                  <a:close/>
                  <a:moveTo>
                    <a:pt x="125136" y="63386"/>
                  </a:moveTo>
                  <a:lnTo>
                    <a:pt x="125136" y="63386"/>
                  </a:lnTo>
                  <a:cubicBezTo>
                    <a:pt x="124934" y="63442"/>
                    <a:pt x="124731" y="63498"/>
                    <a:pt x="124529" y="63553"/>
                  </a:cubicBezTo>
                  <a:lnTo>
                    <a:pt x="124529" y="63553"/>
                  </a:lnTo>
                  <a:cubicBezTo>
                    <a:pt x="124552" y="63533"/>
                    <a:pt x="124574" y="63511"/>
                    <a:pt x="124589" y="63496"/>
                  </a:cubicBezTo>
                  <a:cubicBezTo>
                    <a:pt x="124771" y="63473"/>
                    <a:pt x="124954" y="63436"/>
                    <a:pt x="125136" y="63386"/>
                  </a:cubicBezTo>
                  <a:close/>
                  <a:moveTo>
                    <a:pt x="54002" y="62898"/>
                  </a:moveTo>
                  <a:cubicBezTo>
                    <a:pt x="53882" y="62898"/>
                    <a:pt x="53801" y="63024"/>
                    <a:pt x="53906" y="63129"/>
                  </a:cubicBezTo>
                  <a:cubicBezTo>
                    <a:pt x="54106" y="63329"/>
                    <a:pt x="54406" y="63496"/>
                    <a:pt x="54706" y="63596"/>
                  </a:cubicBezTo>
                  <a:cubicBezTo>
                    <a:pt x="54712" y="63602"/>
                    <a:pt x="54718" y="63605"/>
                    <a:pt x="54724" y="63605"/>
                  </a:cubicBezTo>
                  <a:cubicBezTo>
                    <a:pt x="54751" y="63605"/>
                    <a:pt x="54773" y="63550"/>
                    <a:pt x="54773" y="63496"/>
                  </a:cubicBezTo>
                  <a:cubicBezTo>
                    <a:pt x="54673" y="63229"/>
                    <a:pt x="54339" y="63162"/>
                    <a:pt x="54106" y="62929"/>
                  </a:cubicBezTo>
                  <a:cubicBezTo>
                    <a:pt x="54070" y="62907"/>
                    <a:pt x="54035" y="62898"/>
                    <a:pt x="54002" y="62898"/>
                  </a:cubicBezTo>
                  <a:close/>
                  <a:moveTo>
                    <a:pt x="58943" y="63462"/>
                  </a:moveTo>
                  <a:lnTo>
                    <a:pt x="58909" y="63496"/>
                  </a:lnTo>
                  <a:lnTo>
                    <a:pt x="58909" y="63596"/>
                  </a:lnTo>
                  <a:lnTo>
                    <a:pt x="58943" y="63629"/>
                  </a:lnTo>
                  <a:lnTo>
                    <a:pt x="59009" y="63663"/>
                  </a:lnTo>
                  <a:cubicBezTo>
                    <a:pt x="59019" y="63672"/>
                    <a:pt x="59029" y="63676"/>
                    <a:pt x="59039" y="63676"/>
                  </a:cubicBezTo>
                  <a:cubicBezTo>
                    <a:pt x="59062" y="63676"/>
                    <a:pt x="59086" y="63653"/>
                    <a:pt x="59109" y="63629"/>
                  </a:cubicBezTo>
                  <a:cubicBezTo>
                    <a:pt x="59109" y="63596"/>
                    <a:pt x="59076" y="63496"/>
                    <a:pt x="59043" y="63496"/>
                  </a:cubicBezTo>
                  <a:lnTo>
                    <a:pt x="58943" y="63462"/>
                  </a:lnTo>
                  <a:close/>
                  <a:moveTo>
                    <a:pt x="96903" y="63396"/>
                  </a:moveTo>
                  <a:cubicBezTo>
                    <a:pt x="96403" y="63596"/>
                    <a:pt x="95902" y="63629"/>
                    <a:pt x="95335" y="63629"/>
                  </a:cubicBezTo>
                  <a:cubicBezTo>
                    <a:pt x="95302" y="63629"/>
                    <a:pt x="95302" y="63729"/>
                    <a:pt x="95335" y="63729"/>
                  </a:cubicBezTo>
                  <a:cubicBezTo>
                    <a:pt x="95559" y="63743"/>
                    <a:pt x="95812" y="63775"/>
                    <a:pt x="96058" y="63775"/>
                  </a:cubicBezTo>
                  <a:cubicBezTo>
                    <a:pt x="96398" y="63775"/>
                    <a:pt x="96723" y="63714"/>
                    <a:pt x="96936" y="63462"/>
                  </a:cubicBezTo>
                  <a:cubicBezTo>
                    <a:pt x="96970" y="63429"/>
                    <a:pt x="96936" y="63396"/>
                    <a:pt x="96903" y="63396"/>
                  </a:cubicBezTo>
                  <a:close/>
                  <a:moveTo>
                    <a:pt x="142269" y="60293"/>
                  </a:moveTo>
                  <a:cubicBezTo>
                    <a:pt x="141635" y="61461"/>
                    <a:pt x="141602" y="62595"/>
                    <a:pt x="141802" y="63896"/>
                  </a:cubicBezTo>
                  <a:cubicBezTo>
                    <a:pt x="141802" y="63929"/>
                    <a:pt x="141835" y="63946"/>
                    <a:pt x="141868" y="63946"/>
                  </a:cubicBezTo>
                  <a:cubicBezTo>
                    <a:pt x="141902" y="63946"/>
                    <a:pt x="141935" y="63929"/>
                    <a:pt x="141935" y="63896"/>
                  </a:cubicBezTo>
                  <a:cubicBezTo>
                    <a:pt x="141935" y="62729"/>
                    <a:pt x="141802" y="61428"/>
                    <a:pt x="142302" y="60327"/>
                  </a:cubicBezTo>
                  <a:lnTo>
                    <a:pt x="142269" y="60293"/>
                  </a:lnTo>
                  <a:close/>
                  <a:moveTo>
                    <a:pt x="92723" y="63438"/>
                  </a:moveTo>
                  <a:cubicBezTo>
                    <a:pt x="92617" y="63438"/>
                    <a:pt x="92595" y="63607"/>
                    <a:pt x="92733" y="63663"/>
                  </a:cubicBezTo>
                  <a:cubicBezTo>
                    <a:pt x="92967" y="63796"/>
                    <a:pt x="93234" y="63863"/>
                    <a:pt x="93534" y="63929"/>
                  </a:cubicBezTo>
                  <a:cubicBezTo>
                    <a:pt x="93671" y="63952"/>
                    <a:pt x="93823" y="64006"/>
                    <a:pt x="93980" y="64006"/>
                  </a:cubicBezTo>
                  <a:cubicBezTo>
                    <a:pt x="94053" y="64006"/>
                    <a:pt x="94127" y="63994"/>
                    <a:pt x="94201" y="63963"/>
                  </a:cubicBezTo>
                  <a:cubicBezTo>
                    <a:pt x="94234" y="63963"/>
                    <a:pt x="94268" y="63929"/>
                    <a:pt x="94234" y="63863"/>
                  </a:cubicBezTo>
                  <a:cubicBezTo>
                    <a:pt x="94101" y="63763"/>
                    <a:pt x="93867" y="63763"/>
                    <a:pt x="93634" y="63696"/>
                  </a:cubicBezTo>
                  <a:cubicBezTo>
                    <a:pt x="93367" y="63663"/>
                    <a:pt x="93067" y="63596"/>
                    <a:pt x="92800" y="63462"/>
                  </a:cubicBezTo>
                  <a:cubicBezTo>
                    <a:pt x="92771" y="63445"/>
                    <a:pt x="92746" y="63438"/>
                    <a:pt x="92723" y="63438"/>
                  </a:cubicBezTo>
                  <a:close/>
                  <a:moveTo>
                    <a:pt x="110613" y="62983"/>
                  </a:moveTo>
                  <a:cubicBezTo>
                    <a:pt x="110600" y="62983"/>
                    <a:pt x="110588" y="62987"/>
                    <a:pt x="110579" y="62995"/>
                  </a:cubicBezTo>
                  <a:cubicBezTo>
                    <a:pt x="109883" y="63588"/>
                    <a:pt x="108913" y="63789"/>
                    <a:pt x="107922" y="63789"/>
                  </a:cubicBezTo>
                  <a:cubicBezTo>
                    <a:pt x="107016" y="63789"/>
                    <a:pt x="106091" y="63620"/>
                    <a:pt x="105342" y="63429"/>
                  </a:cubicBezTo>
                  <a:cubicBezTo>
                    <a:pt x="105333" y="63427"/>
                    <a:pt x="105325" y="63426"/>
                    <a:pt x="105317" y="63426"/>
                  </a:cubicBezTo>
                  <a:cubicBezTo>
                    <a:pt x="105201" y="63426"/>
                    <a:pt x="105151" y="63631"/>
                    <a:pt x="105276" y="63663"/>
                  </a:cubicBezTo>
                  <a:cubicBezTo>
                    <a:pt x="105997" y="63876"/>
                    <a:pt x="107064" y="64105"/>
                    <a:pt x="108082" y="64105"/>
                  </a:cubicBezTo>
                  <a:cubicBezTo>
                    <a:pt x="109136" y="64105"/>
                    <a:pt x="110137" y="63859"/>
                    <a:pt x="110646" y="63095"/>
                  </a:cubicBezTo>
                  <a:cubicBezTo>
                    <a:pt x="110696" y="63020"/>
                    <a:pt x="110652" y="62983"/>
                    <a:pt x="110613" y="62983"/>
                  </a:cubicBezTo>
                  <a:close/>
                  <a:moveTo>
                    <a:pt x="121692" y="63587"/>
                  </a:moveTo>
                  <a:cubicBezTo>
                    <a:pt x="121679" y="63587"/>
                    <a:pt x="121667" y="63589"/>
                    <a:pt x="121654" y="63596"/>
                  </a:cubicBezTo>
                  <a:lnTo>
                    <a:pt x="121420" y="63829"/>
                  </a:lnTo>
                  <a:cubicBezTo>
                    <a:pt x="121320" y="63896"/>
                    <a:pt x="121287" y="63996"/>
                    <a:pt x="121387" y="64096"/>
                  </a:cubicBezTo>
                  <a:cubicBezTo>
                    <a:pt x="121400" y="64122"/>
                    <a:pt x="121432" y="64133"/>
                    <a:pt x="121469" y="64133"/>
                  </a:cubicBezTo>
                  <a:cubicBezTo>
                    <a:pt x="121528" y="64133"/>
                    <a:pt x="121600" y="64104"/>
                    <a:pt x="121621" y="64063"/>
                  </a:cubicBezTo>
                  <a:cubicBezTo>
                    <a:pt x="121721" y="63929"/>
                    <a:pt x="121754" y="63796"/>
                    <a:pt x="121787" y="63663"/>
                  </a:cubicBezTo>
                  <a:cubicBezTo>
                    <a:pt x="121787" y="63636"/>
                    <a:pt x="121744" y="63587"/>
                    <a:pt x="121692" y="63587"/>
                  </a:cubicBezTo>
                  <a:close/>
                  <a:moveTo>
                    <a:pt x="123220" y="63375"/>
                  </a:moveTo>
                  <a:cubicBezTo>
                    <a:pt x="122754" y="63375"/>
                    <a:pt x="122129" y="63851"/>
                    <a:pt x="121887" y="63996"/>
                  </a:cubicBezTo>
                  <a:cubicBezTo>
                    <a:pt x="121801" y="64082"/>
                    <a:pt x="121864" y="64243"/>
                    <a:pt x="121947" y="64243"/>
                  </a:cubicBezTo>
                  <a:cubicBezTo>
                    <a:pt x="121960" y="64243"/>
                    <a:pt x="121974" y="64239"/>
                    <a:pt x="121988" y="64230"/>
                  </a:cubicBezTo>
                  <a:cubicBezTo>
                    <a:pt x="122254" y="64096"/>
                    <a:pt x="122555" y="63896"/>
                    <a:pt x="122821" y="63796"/>
                  </a:cubicBezTo>
                  <a:cubicBezTo>
                    <a:pt x="122900" y="63766"/>
                    <a:pt x="122979" y="63757"/>
                    <a:pt x="123058" y="63757"/>
                  </a:cubicBezTo>
                  <a:cubicBezTo>
                    <a:pt x="123188" y="63757"/>
                    <a:pt x="123317" y="63782"/>
                    <a:pt x="123447" y="63782"/>
                  </a:cubicBezTo>
                  <a:cubicBezTo>
                    <a:pt x="123506" y="63782"/>
                    <a:pt x="123564" y="63777"/>
                    <a:pt x="123622" y="63763"/>
                  </a:cubicBezTo>
                  <a:cubicBezTo>
                    <a:pt x="123655" y="63763"/>
                    <a:pt x="123722" y="63663"/>
                    <a:pt x="123655" y="63629"/>
                  </a:cubicBezTo>
                  <a:cubicBezTo>
                    <a:pt x="123554" y="63445"/>
                    <a:pt x="123399" y="63375"/>
                    <a:pt x="123220" y="63375"/>
                  </a:cubicBezTo>
                  <a:close/>
                  <a:moveTo>
                    <a:pt x="82103" y="62958"/>
                  </a:moveTo>
                  <a:cubicBezTo>
                    <a:pt x="82017" y="62958"/>
                    <a:pt x="81969" y="63131"/>
                    <a:pt x="82092" y="63162"/>
                  </a:cubicBezTo>
                  <a:cubicBezTo>
                    <a:pt x="83460" y="63729"/>
                    <a:pt x="85061" y="63329"/>
                    <a:pt x="86462" y="63629"/>
                  </a:cubicBezTo>
                  <a:cubicBezTo>
                    <a:pt x="87593" y="63855"/>
                    <a:pt x="88701" y="64274"/>
                    <a:pt x="89845" y="64274"/>
                  </a:cubicBezTo>
                  <a:cubicBezTo>
                    <a:pt x="90050" y="64274"/>
                    <a:pt x="90257" y="64260"/>
                    <a:pt x="90465" y="64230"/>
                  </a:cubicBezTo>
                  <a:cubicBezTo>
                    <a:pt x="90632" y="64163"/>
                    <a:pt x="90632" y="63929"/>
                    <a:pt x="90465" y="63829"/>
                  </a:cubicBezTo>
                  <a:cubicBezTo>
                    <a:pt x="89097" y="63562"/>
                    <a:pt x="87696" y="63229"/>
                    <a:pt x="86295" y="63062"/>
                  </a:cubicBezTo>
                  <a:cubicBezTo>
                    <a:pt x="85987" y="63025"/>
                    <a:pt x="85681" y="63013"/>
                    <a:pt x="85376" y="63013"/>
                  </a:cubicBezTo>
                  <a:cubicBezTo>
                    <a:pt x="84723" y="63013"/>
                    <a:pt x="84075" y="63070"/>
                    <a:pt x="83424" y="63070"/>
                  </a:cubicBezTo>
                  <a:cubicBezTo>
                    <a:pt x="82993" y="63070"/>
                    <a:pt x="82561" y="63045"/>
                    <a:pt x="82126" y="62962"/>
                  </a:cubicBezTo>
                  <a:cubicBezTo>
                    <a:pt x="82118" y="62959"/>
                    <a:pt x="82111" y="62958"/>
                    <a:pt x="82103" y="62958"/>
                  </a:cubicBezTo>
                  <a:close/>
                  <a:moveTo>
                    <a:pt x="52868" y="60504"/>
                  </a:moveTo>
                  <a:cubicBezTo>
                    <a:pt x="52355" y="60504"/>
                    <a:pt x="51896" y="60625"/>
                    <a:pt x="51437" y="61061"/>
                  </a:cubicBezTo>
                  <a:cubicBezTo>
                    <a:pt x="51170" y="61294"/>
                    <a:pt x="50770" y="61928"/>
                    <a:pt x="51070" y="62262"/>
                  </a:cubicBezTo>
                  <a:cubicBezTo>
                    <a:pt x="50777" y="62312"/>
                    <a:pt x="50480" y="62333"/>
                    <a:pt x="50182" y="62333"/>
                  </a:cubicBezTo>
                  <a:cubicBezTo>
                    <a:pt x="49015" y="62333"/>
                    <a:pt x="47817" y="62024"/>
                    <a:pt x="46636" y="62024"/>
                  </a:cubicBezTo>
                  <a:cubicBezTo>
                    <a:pt x="46334" y="62024"/>
                    <a:pt x="46032" y="62044"/>
                    <a:pt x="45733" y="62095"/>
                  </a:cubicBezTo>
                  <a:cubicBezTo>
                    <a:pt x="45033" y="62228"/>
                    <a:pt x="43532" y="62562"/>
                    <a:pt x="43365" y="63396"/>
                  </a:cubicBezTo>
                  <a:cubicBezTo>
                    <a:pt x="43365" y="63396"/>
                    <a:pt x="43331" y="63396"/>
                    <a:pt x="43265" y="63429"/>
                  </a:cubicBezTo>
                  <a:cubicBezTo>
                    <a:pt x="43184" y="63490"/>
                    <a:pt x="43084" y="63514"/>
                    <a:pt x="42976" y="63514"/>
                  </a:cubicBezTo>
                  <a:cubicBezTo>
                    <a:pt x="42729" y="63514"/>
                    <a:pt x="42440" y="63388"/>
                    <a:pt x="42231" y="63296"/>
                  </a:cubicBezTo>
                  <a:cubicBezTo>
                    <a:pt x="41864" y="63129"/>
                    <a:pt x="41430" y="62962"/>
                    <a:pt x="41230" y="62628"/>
                  </a:cubicBezTo>
                  <a:cubicBezTo>
                    <a:pt x="41221" y="62610"/>
                    <a:pt x="41203" y="62602"/>
                    <a:pt x="41184" y="62602"/>
                  </a:cubicBezTo>
                  <a:cubicBezTo>
                    <a:pt x="41135" y="62602"/>
                    <a:pt x="41072" y="62656"/>
                    <a:pt x="41096" y="62729"/>
                  </a:cubicBezTo>
                  <a:cubicBezTo>
                    <a:pt x="41369" y="63165"/>
                    <a:pt x="42243" y="63801"/>
                    <a:pt x="42935" y="63801"/>
                  </a:cubicBezTo>
                  <a:cubicBezTo>
                    <a:pt x="43091" y="63801"/>
                    <a:pt x="43237" y="63769"/>
                    <a:pt x="43365" y="63696"/>
                  </a:cubicBezTo>
                  <a:cubicBezTo>
                    <a:pt x="43365" y="63763"/>
                    <a:pt x="43365" y="63829"/>
                    <a:pt x="43398" y="63863"/>
                  </a:cubicBezTo>
                  <a:lnTo>
                    <a:pt x="43398" y="63929"/>
                  </a:lnTo>
                  <a:cubicBezTo>
                    <a:pt x="43365" y="63863"/>
                    <a:pt x="43331" y="63863"/>
                    <a:pt x="43265" y="63863"/>
                  </a:cubicBezTo>
                  <a:cubicBezTo>
                    <a:pt x="42971" y="63936"/>
                    <a:pt x="42730" y="64046"/>
                    <a:pt x="42465" y="64046"/>
                  </a:cubicBezTo>
                  <a:cubicBezTo>
                    <a:pt x="42369" y="64046"/>
                    <a:pt x="42270" y="64032"/>
                    <a:pt x="42164" y="63996"/>
                  </a:cubicBezTo>
                  <a:cubicBezTo>
                    <a:pt x="41830" y="63929"/>
                    <a:pt x="41497" y="63696"/>
                    <a:pt x="41197" y="63529"/>
                  </a:cubicBezTo>
                  <a:cubicBezTo>
                    <a:pt x="41180" y="63518"/>
                    <a:pt x="41164" y="63514"/>
                    <a:pt x="41149" y="63514"/>
                  </a:cubicBezTo>
                  <a:cubicBezTo>
                    <a:pt x="41069" y="63514"/>
                    <a:pt x="41013" y="63640"/>
                    <a:pt x="41096" y="63696"/>
                  </a:cubicBezTo>
                  <a:cubicBezTo>
                    <a:pt x="41480" y="63967"/>
                    <a:pt x="42138" y="64329"/>
                    <a:pt x="42699" y="64329"/>
                  </a:cubicBezTo>
                  <a:cubicBezTo>
                    <a:pt x="42968" y="64329"/>
                    <a:pt x="43214" y="64246"/>
                    <a:pt x="43398" y="64029"/>
                  </a:cubicBezTo>
                  <a:cubicBezTo>
                    <a:pt x="43398" y="63996"/>
                    <a:pt x="43431" y="63963"/>
                    <a:pt x="43398" y="63929"/>
                  </a:cubicBezTo>
                  <a:lnTo>
                    <a:pt x="43398" y="63929"/>
                  </a:lnTo>
                  <a:cubicBezTo>
                    <a:pt x="43412" y="63934"/>
                    <a:pt x="43426" y="63936"/>
                    <a:pt x="43441" y="63936"/>
                  </a:cubicBezTo>
                  <a:cubicBezTo>
                    <a:pt x="43539" y="63936"/>
                    <a:pt x="43656" y="63849"/>
                    <a:pt x="43598" y="63763"/>
                  </a:cubicBezTo>
                  <a:cubicBezTo>
                    <a:pt x="43253" y="62600"/>
                    <a:pt x="45779" y="62325"/>
                    <a:pt x="46714" y="62325"/>
                  </a:cubicBezTo>
                  <a:cubicBezTo>
                    <a:pt x="46771" y="62325"/>
                    <a:pt x="46823" y="62326"/>
                    <a:pt x="46867" y="62328"/>
                  </a:cubicBezTo>
                  <a:cubicBezTo>
                    <a:pt x="47868" y="62395"/>
                    <a:pt x="48802" y="62495"/>
                    <a:pt x="49803" y="62595"/>
                  </a:cubicBezTo>
                  <a:cubicBezTo>
                    <a:pt x="49944" y="62603"/>
                    <a:pt x="50092" y="62612"/>
                    <a:pt x="50240" y="62612"/>
                  </a:cubicBezTo>
                  <a:cubicBezTo>
                    <a:pt x="50682" y="62612"/>
                    <a:pt x="51120" y="62537"/>
                    <a:pt x="51370" y="62161"/>
                  </a:cubicBezTo>
                  <a:cubicBezTo>
                    <a:pt x="51370" y="62128"/>
                    <a:pt x="51304" y="62095"/>
                    <a:pt x="51270" y="62095"/>
                  </a:cubicBezTo>
                  <a:lnTo>
                    <a:pt x="51204" y="62095"/>
                  </a:lnTo>
                  <a:cubicBezTo>
                    <a:pt x="50937" y="61594"/>
                    <a:pt x="51370" y="61161"/>
                    <a:pt x="51737" y="60894"/>
                  </a:cubicBezTo>
                  <a:cubicBezTo>
                    <a:pt x="52041" y="60628"/>
                    <a:pt x="52366" y="60557"/>
                    <a:pt x="52724" y="60557"/>
                  </a:cubicBezTo>
                  <a:cubicBezTo>
                    <a:pt x="52997" y="60557"/>
                    <a:pt x="53289" y="60598"/>
                    <a:pt x="53605" y="60627"/>
                  </a:cubicBezTo>
                  <a:cubicBezTo>
                    <a:pt x="53672" y="60627"/>
                    <a:pt x="53672" y="60560"/>
                    <a:pt x="53605" y="60560"/>
                  </a:cubicBezTo>
                  <a:cubicBezTo>
                    <a:pt x="53345" y="60529"/>
                    <a:pt x="53101" y="60504"/>
                    <a:pt x="52868" y="60504"/>
                  </a:cubicBezTo>
                  <a:close/>
                  <a:moveTo>
                    <a:pt x="44337" y="64387"/>
                  </a:moveTo>
                  <a:cubicBezTo>
                    <a:pt x="44335" y="64390"/>
                    <a:pt x="44334" y="64393"/>
                    <a:pt x="44332" y="64396"/>
                  </a:cubicBezTo>
                  <a:cubicBezTo>
                    <a:pt x="44327" y="64396"/>
                    <a:pt x="44322" y="64396"/>
                    <a:pt x="44317" y="64396"/>
                  </a:cubicBezTo>
                  <a:lnTo>
                    <a:pt x="44317" y="64396"/>
                  </a:lnTo>
                  <a:cubicBezTo>
                    <a:pt x="44324" y="64393"/>
                    <a:pt x="44331" y="64390"/>
                    <a:pt x="44337" y="64387"/>
                  </a:cubicBezTo>
                  <a:close/>
                  <a:moveTo>
                    <a:pt x="115747" y="63495"/>
                  </a:moveTo>
                  <a:cubicBezTo>
                    <a:pt x="115175" y="63495"/>
                    <a:pt x="114487" y="63910"/>
                    <a:pt x="114049" y="64130"/>
                  </a:cubicBezTo>
                  <a:cubicBezTo>
                    <a:pt x="113851" y="64214"/>
                    <a:pt x="113940" y="64418"/>
                    <a:pt x="114093" y="64418"/>
                  </a:cubicBezTo>
                  <a:cubicBezTo>
                    <a:pt x="114121" y="64418"/>
                    <a:pt x="114151" y="64412"/>
                    <a:pt x="114182" y="64396"/>
                  </a:cubicBezTo>
                  <a:cubicBezTo>
                    <a:pt x="114516" y="64196"/>
                    <a:pt x="114882" y="64063"/>
                    <a:pt x="115249" y="63929"/>
                  </a:cubicBezTo>
                  <a:cubicBezTo>
                    <a:pt x="115583" y="63829"/>
                    <a:pt x="115917" y="63829"/>
                    <a:pt x="116283" y="63829"/>
                  </a:cubicBezTo>
                  <a:cubicBezTo>
                    <a:pt x="116317" y="63829"/>
                    <a:pt x="116384" y="63763"/>
                    <a:pt x="116317" y="63696"/>
                  </a:cubicBezTo>
                  <a:cubicBezTo>
                    <a:pt x="116155" y="63552"/>
                    <a:pt x="115959" y="63495"/>
                    <a:pt x="115747" y="63495"/>
                  </a:cubicBezTo>
                  <a:close/>
                  <a:moveTo>
                    <a:pt x="44265" y="64420"/>
                  </a:moveTo>
                  <a:cubicBezTo>
                    <a:pt x="44265" y="64423"/>
                    <a:pt x="44265" y="64426"/>
                    <a:pt x="44265" y="64430"/>
                  </a:cubicBezTo>
                  <a:cubicBezTo>
                    <a:pt x="44258" y="64430"/>
                    <a:pt x="44251" y="64430"/>
                    <a:pt x="44243" y="64430"/>
                  </a:cubicBezTo>
                  <a:lnTo>
                    <a:pt x="44243" y="64430"/>
                  </a:lnTo>
                  <a:cubicBezTo>
                    <a:pt x="44251" y="64427"/>
                    <a:pt x="44258" y="64423"/>
                    <a:pt x="44265" y="64420"/>
                  </a:cubicBezTo>
                  <a:close/>
                  <a:moveTo>
                    <a:pt x="94515" y="63978"/>
                  </a:moveTo>
                  <a:cubicBezTo>
                    <a:pt x="94447" y="63978"/>
                    <a:pt x="94414" y="64076"/>
                    <a:pt x="94468" y="64130"/>
                  </a:cubicBezTo>
                  <a:cubicBezTo>
                    <a:pt x="94869" y="64389"/>
                    <a:pt x="95404" y="64549"/>
                    <a:pt x="95896" y="64549"/>
                  </a:cubicBezTo>
                  <a:cubicBezTo>
                    <a:pt x="96099" y="64549"/>
                    <a:pt x="96294" y="64522"/>
                    <a:pt x="96469" y="64463"/>
                  </a:cubicBezTo>
                  <a:cubicBezTo>
                    <a:pt x="96520" y="64438"/>
                    <a:pt x="96532" y="64374"/>
                    <a:pt x="96491" y="64374"/>
                  </a:cubicBezTo>
                  <a:cubicBezTo>
                    <a:pt x="96478" y="64374"/>
                    <a:pt x="96460" y="64380"/>
                    <a:pt x="96436" y="64396"/>
                  </a:cubicBezTo>
                  <a:cubicBezTo>
                    <a:pt x="96276" y="64336"/>
                    <a:pt x="96116" y="64324"/>
                    <a:pt x="95948" y="64324"/>
                  </a:cubicBezTo>
                  <a:cubicBezTo>
                    <a:pt x="95837" y="64324"/>
                    <a:pt x="95722" y="64330"/>
                    <a:pt x="95602" y="64330"/>
                  </a:cubicBezTo>
                  <a:cubicBezTo>
                    <a:pt x="95235" y="64296"/>
                    <a:pt x="94902" y="64196"/>
                    <a:pt x="94568" y="63996"/>
                  </a:cubicBezTo>
                  <a:cubicBezTo>
                    <a:pt x="94549" y="63983"/>
                    <a:pt x="94531" y="63978"/>
                    <a:pt x="94515" y="63978"/>
                  </a:cubicBezTo>
                  <a:close/>
                  <a:moveTo>
                    <a:pt x="47594" y="64404"/>
                  </a:moveTo>
                  <a:cubicBezTo>
                    <a:pt x="47979" y="64404"/>
                    <a:pt x="48379" y="64463"/>
                    <a:pt x="48735" y="64463"/>
                  </a:cubicBezTo>
                  <a:cubicBezTo>
                    <a:pt x="48835" y="64463"/>
                    <a:pt x="48902" y="64463"/>
                    <a:pt x="49035" y="64496"/>
                  </a:cubicBezTo>
                  <a:cubicBezTo>
                    <a:pt x="48869" y="64496"/>
                    <a:pt x="48702" y="64563"/>
                    <a:pt x="48535" y="64563"/>
                  </a:cubicBezTo>
                  <a:cubicBezTo>
                    <a:pt x="48535" y="64496"/>
                    <a:pt x="48502" y="64463"/>
                    <a:pt x="48402" y="64463"/>
                  </a:cubicBezTo>
                  <a:cubicBezTo>
                    <a:pt x="48168" y="64513"/>
                    <a:pt x="47943" y="64538"/>
                    <a:pt x="47718" y="64538"/>
                  </a:cubicBezTo>
                  <a:cubicBezTo>
                    <a:pt x="47493" y="64538"/>
                    <a:pt x="47268" y="64513"/>
                    <a:pt x="47034" y="64463"/>
                  </a:cubicBezTo>
                  <a:cubicBezTo>
                    <a:pt x="47212" y="64419"/>
                    <a:pt x="47401" y="64404"/>
                    <a:pt x="47594" y="64404"/>
                  </a:cubicBezTo>
                  <a:close/>
                  <a:moveTo>
                    <a:pt x="34247" y="64269"/>
                  </a:moveTo>
                  <a:cubicBezTo>
                    <a:pt x="34170" y="64269"/>
                    <a:pt x="34086" y="64324"/>
                    <a:pt x="34158" y="64396"/>
                  </a:cubicBezTo>
                  <a:cubicBezTo>
                    <a:pt x="34251" y="64544"/>
                    <a:pt x="34425" y="64641"/>
                    <a:pt x="34591" y="64641"/>
                  </a:cubicBezTo>
                  <a:cubicBezTo>
                    <a:pt x="34724" y="64641"/>
                    <a:pt x="34851" y="64578"/>
                    <a:pt x="34925" y="64430"/>
                  </a:cubicBezTo>
                  <a:cubicBezTo>
                    <a:pt x="34983" y="64401"/>
                    <a:pt x="34941" y="64323"/>
                    <a:pt x="34886" y="64323"/>
                  </a:cubicBezTo>
                  <a:cubicBezTo>
                    <a:pt x="34877" y="64323"/>
                    <a:pt x="34868" y="64325"/>
                    <a:pt x="34859" y="64330"/>
                  </a:cubicBezTo>
                  <a:cubicBezTo>
                    <a:pt x="34751" y="64402"/>
                    <a:pt x="34633" y="64464"/>
                    <a:pt x="34531" y="64464"/>
                  </a:cubicBezTo>
                  <a:cubicBezTo>
                    <a:pt x="34445" y="64464"/>
                    <a:pt x="34371" y="64419"/>
                    <a:pt x="34325" y="64296"/>
                  </a:cubicBezTo>
                  <a:cubicBezTo>
                    <a:pt x="34306" y="64278"/>
                    <a:pt x="34277" y="64269"/>
                    <a:pt x="34247" y="64269"/>
                  </a:cubicBezTo>
                  <a:close/>
                  <a:moveTo>
                    <a:pt x="57819" y="63596"/>
                  </a:moveTo>
                  <a:cubicBezTo>
                    <a:pt x="57687" y="63596"/>
                    <a:pt x="57581" y="63802"/>
                    <a:pt x="57708" y="63929"/>
                  </a:cubicBezTo>
                  <a:cubicBezTo>
                    <a:pt x="57842" y="64096"/>
                    <a:pt x="57975" y="64230"/>
                    <a:pt x="58109" y="64396"/>
                  </a:cubicBezTo>
                  <a:cubicBezTo>
                    <a:pt x="58242" y="64496"/>
                    <a:pt x="58409" y="64663"/>
                    <a:pt x="58576" y="64730"/>
                  </a:cubicBezTo>
                  <a:cubicBezTo>
                    <a:pt x="58709" y="64730"/>
                    <a:pt x="58809" y="64630"/>
                    <a:pt x="58776" y="64496"/>
                  </a:cubicBezTo>
                  <a:cubicBezTo>
                    <a:pt x="58742" y="64330"/>
                    <a:pt x="58576" y="64230"/>
                    <a:pt x="58409" y="64096"/>
                  </a:cubicBezTo>
                  <a:cubicBezTo>
                    <a:pt x="58242" y="63963"/>
                    <a:pt x="58109" y="63796"/>
                    <a:pt x="57942" y="63663"/>
                  </a:cubicBezTo>
                  <a:cubicBezTo>
                    <a:pt x="57903" y="63616"/>
                    <a:pt x="57860" y="63596"/>
                    <a:pt x="57819" y="63596"/>
                  </a:cubicBezTo>
                  <a:close/>
                  <a:moveTo>
                    <a:pt x="91186" y="63717"/>
                  </a:moveTo>
                  <a:cubicBezTo>
                    <a:pt x="91085" y="63717"/>
                    <a:pt x="91045" y="63900"/>
                    <a:pt x="91132" y="63929"/>
                  </a:cubicBezTo>
                  <a:cubicBezTo>
                    <a:pt x="91566" y="64096"/>
                    <a:pt x="91966" y="64330"/>
                    <a:pt x="92400" y="64496"/>
                  </a:cubicBezTo>
                  <a:cubicBezTo>
                    <a:pt x="92681" y="64609"/>
                    <a:pt x="92986" y="64745"/>
                    <a:pt x="93295" y="64745"/>
                  </a:cubicBezTo>
                  <a:cubicBezTo>
                    <a:pt x="93352" y="64745"/>
                    <a:pt x="93410" y="64740"/>
                    <a:pt x="93467" y="64730"/>
                  </a:cubicBezTo>
                  <a:cubicBezTo>
                    <a:pt x="93534" y="64730"/>
                    <a:pt x="93534" y="64630"/>
                    <a:pt x="93467" y="64597"/>
                  </a:cubicBezTo>
                  <a:cubicBezTo>
                    <a:pt x="93134" y="64396"/>
                    <a:pt x="92733" y="64330"/>
                    <a:pt x="92433" y="64230"/>
                  </a:cubicBezTo>
                  <a:cubicBezTo>
                    <a:pt x="92033" y="64096"/>
                    <a:pt x="91633" y="63896"/>
                    <a:pt x="91232" y="63729"/>
                  </a:cubicBezTo>
                  <a:cubicBezTo>
                    <a:pt x="91216" y="63721"/>
                    <a:pt x="91200" y="63717"/>
                    <a:pt x="91186" y="63717"/>
                  </a:cubicBezTo>
                  <a:close/>
                  <a:moveTo>
                    <a:pt x="113267" y="63620"/>
                  </a:moveTo>
                  <a:cubicBezTo>
                    <a:pt x="113261" y="63620"/>
                    <a:pt x="113254" y="63623"/>
                    <a:pt x="113248" y="63629"/>
                  </a:cubicBezTo>
                  <a:cubicBezTo>
                    <a:pt x="112100" y="64367"/>
                    <a:pt x="110645" y="64573"/>
                    <a:pt x="109113" y="64573"/>
                  </a:cubicBezTo>
                  <a:cubicBezTo>
                    <a:pt x="107173" y="64573"/>
                    <a:pt x="105110" y="64242"/>
                    <a:pt x="103396" y="64242"/>
                  </a:cubicBezTo>
                  <a:cubicBezTo>
                    <a:pt x="103159" y="64242"/>
                    <a:pt x="102929" y="64249"/>
                    <a:pt x="102707" y="64263"/>
                  </a:cubicBezTo>
                  <a:cubicBezTo>
                    <a:pt x="102640" y="64263"/>
                    <a:pt x="102640" y="64296"/>
                    <a:pt x="102707" y="64296"/>
                  </a:cubicBezTo>
                  <a:cubicBezTo>
                    <a:pt x="104975" y="64530"/>
                    <a:pt x="107310" y="64630"/>
                    <a:pt x="109612" y="64763"/>
                  </a:cubicBezTo>
                  <a:cubicBezTo>
                    <a:pt x="109892" y="64776"/>
                    <a:pt x="110164" y="64787"/>
                    <a:pt x="110429" y="64787"/>
                  </a:cubicBezTo>
                  <a:cubicBezTo>
                    <a:pt x="111519" y="64787"/>
                    <a:pt x="112476" y="64609"/>
                    <a:pt x="113281" y="63696"/>
                  </a:cubicBezTo>
                  <a:cubicBezTo>
                    <a:pt x="113308" y="63669"/>
                    <a:pt x="113292" y="63620"/>
                    <a:pt x="113267" y="63620"/>
                  </a:cubicBezTo>
                  <a:close/>
                  <a:moveTo>
                    <a:pt x="43365" y="64396"/>
                  </a:moveTo>
                  <a:cubicBezTo>
                    <a:pt x="43065" y="64396"/>
                    <a:pt x="42831" y="64530"/>
                    <a:pt x="42531" y="64597"/>
                  </a:cubicBezTo>
                  <a:cubicBezTo>
                    <a:pt x="42452" y="64604"/>
                    <a:pt x="42370" y="64609"/>
                    <a:pt x="42285" y="64609"/>
                  </a:cubicBezTo>
                  <a:cubicBezTo>
                    <a:pt x="42012" y="64609"/>
                    <a:pt x="41718" y="64565"/>
                    <a:pt x="41463" y="64463"/>
                  </a:cubicBezTo>
                  <a:cubicBezTo>
                    <a:pt x="41456" y="64461"/>
                    <a:pt x="41448" y="64459"/>
                    <a:pt x="41442" y="64459"/>
                  </a:cubicBezTo>
                  <a:cubicBezTo>
                    <a:pt x="41359" y="64459"/>
                    <a:pt x="41338" y="64632"/>
                    <a:pt x="41430" y="64663"/>
                  </a:cubicBezTo>
                  <a:cubicBezTo>
                    <a:pt x="41724" y="64784"/>
                    <a:pt x="42180" y="64906"/>
                    <a:pt x="42597" y="64906"/>
                  </a:cubicBezTo>
                  <a:cubicBezTo>
                    <a:pt x="42984" y="64906"/>
                    <a:pt x="43338" y="64801"/>
                    <a:pt x="43498" y="64496"/>
                  </a:cubicBezTo>
                  <a:cubicBezTo>
                    <a:pt x="43532" y="64463"/>
                    <a:pt x="43498" y="64396"/>
                    <a:pt x="43365" y="64396"/>
                  </a:cubicBezTo>
                  <a:close/>
                  <a:moveTo>
                    <a:pt x="149074" y="64430"/>
                  </a:moveTo>
                  <a:cubicBezTo>
                    <a:pt x="148773" y="64630"/>
                    <a:pt x="148506" y="64797"/>
                    <a:pt x="148306" y="65097"/>
                  </a:cubicBezTo>
                  <a:cubicBezTo>
                    <a:pt x="148573" y="64897"/>
                    <a:pt x="148807" y="64663"/>
                    <a:pt x="149107" y="64463"/>
                  </a:cubicBezTo>
                  <a:lnTo>
                    <a:pt x="149074" y="64430"/>
                  </a:lnTo>
                  <a:close/>
                  <a:moveTo>
                    <a:pt x="100272" y="64663"/>
                  </a:moveTo>
                  <a:cubicBezTo>
                    <a:pt x="99371" y="64897"/>
                    <a:pt x="98437" y="64763"/>
                    <a:pt x="97537" y="65064"/>
                  </a:cubicBezTo>
                  <a:cubicBezTo>
                    <a:pt x="97456" y="65091"/>
                    <a:pt x="97462" y="65139"/>
                    <a:pt x="97503" y="65139"/>
                  </a:cubicBezTo>
                  <a:cubicBezTo>
                    <a:pt x="97512" y="65139"/>
                    <a:pt x="97524" y="65137"/>
                    <a:pt x="97537" y="65130"/>
                  </a:cubicBezTo>
                  <a:cubicBezTo>
                    <a:pt x="98471" y="64930"/>
                    <a:pt x="99438" y="65164"/>
                    <a:pt x="100305" y="64763"/>
                  </a:cubicBezTo>
                  <a:cubicBezTo>
                    <a:pt x="100372" y="64763"/>
                    <a:pt x="100305" y="64663"/>
                    <a:pt x="100272" y="64663"/>
                  </a:cubicBezTo>
                  <a:close/>
                  <a:moveTo>
                    <a:pt x="94034" y="64792"/>
                  </a:moveTo>
                  <a:cubicBezTo>
                    <a:pt x="93930" y="64792"/>
                    <a:pt x="93913" y="64933"/>
                    <a:pt x="94034" y="64963"/>
                  </a:cubicBezTo>
                  <a:cubicBezTo>
                    <a:pt x="94460" y="65070"/>
                    <a:pt x="94968" y="65149"/>
                    <a:pt x="95453" y="65149"/>
                  </a:cubicBezTo>
                  <a:cubicBezTo>
                    <a:pt x="95727" y="65149"/>
                    <a:pt x="95995" y="65124"/>
                    <a:pt x="96236" y="65064"/>
                  </a:cubicBezTo>
                  <a:cubicBezTo>
                    <a:pt x="96269" y="65064"/>
                    <a:pt x="96269" y="64963"/>
                    <a:pt x="96236" y="64963"/>
                  </a:cubicBezTo>
                  <a:cubicBezTo>
                    <a:pt x="96069" y="64930"/>
                    <a:pt x="95911" y="64922"/>
                    <a:pt x="95752" y="64922"/>
                  </a:cubicBezTo>
                  <a:cubicBezTo>
                    <a:pt x="95594" y="64922"/>
                    <a:pt x="95435" y="64930"/>
                    <a:pt x="95268" y="64930"/>
                  </a:cubicBezTo>
                  <a:cubicBezTo>
                    <a:pt x="94868" y="64930"/>
                    <a:pt x="94435" y="64930"/>
                    <a:pt x="94068" y="64797"/>
                  </a:cubicBezTo>
                  <a:cubicBezTo>
                    <a:pt x="94056" y="64794"/>
                    <a:pt x="94044" y="64792"/>
                    <a:pt x="94034" y="64792"/>
                  </a:cubicBezTo>
                  <a:close/>
                  <a:moveTo>
                    <a:pt x="57363" y="63823"/>
                  </a:moveTo>
                  <a:cubicBezTo>
                    <a:pt x="57310" y="63823"/>
                    <a:pt x="57254" y="63880"/>
                    <a:pt x="57275" y="63963"/>
                  </a:cubicBezTo>
                  <a:cubicBezTo>
                    <a:pt x="57575" y="64597"/>
                    <a:pt x="58142" y="64963"/>
                    <a:pt x="58542" y="65497"/>
                  </a:cubicBezTo>
                  <a:cubicBezTo>
                    <a:pt x="58576" y="65497"/>
                    <a:pt x="58609" y="65564"/>
                    <a:pt x="58676" y="65564"/>
                  </a:cubicBezTo>
                  <a:cubicBezTo>
                    <a:pt x="58709" y="65564"/>
                    <a:pt x="58709" y="65564"/>
                    <a:pt x="58742" y="65497"/>
                  </a:cubicBezTo>
                  <a:cubicBezTo>
                    <a:pt x="58776" y="65464"/>
                    <a:pt x="58776" y="65430"/>
                    <a:pt x="58776" y="65364"/>
                  </a:cubicBezTo>
                  <a:cubicBezTo>
                    <a:pt x="58542" y="64730"/>
                    <a:pt x="57842" y="64430"/>
                    <a:pt x="57441" y="63896"/>
                  </a:cubicBezTo>
                  <a:cubicBezTo>
                    <a:pt x="57429" y="63845"/>
                    <a:pt x="57397" y="63823"/>
                    <a:pt x="57363" y="63823"/>
                  </a:cubicBezTo>
                  <a:close/>
                  <a:moveTo>
                    <a:pt x="91337" y="64910"/>
                  </a:moveTo>
                  <a:cubicBezTo>
                    <a:pt x="91070" y="64910"/>
                    <a:pt x="90809" y="64921"/>
                    <a:pt x="90565" y="64930"/>
                  </a:cubicBezTo>
                  <a:cubicBezTo>
                    <a:pt x="90432" y="64930"/>
                    <a:pt x="90432" y="65130"/>
                    <a:pt x="90565" y="65130"/>
                  </a:cubicBezTo>
                  <a:cubicBezTo>
                    <a:pt x="91065" y="65130"/>
                    <a:pt x="91532" y="65130"/>
                    <a:pt x="92033" y="65230"/>
                  </a:cubicBezTo>
                  <a:cubicBezTo>
                    <a:pt x="92466" y="65297"/>
                    <a:pt x="92900" y="65464"/>
                    <a:pt x="93300" y="65564"/>
                  </a:cubicBezTo>
                  <a:cubicBezTo>
                    <a:pt x="93400" y="65564"/>
                    <a:pt x="93400" y="65464"/>
                    <a:pt x="93367" y="65430"/>
                  </a:cubicBezTo>
                  <a:cubicBezTo>
                    <a:pt x="92808" y="64993"/>
                    <a:pt x="92053" y="64910"/>
                    <a:pt x="91337" y="64910"/>
                  </a:cubicBezTo>
                  <a:close/>
                  <a:moveTo>
                    <a:pt x="36271" y="63449"/>
                  </a:moveTo>
                  <a:cubicBezTo>
                    <a:pt x="36153" y="63449"/>
                    <a:pt x="36044" y="63614"/>
                    <a:pt x="36160" y="63729"/>
                  </a:cubicBezTo>
                  <a:cubicBezTo>
                    <a:pt x="36560" y="64230"/>
                    <a:pt x="36560" y="64597"/>
                    <a:pt x="36026" y="64930"/>
                  </a:cubicBezTo>
                  <a:cubicBezTo>
                    <a:pt x="35726" y="65097"/>
                    <a:pt x="35426" y="65264"/>
                    <a:pt x="35092" y="65297"/>
                  </a:cubicBezTo>
                  <a:cubicBezTo>
                    <a:pt x="34976" y="65324"/>
                    <a:pt x="34860" y="65337"/>
                    <a:pt x="34747" y="65337"/>
                  </a:cubicBezTo>
                  <a:cubicBezTo>
                    <a:pt x="34150" y="65337"/>
                    <a:pt x="33631" y="64970"/>
                    <a:pt x="33491" y="64296"/>
                  </a:cubicBezTo>
                  <a:cubicBezTo>
                    <a:pt x="33464" y="64215"/>
                    <a:pt x="33393" y="64178"/>
                    <a:pt x="33323" y="64178"/>
                  </a:cubicBezTo>
                  <a:cubicBezTo>
                    <a:pt x="33219" y="64178"/>
                    <a:pt x="33118" y="64258"/>
                    <a:pt x="33157" y="64396"/>
                  </a:cubicBezTo>
                  <a:cubicBezTo>
                    <a:pt x="33303" y="65248"/>
                    <a:pt x="33946" y="65673"/>
                    <a:pt x="34684" y="65673"/>
                  </a:cubicBezTo>
                  <a:cubicBezTo>
                    <a:pt x="34958" y="65673"/>
                    <a:pt x="35246" y="65615"/>
                    <a:pt x="35526" y="65497"/>
                  </a:cubicBezTo>
                  <a:cubicBezTo>
                    <a:pt x="36527" y="65164"/>
                    <a:pt x="37394" y="64296"/>
                    <a:pt x="36326" y="63462"/>
                  </a:cubicBezTo>
                  <a:cubicBezTo>
                    <a:pt x="36308" y="63453"/>
                    <a:pt x="36289" y="63449"/>
                    <a:pt x="36271" y="63449"/>
                  </a:cubicBezTo>
                  <a:close/>
                  <a:moveTo>
                    <a:pt x="43431" y="65464"/>
                  </a:moveTo>
                  <a:cubicBezTo>
                    <a:pt x="43365" y="65464"/>
                    <a:pt x="43331" y="65631"/>
                    <a:pt x="43431" y="65631"/>
                  </a:cubicBezTo>
                  <a:cubicBezTo>
                    <a:pt x="43532" y="65631"/>
                    <a:pt x="43565" y="65664"/>
                    <a:pt x="43665" y="65664"/>
                  </a:cubicBezTo>
                  <a:cubicBezTo>
                    <a:pt x="43673" y="65680"/>
                    <a:pt x="43681" y="65686"/>
                    <a:pt x="43688" y="65686"/>
                  </a:cubicBezTo>
                  <a:cubicBezTo>
                    <a:pt x="43710" y="65686"/>
                    <a:pt x="43724" y="65623"/>
                    <a:pt x="43698" y="65597"/>
                  </a:cubicBezTo>
                  <a:cubicBezTo>
                    <a:pt x="43598" y="65564"/>
                    <a:pt x="43532" y="65564"/>
                    <a:pt x="43431" y="65464"/>
                  </a:cubicBezTo>
                  <a:close/>
                  <a:moveTo>
                    <a:pt x="116578" y="64895"/>
                  </a:moveTo>
                  <a:cubicBezTo>
                    <a:pt x="116348" y="64895"/>
                    <a:pt x="116067" y="64988"/>
                    <a:pt x="115917" y="65064"/>
                  </a:cubicBezTo>
                  <a:cubicBezTo>
                    <a:pt x="115616" y="65130"/>
                    <a:pt x="115383" y="65297"/>
                    <a:pt x="115116" y="65497"/>
                  </a:cubicBezTo>
                  <a:cubicBezTo>
                    <a:pt x="114981" y="65605"/>
                    <a:pt x="115131" y="65758"/>
                    <a:pt x="115246" y="65758"/>
                  </a:cubicBezTo>
                  <a:cubicBezTo>
                    <a:pt x="115273" y="65758"/>
                    <a:pt x="115297" y="65750"/>
                    <a:pt x="115316" y="65731"/>
                  </a:cubicBezTo>
                  <a:cubicBezTo>
                    <a:pt x="115583" y="65497"/>
                    <a:pt x="115816" y="65397"/>
                    <a:pt x="116150" y="65297"/>
                  </a:cubicBezTo>
                  <a:cubicBezTo>
                    <a:pt x="116384" y="65264"/>
                    <a:pt x="116650" y="65230"/>
                    <a:pt x="116817" y="65064"/>
                  </a:cubicBezTo>
                  <a:cubicBezTo>
                    <a:pt x="116884" y="64997"/>
                    <a:pt x="116817" y="64963"/>
                    <a:pt x="116784" y="64930"/>
                  </a:cubicBezTo>
                  <a:cubicBezTo>
                    <a:pt x="116725" y="64905"/>
                    <a:pt x="116655" y="64895"/>
                    <a:pt x="116578" y="64895"/>
                  </a:cubicBezTo>
                  <a:close/>
                  <a:moveTo>
                    <a:pt x="93234" y="65064"/>
                  </a:moveTo>
                  <a:cubicBezTo>
                    <a:pt x="93200" y="65064"/>
                    <a:pt x="93100" y="65130"/>
                    <a:pt x="93200" y="65164"/>
                  </a:cubicBezTo>
                  <a:cubicBezTo>
                    <a:pt x="93892" y="65485"/>
                    <a:pt x="94858" y="65788"/>
                    <a:pt x="95733" y="65788"/>
                  </a:cubicBezTo>
                  <a:cubicBezTo>
                    <a:pt x="96039" y="65788"/>
                    <a:pt x="96335" y="65750"/>
                    <a:pt x="96603" y="65664"/>
                  </a:cubicBezTo>
                  <a:cubicBezTo>
                    <a:pt x="96703" y="65631"/>
                    <a:pt x="96636" y="65497"/>
                    <a:pt x="96569" y="65497"/>
                  </a:cubicBezTo>
                  <a:cubicBezTo>
                    <a:pt x="95435" y="65330"/>
                    <a:pt x="94368" y="65464"/>
                    <a:pt x="93234" y="65064"/>
                  </a:cubicBezTo>
                  <a:close/>
                  <a:moveTo>
                    <a:pt x="116058" y="64008"/>
                  </a:moveTo>
                  <a:cubicBezTo>
                    <a:pt x="115224" y="64008"/>
                    <a:pt x="114231" y="65156"/>
                    <a:pt x="113782" y="65631"/>
                  </a:cubicBezTo>
                  <a:cubicBezTo>
                    <a:pt x="113704" y="65735"/>
                    <a:pt x="113768" y="65819"/>
                    <a:pt x="113863" y="65819"/>
                  </a:cubicBezTo>
                  <a:cubicBezTo>
                    <a:pt x="113890" y="65819"/>
                    <a:pt x="113919" y="65812"/>
                    <a:pt x="113948" y="65797"/>
                  </a:cubicBezTo>
                  <a:cubicBezTo>
                    <a:pt x="114315" y="65430"/>
                    <a:pt x="114682" y="65030"/>
                    <a:pt x="115149" y="64763"/>
                  </a:cubicBezTo>
                  <a:cubicBezTo>
                    <a:pt x="115476" y="64552"/>
                    <a:pt x="115758" y="64463"/>
                    <a:pt x="116053" y="64463"/>
                  </a:cubicBezTo>
                  <a:cubicBezTo>
                    <a:pt x="116270" y="64463"/>
                    <a:pt x="116495" y="64512"/>
                    <a:pt x="116750" y="64597"/>
                  </a:cubicBezTo>
                  <a:cubicBezTo>
                    <a:pt x="116784" y="64597"/>
                    <a:pt x="116884" y="64496"/>
                    <a:pt x="116817" y="64463"/>
                  </a:cubicBezTo>
                  <a:cubicBezTo>
                    <a:pt x="116599" y="64137"/>
                    <a:pt x="116338" y="64008"/>
                    <a:pt x="116058" y="64008"/>
                  </a:cubicBezTo>
                  <a:close/>
                  <a:moveTo>
                    <a:pt x="104241" y="65105"/>
                  </a:moveTo>
                  <a:cubicBezTo>
                    <a:pt x="101827" y="65105"/>
                    <a:pt x="99392" y="65351"/>
                    <a:pt x="96936" y="65430"/>
                  </a:cubicBezTo>
                  <a:cubicBezTo>
                    <a:pt x="96803" y="65430"/>
                    <a:pt x="96803" y="65597"/>
                    <a:pt x="96936" y="65597"/>
                  </a:cubicBezTo>
                  <a:cubicBezTo>
                    <a:pt x="97057" y="65598"/>
                    <a:pt x="97177" y="65599"/>
                    <a:pt x="97297" y="65599"/>
                  </a:cubicBezTo>
                  <a:cubicBezTo>
                    <a:pt x="99569" y="65599"/>
                    <a:pt x="101827" y="65401"/>
                    <a:pt x="104091" y="65401"/>
                  </a:cubicBezTo>
                  <a:cubicBezTo>
                    <a:pt x="105129" y="65401"/>
                    <a:pt x="106168" y="65442"/>
                    <a:pt x="107210" y="65564"/>
                  </a:cubicBezTo>
                  <a:cubicBezTo>
                    <a:pt x="108289" y="65677"/>
                    <a:pt x="109657" y="65941"/>
                    <a:pt x="110956" y="65941"/>
                  </a:cubicBezTo>
                  <a:cubicBezTo>
                    <a:pt x="111947" y="65941"/>
                    <a:pt x="112898" y="65788"/>
                    <a:pt x="113648" y="65297"/>
                  </a:cubicBezTo>
                  <a:cubicBezTo>
                    <a:pt x="113671" y="65274"/>
                    <a:pt x="113663" y="65220"/>
                    <a:pt x="113645" y="65220"/>
                  </a:cubicBezTo>
                  <a:cubicBezTo>
                    <a:pt x="113636" y="65220"/>
                    <a:pt x="113625" y="65232"/>
                    <a:pt x="113615" y="65264"/>
                  </a:cubicBezTo>
                  <a:cubicBezTo>
                    <a:pt x="112794" y="65480"/>
                    <a:pt x="111950" y="65557"/>
                    <a:pt x="111096" y="65557"/>
                  </a:cubicBezTo>
                  <a:cubicBezTo>
                    <a:pt x="109450" y="65557"/>
                    <a:pt x="107768" y="65273"/>
                    <a:pt x="106143" y="65164"/>
                  </a:cubicBezTo>
                  <a:cubicBezTo>
                    <a:pt x="105510" y="65122"/>
                    <a:pt x="104876" y="65105"/>
                    <a:pt x="104241" y="65105"/>
                  </a:cubicBezTo>
                  <a:close/>
                  <a:moveTo>
                    <a:pt x="147303" y="62784"/>
                  </a:moveTo>
                  <a:cubicBezTo>
                    <a:pt x="147774" y="62784"/>
                    <a:pt x="147880" y="63211"/>
                    <a:pt x="148106" y="63663"/>
                  </a:cubicBezTo>
                  <a:cubicBezTo>
                    <a:pt x="148073" y="63696"/>
                    <a:pt x="147973" y="63763"/>
                    <a:pt x="147939" y="63829"/>
                  </a:cubicBezTo>
                  <a:cubicBezTo>
                    <a:pt x="147139" y="64496"/>
                    <a:pt x="146505" y="65797"/>
                    <a:pt x="145504" y="66131"/>
                  </a:cubicBezTo>
                  <a:cubicBezTo>
                    <a:pt x="145237" y="66198"/>
                    <a:pt x="144971" y="66264"/>
                    <a:pt x="144737" y="66298"/>
                  </a:cubicBezTo>
                  <a:cubicBezTo>
                    <a:pt x="144737" y="66264"/>
                    <a:pt x="144737" y="66164"/>
                    <a:pt x="144637" y="66164"/>
                  </a:cubicBezTo>
                  <a:lnTo>
                    <a:pt x="144504" y="66031"/>
                  </a:lnTo>
                  <a:cubicBezTo>
                    <a:pt x="144570" y="65998"/>
                    <a:pt x="144604" y="65998"/>
                    <a:pt x="144637" y="65998"/>
                  </a:cubicBezTo>
                  <a:cubicBezTo>
                    <a:pt x="144670" y="66031"/>
                    <a:pt x="144670" y="66098"/>
                    <a:pt x="144770" y="66131"/>
                  </a:cubicBezTo>
                  <a:cubicBezTo>
                    <a:pt x="144800" y="66146"/>
                    <a:pt x="144827" y="66152"/>
                    <a:pt x="144852" y="66152"/>
                  </a:cubicBezTo>
                  <a:cubicBezTo>
                    <a:pt x="144941" y="66152"/>
                    <a:pt x="144997" y="66068"/>
                    <a:pt x="144971" y="65964"/>
                  </a:cubicBezTo>
                  <a:cubicBezTo>
                    <a:pt x="144971" y="65931"/>
                    <a:pt x="144937" y="65931"/>
                    <a:pt x="144937" y="65864"/>
                  </a:cubicBezTo>
                  <a:cubicBezTo>
                    <a:pt x="145438" y="65697"/>
                    <a:pt x="146005" y="65631"/>
                    <a:pt x="146338" y="65164"/>
                  </a:cubicBezTo>
                  <a:lnTo>
                    <a:pt x="146305" y="65130"/>
                  </a:lnTo>
                  <a:cubicBezTo>
                    <a:pt x="145971" y="65330"/>
                    <a:pt x="145638" y="65464"/>
                    <a:pt x="145304" y="65597"/>
                  </a:cubicBezTo>
                  <a:lnTo>
                    <a:pt x="145171" y="65464"/>
                  </a:lnTo>
                  <a:cubicBezTo>
                    <a:pt x="145137" y="65364"/>
                    <a:pt x="145104" y="65330"/>
                    <a:pt x="145104" y="65197"/>
                  </a:cubicBezTo>
                  <a:lnTo>
                    <a:pt x="145071" y="65197"/>
                  </a:lnTo>
                  <a:cubicBezTo>
                    <a:pt x="145004" y="65297"/>
                    <a:pt x="144971" y="65430"/>
                    <a:pt x="145004" y="65531"/>
                  </a:cubicBezTo>
                  <a:cubicBezTo>
                    <a:pt x="145004" y="65597"/>
                    <a:pt x="145071" y="65631"/>
                    <a:pt x="145104" y="65664"/>
                  </a:cubicBezTo>
                  <a:cubicBezTo>
                    <a:pt x="145071" y="65664"/>
                    <a:pt x="144971" y="65697"/>
                    <a:pt x="144937" y="65697"/>
                  </a:cubicBezTo>
                  <a:cubicBezTo>
                    <a:pt x="144904" y="65697"/>
                    <a:pt x="144904" y="65764"/>
                    <a:pt x="144837" y="65764"/>
                  </a:cubicBezTo>
                  <a:cubicBezTo>
                    <a:pt x="144804" y="65697"/>
                    <a:pt x="144804" y="65664"/>
                    <a:pt x="144804" y="65631"/>
                  </a:cubicBezTo>
                  <a:cubicBezTo>
                    <a:pt x="144770" y="65497"/>
                    <a:pt x="144770" y="65364"/>
                    <a:pt x="144737" y="65264"/>
                  </a:cubicBezTo>
                  <a:cubicBezTo>
                    <a:pt x="144737" y="65197"/>
                    <a:pt x="144679" y="65164"/>
                    <a:pt x="144620" y="65164"/>
                  </a:cubicBezTo>
                  <a:cubicBezTo>
                    <a:pt x="144562" y="65164"/>
                    <a:pt x="144504" y="65197"/>
                    <a:pt x="144504" y="65264"/>
                  </a:cubicBezTo>
                  <a:cubicBezTo>
                    <a:pt x="144504" y="65430"/>
                    <a:pt x="144504" y="65664"/>
                    <a:pt x="144604" y="65864"/>
                  </a:cubicBezTo>
                  <a:cubicBezTo>
                    <a:pt x="144570" y="65931"/>
                    <a:pt x="144470" y="65931"/>
                    <a:pt x="144437" y="65964"/>
                  </a:cubicBezTo>
                  <a:cubicBezTo>
                    <a:pt x="144404" y="65931"/>
                    <a:pt x="144404" y="65864"/>
                    <a:pt x="144337" y="65831"/>
                  </a:cubicBezTo>
                  <a:cubicBezTo>
                    <a:pt x="144270" y="65697"/>
                    <a:pt x="144170" y="65531"/>
                    <a:pt x="144103" y="65364"/>
                  </a:cubicBezTo>
                  <a:cubicBezTo>
                    <a:pt x="144103" y="65347"/>
                    <a:pt x="144078" y="65339"/>
                    <a:pt x="144053" y="65339"/>
                  </a:cubicBezTo>
                  <a:cubicBezTo>
                    <a:pt x="144028" y="65339"/>
                    <a:pt x="144003" y="65347"/>
                    <a:pt x="144003" y="65364"/>
                  </a:cubicBezTo>
                  <a:cubicBezTo>
                    <a:pt x="144003" y="65631"/>
                    <a:pt x="144070" y="65864"/>
                    <a:pt x="144170" y="66098"/>
                  </a:cubicBezTo>
                  <a:lnTo>
                    <a:pt x="144070" y="66198"/>
                  </a:lnTo>
                  <a:lnTo>
                    <a:pt x="144070" y="66131"/>
                  </a:lnTo>
                  <a:lnTo>
                    <a:pt x="143803" y="65264"/>
                  </a:lnTo>
                  <a:lnTo>
                    <a:pt x="143770" y="65197"/>
                  </a:lnTo>
                  <a:cubicBezTo>
                    <a:pt x="144470" y="64830"/>
                    <a:pt x="145137" y="64130"/>
                    <a:pt x="145638" y="63696"/>
                  </a:cubicBezTo>
                  <a:cubicBezTo>
                    <a:pt x="146071" y="63362"/>
                    <a:pt x="146505" y="62995"/>
                    <a:pt x="147005" y="62829"/>
                  </a:cubicBezTo>
                  <a:cubicBezTo>
                    <a:pt x="147119" y="62798"/>
                    <a:pt x="147217" y="62784"/>
                    <a:pt x="147303" y="62784"/>
                  </a:cubicBezTo>
                  <a:close/>
                  <a:moveTo>
                    <a:pt x="116717" y="53522"/>
                  </a:moveTo>
                  <a:cubicBezTo>
                    <a:pt x="116384" y="53655"/>
                    <a:pt x="116050" y="53789"/>
                    <a:pt x="115750" y="53922"/>
                  </a:cubicBezTo>
                  <a:cubicBezTo>
                    <a:pt x="115716" y="53922"/>
                    <a:pt x="115716" y="53956"/>
                    <a:pt x="115716" y="53956"/>
                  </a:cubicBezTo>
                  <a:cubicBezTo>
                    <a:pt x="114582" y="54323"/>
                    <a:pt x="113448" y="54990"/>
                    <a:pt x="112547" y="55423"/>
                  </a:cubicBezTo>
                  <a:cubicBezTo>
                    <a:pt x="112456" y="55454"/>
                    <a:pt x="112476" y="55594"/>
                    <a:pt x="112581" y="55594"/>
                  </a:cubicBezTo>
                  <a:cubicBezTo>
                    <a:pt x="112591" y="55594"/>
                    <a:pt x="112602" y="55593"/>
                    <a:pt x="112614" y="55590"/>
                  </a:cubicBezTo>
                  <a:cubicBezTo>
                    <a:pt x="114249" y="54923"/>
                    <a:pt x="115750" y="54189"/>
                    <a:pt x="117484" y="53989"/>
                  </a:cubicBezTo>
                  <a:lnTo>
                    <a:pt x="117484" y="53989"/>
                  </a:lnTo>
                  <a:cubicBezTo>
                    <a:pt x="117284" y="54189"/>
                    <a:pt x="117084" y="54356"/>
                    <a:pt x="117051" y="54423"/>
                  </a:cubicBezTo>
                  <a:cubicBezTo>
                    <a:pt x="116984" y="54456"/>
                    <a:pt x="116984" y="54523"/>
                    <a:pt x="117051" y="54589"/>
                  </a:cubicBezTo>
                  <a:cubicBezTo>
                    <a:pt x="115950" y="54790"/>
                    <a:pt x="114949" y="55323"/>
                    <a:pt x="113915" y="55790"/>
                  </a:cubicBezTo>
                  <a:cubicBezTo>
                    <a:pt x="113882" y="55824"/>
                    <a:pt x="113915" y="55924"/>
                    <a:pt x="113948" y="55924"/>
                  </a:cubicBezTo>
                  <a:cubicBezTo>
                    <a:pt x="114316" y="55781"/>
                    <a:pt x="114680" y="55638"/>
                    <a:pt x="115045" y="55503"/>
                  </a:cubicBezTo>
                  <a:lnTo>
                    <a:pt x="115045" y="55503"/>
                  </a:lnTo>
                  <a:cubicBezTo>
                    <a:pt x="114705" y="55683"/>
                    <a:pt x="114389" y="55878"/>
                    <a:pt x="114115" y="56057"/>
                  </a:cubicBezTo>
                  <a:cubicBezTo>
                    <a:pt x="114014" y="56082"/>
                    <a:pt x="114047" y="56146"/>
                    <a:pt x="114128" y="56146"/>
                  </a:cubicBezTo>
                  <a:cubicBezTo>
                    <a:pt x="114153" y="56146"/>
                    <a:pt x="114183" y="56140"/>
                    <a:pt x="114215" y="56124"/>
                  </a:cubicBezTo>
                  <a:cubicBezTo>
                    <a:pt x="114782" y="55824"/>
                    <a:pt x="115349" y="55523"/>
                    <a:pt x="116050" y="55357"/>
                  </a:cubicBezTo>
                  <a:cubicBezTo>
                    <a:pt x="116617" y="55257"/>
                    <a:pt x="117251" y="55257"/>
                    <a:pt x="117785" y="55023"/>
                  </a:cubicBezTo>
                  <a:cubicBezTo>
                    <a:pt x="117818" y="55023"/>
                    <a:pt x="117818" y="54956"/>
                    <a:pt x="117785" y="54956"/>
                  </a:cubicBezTo>
                  <a:cubicBezTo>
                    <a:pt x="117753" y="54947"/>
                    <a:pt x="117722" y="54938"/>
                    <a:pt x="117690" y="54930"/>
                  </a:cubicBezTo>
                  <a:lnTo>
                    <a:pt x="117690" y="54930"/>
                  </a:lnTo>
                  <a:cubicBezTo>
                    <a:pt x="117677" y="54939"/>
                    <a:pt x="117664" y="54948"/>
                    <a:pt x="117651" y="54956"/>
                  </a:cubicBezTo>
                  <a:cubicBezTo>
                    <a:pt x="117647" y="54960"/>
                    <a:pt x="117643" y="54962"/>
                    <a:pt x="117639" y="54962"/>
                  </a:cubicBezTo>
                  <a:cubicBezTo>
                    <a:pt x="117623" y="54962"/>
                    <a:pt x="117603" y="54937"/>
                    <a:pt x="117589" y="54908"/>
                  </a:cubicBezTo>
                  <a:lnTo>
                    <a:pt x="117589" y="54908"/>
                  </a:lnTo>
                  <a:cubicBezTo>
                    <a:pt x="117457" y="54881"/>
                    <a:pt x="117322" y="54868"/>
                    <a:pt x="117185" y="54867"/>
                  </a:cubicBezTo>
                  <a:lnTo>
                    <a:pt x="117185" y="54867"/>
                  </a:lnTo>
                  <a:cubicBezTo>
                    <a:pt x="116444" y="55016"/>
                    <a:pt x="115742" y="55246"/>
                    <a:pt x="115045" y="55503"/>
                  </a:cubicBezTo>
                  <a:lnTo>
                    <a:pt x="115045" y="55503"/>
                  </a:lnTo>
                  <a:cubicBezTo>
                    <a:pt x="115704" y="55155"/>
                    <a:pt x="116452" y="54866"/>
                    <a:pt x="117152" y="54866"/>
                  </a:cubicBezTo>
                  <a:cubicBezTo>
                    <a:pt x="117163" y="54866"/>
                    <a:pt x="117174" y="54866"/>
                    <a:pt x="117185" y="54867"/>
                  </a:cubicBezTo>
                  <a:lnTo>
                    <a:pt x="117185" y="54867"/>
                  </a:lnTo>
                  <a:cubicBezTo>
                    <a:pt x="117327" y="54838"/>
                    <a:pt x="117472" y="54812"/>
                    <a:pt x="117618" y="54790"/>
                  </a:cubicBezTo>
                  <a:lnTo>
                    <a:pt x="117618" y="54790"/>
                  </a:lnTo>
                  <a:lnTo>
                    <a:pt x="117584" y="54823"/>
                  </a:lnTo>
                  <a:cubicBezTo>
                    <a:pt x="117569" y="54838"/>
                    <a:pt x="117575" y="54876"/>
                    <a:pt x="117589" y="54908"/>
                  </a:cubicBezTo>
                  <a:lnTo>
                    <a:pt x="117589" y="54908"/>
                  </a:lnTo>
                  <a:cubicBezTo>
                    <a:pt x="117623" y="54914"/>
                    <a:pt x="117657" y="54922"/>
                    <a:pt x="117690" y="54930"/>
                  </a:cubicBezTo>
                  <a:lnTo>
                    <a:pt x="117690" y="54930"/>
                  </a:lnTo>
                  <a:cubicBezTo>
                    <a:pt x="117980" y="54733"/>
                    <a:pt x="118299" y="54482"/>
                    <a:pt x="118618" y="54323"/>
                  </a:cubicBezTo>
                  <a:cubicBezTo>
                    <a:pt x="118642" y="54315"/>
                    <a:pt x="118665" y="54308"/>
                    <a:pt x="118686" y="54303"/>
                  </a:cubicBezTo>
                  <a:lnTo>
                    <a:pt x="118686" y="54303"/>
                  </a:lnTo>
                  <a:cubicBezTo>
                    <a:pt x="118685" y="54310"/>
                    <a:pt x="118685" y="54316"/>
                    <a:pt x="118685" y="54323"/>
                  </a:cubicBezTo>
                  <a:cubicBezTo>
                    <a:pt x="118757" y="54302"/>
                    <a:pt x="118823" y="54288"/>
                    <a:pt x="118884" y="54279"/>
                  </a:cubicBezTo>
                  <a:lnTo>
                    <a:pt x="118884" y="54279"/>
                  </a:lnTo>
                  <a:cubicBezTo>
                    <a:pt x="118876" y="54376"/>
                    <a:pt x="118819" y="54499"/>
                    <a:pt x="118819" y="54623"/>
                  </a:cubicBezTo>
                  <a:cubicBezTo>
                    <a:pt x="118452" y="54823"/>
                    <a:pt x="118118" y="55190"/>
                    <a:pt x="117918" y="55457"/>
                  </a:cubicBezTo>
                  <a:cubicBezTo>
                    <a:pt x="117885" y="55523"/>
                    <a:pt x="117918" y="55623"/>
                    <a:pt x="117951" y="55657"/>
                  </a:cubicBezTo>
                  <a:cubicBezTo>
                    <a:pt x="117842" y="55635"/>
                    <a:pt x="117731" y="55625"/>
                    <a:pt x="117620" y="55625"/>
                  </a:cubicBezTo>
                  <a:cubicBezTo>
                    <a:pt x="116883" y="55625"/>
                    <a:pt x="116116" y="56054"/>
                    <a:pt x="115450" y="56257"/>
                  </a:cubicBezTo>
                  <a:cubicBezTo>
                    <a:pt x="115316" y="56291"/>
                    <a:pt x="115416" y="56424"/>
                    <a:pt x="115483" y="56424"/>
                  </a:cubicBezTo>
                  <a:cubicBezTo>
                    <a:pt x="115564" y="56407"/>
                    <a:pt x="115645" y="56388"/>
                    <a:pt x="115724" y="56369"/>
                  </a:cubicBezTo>
                  <a:lnTo>
                    <a:pt x="115724" y="56369"/>
                  </a:lnTo>
                  <a:cubicBezTo>
                    <a:pt x="115674" y="56397"/>
                    <a:pt x="115627" y="56427"/>
                    <a:pt x="115583" y="56457"/>
                  </a:cubicBezTo>
                  <a:cubicBezTo>
                    <a:pt x="115448" y="56566"/>
                    <a:pt x="115488" y="56718"/>
                    <a:pt x="115597" y="56718"/>
                  </a:cubicBezTo>
                  <a:cubicBezTo>
                    <a:pt x="115623" y="56718"/>
                    <a:pt x="115652" y="56710"/>
                    <a:pt x="115683" y="56691"/>
                  </a:cubicBezTo>
                  <a:cubicBezTo>
                    <a:pt x="116117" y="56491"/>
                    <a:pt x="116650" y="56524"/>
                    <a:pt x="117084" y="56357"/>
                  </a:cubicBezTo>
                  <a:lnTo>
                    <a:pt x="117084" y="56357"/>
                  </a:lnTo>
                  <a:cubicBezTo>
                    <a:pt x="116951" y="56591"/>
                    <a:pt x="116851" y="56758"/>
                    <a:pt x="116817" y="56958"/>
                  </a:cubicBezTo>
                  <a:cubicBezTo>
                    <a:pt x="116450" y="57091"/>
                    <a:pt x="116117" y="57191"/>
                    <a:pt x="115750" y="57291"/>
                  </a:cubicBezTo>
                  <a:cubicBezTo>
                    <a:pt x="115650" y="57325"/>
                    <a:pt x="115683" y="57425"/>
                    <a:pt x="115783" y="57425"/>
                  </a:cubicBezTo>
                  <a:cubicBezTo>
                    <a:pt x="116150" y="57325"/>
                    <a:pt x="116484" y="57258"/>
                    <a:pt x="116817" y="57091"/>
                  </a:cubicBezTo>
                  <a:lnTo>
                    <a:pt x="116817" y="57091"/>
                  </a:lnTo>
                  <a:cubicBezTo>
                    <a:pt x="116784" y="57258"/>
                    <a:pt x="116784" y="57425"/>
                    <a:pt x="116817" y="57525"/>
                  </a:cubicBezTo>
                  <a:cubicBezTo>
                    <a:pt x="116684" y="57525"/>
                    <a:pt x="116617" y="57592"/>
                    <a:pt x="116484" y="57592"/>
                  </a:cubicBezTo>
                  <a:cubicBezTo>
                    <a:pt x="116350" y="57592"/>
                    <a:pt x="116283" y="57625"/>
                    <a:pt x="116150" y="57658"/>
                  </a:cubicBezTo>
                  <a:cubicBezTo>
                    <a:pt x="116004" y="57687"/>
                    <a:pt x="116063" y="57870"/>
                    <a:pt x="116147" y="57870"/>
                  </a:cubicBezTo>
                  <a:cubicBezTo>
                    <a:pt x="116159" y="57870"/>
                    <a:pt x="116171" y="57867"/>
                    <a:pt x="116183" y="57858"/>
                  </a:cubicBezTo>
                  <a:cubicBezTo>
                    <a:pt x="116283" y="57858"/>
                    <a:pt x="116450" y="57825"/>
                    <a:pt x="116517" y="57792"/>
                  </a:cubicBezTo>
                  <a:cubicBezTo>
                    <a:pt x="116650" y="57758"/>
                    <a:pt x="116750" y="57658"/>
                    <a:pt x="116817" y="57625"/>
                  </a:cubicBezTo>
                  <a:cubicBezTo>
                    <a:pt x="116951" y="58092"/>
                    <a:pt x="117251" y="58526"/>
                    <a:pt x="117651" y="58959"/>
                  </a:cubicBezTo>
                  <a:cubicBezTo>
                    <a:pt x="117684" y="59026"/>
                    <a:pt x="117751" y="59093"/>
                    <a:pt x="117785" y="59159"/>
                  </a:cubicBezTo>
                  <a:cubicBezTo>
                    <a:pt x="117985" y="59593"/>
                    <a:pt x="118185" y="59993"/>
                    <a:pt x="118452" y="60427"/>
                  </a:cubicBezTo>
                  <a:cubicBezTo>
                    <a:pt x="117818" y="60594"/>
                    <a:pt x="117284" y="61161"/>
                    <a:pt x="116784" y="61528"/>
                  </a:cubicBezTo>
                  <a:cubicBezTo>
                    <a:pt x="116117" y="61995"/>
                    <a:pt x="115416" y="62362"/>
                    <a:pt x="114616" y="62495"/>
                  </a:cubicBezTo>
                  <a:cubicBezTo>
                    <a:pt x="114516" y="62495"/>
                    <a:pt x="114516" y="62662"/>
                    <a:pt x="114649" y="62662"/>
                  </a:cubicBezTo>
                  <a:cubicBezTo>
                    <a:pt x="115450" y="62628"/>
                    <a:pt x="116117" y="62362"/>
                    <a:pt x="116784" y="61961"/>
                  </a:cubicBezTo>
                  <a:cubicBezTo>
                    <a:pt x="117351" y="61594"/>
                    <a:pt x="118151" y="61127"/>
                    <a:pt x="118518" y="60527"/>
                  </a:cubicBezTo>
                  <a:cubicBezTo>
                    <a:pt x="118652" y="60760"/>
                    <a:pt x="118785" y="60961"/>
                    <a:pt x="118952" y="61161"/>
                  </a:cubicBezTo>
                  <a:cubicBezTo>
                    <a:pt x="118943" y="61170"/>
                    <a:pt x="118935" y="61178"/>
                    <a:pt x="118928" y="61187"/>
                  </a:cubicBezTo>
                  <a:lnTo>
                    <a:pt x="118928" y="61187"/>
                  </a:lnTo>
                  <a:cubicBezTo>
                    <a:pt x="118908" y="61161"/>
                    <a:pt x="118878" y="61148"/>
                    <a:pt x="118854" y="61148"/>
                  </a:cubicBezTo>
                  <a:cubicBezTo>
                    <a:pt x="118839" y="61148"/>
                    <a:pt x="118827" y="61152"/>
                    <a:pt x="118819" y="61161"/>
                  </a:cubicBezTo>
                  <a:cubicBezTo>
                    <a:pt x="118585" y="61328"/>
                    <a:pt x="118452" y="61561"/>
                    <a:pt x="118252" y="61761"/>
                  </a:cubicBezTo>
                  <a:cubicBezTo>
                    <a:pt x="117951" y="61995"/>
                    <a:pt x="117618" y="62228"/>
                    <a:pt x="117251" y="62428"/>
                  </a:cubicBezTo>
                  <a:cubicBezTo>
                    <a:pt x="116584" y="62795"/>
                    <a:pt x="115850" y="63062"/>
                    <a:pt x="115116" y="63229"/>
                  </a:cubicBezTo>
                  <a:cubicBezTo>
                    <a:pt x="114993" y="63260"/>
                    <a:pt x="115012" y="63433"/>
                    <a:pt x="115121" y="63433"/>
                  </a:cubicBezTo>
                  <a:cubicBezTo>
                    <a:pt x="115130" y="63433"/>
                    <a:pt x="115139" y="63432"/>
                    <a:pt x="115149" y="63429"/>
                  </a:cubicBezTo>
                  <a:cubicBezTo>
                    <a:pt x="115983" y="63296"/>
                    <a:pt x="116784" y="62995"/>
                    <a:pt x="117584" y="62595"/>
                  </a:cubicBezTo>
                  <a:cubicBezTo>
                    <a:pt x="117975" y="62355"/>
                    <a:pt x="118773" y="61978"/>
                    <a:pt x="118926" y="61442"/>
                  </a:cubicBezTo>
                  <a:lnTo>
                    <a:pt x="118926" y="61442"/>
                  </a:lnTo>
                  <a:cubicBezTo>
                    <a:pt x="118993" y="61571"/>
                    <a:pt x="119089" y="61699"/>
                    <a:pt x="119186" y="61828"/>
                  </a:cubicBezTo>
                  <a:cubicBezTo>
                    <a:pt x="118318" y="62495"/>
                    <a:pt x="117518" y="63296"/>
                    <a:pt x="116350" y="63462"/>
                  </a:cubicBezTo>
                  <a:cubicBezTo>
                    <a:pt x="116250" y="63496"/>
                    <a:pt x="116283" y="63696"/>
                    <a:pt x="116417" y="63696"/>
                  </a:cubicBezTo>
                  <a:cubicBezTo>
                    <a:pt x="117651" y="63562"/>
                    <a:pt x="118518" y="62829"/>
                    <a:pt x="119419" y="62028"/>
                  </a:cubicBezTo>
                  <a:lnTo>
                    <a:pt x="119786" y="62428"/>
                  </a:lnTo>
                  <a:cubicBezTo>
                    <a:pt x="119486" y="62628"/>
                    <a:pt x="119252" y="62862"/>
                    <a:pt x="118952" y="63095"/>
                  </a:cubicBezTo>
                  <a:cubicBezTo>
                    <a:pt x="118452" y="63429"/>
                    <a:pt x="117951" y="63663"/>
                    <a:pt x="117351" y="63829"/>
                  </a:cubicBezTo>
                  <a:cubicBezTo>
                    <a:pt x="117284" y="63896"/>
                    <a:pt x="117318" y="63963"/>
                    <a:pt x="117418" y="63963"/>
                  </a:cubicBezTo>
                  <a:cubicBezTo>
                    <a:pt x="118018" y="63829"/>
                    <a:pt x="118585" y="63629"/>
                    <a:pt x="119119" y="63296"/>
                  </a:cubicBezTo>
                  <a:cubicBezTo>
                    <a:pt x="119419" y="63095"/>
                    <a:pt x="119786" y="62829"/>
                    <a:pt x="120019" y="62528"/>
                  </a:cubicBezTo>
                  <a:cubicBezTo>
                    <a:pt x="120153" y="62628"/>
                    <a:pt x="120253" y="62695"/>
                    <a:pt x="120353" y="62762"/>
                  </a:cubicBezTo>
                  <a:cubicBezTo>
                    <a:pt x="120253" y="62829"/>
                    <a:pt x="120153" y="62929"/>
                    <a:pt x="120019" y="63029"/>
                  </a:cubicBezTo>
                  <a:lnTo>
                    <a:pt x="119819" y="63262"/>
                  </a:lnTo>
                  <a:lnTo>
                    <a:pt x="119786" y="63196"/>
                  </a:lnTo>
                  <a:cubicBezTo>
                    <a:pt x="119781" y="63191"/>
                    <a:pt x="119776" y="63189"/>
                    <a:pt x="119769" y="63189"/>
                  </a:cubicBezTo>
                  <a:cubicBezTo>
                    <a:pt x="119728" y="63189"/>
                    <a:pt x="119657" y="63271"/>
                    <a:pt x="119686" y="63329"/>
                  </a:cubicBezTo>
                  <a:lnTo>
                    <a:pt x="119753" y="63362"/>
                  </a:lnTo>
                  <a:cubicBezTo>
                    <a:pt x="119519" y="63562"/>
                    <a:pt x="119319" y="63696"/>
                    <a:pt x="119119" y="63829"/>
                  </a:cubicBezTo>
                  <a:cubicBezTo>
                    <a:pt x="119032" y="63887"/>
                    <a:pt x="119070" y="63969"/>
                    <a:pt x="119125" y="63969"/>
                  </a:cubicBezTo>
                  <a:cubicBezTo>
                    <a:pt x="119134" y="63969"/>
                    <a:pt x="119143" y="63967"/>
                    <a:pt x="119152" y="63963"/>
                  </a:cubicBezTo>
                  <a:cubicBezTo>
                    <a:pt x="119452" y="63829"/>
                    <a:pt x="119686" y="63696"/>
                    <a:pt x="119919" y="63562"/>
                  </a:cubicBezTo>
                  <a:cubicBezTo>
                    <a:pt x="120019" y="63663"/>
                    <a:pt x="120253" y="63763"/>
                    <a:pt x="120420" y="63763"/>
                  </a:cubicBezTo>
                  <a:cubicBezTo>
                    <a:pt x="120420" y="63796"/>
                    <a:pt x="120353" y="63796"/>
                    <a:pt x="120353" y="63796"/>
                  </a:cubicBezTo>
                  <a:lnTo>
                    <a:pt x="120286" y="63796"/>
                  </a:lnTo>
                  <a:cubicBezTo>
                    <a:pt x="120153" y="63796"/>
                    <a:pt x="120120" y="63929"/>
                    <a:pt x="120120" y="63996"/>
                  </a:cubicBezTo>
                  <a:cubicBezTo>
                    <a:pt x="120120" y="64063"/>
                    <a:pt x="120086" y="64063"/>
                    <a:pt x="120019" y="64096"/>
                  </a:cubicBezTo>
                  <a:cubicBezTo>
                    <a:pt x="119936" y="64152"/>
                    <a:pt x="119992" y="64278"/>
                    <a:pt x="120092" y="64278"/>
                  </a:cubicBezTo>
                  <a:cubicBezTo>
                    <a:pt x="120111" y="64278"/>
                    <a:pt x="120131" y="64274"/>
                    <a:pt x="120153" y="64263"/>
                  </a:cubicBezTo>
                  <a:cubicBezTo>
                    <a:pt x="120253" y="64196"/>
                    <a:pt x="120286" y="64163"/>
                    <a:pt x="120353" y="64130"/>
                  </a:cubicBezTo>
                  <a:lnTo>
                    <a:pt x="120420" y="64130"/>
                  </a:lnTo>
                  <a:lnTo>
                    <a:pt x="120920" y="63863"/>
                  </a:lnTo>
                  <a:cubicBezTo>
                    <a:pt x="121120" y="63796"/>
                    <a:pt x="121387" y="63696"/>
                    <a:pt x="121554" y="63496"/>
                  </a:cubicBezTo>
                  <a:cubicBezTo>
                    <a:pt x="121621" y="63429"/>
                    <a:pt x="121554" y="63329"/>
                    <a:pt x="121354" y="63296"/>
                  </a:cubicBezTo>
                  <a:cubicBezTo>
                    <a:pt x="121120" y="63329"/>
                    <a:pt x="120853" y="63496"/>
                    <a:pt x="120653" y="63629"/>
                  </a:cubicBezTo>
                  <a:cubicBezTo>
                    <a:pt x="120620" y="63629"/>
                    <a:pt x="120620" y="63663"/>
                    <a:pt x="120587" y="63663"/>
                  </a:cubicBezTo>
                  <a:cubicBezTo>
                    <a:pt x="120353" y="63629"/>
                    <a:pt x="120153" y="63596"/>
                    <a:pt x="119986" y="63496"/>
                  </a:cubicBezTo>
                  <a:cubicBezTo>
                    <a:pt x="120186" y="63329"/>
                    <a:pt x="120420" y="63129"/>
                    <a:pt x="120587" y="62929"/>
                  </a:cubicBezTo>
                  <a:lnTo>
                    <a:pt x="120953" y="63029"/>
                  </a:lnTo>
                  <a:cubicBezTo>
                    <a:pt x="121020" y="63029"/>
                    <a:pt x="121120" y="62995"/>
                    <a:pt x="121120" y="62929"/>
                  </a:cubicBezTo>
                  <a:cubicBezTo>
                    <a:pt x="121187" y="62962"/>
                    <a:pt x="121320" y="62962"/>
                    <a:pt x="121420" y="62962"/>
                  </a:cubicBezTo>
                  <a:cubicBezTo>
                    <a:pt x="121487" y="62962"/>
                    <a:pt x="121521" y="62862"/>
                    <a:pt x="121454" y="62829"/>
                  </a:cubicBezTo>
                  <a:cubicBezTo>
                    <a:pt x="121287" y="62762"/>
                    <a:pt x="121087" y="62628"/>
                    <a:pt x="120920" y="62528"/>
                  </a:cubicBezTo>
                  <a:lnTo>
                    <a:pt x="120853" y="62495"/>
                  </a:lnTo>
                  <a:cubicBezTo>
                    <a:pt x="120286" y="62161"/>
                    <a:pt x="119686" y="61694"/>
                    <a:pt x="119252" y="61161"/>
                  </a:cubicBezTo>
                  <a:cubicBezTo>
                    <a:pt x="118819" y="60694"/>
                    <a:pt x="118485" y="60193"/>
                    <a:pt x="118185" y="59660"/>
                  </a:cubicBezTo>
                  <a:lnTo>
                    <a:pt x="118185" y="59660"/>
                  </a:lnTo>
                  <a:cubicBezTo>
                    <a:pt x="118452" y="59960"/>
                    <a:pt x="118685" y="60160"/>
                    <a:pt x="118985" y="60327"/>
                  </a:cubicBezTo>
                  <a:cubicBezTo>
                    <a:pt x="119007" y="60349"/>
                    <a:pt x="119029" y="60358"/>
                    <a:pt x="119049" y="60358"/>
                  </a:cubicBezTo>
                  <a:cubicBezTo>
                    <a:pt x="119121" y="60358"/>
                    <a:pt x="119171" y="60238"/>
                    <a:pt x="119119" y="60160"/>
                  </a:cubicBezTo>
                  <a:lnTo>
                    <a:pt x="118985" y="60027"/>
                  </a:lnTo>
                  <a:lnTo>
                    <a:pt x="118985" y="60027"/>
                  </a:lnTo>
                  <a:cubicBezTo>
                    <a:pt x="119119" y="60127"/>
                    <a:pt x="119286" y="60160"/>
                    <a:pt x="119419" y="60260"/>
                  </a:cubicBezTo>
                  <a:cubicBezTo>
                    <a:pt x="119428" y="60265"/>
                    <a:pt x="119439" y="60267"/>
                    <a:pt x="119450" y="60267"/>
                  </a:cubicBezTo>
                  <a:cubicBezTo>
                    <a:pt x="119526" y="60267"/>
                    <a:pt x="119644" y="60180"/>
                    <a:pt x="119586" y="60093"/>
                  </a:cubicBezTo>
                  <a:cubicBezTo>
                    <a:pt x="119152" y="59493"/>
                    <a:pt x="118151" y="58859"/>
                    <a:pt x="117618" y="58159"/>
                  </a:cubicBezTo>
                  <a:cubicBezTo>
                    <a:pt x="117584" y="58125"/>
                    <a:pt x="117584" y="58025"/>
                    <a:pt x="117518" y="57992"/>
                  </a:cubicBezTo>
                  <a:cubicBezTo>
                    <a:pt x="117451" y="57592"/>
                    <a:pt x="117418" y="57191"/>
                    <a:pt x="117418" y="56791"/>
                  </a:cubicBezTo>
                  <a:cubicBezTo>
                    <a:pt x="117418" y="56691"/>
                    <a:pt x="117451" y="56658"/>
                    <a:pt x="117451" y="56591"/>
                  </a:cubicBezTo>
                  <a:lnTo>
                    <a:pt x="117684" y="56324"/>
                  </a:lnTo>
                  <a:cubicBezTo>
                    <a:pt x="117870" y="56191"/>
                    <a:pt x="117719" y="55975"/>
                    <a:pt x="117548" y="55975"/>
                  </a:cubicBezTo>
                  <a:cubicBezTo>
                    <a:pt x="117504" y="55975"/>
                    <a:pt x="117459" y="55989"/>
                    <a:pt x="117418" y="56024"/>
                  </a:cubicBezTo>
                  <a:lnTo>
                    <a:pt x="117351" y="56090"/>
                  </a:lnTo>
                  <a:cubicBezTo>
                    <a:pt x="117318" y="56024"/>
                    <a:pt x="117318" y="56024"/>
                    <a:pt x="117284" y="56024"/>
                  </a:cubicBezTo>
                  <a:cubicBezTo>
                    <a:pt x="117232" y="56017"/>
                    <a:pt x="117177" y="56013"/>
                    <a:pt x="117121" y="56012"/>
                  </a:cubicBezTo>
                  <a:lnTo>
                    <a:pt x="117121" y="56012"/>
                  </a:lnTo>
                  <a:cubicBezTo>
                    <a:pt x="117012" y="56032"/>
                    <a:pt x="116900" y="56057"/>
                    <a:pt x="116784" y="56090"/>
                  </a:cubicBezTo>
                  <a:cubicBezTo>
                    <a:pt x="116453" y="56173"/>
                    <a:pt x="116100" y="56278"/>
                    <a:pt x="115724" y="56369"/>
                  </a:cubicBezTo>
                  <a:lnTo>
                    <a:pt x="115724" y="56369"/>
                  </a:lnTo>
                  <a:cubicBezTo>
                    <a:pt x="116100" y="56155"/>
                    <a:pt x="116623" y="56011"/>
                    <a:pt x="117066" y="56011"/>
                  </a:cubicBezTo>
                  <a:cubicBezTo>
                    <a:pt x="117085" y="56011"/>
                    <a:pt x="117103" y="56011"/>
                    <a:pt x="117121" y="56012"/>
                  </a:cubicBezTo>
                  <a:lnTo>
                    <a:pt x="117121" y="56012"/>
                  </a:lnTo>
                  <a:cubicBezTo>
                    <a:pt x="117406" y="55958"/>
                    <a:pt x="117677" y="55932"/>
                    <a:pt x="117970" y="55862"/>
                  </a:cubicBezTo>
                  <a:lnTo>
                    <a:pt x="117970" y="55862"/>
                  </a:lnTo>
                  <a:cubicBezTo>
                    <a:pt x="117618" y="56414"/>
                    <a:pt x="117784" y="57522"/>
                    <a:pt x="118085" y="57958"/>
                  </a:cubicBezTo>
                  <a:cubicBezTo>
                    <a:pt x="118099" y="58017"/>
                    <a:pt x="118140" y="58043"/>
                    <a:pt x="118180" y="58043"/>
                  </a:cubicBezTo>
                  <a:cubicBezTo>
                    <a:pt x="118232" y="58043"/>
                    <a:pt x="118285" y="58000"/>
                    <a:pt x="118285" y="57925"/>
                  </a:cubicBezTo>
                  <a:cubicBezTo>
                    <a:pt x="118252" y="57525"/>
                    <a:pt x="118118" y="57191"/>
                    <a:pt x="118118" y="56824"/>
                  </a:cubicBezTo>
                  <a:cubicBezTo>
                    <a:pt x="118085" y="56391"/>
                    <a:pt x="118218" y="56124"/>
                    <a:pt x="118418" y="55724"/>
                  </a:cubicBezTo>
                  <a:cubicBezTo>
                    <a:pt x="118418" y="55670"/>
                    <a:pt x="118375" y="55572"/>
                    <a:pt x="118323" y="55572"/>
                  </a:cubicBezTo>
                  <a:cubicBezTo>
                    <a:pt x="118310" y="55572"/>
                    <a:pt x="118298" y="55577"/>
                    <a:pt x="118285" y="55590"/>
                  </a:cubicBezTo>
                  <a:cubicBezTo>
                    <a:pt x="118234" y="55611"/>
                    <a:pt x="118188" y="55638"/>
                    <a:pt x="118145" y="55670"/>
                  </a:cubicBezTo>
                  <a:lnTo>
                    <a:pt x="118145" y="55670"/>
                  </a:lnTo>
                  <a:cubicBezTo>
                    <a:pt x="118217" y="55715"/>
                    <a:pt x="118208" y="55824"/>
                    <a:pt x="118118" y="55824"/>
                  </a:cubicBezTo>
                  <a:cubicBezTo>
                    <a:pt x="118068" y="55838"/>
                    <a:pt x="118019" y="55851"/>
                    <a:pt x="117970" y="55862"/>
                  </a:cubicBezTo>
                  <a:lnTo>
                    <a:pt x="117970" y="55862"/>
                  </a:lnTo>
                  <a:cubicBezTo>
                    <a:pt x="118018" y="55787"/>
                    <a:pt x="118076" y="55721"/>
                    <a:pt x="118145" y="55670"/>
                  </a:cubicBezTo>
                  <a:lnTo>
                    <a:pt x="118145" y="55670"/>
                  </a:lnTo>
                  <a:cubicBezTo>
                    <a:pt x="118137" y="55664"/>
                    <a:pt x="118128" y="55660"/>
                    <a:pt x="118118" y="55657"/>
                  </a:cubicBezTo>
                  <a:cubicBezTo>
                    <a:pt x="118085" y="55657"/>
                    <a:pt x="118051" y="55657"/>
                    <a:pt x="117985" y="55623"/>
                  </a:cubicBezTo>
                  <a:cubicBezTo>
                    <a:pt x="118051" y="55623"/>
                    <a:pt x="118051" y="55623"/>
                    <a:pt x="118085" y="55590"/>
                  </a:cubicBezTo>
                  <a:cubicBezTo>
                    <a:pt x="118262" y="55383"/>
                    <a:pt x="118492" y="55202"/>
                    <a:pt x="118705" y="55048"/>
                  </a:cubicBezTo>
                  <a:lnTo>
                    <a:pt x="118705" y="55048"/>
                  </a:lnTo>
                  <a:cubicBezTo>
                    <a:pt x="118679" y="55721"/>
                    <a:pt x="118732" y="56386"/>
                    <a:pt x="118864" y="57034"/>
                  </a:cubicBezTo>
                  <a:lnTo>
                    <a:pt x="118864" y="57034"/>
                  </a:lnTo>
                  <a:cubicBezTo>
                    <a:pt x="118761" y="56370"/>
                    <a:pt x="118735" y="55688"/>
                    <a:pt x="118785" y="54990"/>
                  </a:cubicBezTo>
                  <a:lnTo>
                    <a:pt x="118785" y="54990"/>
                  </a:lnTo>
                  <a:cubicBezTo>
                    <a:pt x="118759" y="55009"/>
                    <a:pt x="118732" y="55028"/>
                    <a:pt x="118705" y="55048"/>
                  </a:cubicBezTo>
                  <a:lnTo>
                    <a:pt x="118705" y="55048"/>
                  </a:lnTo>
                  <a:cubicBezTo>
                    <a:pt x="118708" y="54962"/>
                    <a:pt x="118713" y="54876"/>
                    <a:pt x="118719" y="54790"/>
                  </a:cubicBezTo>
                  <a:cubicBezTo>
                    <a:pt x="118885" y="54723"/>
                    <a:pt x="119085" y="54656"/>
                    <a:pt x="119252" y="54623"/>
                  </a:cubicBezTo>
                  <a:lnTo>
                    <a:pt x="119252" y="54623"/>
                  </a:lnTo>
                  <a:cubicBezTo>
                    <a:pt x="119219" y="56090"/>
                    <a:pt x="119619" y="57592"/>
                    <a:pt x="120320" y="58892"/>
                  </a:cubicBezTo>
                  <a:cubicBezTo>
                    <a:pt x="121054" y="60227"/>
                    <a:pt x="122121" y="61461"/>
                    <a:pt x="123589" y="62061"/>
                  </a:cubicBezTo>
                  <a:cubicBezTo>
                    <a:pt x="124000" y="62214"/>
                    <a:pt x="124460" y="62301"/>
                    <a:pt x="124914" y="62301"/>
                  </a:cubicBezTo>
                  <a:cubicBezTo>
                    <a:pt x="125748" y="62301"/>
                    <a:pt x="126559" y="62007"/>
                    <a:pt x="126991" y="61294"/>
                  </a:cubicBezTo>
                  <a:cubicBezTo>
                    <a:pt x="127125" y="61161"/>
                    <a:pt x="127258" y="61094"/>
                    <a:pt x="127391" y="61061"/>
                  </a:cubicBezTo>
                  <a:lnTo>
                    <a:pt x="127391" y="61061"/>
                  </a:lnTo>
                  <a:cubicBezTo>
                    <a:pt x="126726" y="62102"/>
                    <a:pt x="125257" y="62994"/>
                    <a:pt x="123921" y="62994"/>
                  </a:cubicBezTo>
                  <a:cubicBezTo>
                    <a:pt x="123717" y="62994"/>
                    <a:pt x="123516" y="62973"/>
                    <a:pt x="123322" y="62929"/>
                  </a:cubicBezTo>
                  <a:cubicBezTo>
                    <a:pt x="122088" y="62628"/>
                    <a:pt x="121054" y="61294"/>
                    <a:pt x="120320" y="60293"/>
                  </a:cubicBezTo>
                  <a:cubicBezTo>
                    <a:pt x="119584" y="59292"/>
                    <a:pt x="119098" y="58190"/>
                    <a:pt x="118864" y="57034"/>
                  </a:cubicBezTo>
                  <a:lnTo>
                    <a:pt x="118864" y="57034"/>
                  </a:lnTo>
                  <a:cubicBezTo>
                    <a:pt x="119100" y="58559"/>
                    <a:pt x="119741" y="59983"/>
                    <a:pt x="120787" y="61261"/>
                  </a:cubicBezTo>
                  <a:cubicBezTo>
                    <a:pt x="121587" y="62195"/>
                    <a:pt x="122621" y="63362"/>
                    <a:pt x="123956" y="63496"/>
                  </a:cubicBezTo>
                  <a:cubicBezTo>
                    <a:pt x="123931" y="63568"/>
                    <a:pt x="123942" y="63641"/>
                    <a:pt x="123988" y="63701"/>
                  </a:cubicBezTo>
                  <a:lnTo>
                    <a:pt x="123988" y="63701"/>
                  </a:lnTo>
                  <a:cubicBezTo>
                    <a:pt x="123321" y="63883"/>
                    <a:pt x="122654" y="64066"/>
                    <a:pt x="121988" y="64263"/>
                  </a:cubicBezTo>
                  <a:cubicBezTo>
                    <a:pt x="120486" y="64697"/>
                    <a:pt x="118985" y="65097"/>
                    <a:pt x="117451" y="65364"/>
                  </a:cubicBezTo>
                  <a:cubicBezTo>
                    <a:pt x="117451" y="65330"/>
                    <a:pt x="117451" y="65297"/>
                    <a:pt x="117418" y="65264"/>
                  </a:cubicBezTo>
                  <a:cubicBezTo>
                    <a:pt x="117358" y="65204"/>
                    <a:pt x="117298" y="65192"/>
                    <a:pt x="117230" y="65192"/>
                  </a:cubicBezTo>
                  <a:cubicBezTo>
                    <a:pt x="117185" y="65192"/>
                    <a:pt x="117137" y="65197"/>
                    <a:pt x="117084" y="65197"/>
                  </a:cubicBezTo>
                  <a:cubicBezTo>
                    <a:pt x="116951" y="65197"/>
                    <a:pt x="116817" y="65264"/>
                    <a:pt x="116717" y="65297"/>
                  </a:cubicBezTo>
                  <a:cubicBezTo>
                    <a:pt x="116584" y="65330"/>
                    <a:pt x="116584" y="65464"/>
                    <a:pt x="116617" y="65531"/>
                  </a:cubicBezTo>
                  <a:lnTo>
                    <a:pt x="114249" y="65931"/>
                  </a:lnTo>
                  <a:cubicBezTo>
                    <a:pt x="111714" y="66198"/>
                    <a:pt x="109145" y="66331"/>
                    <a:pt x="106610" y="66331"/>
                  </a:cubicBezTo>
                  <a:cubicBezTo>
                    <a:pt x="106097" y="66334"/>
                    <a:pt x="105584" y="66336"/>
                    <a:pt x="105071" y="66336"/>
                  </a:cubicBezTo>
                  <a:cubicBezTo>
                    <a:pt x="100248" y="66336"/>
                    <a:pt x="95435" y="66162"/>
                    <a:pt x="90732" y="65197"/>
                  </a:cubicBezTo>
                  <a:cubicBezTo>
                    <a:pt x="88197" y="64697"/>
                    <a:pt x="85762" y="63996"/>
                    <a:pt x="83193" y="63763"/>
                  </a:cubicBezTo>
                  <a:cubicBezTo>
                    <a:pt x="80725" y="63529"/>
                    <a:pt x="78256" y="63529"/>
                    <a:pt x="75855" y="63462"/>
                  </a:cubicBezTo>
                  <a:cubicBezTo>
                    <a:pt x="73720" y="63371"/>
                    <a:pt x="71617" y="63231"/>
                    <a:pt x="69502" y="63077"/>
                  </a:cubicBezTo>
                  <a:lnTo>
                    <a:pt x="69502" y="63077"/>
                  </a:lnTo>
                  <a:cubicBezTo>
                    <a:pt x="69537" y="63078"/>
                    <a:pt x="69572" y="63078"/>
                    <a:pt x="69607" y="63078"/>
                  </a:cubicBezTo>
                  <a:cubicBezTo>
                    <a:pt x="70536" y="63078"/>
                    <a:pt x="71429" y="62983"/>
                    <a:pt x="72219" y="62762"/>
                  </a:cubicBezTo>
                  <a:cubicBezTo>
                    <a:pt x="72385" y="62662"/>
                    <a:pt x="72352" y="62462"/>
                    <a:pt x="72185" y="62462"/>
                  </a:cubicBezTo>
                  <a:cubicBezTo>
                    <a:pt x="71873" y="62430"/>
                    <a:pt x="71559" y="62419"/>
                    <a:pt x="71244" y="62419"/>
                  </a:cubicBezTo>
                  <a:cubicBezTo>
                    <a:pt x="70465" y="62419"/>
                    <a:pt x="69683" y="62487"/>
                    <a:pt x="68917" y="62487"/>
                  </a:cubicBezTo>
                  <a:cubicBezTo>
                    <a:pt x="68670" y="62487"/>
                    <a:pt x="68425" y="62480"/>
                    <a:pt x="68182" y="62462"/>
                  </a:cubicBezTo>
                  <a:cubicBezTo>
                    <a:pt x="66681" y="62395"/>
                    <a:pt x="65214" y="62161"/>
                    <a:pt x="63779" y="61761"/>
                  </a:cubicBezTo>
                  <a:cubicBezTo>
                    <a:pt x="63751" y="61747"/>
                    <a:pt x="63726" y="61741"/>
                    <a:pt x="63704" y="61741"/>
                  </a:cubicBezTo>
                  <a:cubicBezTo>
                    <a:pt x="63566" y="61741"/>
                    <a:pt x="63540" y="61975"/>
                    <a:pt x="63713" y="62061"/>
                  </a:cubicBezTo>
                  <a:cubicBezTo>
                    <a:pt x="64799" y="62428"/>
                    <a:pt x="66092" y="62744"/>
                    <a:pt x="67413" y="62922"/>
                  </a:cubicBezTo>
                  <a:lnTo>
                    <a:pt x="67413" y="62922"/>
                  </a:lnTo>
                  <a:cubicBezTo>
                    <a:pt x="68112" y="62975"/>
                    <a:pt x="68808" y="63027"/>
                    <a:pt x="69502" y="63077"/>
                  </a:cubicBezTo>
                  <a:lnTo>
                    <a:pt x="69502" y="63077"/>
                  </a:lnTo>
                  <a:cubicBezTo>
                    <a:pt x="68816" y="63072"/>
                    <a:pt x="68110" y="63016"/>
                    <a:pt x="67413" y="62922"/>
                  </a:cubicBezTo>
                  <a:lnTo>
                    <a:pt x="67413" y="62922"/>
                  </a:lnTo>
                  <a:cubicBezTo>
                    <a:pt x="67147" y="62902"/>
                    <a:pt x="66881" y="62882"/>
                    <a:pt x="66615" y="62862"/>
                  </a:cubicBezTo>
                  <a:cubicBezTo>
                    <a:pt x="65241" y="62780"/>
                    <a:pt x="63573" y="62901"/>
                    <a:pt x="62095" y="62592"/>
                  </a:cubicBezTo>
                  <a:lnTo>
                    <a:pt x="62095" y="62592"/>
                  </a:lnTo>
                  <a:cubicBezTo>
                    <a:pt x="62103" y="62592"/>
                    <a:pt x="62111" y="62592"/>
                    <a:pt x="62118" y="62592"/>
                  </a:cubicBezTo>
                  <a:cubicBezTo>
                    <a:pt x="62196" y="62592"/>
                    <a:pt x="62272" y="62573"/>
                    <a:pt x="62345" y="62528"/>
                  </a:cubicBezTo>
                  <a:cubicBezTo>
                    <a:pt x="62368" y="62506"/>
                    <a:pt x="62390" y="62468"/>
                    <a:pt x="62392" y="62435"/>
                  </a:cubicBezTo>
                  <a:lnTo>
                    <a:pt x="62392" y="62435"/>
                  </a:lnTo>
                  <a:cubicBezTo>
                    <a:pt x="62404" y="62451"/>
                    <a:pt x="62422" y="62462"/>
                    <a:pt x="62445" y="62462"/>
                  </a:cubicBezTo>
                  <a:cubicBezTo>
                    <a:pt x="62676" y="62481"/>
                    <a:pt x="62918" y="62500"/>
                    <a:pt x="63159" y="62500"/>
                  </a:cubicBezTo>
                  <a:cubicBezTo>
                    <a:pt x="63335" y="62500"/>
                    <a:pt x="63510" y="62490"/>
                    <a:pt x="63679" y="62462"/>
                  </a:cubicBezTo>
                  <a:cubicBezTo>
                    <a:pt x="63779" y="62428"/>
                    <a:pt x="63779" y="62295"/>
                    <a:pt x="63679" y="62262"/>
                  </a:cubicBezTo>
                  <a:cubicBezTo>
                    <a:pt x="63546" y="62239"/>
                    <a:pt x="63409" y="62232"/>
                    <a:pt x="63270" y="62232"/>
                  </a:cubicBezTo>
                  <a:cubicBezTo>
                    <a:pt x="62994" y="62232"/>
                    <a:pt x="62712" y="62262"/>
                    <a:pt x="62445" y="62262"/>
                  </a:cubicBezTo>
                  <a:cubicBezTo>
                    <a:pt x="62386" y="62262"/>
                    <a:pt x="62361" y="62332"/>
                    <a:pt x="62373" y="62389"/>
                  </a:cubicBezTo>
                  <a:lnTo>
                    <a:pt x="62373" y="62389"/>
                  </a:lnTo>
                  <a:cubicBezTo>
                    <a:pt x="62375" y="62391"/>
                    <a:pt x="62376" y="62393"/>
                    <a:pt x="62378" y="62395"/>
                  </a:cubicBezTo>
                  <a:cubicBezTo>
                    <a:pt x="62389" y="62406"/>
                    <a:pt x="62393" y="62420"/>
                    <a:pt x="62392" y="62435"/>
                  </a:cubicBezTo>
                  <a:lnTo>
                    <a:pt x="62392" y="62435"/>
                  </a:lnTo>
                  <a:cubicBezTo>
                    <a:pt x="62382" y="62422"/>
                    <a:pt x="62376" y="62407"/>
                    <a:pt x="62373" y="62389"/>
                  </a:cubicBezTo>
                  <a:lnTo>
                    <a:pt x="62373" y="62389"/>
                  </a:lnTo>
                  <a:cubicBezTo>
                    <a:pt x="62239" y="62262"/>
                    <a:pt x="62042" y="62260"/>
                    <a:pt x="61878" y="62128"/>
                  </a:cubicBezTo>
                  <a:cubicBezTo>
                    <a:pt x="61611" y="61995"/>
                    <a:pt x="61444" y="61795"/>
                    <a:pt x="61278" y="61628"/>
                  </a:cubicBezTo>
                  <a:cubicBezTo>
                    <a:pt x="60944" y="61261"/>
                    <a:pt x="60677" y="60760"/>
                    <a:pt x="60544" y="60260"/>
                  </a:cubicBezTo>
                  <a:cubicBezTo>
                    <a:pt x="60530" y="60193"/>
                    <a:pt x="60484" y="60163"/>
                    <a:pt x="60434" y="60163"/>
                  </a:cubicBezTo>
                  <a:cubicBezTo>
                    <a:pt x="60360" y="60163"/>
                    <a:pt x="60277" y="60227"/>
                    <a:pt x="60277" y="60327"/>
                  </a:cubicBezTo>
                  <a:cubicBezTo>
                    <a:pt x="60077" y="59927"/>
                    <a:pt x="59576" y="59660"/>
                    <a:pt x="59209" y="59460"/>
                  </a:cubicBezTo>
                  <a:cubicBezTo>
                    <a:pt x="58576" y="59093"/>
                    <a:pt x="57875" y="58826"/>
                    <a:pt x="57275" y="58359"/>
                  </a:cubicBezTo>
                  <a:lnTo>
                    <a:pt x="57241" y="58325"/>
                  </a:lnTo>
                  <a:cubicBezTo>
                    <a:pt x="57108" y="58125"/>
                    <a:pt x="57008" y="57858"/>
                    <a:pt x="56941" y="57625"/>
                  </a:cubicBezTo>
                  <a:cubicBezTo>
                    <a:pt x="56941" y="57592"/>
                    <a:pt x="56908" y="57525"/>
                    <a:pt x="56908" y="57525"/>
                  </a:cubicBezTo>
                  <a:lnTo>
                    <a:pt x="56941" y="57525"/>
                  </a:lnTo>
                  <a:cubicBezTo>
                    <a:pt x="57008" y="57525"/>
                    <a:pt x="57041" y="57491"/>
                    <a:pt x="57041" y="57491"/>
                  </a:cubicBezTo>
                  <a:cubicBezTo>
                    <a:pt x="57108" y="57325"/>
                    <a:pt x="56774" y="57191"/>
                    <a:pt x="56708" y="57125"/>
                  </a:cubicBezTo>
                  <a:cubicBezTo>
                    <a:pt x="56507" y="56958"/>
                    <a:pt x="56341" y="56691"/>
                    <a:pt x="56174" y="56491"/>
                  </a:cubicBezTo>
                  <a:cubicBezTo>
                    <a:pt x="56207" y="56424"/>
                    <a:pt x="56207" y="56357"/>
                    <a:pt x="56241" y="56291"/>
                  </a:cubicBezTo>
                  <a:cubicBezTo>
                    <a:pt x="56341" y="56524"/>
                    <a:pt x="56507" y="56758"/>
                    <a:pt x="56708" y="56958"/>
                  </a:cubicBezTo>
                  <a:cubicBezTo>
                    <a:pt x="56841" y="57091"/>
                    <a:pt x="57008" y="57158"/>
                    <a:pt x="57208" y="57191"/>
                  </a:cubicBezTo>
                  <a:cubicBezTo>
                    <a:pt x="57208" y="57258"/>
                    <a:pt x="57175" y="57258"/>
                    <a:pt x="57208" y="57291"/>
                  </a:cubicBezTo>
                  <a:cubicBezTo>
                    <a:pt x="57241" y="57658"/>
                    <a:pt x="57375" y="58025"/>
                    <a:pt x="57608" y="58325"/>
                  </a:cubicBezTo>
                  <a:cubicBezTo>
                    <a:pt x="57725" y="58466"/>
                    <a:pt x="57892" y="58623"/>
                    <a:pt x="58062" y="58623"/>
                  </a:cubicBezTo>
                  <a:cubicBezTo>
                    <a:pt x="58134" y="58623"/>
                    <a:pt x="58206" y="58595"/>
                    <a:pt x="58275" y="58526"/>
                  </a:cubicBezTo>
                  <a:lnTo>
                    <a:pt x="58275" y="58459"/>
                  </a:lnTo>
                  <a:cubicBezTo>
                    <a:pt x="58242" y="58425"/>
                    <a:pt x="58209" y="58425"/>
                    <a:pt x="58209" y="58359"/>
                  </a:cubicBezTo>
                  <a:lnTo>
                    <a:pt x="58209" y="58359"/>
                  </a:lnTo>
                  <a:cubicBezTo>
                    <a:pt x="59076" y="59093"/>
                    <a:pt x="60010" y="59693"/>
                    <a:pt x="60844" y="60460"/>
                  </a:cubicBezTo>
                  <a:cubicBezTo>
                    <a:pt x="60866" y="60475"/>
                    <a:pt x="60889" y="60481"/>
                    <a:pt x="60912" y="60481"/>
                  </a:cubicBezTo>
                  <a:cubicBezTo>
                    <a:pt x="60993" y="60481"/>
                    <a:pt x="61063" y="60398"/>
                    <a:pt x="61011" y="60293"/>
                  </a:cubicBezTo>
                  <a:cubicBezTo>
                    <a:pt x="60110" y="59393"/>
                    <a:pt x="59009" y="58792"/>
                    <a:pt x="58009" y="57992"/>
                  </a:cubicBezTo>
                  <a:cubicBezTo>
                    <a:pt x="57991" y="57983"/>
                    <a:pt x="57975" y="57979"/>
                    <a:pt x="57961" y="57979"/>
                  </a:cubicBezTo>
                  <a:cubicBezTo>
                    <a:pt x="57924" y="57979"/>
                    <a:pt x="57900" y="58010"/>
                    <a:pt x="57875" y="58059"/>
                  </a:cubicBezTo>
                  <a:cubicBezTo>
                    <a:pt x="57708" y="57792"/>
                    <a:pt x="57575" y="57558"/>
                    <a:pt x="57542" y="57258"/>
                  </a:cubicBezTo>
                  <a:cubicBezTo>
                    <a:pt x="57542" y="57225"/>
                    <a:pt x="57508" y="57158"/>
                    <a:pt x="57508" y="57158"/>
                  </a:cubicBezTo>
                  <a:cubicBezTo>
                    <a:pt x="57508" y="57158"/>
                    <a:pt x="57542" y="57158"/>
                    <a:pt x="57542" y="57125"/>
                  </a:cubicBezTo>
                  <a:cubicBezTo>
                    <a:pt x="57549" y="57117"/>
                    <a:pt x="57555" y="57105"/>
                    <a:pt x="57559" y="57092"/>
                  </a:cubicBezTo>
                  <a:lnTo>
                    <a:pt x="57559" y="57092"/>
                  </a:lnTo>
                  <a:cubicBezTo>
                    <a:pt x="57734" y="57419"/>
                    <a:pt x="58096" y="57815"/>
                    <a:pt x="58490" y="57815"/>
                  </a:cubicBezTo>
                  <a:cubicBezTo>
                    <a:pt x="58573" y="57815"/>
                    <a:pt x="58658" y="57798"/>
                    <a:pt x="58742" y="57758"/>
                  </a:cubicBezTo>
                  <a:cubicBezTo>
                    <a:pt x="58842" y="57725"/>
                    <a:pt x="58842" y="57592"/>
                    <a:pt x="58742" y="57558"/>
                  </a:cubicBezTo>
                  <a:cubicBezTo>
                    <a:pt x="58576" y="57458"/>
                    <a:pt x="58375" y="57458"/>
                    <a:pt x="58209" y="57391"/>
                  </a:cubicBezTo>
                  <a:cubicBezTo>
                    <a:pt x="58042" y="57291"/>
                    <a:pt x="57908" y="57125"/>
                    <a:pt x="57808" y="56924"/>
                  </a:cubicBezTo>
                  <a:cubicBezTo>
                    <a:pt x="57787" y="56870"/>
                    <a:pt x="57740" y="56848"/>
                    <a:pt x="57691" y="56848"/>
                  </a:cubicBezTo>
                  <a:cubicBezTo>
                    <a:pt x="57612" y="56848"/>
                    <a:pt x="57524" y="56907"/>
                    <a:pt x="57521" y="56986"/>
                  </a:cubicBezTo>
                  <a:lnTo>
                    <a:pt x="57521" y="56986"/>
                  </a:lnTo>
                  <a:cubicBezTo>
                    <a:pt x="57528" y="56988"/>
                    <a:pt x="57535" y="56989"/>
                    <a:pt x="57542" y="56991"/>
                  </a:cubicBezTo>
                  <a:cubicBezTo>
                    <a:pt x="57567" y="56991"/>
                    <a:pt x="57573" y="57050"/>
                    <a:pt x="57559" y="57092"/>
                  </a:cubicBezTo>
                  <a:lnTo>
                    <a:pt x="57559" y="57092"/>
                  </a:lnTo>
                  <a:cubicBezTo>
                    <a:pt x="57553" y="57081"/>
                    <a:pt x="57547" y="57069"/>
                    <a:pt x="57542" y="57058"/>
                  </a:cubicBezTo>
                  <a:cubicBezTo>
                    <a:pt x="57527" y="57033"/>
                    <a:pt x="57521" y="57009"/>
                    <a:pt x="57521" y="56986"/>
                  </a:cubicBezTo>
                  <a:lnTo>
                    <a:pt x="57521" y="56986"/>
                  </a:lnTo>
                  <a:cubicBezTo>
                    <a:pt x="57265" y="56923"/>
                    <a:pt x="57069" y="56887"/>
                    <a:pt x="56874" y="56724"/>
                  </a:cubicBezTo>
                  <a:cubicBezTo>
                    <a:pt x="56674" y="56557"/>
                    <a:pt x="56507" y="56324"/>
                    <a:pt x="56374" y="56090"/>
                  </a:cubicBezTo>
                  <a:cubicBezTo>
                    <a:pt x="56374" y="56057"/>
                    <a:pt x="56407" y="55957"/>
                    <a:pt x="56407" y="55924"/>
                  </a:cubicBezTo>
                  <a:lnTo>
                    <a:pt x="56541" y="55557"/>
                  </a:lnTo>
                  <a:cubicBezTo>
                    <a:pt x="56674" y="55824"/>
                    <a:pt x="56874" y="56090"/>
                    <a:pt x="57108" y="56291"/>
                  </a:cubicBezTo>
                  <a:cubicBezTo>
                    <a:pt x="57240" y="56396"/>
                    <a:pt x="57519" y="56607"/>
                    <a:pt x="57745" y="56607"/>
                  </a:cubicBezTo>
                  <a:cubicBezTo>
                    <a:pt x="57804" y="56607"/>
                    <a:pt x="57860" y="56592"/>
                    <a:pt x="57908" y="56557"/>
                  </a:cubicBezTo>
                  <a:cubicBezTo>
                    <a:pt x="57942" y="56491"/>
                    <a:pt x="58009" y="56424"/>
                    <a:pt x="57942" y="56391"/>
                  </a:cubicBezTo>
                  <a:lnTo>
                    <a:pt x="57908" y="56324"/>
                  </a:lnTo>
                  <a:lnTo>
                    <a:pt x="57908" y="56324"/>
                  </a:lnTo>
                  <a:cubicBezTo>
                    <a:pt x="57942" y="56391"/>
                    <a:pt x="58042" y="56424"/>
                    <a:pt x="58075" y="56424"/>
                  </a:cubicBezTo>
                  <a:cubicBezTo>
                    <a:pt x="58242" y="56591"/>
                    <a:pt x="58442" y="56724"/>
                    <a:pt x="58709" y="56791"/>
                  </a:cubicBezTo>
                  <a:lnTo>
                    <a:pt x="58742" y="56791"/>
                  </a:lnTo>
                  <a:cubicBezTo>
                    <a:pt x="59009" y="56958"/>
                    <a:pt x="59209" y="57158"/>
                    <a:pt x="59510" y="57158"/>
                  </a:cubicBezTo>
                  <a:cubicBezTo>
                    <a:pt x="59910" y="57825"/>
                    <a:pt x="60444" y="58659"/>
                    <a:pt x="61177" y="58792"/>
                  </a:cubicBezTo>
                  <a:cubicBezTo>
                    <a:pt x="61077" y="58826"/>
                    <a:pt x="61044" y="58993"/>
                    <a:pt x="61177" y="59059"/>
                  </a:cubicBezTo>
                  <a:cubicBezTo>
                    <a:pt x="61444" y="59226"/>
                    <a:pt x="61745" y="59393"/>
                    <a:pt x="62078" y="59493"/>
                  </a:cubicBezTo>
                  <a:cubicBezTo>
                    <a:pt x="62445" y="59960"/>
                    <a:pt x="62879" y="60494"/>
                    <a:pt x="63412" y="60660"/>
                  </a:cubicBezTo>
                  <a:cubicBezTo>
                    <a:pt x="63446" y="60660"/>
                    <a:pt x="63446" y="60627"/>
                    <a:pt x="63446" y="60594"/>
                  </a:cubicBezTo>
                  <a:cubicBezTo>
                    <a:pt x="63045" y="60260"/>
                    <a:pt x="62679" y="59960"/>
                    <a:pt x="62345" y="59593"/>
                  </a:cubicBezTo>
                  <a:lnTo>
                    <a:pt x="62345" y="59593"/>
                  </a:lnTo>
                  <a:cubicBezTo>
                    <a:pt x="62412" y="59626"/>
                    <a:pt x="62512" y="59660"/>
                    <a:pt x="62612" y="59660"/>
                  </a:cubicBezTo>
                  <a:cubicBezTo>
                    <a:pt x="62635" y="59666"/>
                    <a:pt x="62657" y="59669"/>
                    <a:pt x="62676" y="59669"/>
                  </a:cubicBezTo>
                  <a:cubicBezTo>
                    <a:pt x="62856" y="59669"/>
                    <a:pt x="62892" y="59423"/>
                    <a:pt x="62712" y="59393"/>
                  </a:cubicBezTo>
                  <a:cubicBezTo>
                    <a:pt x="62212" y="59226"/>
                    <a:pt x="61778" y="58993"/>
                    <a:pt x="61344" y="58759"/>
                  </a:cubicBezTo>
                  <a:cubicBezTo>
                    <a:pt x="61411" y="58759"/>
                    <a:pt x="61511" y="58759"/>
                    <a:pt x="61578" y="58726"/>
                  </a:cubicBezTo>
                  <a:cubicBezTo>
                    <a:pt x="61611" y="58726"/>
                    <a:pt x="61678" y="58592"/>
                    <a:pt x="61578" y="58592"/>
                  </a:cubicBezTo>
                  <a:cubicBezTo>
                    <a:pt x="61200" y="58377"/>
                    <a:pt x="60845" y="58226"/>
                    <a:pt x="60511" y="57983"/>
                  </a:cubicBezTo>
                  <a:lnTo>
                    <a:pt x="60511" y="57983"/>
                  </a:lnTo>
                  <a:cubicBezTo>
                    <a:pt x="60586" y="58034"/>
                    <a:pt x="60664" y="58081"/>
                    <a:pt x="60744" y="58125"/>
                  </a:cubicBezTo>
                  <a:cubicBezTo>
                    <a:pt x="61044" y="58292"/>
                    <a:pt x="61444" y="58492"/>
                    <a:pt x="61778" y="58492"/>
                  </a:cubicBezTo>
                  <a:cubicBezTo>
                    <a:pt x="61845" y="58492"/>
                    <a:pt x="61845" y="58459"/>
                    <a:pt x="61878" y="58459"/>
                  </a:cubicBezTo>
                  <a:cubicBezTo>
                    <a:pt x="62045" y="58626"/>
                    <a:pt x="62212" y="58759"/>
                    <a:pt x="62412" y="58826"/>
                  </a:cubicBezTo>
                  <a:cubicBezTo>
                    <a:pt x="62541" y="58903"/>
                    <a:pt x="62730" y="58981"/>
                    <a:pt x="62902" y="58981"/>
                  </a:cubicBezTo>
                  <a:cubicBezTo>
                    <a:pt x="62952" y="58981"/>
                    <a:pt x="63000" y="58974"/>
                    <a:pt x="63045" y="58959"/>
                  </a:cubicBezTo>
                  <a:cubicBezTo>
                    <a:pt x="63112" y="58926"/>
                    <a:pt x="63112" y="58826"/>
                    <a:pt x="63079" y="58792"/>
                  </a:cubicBezTo>
                  <a:cubicBezTo>
                    <a:pt x="62912" y="58659"/>
                    <a:pt x="62712" y="58659"/>
                    <a:pt x="62545" y="58592"/>
                  </a:cubicBezTo>
                  <a:cubicBezTo>
                    <a:pt x="62345" y="58492"/>
                    <a:pt x="62178" y="58359"/>
                    <a:pt x="62011" y="58225"/>
                  </a:cubicBezTo>
                  <a:lnTo>
                    <a:pt x="62011" y="58125"/>
                  </a:lnTo>
                  <a:cubicBezTo>
                    <a:pt x="61778" y="57925"/>
                    <a:pt x="61544" y="57758"/>
                    <a:pt x="61278" y="57592"/>
                  </a:cubicBezTo>
                  <a:lnTo>
                    <a:pt x="61278" y="57592"/>
                  </a:lnTo>
                  <a:cubicBezTo>
                    <a:pt x="61578" y="57725"/>
                    <a:pt x="61878" y="57758"/>
                    <a:pt x="62178" y="57758"/>
                  </a:cubicBezTo>
                  <a:cubicBezTo>
                    <a:pt x="62278" y="57758"/>
                    <a:pt x="62345" y="57525"/>
                    <a:pt x="62212" y="57491"/>
                  </a:cubicBezTo>
                  <a:cubicBezTo>
                    <a:pt x="61878" y="57358"/>
                    <a:pt x="61544" y="57325"/>
                    <a:pt x="61211" y="57191"/>
                  </a:cubicBezTo>
                  <a:cubicBezTo>
                    <a:pt x="60944" y="57125"/>
                    <a:pt x="60744" y="56991"/>
                    <a:pt x="60577" y="56824"/>
                  </a:cubicBezTo>
                  <a:cubicBezTo>
                    <a:pt x="60710" y="56791"/>
                    <a:pt x="60844" y="56758"/>
                    <a:pt x="60944" y="56624"/>
                  </a:cubicBezTo>
                  <a:cubicBezTo>
                    <a:pt x="61044" y="56557"/>
                    <a:pt x="61011" y="56424"/>
                    <a:pt x="60877" y="56424"/>
                  </a:cubicBezTo>
                  <a:cubicBezTo>
                    <a:pt x="59776" y="56424"/>
                    <a:pt x="59176" y="55523"/>
                    <a:pt x="58375" y="54923"/>
                  </a:cubicBezTo>
                  <a:cubicBezTo>
                    <a:pt x="58409" y="54923"/>
                    <a:pt x="58409" y="54856"/>
                    <a:pt x="58442" y="54856"/>
                  </a:cubicBezTo>
                  <a:cubicBezTo>
                    <a:pt x="58509" y="54823"/>
                    <a:pt x="58509" y="54756"/>
                    <a:pt x="58442" y="54689"/>
                  </a:cubicBezTo>
                  <a:cubicBezTo>
                    <a:pt x="58342" y="54523"/>
                    <a:pt x="58009" y="54523"/>
                    <a:pt x="57775" y="54456"/>
                  </a:cubicBezTo>
                  <a:cubicBezTo>
                    <a:pt x="57542" y="54323"/>
                    <a:pt x="57341" y="54156"/>
                    <a:pt x="57175" y="53922"/>
                  </a:cubicBezTo>
                  <a:cubicBezTo>
                    <a:pt x="57175" y="53922"/>
                    <a:pt x="57108" y="53922"/>
                    <a:pt x="57108" y="53856"/>
                  </a:cubicBezTo>
                  <a:cubicBezTo>
                    <a:pt x="57175" y="53789"/>
                    <a:pt x="57208" y="53655"/>
                    <a:pt x="57241" y="53589"/>
                  </a:cubicBezTo>
                  <a:cubicBezTo>
                    <a:pt x="57508" y="53856"/>
                    <a:pt x="57875" y="54156"/>
                    <a:pt x="58242" y="54289"/>
                  </a:cubicBezTo>
                  <a:cubicBezTo>
                    <a:pt x="58342" y="54289"/>
                    <a:pt x="58375" y="54289"/>
                    <a:pt x="58409" y="54256"/>
                  </a:cubicBezTo>
                  <a:cubicBezTo>
                    <a:pt x="58972" y="55057"/>
                    <a:pt x="59879" y="56068"/>
                    <a:pt x="60846" y="56119"/>
                  </a:cubicBezTo>
                  <a:lnTo>
                    <a:pt x="60846" y="56119"/>
                  </a:lnTo>
                  <a:cubicBezTo>
                    <a:pt x="60856" y="56112"/>
                    <a:pt x="60866" y="56108"/>
                    <a:pt x="60877" y="56108"/>
                  </a:cubicBezTo>
                  <a:cubicBezTo>
                    <a:pt x="60887" y="56108"/>
                    <a:pt x="60897" y="56112"/>
                    <a:pt x="60907" y="56121"/>
                  </a:cubicBezTo>
                  <a:lnTo>
                    <a:pt x="60907" y="56121"/>
                  </a:lnTo>
                  <a:cubicBezTo>
                    <a:pt x="60887" y="56120"/>
                    <a:pt x="60867" y="56120"/>
                    <a:pt x="60846" y="56119"/>
                  </a:cubicBezTo>
                  <a:lnTo>
                    <a:pt x="60846" y="56119"/>
                  </a:lnTo>
                  <a:cubicBezTo>
                    <a:pt x="60801" y="56150"/>
                    <a:pt x="60775" y="56244"/>
                    <a:pt x="60844" y="56291"/>
                  </a:cubicBezTo>
                  <a:cubicBezTo>
                    <a:pt x="61444" y="56724"/>
                    <a:pt x="62178" y="57258"/>
                    <a:pt x="62945" y="57291"/>
                  </a:cubicBezTo>
                  <a:cubicBezTo>
                    <a:pt x="63079" y="57291"/>
                    <a:pt x="63079" y="57125"/>
                    <a:pt x="62945" y="57125"/>
                  </a:cubicBezTo>
                  <a:cubicBezTo>
                    <a:pt x="62578" y="56958"/>
                    <a:pt x="62212" y="56891"/>
                    <a:pt x="61811" y="56724"/>
                  </a:cubicBezTo>
                  <a:cubicBezTo>
                    <a:pt x="61544" y="56557"/>
                    <a:pt x="61211" y="56324"/>
                    <a:pt x="60911" y="56124"/>
                  </a:cubicBezTo>
                  <a:cubicBezTo>
                    <a:pt x="60909" y="56123"/>
                    <a:pt x="60908" y="56122"/>
                    <a:pt x="60907" y="56121"/>
                  </a:cubicBezTo>
                  <a:lnTo>
                    <a:pt x="60907" y="56121"/>
                  </a:lnTo>
                  <a:cubicBezTo>
                    <a:pt x="60912" y="56121"/>
                    <a:pt x="60917" y="56121"/>
                    <a:pt x="60921" y="56121"/>
                  </a:cubicBezTo>
                  <a:cubicBezTo>
                    <a:pt x="61017" y="56121"/>
                    <a:pt x="61114" y="56111"/>
                    <a:pt x="61211" y="56090"/>
                  </a:cubicBezTo>
                  <a:cubicBezTo>
                    <a:pt x="61244" y="56090"/>
                    <a:pt x="61278" y="55990"/>
                    <a:pt x="61211" y="55957"/>
                  </a:cubicBezTo>
                  <a:cubicBezTo>
                    <a:pt x="60677" y="55690"/>
                    <a:pt x="60110" y="55490"/>
                    <a:pt x="59676" y="55123"/>
                  </a:cubicBezTo>
                  <a:cubicBezTo>
                    <a:pt x="59209" y="54756"/>
                    <a:pt x="58842" y="54289"/>
                    <a:pt x="58509" y="53755"/>
                  </a:cubicBezTo>
                  <a:cubicBezTo>
                    <a:pt x="58542" y="53755"/>
                    <a:pt x="58576" y="53755"/>
                    <a:pt x="58609" y="53689"/>
                  </a:cubicBezTo>
                  <a:cubicBezTo>
                    <a:pt x="58609" y="53755"/>
                    <a:pt x="58609" y="53822"/>
                    <a:pt x="58709" y="53856"/>
                  </a:cubicBezTo>
                  <a:cubicBezTo>
                    <a:pt x="59209" y="54256"/>
                    <a:pt x="59610" y="54689"/>
                    <a:pt x="60077" y="55090"/>
                  </a:cubicBezTo>
                  <a:cubicBezTo>
                    <a:pt x="60277" y="55257"/>
                    <a:pt x="60544" y="55457"/>
                    <a:pt x="60844" y="55590"/>
                  </a:cubicBezTo>
                  <a:cubicBezTo>
                    <a:pt x="60844" y="55623"/>
                    <a:pt x="60777" y="55623"/>
                    <a:pt x="60844" y="55657"/>
                  </a:cubicBezTo>
                  <a:cubicBezTo>
                    <a:pt x="61578" y="56090"/>
                    <a:pt x="62345" y="56491"/>
                    <a:pt x="63112" y="56791"/>
                  </a:cubicBezTo>
                  <a:cubicBezTo>
                    <a:pt x="63121" y="56794"/>
                    <a:pt x="63130" y="56795"/>
                    <a:pt x="63138" y="56795"/>
                  </a:cubicBezTo>
                  <a:cubicBezTo>
                    <a:pt x="63223" y="56795"/>
                    <a:pt x="63273" y="56655"/>
                    <a:pt x="63212" y="56624"/>
                  </a:cubicBezTo>
                  <a:cubicBezTo>
                    <a:pt x="62578" y="56257"/>
                    <a:pt x="61845" y="55957"/>
                    <a:pt x="61177" y="55657"/>
                  </a:cubicBezTo>
                  <a:lnTo>
                    <a:pt x="61278" y="55657"/>
                  </a:lnTo>
                  <a:cubicBezTo>
                    <a:pt x="61344" y="55657"/>
                    <a:pt x="61378" y="55590"/>
                    <a:pt x="61344" y="55523"/>
                  </a:cubicBezTo>
                  <a:cubicBezTo>
                    <a:pt x="61244" y="55457"/>
                    <a:pt x="61111" y="55357"/>
                    <a:pt x="61011" y="55290"/>
                  </a:cubicBezTo>
                  <a:lnTo>
                    <a:pt x="61011" y="55290"/>
                  </a:lnTo>
                  <a:cubicBezTo>
                    <a:pt x="61816" y="55549"/>
                    <a:pt x="62670" y="56030"/>
                    <a:pt x="63510" y="56030"/>
                  </a:cubicBezTo>
                  <a:cubicBezTo>
                    <a:pt x="63645" y="56030"/>
                    <a:pt x="63779" y="56018"/>
                    <a:pt x="63913" y="55990"/>
                  </a:cubicBezTo>
                  <a:cubicBezTo>
                    <a:pt x="64013" y="55990"/>
                    <a:pt x="64013" y="55857"/>
                    <a:pt x="63913" y="55824"/>
                  </a:cubicBezTo>
                  <a:cubicBezTo>
                    <a:pt x="63346" y="55690"/>
                    <a:pt x="62845" y="55623"/>
                    <a:pt x="62278" y="55423"/>
                  </a:cubicBezTo>
                  <a:cubicBezTo>
                    <a:pt x="61745" y="55190"/>
                    <a:pt x="61211" y="54990"/>
                    <a:pt x="60677" y="54856"/>
                  </a:cubicBezTo>
                  <a:cubicBezTo>
                    <a:pt x="60577" y="54856"/>
                    <a:pt x="60544" y="54856"/>
                    <a:pt x="60544" y="54923"/>
                  </a:cubicBezTo>
                  <a:cubicBezTo>
                    <a:pt x="60377" y="54790"/>
                    <a:pt x="60210" y="54689"/>
                    <a:pt x="60043" y="54523"/>
                  </a:cubicBezTo>
                  <a:cubicBezTo>
                    <a:pt x="59846" y="54343"/>
                    <a:pt x="59639" y="54154"/>
                    <a:pt x="59428" y="53971"/>
                  </a:cubicBezTo>
                  <a:lnTo>
                    <a:pt x="59428" y="53971"/>
                  </a:lnTo>
                  <a:cubicBezTo>
                    <a:pt x="59586" y="54095"/>
                    <a:pt x="59758" y="54211"/>
                    <a:pt x="59943" y="54323"/>
                  </a:cubicBezTo>
                  <a:cubicBezTo>
                    <a:pt x="60422" y="54610"/>
                    <a:pt x="61054" y="54958"/>
                    <a:pt x="61634" y="54958"/>
                  </a:cubicBezTo>
                  <a:cubicBezTo>
                    <a:pt x="61660" y="54958"/>
                    <a:pt x="61686" y="54958"/>
                    <a:pt x="61711" y="54956"/>
                  </a:cubicBezTo>
                  <a:cubicBezTo>
                    <a:pt x="61778" y="54956"/>
                    <a:pt x="61845" y="54856"/>
                    <a:pt x="61845" y="54823"/>
                  </a:cubicBezTo>
                  <a:cubicBezTo>
                    <a:pt x="62278" y="54956"/>
                    <a:pt x="62779" y="55090"/>
                    <a:pt x="63212" y="55156"/>
                  </a:cubicBezTo>
                  <a:cubicBezTo>
                    <a:pt x="65047" y="55623"/>
                    <a:pt x="66915" y="55857"/>
                    <a:pt x="68850" y="55857"/>
                  </a:cubicBezTo>
                  <a:cubicBezTo>
                    <a:pt x="69884" y="55857"/>
                    <a:pt x="70918" y="55790"/>
                    <a:pt x="71952" y="55690"/>
                  </a:cubicBezTo>
                  <a:cubicBezTo>
                    <a:pt x="72752" y="55623"/>
                    <a:pt x="73553" y="55490"/>
                    <a:pt x="74253" y="55156"/>
                  </a:cubicBezTo>
                  <a:cubicBezTo>
                    <a:pt x="74687" y="54956"/>
                    <a:pt x="75021" y="54656"/>
                    <a:pt x="75254" y="54289"/>
                  </a:cubicBezTo>
                  <a:cubicBezTo>
                    <a:pt x="75288" y="54790"/>
                    <a:pt x="75454" y="55257"/>
                    <a:pt x="75788" y="55657"/>
                  </a:cubicBezTo>
                  <a:cubicBezTo>
                    <a:pt x="76789" y="56858"/>
                    <a:pt x="78723" y="56958"/>
                    <a:pt x="80124" y="57158"/>
                  </a:cubicBezTo>
                  <a:cubicBezTo>
                    <a:pt x="81926" y="57425"/>
                    <a:pt x="83694" y="57491"/>
                    <a:pt x="85461" y="57525"/>
                  </a:cubicBezTo>
                  <a:cubicBezTo>
                    <a:pt x="84361" y="57858"/>
                    <a:pt x="82960" y="58125"/>
                    <a:pt x="81859" y="58125"/>
                  </a:cubicBezTo>
                  <a:cubicBezTo>
                    <a:pt x="80258" y="58125"/>
                    <a:pt x="78790" y="57291"/>
                    <a:pt x="77222" y="57024"/>
                  </a:cubicBezTo>
                  <a:cubicBezTo>
                    <a:pt x="77213" y="57023"/>
                    <a:pt x="77203" y="57022"/>
                    <a:pt x="77194" y="57022"/>
                  </a:cubicBezTo>
                  <a:cubicBezTo>
                    <a:pt x="77010" y="57022"/>
                    <a:pt x="76900" y="57326"/>
                    <a:pt x="77122" y="57358"/>
                  </a:cubicBezTo>
                  <a:cubicBezTo>
                    <a:pt x="78356" y="57592"/>
                    <a:pt x="79524" y="58125"/>
                    <a:pt x="80725" y="58359"/>
                  </a:cubicBezTo>
                  <a:cubicBezTo>
                    <a:pt x="80436" y="58392"/>
                    <a:pt x="80142" y="58412"/>
                    <a:pt x="79849" y="58412"/>
                  </a:cubicBezTo>
                  <a:cubicBezTo>
                    <a:pt x="78954" y="58412"/>
                    <a:pt x="78067" y="58220"/>
                    <a:pt x="77389" y="57592"/>
                  </a:cubicBezTo>
                  <a:cubicBezTo>
                    <a:pt x="77379" y="57571"/>
                    <a:pt x="77362" y="57563"/>
                    <a:pt x="77343" y="57563"/>
                  </a:cubicBezTo>
                  <a:cubicBezTo>
                    <a:pt x="77300" y="57563"/>
                    <a:pt x="77245" y="57602"/>
                    <a:pt x="77222" y="57625"/>
                  </a:cubicBezTo>
                  <a:cubicBezTo>
                    <a:pt x="77055" y="57708"/>
                    <a:pt x="76880" y="57742"/>
                    <a:pt x="76697" y="57742"/>
                  </a:cubicBezTo>
                  <a:cubicBezTo>
                    <a:pt x="76513" y="57742"/>
                    <a:pt x="76322" y="57708"/>
                    <a:pt x="76121" y="57658"/>
                  </a:cubicBezTo>
                  <a:cubicBezTo>
                    <a:pt x="76114" y="57656"/>
                    <a:pt x="76106" y="57655"/>
                    <a:pt x="76099" y="57655"/>
                  </a:cubicBezTo>
                  <a:cubicBezTo>
                    <a:pt x="76007" y="57655"/>
                    <a:pt x="75932" y="57828"/>
                    <a:pt x="76055" y="57858"/>
                  </a:cubicBezTo>
                  <a:cubicBezTo>
                    <a:pt x="76272" y="57985"/>
                    <a:pt x="76508" y="58043"/>
                    <a:pt x="76748" y="58043"/>
                  </a:cubicBezTo>
                  <a:cubicBezTo>
                    <a:pt x="76951" y="58043"/>
                    <a:pt x="77157" y="58001"/>
                    <a:pt x="77356" y="57925"/>
                  </a:cubicBezTo>
                  <a:cubicBezTo>
                    <a:pt x="77389" y="57925"/>
                    <a:pt x="77389" y="57858"/>
                    <a:pt x="77422" y="57858"/>
                  </a:cubicBezTo>
                  <a:cubicBezTo>
                    <a:pt x="78065" y="58368"/>
                    <a:pt x="78928" y="58701"/>
                    <a:pt x="79748" y="58701"/>
                  </a:cubicBezTo>
                  <a:cubicBezTo>
                    <a:pt x="80163" y="58701"/>
                    <a:pt x="80566" y="58616"/>
                    <a:pt x="80925" y="58425"/>
                  </a:cubicBezTo>
                  <a:cubicBezTo>
                    <a:pt x="81292" y="58492"/>
                    <a:pt x="81725" y="58492"/>
                    <a:pt x="82126" y="58492"/>
                  </a:cubicBezTo>
                  <a:cubicBezTo>
                    <a:pt x="83393" y="58425"/>
                    <a:pt x="84694" y="58159"/>
                    <a:pt x="85728" y="57525"/>
                  </a:cubicBezTo>
                  <a:lnTo>
                    <a:pt x="85962" y="57525"/>
                  </a:lnTo>
                  <a:cubicBezTo>
                    <a:pt x="86130" y="57532"/>
                    <a:pt x="86301" y="57536"/>
                    <a:pt x="86473" y="57536"/>
                  </a:cubicBezTo>
                  <a:cubicBezTo>
                    <a:pt x="87943" y="57536"/>
                    <a:pt x="89538" y="57267"/>
                    <a:pt x="90732" y="56491"/>
                  </a:cubicBezTo>
                  <a:cubicBezTo>
                    <a:pt x="91232" y="56157"/>
                    <a:pt x="91466" y="55790"/>
                    <a:pt x="91599" y="55423"/>
                  </a:cubicBezTo>
                  <a:cubicBezTo>
                    <a:pt x="91699" y="55623"/>
                    <a:pt x="91766" y="55824"/>
                    <a:pt x="91899" y="55990"/>
                  </a:cubicBezTo>
                  <a:cubicBezTo>
                    <a:pt x="91232" y="56124"/>
                    <a:pt x="90465" y="56958"/>
                    <a:pt x="90065" y="57158"/>
                  </a:cubicBezTo>
                  <a:cubicBezTo>
                    <a:pt x="89976" y="57188"/>
                    <a:pt x="90045" y="57297"/>
                    <a:pt x="90109" y="57297"/>
                  </a:cubicBezTo>
                  <a:cubicBezTo>
                    <a:pt x="90116" y="57297"/>
                    <a:pt x="90124" y="57295"/>
                    <a:pt x="90131" y="57291"/>
                  </a:cubicBezTo>
                  <a:cubicBezTo>
                    <a:pt x="90532" y="57125"/>
                    <a:pt x="90865" y="56824"/>
                    <a:pt x="91232" y="56624"/>
                  </a:cubicBezTo>
                  <a:cubicBezTo>
                    <a:pt x="91399" y="56491"/>
                    <a:pt x="91599" y="56424"/>
                    <a:pt x="91799" y="56324"/>
                  </a:cubicBezTo>
                  <a:cubicBezTo>
                    <a:pt x="91866" y="56307"/>
                    <a:pt x="91933" y="56299"/>
                    <a:pt x="91999" y="56299"/>
                  </a:cubicBezTo>
                  <a:cubicBezTo>
                    <a:pt x="92066" y="56299"/>
                    <a:pt x="92133" y="56307"/>
                    <a:pt x="92200" y="56324"/>
                  </a:cubicBezTo>
                  <a:cubicBezTo>
                    <a:pt x="92400" y="56524"/>
                    <a:pt x="92600" y="56658"/>
                    <a:pt x="92867" y="56791"/>
                  </a:cubicBezTo>
                  <a:cubicBezTo>
                    <a:pt x="92790" y="56783"/>
                    <a:pt x="92714" y="56780"/>
                    <a:pt x="92639" y="56780"/>
                  </a:cubicBezTo>
                  <a:cubicBezTo>
                    <a:pt x="91730" y="56780"/>
                    <a:pt x="90922" y="57324"/>
                    <a:pt x="90398" y="58125"/>
                  </a:cubicBezTo>
                  <a:cubicBezTo>
                    <a:pt x="90325" y="58223"/>
                    <a:pt x="90431" y="58285"/>
                    <a:pt x="90519" y="58285"/>
                  </a:cubicBezTo>
                  <a:cubicBezTo>
                    <a:pt x="90551" y="58285"/>
                    <a:pt x="90581" y="58277"/>
                    <a:pt x="90598" y="58259"/>
                  </a:cubicBezTo>
                  <a:cubicBezTo>
                    <a:pt x="91079" y="57575"/>
                    <a:pt x="91791" y="57161"/>
                    <a:pt x="92587" y="57161"/>
                  </a:cubicBezTo>
                  <a:cubicBezTo>
                    <a:pt x="92840" y="57161"/>
                    <a:pt x="93101" y="57203"/>
                    <a:pt x="93367" y="57291"/>
                  </a:cubicBezTo>
                  <a:cubicBezTo>
                    <a:pt x="93382" y="57294"/>
                    <a:pt x="93396" y="57296"/>
                    <a:pt x="93409" y="57296"/>
                  </a:cubicBezTo>
                  <a:cubicBezTo>
                    <a:pt x="93545" y="57296"/>
                    <a:pt x="93598" y="57146"/>
                    <a:pt x="93567" y="57024"/>
                  </a:cubicBezTo>
                  <a:lnTo>
                    <a:pt x="93567" y="57024"/>
                  </a:lnTo>
                  <a:lnTo>
                    <a:pt x="94201" y="57158"/>
                  </a:lnTo>
                  <a:cubicBezTo>
                    <a:pt x="94501" y="57201"/>
                    <a:pt x="94801" y="57213"/>
                    <a:pt x="95102" y="57213"/>
                  </a:cubicBezTo>
                  <a:cubicBezTo>
                    <a:pt x="95502" y="57213"/>
                    <a:pt x="95902" y="57191"/>
                    <a:pt x="96303" y="57191"/>
                  </a:cubicBezTo>
                  <a:cubicBezTo>
                    <a:pt x="97160" y="57191"/>
                    <a:pt x="97994" y="57265"/>
                    <a:pt x="98844" y="57265"/>
                  </a:cubicBezTo>
                  <a:cubicBezTo>
                    <a:pt x="98986" y="57265"/>
                    <a:pt x="99128" y="57263"/>
                    <a:pt x="99271" y="57258"/>
                  </a:cubicBezTo>
                  <a:cubicBezTo>
                    <a:pt x="101039" y="57191"/>
                    <a:pt x="102907" y="56958"/>
                    <a:pt x="104542" y="56291"/>
                  </a:cubicBezTo>
                  <a:cubicBezTo>
                    <a:pt x="105209" y="55990"/>
                    <a:pt x="105876" y="55657"/>
                    <a:pt x="106210" y="54956"/>
                  </a:cubicBezTo>
                  <a:cubicBezTo>
                    <a:pt x="106243" y="54856"/>
                    <a:pt x="106243" y="54823"/>
                    <a:pt x="106276" y="54756"/>
                  </a:cubicBezTo>
                  <a:cubicBezTo>
                    <a:pt x="106410" y="54923"/>
                    <a:pt x="106543" y="55090"/>
                    <a:pt x="106710" y="55190"/>
                  </a:cubicBezTo>
                  <a:cubicBezTo>
                    <a:pt x="106942" y="55364"/>
                    <a:pt x="107213" y="55418"/>
                    <a:pt x="107494" y="55418"/>
                  </a:cubicBezTo>
                  <a:cubicBezTo>
                    <a:pt x="107858" y="55418"/>
                    <a:pt x="108239" y="55328"/>
                    <a:pt x="108578" y="55290"/>
                  </a:cubicBezTo>
                  <a:cubicBezTo>
                    <a:pt x="109445" y="55156"/>
                    <a:pt x="110279" y="54990"/>
                    <a:pt x="111113" y="54823"/>
                  </a:cubicBezTo>
                  <a:cubicBezTo>
                    <a:pt x="112515" y="54497"/>
                    <a:pt x="113853" y="54107"/>
                    <a:pt x="115158" y="53654"/>
                  </a:cubicBezTo>
                  <a:lnTo>
                    <a:pt x="115158" y="53654"/>
                  </a:lnTo>
                  <a:cubicBezTo>
                    <a:pt x="115057" y="53698"/>
                    <a:pt x="114960" y="53763"/>
                    <a:pt x="114882" y="53789"/>
                  </a:cubicBezTo>
                  <a:cubicBezTo>
                    <a:pt x="113882" y="54156"/>
                    <a:pt x="112814" y="54589"/>
                    <a:pt x="111780" y="54856"/>
                  </a:cubicBezTo>
                  <a:cubicBezTo>
                    <a:pt x="111714" y="54856"/>
                    <a:pt x="111747" y="54990"/>
                    <a:pt x="111814" y="54990"/>
                  </a:cubicBezTo>
                  <a:cubicBezTo>
                    <a:pt x="112881" y="54756"/>
                    <a:pt x="113915" y="54423"/>
                    <a:pt x="114949" y="54089"/>
                  </a:cubicBezTo>
                  <a:cubicBezTo>
                    <a:pt x="115550" y="53856"/>
                    <a:pt x="116117" y="53755"/>
                    <a:pt x="116717" y="53522"/>
                  </a:cubicBezTo>
                  <a:close/>
                  <a:moveTo>
                    <a:pt x="142931" y="59779"/>
                  </a:moveTo>
                  <a:cubicBezTo>
                    <a:pt x="142922" y="59779"/>
                    <a:pt x="142912" y="59783"/>
                    <a:pt x="142902" y="59793"/>
                  </a:cubicBezTo>
                  <a:cubicBezTo>
                    <a:pt x="142435" y="60627"/>
                    <a:pt x="142135" y="61394"/>
                    <a:pt x="142169" y="62328"/>
                  </a:cubicBezTo>
                  <a:cubicBezTo>
                    <a:pt x="142235" y="63596"/>
                    <a:pt x="142936" y="65430"/>
                    <a:pt x="141735" y="66331"/>
                  </a:cubicBezTo>
                  <a:cubicBezTo>
                    <a:pt x="141653" y="66386"/>
                    <a:pt x="141661" y="66440"/>
                    <a:pt x="141720" y="66440"/>
                  </a:cubicBezTo>
                  <a:cubicBezTo>
                    <a:pt x="141734" y="66440"/>
                    <a:pt x="141750" y="66437"/>
                    <a:pt x="141768" y="66431"/>
                  </a:cubicBezTo>
                  <a:cubicBezTo>
                    <a:pt x="142502" y="65931"/>
                    <a:pt x="142636" y="65230"/>
                    <a:pt x="142569" y="64330"/>
                  </a:cubicBezTo>
                  <a:cubicBezTo>
                    <a:pt x="142502" y="63663"/>
                    <a:pt x="142335" y="62995"/>
                    <a:pt x="142335" y="62328"/>
                  </a:cubicBezTo>
                  <a:cubicBezTo>
                    <a:pt x="142335" y="61428"/>
                    <a:pt x="142802" y="60727"/>
                    <a:pt x="142969" y="59826"/>
                  </a:cubicBezTo>
                  <a:cubicBezTo>
                    <a:pt x="142969" y="59803"/>
                    <a:pt x="142953" y="59779"/>
                    <a:pt x="142931" y="59779"/>
                  </a:cubicBezTo>
                  <a:close/>
                  <a:moveTo>
                    <a:pt x="36088" y="62620"/>
                  </a:moveTo>
                  <a:cubicBezTo>
                    <a:pt x="35499" y="62620"/>
                    <a:pt x="34892" y="63005"/>
                    <a:pt x="34225" y="63329"/>
                  </a:cubicBezTo>
                  <a:lnTo>
                    <a:pt x="34258" y="63396"/>
                  </a:lnTo>
                  <a:cubicBezTo>
                    <a:pt x="34802" y="63255"/>
                    <a:pt x="35358" y="63004"/>
                    <a:pt x="35882" y="63004"/>
                  </a:cubicBezTo>
                  <a:cubicBezTo>
                    <a:pt x="36226" y="63004"/>
                    <a:pt x="36556" y="63112"/>
                    <a:pt x="36860" y="63429"/>
                  </a:cubicBezTo>
                  <a:cubicBezTo>
                    <a:pt x="37360" y="63929"/>
                    <a:pt x="37594" y="64730"/>
                    <a:pt x="36927" y="65230"/>
                  </a:cubicBezTo>
                  <a:cubicBezTo>
                    <a:pt x="36693" y="65397"/>
                    <a:pt x="36326" y="65464"/>
                    <a:pt x="36026" y="65597"/>
                  </a:cubicBezTo>
                  <a:cubicBezTo>
                    <a:pt x="35575" y="65755"/>
                    <a:pt x="35046" y="66005"/>
                    <a:pt x="34545" y="66005"/>
                  </a:cubicBezTo>
                  <a:cubicBezTo>
                    <a:pt x="34306" y="66005"/>
                    <a:pt x="34073" y="65948"/>
                    <a:pt x="33858" y="65797"/>
                  </a:cubicBezTo>
                  <a:cubicBezTo>
                    <a:pt x="33358" y="65430"/>
                    <a:pt x="33057" y="64630"/>
                    <a:pt x="32824" y="64063"/>
                  </a:cubicBezTo>
                  <a:cubicBezTo>
                    <a:pt x="32794" y="64023"/>
                    <a:pt x="32755" y="64007"/>
                    <a:pt x="32715" y="64007"/>
                  </a:cubicBezTo>
                  <a:cubicBezTo>
                    <a:pt x="32624" y="64007"/>
                    <a:pt x="32534" y="64093"/>
                    <a:pt x="32557" y="64163"/>
                  </a:cubicBezTo>
                  <a:cubicBezTo>
                    <a:pt x="32891" y="64963"/>
                    <a:pt x="33324" y="66264"/>
                    <a:pt x="34258" y="66431"/>
                  </a:cubicBezTo>
                  <a:cubicBezTo>
                    <a:pt x="34363" y="66451"/>
                    <a:pt x="34476" y="66460"/>
                    <a:pt x="34595" y="66460"/>
                  </a:cubicBezTo>
                  <a:cubicBezTo>
                    <a:pt x="35504" y="66460"/>
                    <a:pt x="36775" y="65936"/>
                    <a:pt x="37394" y="65464"/>
                  </a:cubicBezTo>
                  <a:cubicBezTo>
                    <a:pt x="38228" y="64830"/>
                    <a:pt x="37861" y="63829"/>
                    <a:pt x="37227" y="63229"/>
                  </a:cubicBezTo>
                  <a:cubicBezTo>
                    <a:pt x="36846" y="62783"/>
                    <a:pt x="36471" y="62620"/>
                    <a:pt x="36088" y="62620"/>
                  </a:cubicBezTo>
                  <a:close/>
                  <a:moveTo>
                    <a:pt x="42499" y="65994"/>
                  </a:moveTo>
                  <a:cubicBezTo>
                    <a:pt x="42352" y="65994"/>
                    <a:pt x="42275" y="66202"/>
                    <a:pt x="42431" y="66264"/>
                  </a:cubicBezTo>
                  <a:cubicBezTo>
                    <a:pt x="42731" y="66398"/>
                    <a:pt x="43031" y="66465"/>
                    <a:pt x="43331" y="66465"/>
                  </a:cubicBezTo>
                  <a:cubicBezTo>
                    <a:pt x="43532" y="66465"/>
                    <a:pt x="43865" y="66398"/>
                    <a:pt x="43865" y="66131"/>
                  </a:cubicBezTo>
                  <a:cubicBezTo>
                    <a:pt x="43865" y="66098"/>
                    <a:pt x="43865" y="66064"/>
                    <a:pt x="43832" y="66031"/>
                  </a:cubicBezTo>
                  <a:cubicBezTo>
                    <a:pt x="43732" y="66031"/>
                    <a:pt x="43732" y="66031"/>
                    <a:pt x="43665" y="66098"/>
                  </a:cubicBezTo>
                  <a:cubicBezTo>
                    <a:pt x="43498" y="66131"/>
                    <a:pt x="43398" y="66164"/>
                    <a:pt x="43231" y="66164"/>
                  </a:cubicBezTo>
                  <a:cubicBezTo>
                    <a:pt x="42998" y="66164"/>
                    <a:pt x="42731" y="66098"/>
                    <a:pt x="42531" y="65998"/>
                  </a:cubicBezTo>
                  <a:cubicBezTo>
                    <a:pt x="42520" y="65995"/>
                    <a:pt x="42509" y="65994"/>
                    <a:pt x="42499" y="65994"/>
                  </a:cubicBezTo>
                  <a:close/>
                  <a:moveTo>
                    <a:pt x="55816" y="65515"/>
                  </a:moveTo>
                  <a:cubicBezTo>
                    <a:pt x="55726" y="65515"/>
                    <a:pt x="55641" y="65632"/>
                    <a:pt x="55740" y="65731"/>
                  </a:cubicBezTo>
                  <a:cubicBezTo>
                    <a:pt x="55907" y="65831"/>
                    <a:pt x="56007" y="66064"/>
                    <a:pt x="56074" y="66264"/>
                  </a:cubicBezTo>
                  <a:cubicBezTo>
                    <a:pt x="56141" y="66431"/>
                    <a:pt x="56141" y="66598"/>
                    <a:pt x="56274" y="66731"/>
                  </a:cubicBezTo>
                  <a:cubicBezTo>
                    <a:pt x="56307" y="66731"/>
                    <a:pt x="56374" y="66731"/>
                    <a:pt x="56374" y="66665"/>
                  </a:cubicBezTo>
                  <a:cubicBezTo>
                    <a:pt x="56441" y="66465"/>
                    <a:pt x="56374" y="66264"/>
                    <a:pt x="56274" y="66064"/>
                  </a:cubicBezTo>
                  <a:cubicBezTo>
                    <a:pt x="56207" y="65831"/>
                    <a:pt x="56107" y="65664"/>
                    <a:pt x="55907" y="65564"/>
                  </a:cubicBezTo>
                  <a:cubicBezTo>
                    <a:pt x="55881" y="65529"/>
                    <a:pt x="55848" y="65515"/>
                    <a:pt x="55816" y="65515"/>
                  </a:cubicBezTo>
                  <a:close/>
                  <a:moveTo>
                    <a:pt x="134502" y="63171"/>
                  </a:moveTo>
                  <a:cubicBezTo>
                    <a:pt x="134472" y="63171"/>
                    <a:pt x="134443" y="63189"/>
                    <a:pt x="134430" y="63229"/>
                  </a:cubicBezTo>
                  <a:cubicBezTo>
                    <a:pt x="133742" y="64407"/>
                    <a:pt x="133954" y="66934"/>
                    <a:pt x="135727" y="66934"/>
                  </a:cubicBezTo>
                  <a:cubicBezTo>
                    <a:pt x="135761" y="66934"/>
                    <a:pt x="135796" y="66933"/>
                    <a:pt x="135831" y="66932"/>
                  </a:cubicBezTo>
                  <a:lnTo>
                    <a:pt x="135831" y="66831"/>
                  </a:lnTo>
                  <a:cubicBezTo>
                    <a:pt x="135097" y="66498"/>
                    <a:pt x="134496" y="66198"/>
                    <a:pt x="134396" y="65364"/>
                  </a:cubicBezTo>
                  <a:cubicBezTo>
                    <a:pt x="134230" y="64630"/>
                    <a:pt x="134430" y="63996"/>
                    <a:pt x="134597" y="63296"/>
                  </a:cubicBezTo>
                  <a:cubicBezTo>
                    <a:pt x="134597" y="63215"/>
                    <a:pt x="134548" y="63171"/>
                    <a:pt x="134502" y="63171"/>
                  </a:cubicBezTo>
                  <a:close/>
                  <a:moveTo>
                    <a:pt x="60410" y="65764"/>
                  </a:moveTo>
                  <a:cubicBezTo>
                    <a:pt x="60410" y="65797"/>
                    <a:pt x="60410" y="65831"/>
                    <a:pt x="60444" y="65931"/>
                  </a:cubicBezTo>
                  <a:lnTo>
                    <a:pt x="60544" y="65998"/>
                  </a:lnTo>
                  <a:cubicBezTo>
                    <a:pt x="60277" y="66064"/>
                    <a:pt x="60043" y="66298"/>
                    <a:pt x="59910" y="66465"/>
                  </a:cubicBezTo>
                  <a:cubicBezTo>
                    <a:pt x="59776" y="66631"/>
                    <a:pt x="59710" y="66798"/>
                    <a:pt x="59676" y="66965"/>
                  </a:cubicBezTo>
                  <a:cubicBezTo>
                    <a:pt x="59610" y="66798"/>
                    <a:pt x="59543" y="66731"/>
                    <a:pt x="59443" y="66598"/>
                  </a:cubicBezTo>
                  <a:cubicBezTo>
                    <a:pt x="59510" y="66398"/>
                    <a:pt x="59576" y="66164"/>
                    <a:pt x="59710" y="65998"/>
                  </a:cubicBezTo>
                  <a:cubicBezTo>
                    <a:pt x="59910" y="65797"/>
                    <a:pt x="60110" y="65797"/>
                    <a:pt x="60377" y="65764"/>
                  </a:cubicBezTo>
                  <a:close/>
                  <a:moveTo>
                    <a:pt x="50848" y="66255"/>
                  </a:moveTo>
                  <a:cubicBezTo>
                    <a:pt x="50693" y="66255"/>
                    <a:pt x="50656" y="66505"/>
                    <a:pt x="50837" y="66565"/>
                  </a:cubicBezTo>
                  <a:cubicBezTo>
                    <a:pt x="51004" y="66598"/>
                    <a:pt x="51137" y="66631"/>
                    <a:pt x="51270" y="66765"/>
                  </a:cubicBezTo>
                  <a:cubicBezTo>
                    <a:pt x="51404" y="66831"/>
                    <a:pt x="51471" y="66998"/>
                    <a:pt x="51671" y="67032"/>
                  </a:cubicBezTo>
                  <a:cubicBezTo>
                    <a:pt x="51690" y="67044"/>
                    <a:pt x="51708" y="67050"/>
                    <a:pt x="51724" y="67050"/>
                  </a:cubicBezTo>
                  <a:cubicBezTo>
                    <a:pt x="51794" y="67050"/>
                    <a:pt x="51837" y="66952"/>
                    <a:pt x="51837" y="66898"/>
                  </a:cubicBezTo>
                  <a:cubicBezTo>
                    <a:pt x="51837" y="66731"/>
                    <a:pt x="51604" y="66598"/>
                    <a:pt x="51437" y="66465"/>
                  </a:cubicBezTo>
                  <a:cubicBezTo>
                    <a:pt x="51270" y="66398"/>
                    <a:pt x="51104" y="66298"/>
                    <a:pt x="50903" y="66264"/>
                  </a:cubicBezTo>
                  <a:cubicBezTo>
                    <a:pt x="50884" y="66258"/>
                    <a:pt x="50865" y="66255"/>
                    <a:pt x="50848" y="66255"/>
                  </a:cubicBezTo>
                  <a:close/>
                  <a:moveTo>
                    <a:pt x="43999" y="66431"/>
                  </a:moveTo>
                  <a:cubicBezTo>
                    <a:pt x="43665" y="66498"/>
                    <a:pt x="43398" y="66698"/>
                    <a:pt x="43031" y="66765"/>
                  </a:cubicBezTo>
                  <a:cubicBezTo>
                    <a:pt x="42664" y="66765"/>
                    <a:pt x="42231" y="66731"/>
                    <a:pt x="41830" y="66598"/>
                  </a:cubicBezTo>
                  <a:cubicBezTo>
                    <a:pt x="41805" y="66579"/>
                    <a:pt x="41778" y="66571"/>
                    <a:pt x="41753" y="66571"/>
                  </a:cubicBezTo>
                  <a:cubicBezTo>
                    <a:pt x="41645" y="66571"/>
                    <a:pt x="41562" y="66717"/>
                    <a:pt x="41697" y="66798"/>
                  </a:cubicBezTo>
                  <a:cubicBezTo>
                    <a:pt x="42047" y="67002"/>
                    <a:pt x="42525" y="67105"/>
                    <a:pt x="42974" y="67105"/>
                  </a:cubicBezTo>
                  <a:cubicBezTo>
                    <a:pt x="43038" y="67105"/>
                    <a:pt x="43102" y="67103"/>
                    <a:pt x="43165" y="67098"/>
                  </a:cubicBezTo>
                  <a:cubicBezTo>
                    <a:pt x="43532" y="67032"/>
                    <a:pt x="44032" y="66932"/>
                    <a:pt x="44065" y="66498"/>
                  </a:cubicBezTo>
                  <a:cubicBezTo>
                    <a:pt x="44099" y="66465"/>
                    <a:pt x="44032" y="66431"/>
                    <a:pt x="43999" y="66431"/>
                  </a:cubicBezTo>
                  <a:close/>
                  <a:moveTo>
                    <a:pt x="58375" y="66932"/>
                  </a:moveTo>
                  <a:lnTo>
                    <a:pt x="58275" y="66965"/>
                  </a:lnTo>
                  <a:lnTo>
                    <a:pt x="58275" y="66998"/>
                  </a:lnTo>
                  <a:lnTo>
                    <a:pt x="58242" y="66998"/>
                  </a:lnTo>
                  <a:cubicBezTo>
                    <a:pt x="58209" y="66998"/>
                    <a:pt x="58209" y="67098"/>
                    <a:pt x="58242" y="67098"/>
                  </a:cubicBezTo>
                  <a:lnTo>
                    <a:pt x="58275" y="67098"/>
                  </a:lnTo>
                  <a:lnTo>
                    <a:pt x="58375" y="67132"/>
                  </a:lnTo>
                  <a:lnTo>
                    <a:pt x="58409" y="67098"/>
                  </a:lnTo>
                  <a:lnTo>
                    <a:pt x="58442" y="66998"/>
                  </a:lnTo>
                  <a:cubicBezTo>
                    <a:pt x="58442" y="66965"/>
                    <a:pt x="58409" y="66932"/>
                    <a:pt x="58375" y="66932"/>
                  </a:cubicBezTo>
                  <a:close/>
                  <a:moveTo>
                    <a:pt x="46498" y="66376"/>
                  </a:moveTo>
                  <a:cubicBezTo>
                    <a:pt x="46478" y="66376"/>
                    <a:pt x="46457" y="66382"/>
                    <a:pt x="46434" y="66398"/>
                  </a:cubicBezTo>
                  <a:cubicBezTo>
                    <a:pt x="46367" y="66398"/>
                    <a:pt x="46300" y="66398"/>
                    <a:pt x="46267" y="66431"/>
                  </a:cubicBezTo>
                  <a:cubicBezTo>
                    <a:pt x="46200" y="66465"/>
                    <a:pt x="46200" y="66565"/>
                    <a:pt x="46133" y="66631"/>
                  </a:cubicBezTo>
                  <a:cubicBezTo>
                    <a:pt x="46100" y="66765"/>
                    <a:pt x="46067" y="66898"/>
                    <a:pt x="46067" y="66998"/>
                  </a:cubicBezTo>
                  <a:cubicBezTo>
                    <a:pt x="46047" y="67134"/>
                    <a:pt x="46153" y="67203"/>
                    <a:pt x="46250" y="67203"/>
                  </a:cubicBezTo>
                  <a:cubicBezTo>
                    <a:pt x="46320" y="67203"/>
                    <a:pt x="46386" y="67168"/>
                    <a:pt x="46400" y="67098"/>
                  </a:cubicBezTo>
                  <a:lnTo>
                    <a:pt x="46534" y="66831"/>
                  </a:lnTo>
                  <a:cubicBezTo>
                    <a:pt x="46567" y="66798"/>
                    <a:pt x="46600" y="66765"/>
                    <a:pt x="46600" y="66665"/>
                  </a:cubicBezTo>
                  <a:lnTo>
                    <a:pt x="46600" y="66498"/>
                  </a:lnTo>
                  <a:cubicBezTo>
                    <a:pt x="46600" y="66447"/>
                    <a:pt x="46561" y="66376"/>
                    <a:pt x="46498" y="66376"/>
                  </a:cubicBezTo>
                  <a:close/>
                  <a:moveTo>
                    <a:pt x="148140" y="67032"/>
                  </a:moveTo>
                  <a:lnTo>
                    <a:pt x="148006" y="67165"/>
                  </a:lnTo>
                  <a:cubicBezTo>
                    <a:pt x="147978" y="67165"/>
                    <a:pt x="148047" y="67239"/>
                    <a:pt x="148067" y="67239"/>
                  </a:cubicBezTo>
                  <a:cubicBezTo>
                    <a:pt x="148071" y="67239"/>
                    <a:pt x="148073" y="67237"/>
                    <a:pt x="148073" y="67232"/>
                  </a:cubicBezTo>
                  <a:lnTo>
                    <a:pt x="148173" y="67098"/>
                  </a:lnTo>
                  <a:lnTo>
                    <a:pt x="148140" y="67032"/>
                  </a:lnTo>
                  <a:close/>
                  <a:moveTo>
                    <a:pt x="55005" y="65118"/>
                  </a:moveTo>
                  <a:cubicBezTo>
                    <a:pt x="54965" y="65118"/>
                    <a:pt x="54915" y="65155"/>
                    <a:pt x="54940" y="65230"/>
                  </a:cubicBezTo>
                  <a:cubicBezTo>
                    <a:pt x="55407" y="65797"/>
                    <a:pt x="55940" y="66565"/>
                    <a:pt x="56007" y="67298"/>
                  </a:cubicBezTo>
                  <a:lnTo>
                    <a:pt x="56040" y="67298"/>
                  </a:lnTo>
                  <a:cubicBezTo>
                    <a:pt x="56207" y="66465"/>
                    <a:pt x="55573" y="65731"/>
                    <a:pt x="55040" y="65130"/>
                  </a:cubicBezTo>
                  <a:cubicBezTo>
                    <a:pt x="55031" y="65122"/>
                    <a:pt x="55019" y="65118"/>
                    <a:pt x="55005" y="65118"/>
                  </a:cubicBezTo>
                  <a:close/>
                  <a:moveTo>
                    <a:pt x="46574" y="65593"/>
                  </a:moveTo>
                  <a:cubicBezTo>
                    <a:pt x="46209" y="65593"/>
                    <a:pt x="45792" y="65939"/>
                    <a:pt x="45566" y="66164"/>
                  </a:cubicBezTo>
                  <a:cubicBezTo>
                    <a:pt x="45266" y="66565"/>
                    <a:pt x="45066" y="66998"/>
                    <a:pt x="45099" y="67499"/>
                  </a:cubicBezTo>
                  <a:cubicBezTo>
                    <a:pt x="45133" y="67582"/>
                    <a:pt x="45208" y="67624"/>
                    <a:pt x="45274" y="67624"/>
                  </a:cubicBezTo>
                  <a:cubicBezTo>
                    <a:pt x="45341" y="67624"/>
                    <a:pt x="45400" y="67582"/>
                    <a:pt x="45400" y="67499"/>
                  </a:cubicBezTo>
                  <a:cubicBezTo>
                    <a:pt x="45366" y="67065"/>
                    <a:pt x="45566" y="66631"/>
                    <a:pt x="45867" y="66331"/>
                  </a:cubicBezTo>
                  <a:cubicBezTo>
                    <a:pt x="46000" y="66231"/>
                    <a:pt x="46167" y="66098"/>
                    <a:pt x="46367" y="65998"/>
                  </a:cubicBezTo>
                  <a:cubicBezTo>
                    <a:pt x="46467" y="65964"/>
                    <a:pt x="46667" y="65964"/>
                    <a:pt x="46834" y="65897"/>
                  </a:cubicBezTo>
                  <a:cubicBezTo>
                    <a:pt x="46901" y="65831"/>
                    <a:pt x="46867" y="65664"/>
                    <a:pt x="46767" y="65631"/>
                  </a:cubicBezTo>
                  <a:cubicBezTo>
                    <a:pt x="46706" y="65605"/>
                    <a:pt x="46641" y="65593"/>
                    <a:pt x="46574" y="65593"/>
                  </a:cubicBezTo>
                  <a:close/>
                  <a:moveTo>
                    <a:pt x="133860" y="63044"/>
                  </a:moveTo>
                  <a:cubicBezTo>
                    <a:pt x="133834" y="63044"/>
                    <a:pt x="133808" y="63059"/>
                    <a:pt x="133796" y="63095"/>
                  </a:cubicBezTo>
                  <a:cubicBezTo>
                    <a:pt x="132995" y="64763"/>
                    <a:pt x="133562" y="67232"/>
                    <a:pt x="135597" y="67665"/>
                  </a:cubicBezTo>
                  <a:cubicBezTo>
                    <a:pt x="135610" y="67678"/>
                    <a:pt x="135625" y="67684"/>
                    <a:pt x="135638" y="67684"/>
                  </a:cubicBezTo>
                  <a:cubicBezTo>
                    <a:pt x="135695" y="67684"/>
                    <a:pt x="135745" y="67592"/>
                    <a:pt x="135664" y="67565"/>
                  </a:cubicBezTo>
                  <a:cubicBezTo>
                    <a:pt x="135064" y="66998"/>
                    <a:pt x="134330" y="66665"/>
                    <a:pt x="133929" y="65831"/>
                  </a:cubicBezTo>
                  <a:cubicBezTo>
                    <a:pt x="133462" y="64997"/>
                    <a:pt x="133562" y="63996"/>
                    <a:pt x="133929" y="63129"/>
                  </a:cubicBezTo>
                  <a:cubicBezTo>
                    <a:pt x="133951" y="63087"/>
                    <a:pt x="133905" y="63044"/>
                    <a:pt x="133860" y="63044"/>
                  </a:cubicBezTo>
                  <a:close/>
                  <a:moveTo>
                    <a:pt x="153096" y="66089"/>
                  </a:moveTo>
                  <a:cubicBezTo>
                    <a:pt x="153080" y="66089"/>
                    <a:pt x="153062" y="66091"/>
                    <a:pt x="153043" y="66098"/>
                  </a:cubicBezTo>
                  <a:cubicBezTo>
                    <a:pt x="152843" y="66264"/>
                    <a:pt x="152676" y="66498"/>
                    <a:pt x="152576" y="66765"/>
                  </a:cubicBezTo>
                  <a:lnTo>
                    <a:pt x="152443" y="66631"/>
                  </a:lnTo>
                  <a:lnTo>
                    <a:pt x="152309" y="66498"/>
                  </a:lnTo>
                  <a:cubicBezTo>
                    <a:pt x="152209" y="66431"/>
                    <a:pt x="152142" y="66331"/>
                    <a:pt x="152042" y="66231"/>
                  </a:cubicBezTo>
                  <a:cubicBezTo>
                    <a:pt x="152022" y="66201"/>
                    <a:pt x="151996" y="66189"/>
                    <a:pt x="151970" y="66189"/>
                  </a:cubicBezTo>
                  <a:cubicBezTo>
                    <a:pt x="151910" y="66189"/>
                    <a:pt x="151852" y="66251"/>
                    <a:pt x="151876" y="66298"/>
                  </a:cubicBezTo>
                  <a:cubicBezTo>
                    <a:pt x="151876" y="66398"/>
                    <a:pt x="151942" y="66431"/>
                    <a:pt x="151976" y="66498"/>
                  </a:cubicBezTo>
                  <a:lnTo>
                    <a:pt x="151876" y="66598"/>
                  </a:lnTo>
                  <a:lnTo>
                    <a:pt x="151809" y="66665"/>
                  </a:lnTo>
                  <a:lnTo>
                    <a:pt x="151842" y="66665"/>
                  </a:lnTo>
                  <a:lnTo>
                    <a:pt x="151942" y="66598"/>
                  </a:lnTo>
                  <a:lnTo>
                    <a:pt x="152009" y="66565"/>
                  </a:lnTo>
                  <a:cubicBezTo>
                    <a:pt x="152042" y="66598"/>
                    <a:pt x="152042" y="66631"/>
                    <a:pt x="152109" y="66665"/>
                  </a:cubicBezTo>
                  <a:cubicBezTo>
                    <a:pt x="152176" y="66765"/>
                    <a:pt x="152309" y="66932"/>
                    <a:pt x="152443" y="66932"/>
                  </a:cubicBezTo>
                  <a:lnTo>
                    <a:pt x="152476" y="66932"/>
                  </a:lnTo>
                  <a:cubicBezTo>
                    <a:pt x="152443" y="67065"/>
                    <a:pt x="152443" y="67232"/>
                    <a:pt x="152443" y="67332"/>
                  </a:cubicBezTo>
                  <a:cubicBezTo>
                    <a:pt x="152409" y="67265"/>
                    <a:pt x="152309" y="67165"/>
                    <a:pt x="152276" y="67132"/>
                  </a:cubicBezTo>
                  <a:cubicBezTo>
                    <a:pt x="152109" y="66965"/>
                    <a:pt x="151876" y="66798"/>
                    <a:pt x="151742" y="66665"/>
                  </a:cubicBezTo>
                  <a:cubicBezTo>
                    <a:pt x="151716" y="66645"/>
                    <a:pt x="151689" y="66637"/>
                    <a:pt x="151663" y="66637"/>
                  </a:cubicBezTo>
                  <a:cubicBezTo>
                    <a:pt x="151555" y="66637"/>
                    <a:pt x="151468" y="66778"/>
                    <a:pt x="151575" y="66831"/>
                  </a:cubicBezTo>
                  <a:cubicBezTo>
                    <a:pt x="151775" y="66998"/>
                    <a:pt x="151942" y="67132"/>
                    <a:pt x="152109" y="67298"/>
                  </a:cubicBezTo>
                  <a:cubicBezTo>
                    <a:pt x="152209" y="67432"/>
                    <a:pt x="152343" y="67632"/>
                    <a:pt x="152509" y="67665"/>
                  </a:cubicBezTo>
                  <a:cubicBezTo>
                    <a:pt x="152509" y="67688"/>
                    <a:pt x="152513" y="67695"/>
                    <a:pt x="152518" y="67695"/>
                  </a:cubicBezTo>
                  <a:cubicBezTo>
                    <a:pt x="152528" y="67695"/>
                    <a:pt x="152543" y="67665"/>
                    <a:pt x="152543" y="67665"/>
                  </a:cubicBezTo>
                  <a:cubicBezTo>
                    <a:pt x="152609" y="67665"/>
                    <a:pt x="152609" y="67732"/>
                    <a:pt x="152609" y="67732"/>
                  </a:cubicBezTo>
                  <a:lnTo>
                    <a:pt x="152643" y="67732"/>
                  </a:lnTo>
                  <a:cubicBezTo>
                    <a:pt x="152609" y="67132"/>
                    <a:pt x="152676" y="66598"/>
                    <a:pt x="153143" y="66164"/>
                  </a:cubicBezTo>
                  <a:cubicBezTo>
                    <a:pt x="153197" y="66137"/>
                    <a:pt x="153164" y="66089"/>
                    <a:pt x="153096" y="66089"/>
                  </a:cubicBezTo>
                  <a:close/>
                  <a:moveTo>
                    <a:pt x="39989" y="65949"/>
                  </a:moveTo>
                  <a:cubicBezTo>
                    <a:pt x="39925" y="65949"/>
                    <a:pt x="39851" y="66009"/>
                    <a:pt x="39896" y="66098"/>
                  </a:cubicBezTo>
                  <a:cubicBezTo>
                    <a:pt x="40419" y="67031"/>
                    <a:pt x="41594" y="67762"/>
                    <a:pt x="42712" y="67762"/>
                  </a:cubicBezTo>
                  <a:cubicBezTo>
                    <a:pt x="43233" y="67762"/>
                    <a:pt x="43741" y="67603"/>
                    <a:pt x="44165" y="67232"/>
                  </a:cubicBezTo>
                  <a:cubicBezTo>
                    <a:pt x="44227" y="67139"/>
                    <a:pt x="44118" y="66961"/>
                    <a:pt x="44022" y="66961"/>
                  </a:cubicBezTo>
                  <a:cubicBezTo>
                    <a:pt x="44014" y="66961"/>
                    <a:pt x="44006" y="66962"/>
                    <a:pt x="43999" y="66965"/>
                  </a:cubicBezTo>
                  <a:cubicBezTo>
                    <a:pt x="43464" y="67196"/>
                    <a:pt x="42921" y="67325"/>
                    <a:pt x="42401" y="67325"/>
                  </a:cubicBezTo>
                  <a:cubicBezTo>
                    <a:pt x="41493" y="67325"/>
                    <a:pt x="40656" y="66931"/>
                    <a:pt x="40062" y="65998"/>
                  </a:cubicBezTo>
                  <a:cubicBezTo>
                    <a:pt x="40051" y="65964"/>
                    <a:pt x="40022" y="65949"/>
                    <a:pt x="39989" y="65949"/>
                  </a:cubicBezTo>
                  <a:close/>
                  <a:moveTo>
                    <a:pt x="47568" y="63718"/>
                  </a:moveTo>
                  <a:cubicBezTo>
                    <a:pt x="47401" y="63718"/>
                    <a:pt x="47234" y="63729"/>
                    <a:pt x="47067" y="63763"/>
                  </a:cubicBezTo>
                  <a:cubicBezTo>
                    <a:pt x="46700" y="63829"/>
                    <a:pt x="46267" y="63963"/>
                    <a:pt x="46000" y="64230"/>
                  </a:cubicBezTo>
                  <a:cubicBezTo>
                    <a:pt x="45733" y="63996"/>
                    <a:pt x="45266" y="63929"/>
                    <a:pt x="44999" y="63929"/>
                  </a:cubicBezTo>
                  <a:cubicBezTo>
                    <a:pt x="44532" y="63929"/>
                    <a:pt x="44165" y="64063"/>
                    <a:pt x="43832" y="64330"/>
                  </a:cubicBezTo>
                  <a:cubicBezTo>
                    <a:pt x="43732" y="64430"/>
                    <a:pt x="43765" y="64496"/>
                    <a:pt x="43865" y="64563"/>
                  </a:cubicBezTo>
                  <a:cubicBezTo>
                    <a:pt x="43832" y="64563"/>
                    <a:pt x="43765" y="64597"/>
                    <a:pt x="43765" y="64597"/>
                  </a:cubicBezTo>
                  <a:cubicBezTo>
                    <a:pt x="43624" y="64653"/>
                    <a:pt x="43721" y="64852"/>
                    <a:pt x="43856" y="64852"/>
                  </a:cubicBezTo>
                  <a:cubicBezTo>
                    <a:pt x="43880" y="64852"/>
                    <a:pt x="43906" y="64846"/>
                    <a:pt x="43932" y="64830"/>
                  </a:cubicBezTo>
                  <a:cubicBezTo>
                    <a:pt x="44099" y="64763"/>
                    <a:pt x="44365" y="64730"/>
                    <a:pt x="44566" y="64730"/>
                  </a:cubicBezTo>
                  <a:cubicBezTo>
                    <a:pt x="44699" y="64730"/>
                    <a:pt x="44899" y="64763"/>
                    <a:pt x="45033" y="64797"/>
                  </a:cubicBezTo>
                  <a:cubicBezTo>
                    <a:pt x="44866" y="64830"/>
                    <a:pt x="44732" y="64930"/>
                    <a:pt x="44599" y="64963"/>
                  </a:cubicBezTo>
                  <a:cubicBezTo>
                    <a:pt x="44332" y="65097"/>
                    <a:pt x="44165" y="65330"/>
                    <a:pt x="44032" y="65631"/>
                  </a:cubicBezTo>
                  <a:cubicBezTo>
                    <a:pt x="43984" y="65703"/>
                    <a:pt x="44040" y="65758"/>
                    <a:pt x="44100" y="65758"/>
                  </a:cubicBezTo>
                  <a:cubicBezTo>
                    <a:pt x="44123" y="65758"/>
                    <a:pt x="44147" y="65749"/>
                    <a:pt x="44165" y="65731"/>
                  </a:cubicBezTo>
                  <a:cubicBezTo>
                    <a:pt x="44265" y="65397"/>
                    <a:pt x="44499" y="65164"/>
                    <a:pt x="44799" y="65064"/>
                  </a:cubicBezTo>
                  <a:cubicBezTo>
                    <a:pt x="45033" y="64963"/>
                    <a:pt x="45266" y="64930"/>
                    <a:pt x="45466" y="64797"/>
                  </a:cubicBezTo>
                  <a:lnTo>
                    <a:pt x="45433" y="64730"/>
                  </a:lnTo>
                  <a:lnTo>
                    <a:pt x="45266" y="64730"/>
                  </a:lnTo>
                  <a:lnTo>
                    <a:pt x="45266" y="64663"/>
                  </a:lnTo>
                  <a:cubicBezTo>
                    <a:pt x="45133" y="64463"/>
                    <a:pt x="44933" y="64330"/>
                    <a:pt x="44699" y="64330"/>
                  </a:cubicBezTo>
                  <a:lnTo>
                    <a:pt x="44766" y="64263"/>
                  </a:lnTo>
                  <a:lnTo>
                    <a:pt x="44766" y="64196"/>
                  </a:lnTo>
                  <a:lnTo>
                    <a:pt x="45066" y="64196"/>
                  </a:lnTo>
                  <a:cubicBezTo>
                    <a:pt x="45299" y="64263"/>
                    <a:pt x="45533" y="64363"/>
                    <a:pt x="45766" y="64430"/>
                  </a:cubicBezTo>
                  <a:cubicBezTo>
                    <a:pt x="45733" y="64496"/>
                    <a:pt x="45700" y="64630"/>
                    <a:pt x="45700" y="64697"/>
                  </a:cubicBezTo>
                  <a:lnTo>
                    <a:pt x="45733" y="64797"/>
                  </a:lnTo>
                  <a:cubicBezTo>
                    <a:pt x="44399" y="64830"/>
                    <a:pt x="44365" y="66765"/>
                    <a:pt x="44199" y="67699"/>
                  </a:cubicBezTo>
                  <a:cubicBezTo>
                    <a:pt x="44199" y="67763"/>
                    <a:pt x="44240" y="67800"/>
                    <a:pt x="44270" y="67800"/>
                  </a:cubicBezTo>
                  <a:cubicBezTo>
                    <a:pt x="44286" y="67800"/>
                    <a:pt x="44299" y="67789"/>
                    <a:pt x="44299" y="67765"/>
                  </a:cubicBezTo>
                  <a:cubicBezTo>
                    <a:pt x="44399" y="67265"/>
                    <a:pt x="44466" y="66765"/>
                    <a:pt x="44599" y="66298"/>
                  </a:cubicBezTo>
                  <a:cubicBezTo>
                    <a:pt x="44799" y="65597"/>
                    <a:pt x="45133" y="65297"/>
                    <a:pt x="45766" y="64930"/>
                  </a:cubicBezTo>
                  <a:lnTo>
                    <a:pt x="45766" y="64863"/>
                  </a:lnTo>
                  <a:cubicBezTo>
                    <a:pt x="45800" y="64863"/>
                    <a:pt x="45867" y="64863"/>
                    <a:pt x="45900" y="64797"/>
                  </a:cubicBezTo>
                  <a:cubicBezTo>
                    <a:pt x="45900" y="64630"/>
                    <a:pt x="45967" y="64496"/>
                    <a:pt x="46067" y="64430"/>
                  </a:cubicBezTo>
                  <a:lnTo>
                    <a:pt x="46100" y="64363"/>
                  </a:lnTo>
                  <a:cubicBezTo>
                    <a:pt x="46425" y="63979"/>
                    <a:pt x="47194" y="63857"/>
                    <a:pt x="47713" y="63857"/>
                  </a:cubicBezTo>
                  <a:cubicBezTo>
                    <a:pt x="47780" y="63857"/>
                    <a:pt x="47844" y="63859"/>
                    <a:pt x="47901" y="63863"/>
                  </a:cubicBezTo>
                  <a:cubicBezTo>
                    <a:pt x="48383" y="63901"/>
                    <a:pt x="48875" y="63940"/>
                    <a:pt x="49366" y="63940"/>
                  </a:cubicBezTo>
                  <a:cubicBezTo>
                    <a:pt x="49726" y="63940"/>
                    <a:pt x="50084" y="63919"/>
                    <a:pt x="50436" y="63863"/>
                  </a:cubicBezTo>
                  <a:cubicBezTo>
                    <a:pt x="50436" y="63867"/>
                    <a:pt x="50438" y="63869"/>
                    <a:pt x="50440" y="63869"/>
                  </a:cubicBezTo>
                  <a:cubicBezTo>
                    <a:pt x="50452" y="63869"/>
                    <a:pt x="50489" y="63796"/>
                    <a:pt x="50403" y="63796"/>
                  </a:cubicBezTo>
                  <a:cubicBezTo>
                    <a:pt x="50169" y="63771"/>
                    <a:pt x="49944" y="63765"/>
                    <a:pt x="49721" y="63765"/>
                  </a:cubicBezTo>
                  <a:cubicBezTo>
                    <a:pt x="49478" y="63765"/>
                    <a:pt x="49237" y="63773"/>
                    <a:pt x="48990" y="63773"/>
                  </a:cubicBezTo>
                  <a:cubicBezTo>
                    <a:pt x="48852" y="63773"/>
                    <a:pt x="48712" y="63770"/>
                    <a:pt x="48568" y="63763"/>
                  </a:cubicBezTo>
                  <a:cubicBezTo>
                    <a:pt x="48235" y="63763"/>
                    <a:pt x="47901" y="63718"/>
                    <a:pt x="47568" y="63718"/>
                  </a:cubicBezTo>
                  <a:close/>
                  <a:moveTo>
                    <a:pt x="149174" y="66465"/>
                  </a:moveTo>
                  <a:cubicBezTo>
                    <a:pt x="149074" y="66598"/>
                    <a:pt x="148940" y="66765"/>
                    <a:pt x="148807" y="66898"/>
                  </a:cubicBezTo>
                  <a:cubicBezTo>
                    <a:pt x="148640" y="67032"/>
                    <a:pt x="148473" y="67165"/>
                    <a:pt x="148306" y="67298"/>
                  </a:cubicBezTo>
                  <a:cubicBezTo>
                    <a:pt x="148006" y="67499"/>
                    <a:pt x="147739" y="67732"/>
                    <a:pt x="147472" y="67966"/>
                  </a:cubicBezTo>
                  <a:cubicBezTo>
                    <a:pt x="147425" y="68036"/>
                    <a:pt x="147461" y="68107"/>
                    <a:pt x="147510" y="68107"/>
                  </a:cubicBezTo>
                  <a:cubicBezTo>
                    <a:pt x="147531" y="68107"/>
                    <a:pt x="147553" y="68095"/>
                    <a:pt x="147572" y="68066"/>
                  </a:cubicBezTo>
                  <a:cubicBezTo>
                    <a:pt x="147839" y="67732"/>
                    <a:pt x="148273" y="67465"/>
                    <a:pt x="148607" y="67232"/>
                  </a:cubicBezTo>
                  <a:cubicBezTo>
                    <a:pt x="148840" y="67065"/>
                    <a:pt x="149140" y="66831"/>
                    <a:pt x="149240" y="66498"/>
                  </a:cubicBezTo>
                  <a:lnTo>
                    <a:pt x="149174" y="66465"/>
                  </a:lnTo>
                  <a:close/>
                  <a:moveTo>
                    <a:pt x="53113" y="64011"/>
                  </a:moveTo>
                  <a:cubicBezTo>
                    <a:pt x="53029" y="64011"/>
                    <a:pt x="52957" y="64109"/>
                    <a:pt x="53038" y="64163"/>
                  </a:cubicBezTo>
                  <a:cubicBezTo>
                    <a:pt x="53505" y="64697"/>
                    <a:pt x="54072" y="65030"/>
                    <a:pt x="54573" y="65531"/>
                  </a:cubicBezTo>
                  <a:cubicBezTo>
                    <a:pt x="55307" y="66298"/>
                    <a:pt x="55407" y="67198"/>
                    <a:pt x="55640" y="68166"/>
                  </a:cubicBezTo>
                  <a:cubicBezTo>
                    <a:pt x="55640" y="68199"/>
                    <a:pt x="55665" y="68216"/>
                    <a:pt x="55690" y="68216"/>
                  </a:cubicBezTo>
                  <a:cubicBezTo>
                    <a:pt x="55715" y="68216"/>
                    <a:pt x="55740" y="68199"/>
                    <a:pt x="55740" y="68166"/>
                  </a:cubicBezTo>
                  <a:cubicBezTo>
                    <a:pt x="55907" y="67332"/>
                    <a:pt x="55540" y="66331"/>
                    <a:pt x="55040" y="65731"/>
                  </a:cubicBezTo>
                  <a:cubicBezTo>
                    <a:pt x="54539" y="65064"/>
                    <a:pt x="53705" y="64663"/>
                    <a:pt x="53172" y="64029"/>
                  </a:cubicBezTo>
                  <a:cubicBezTo>
                    <a:pt x="53153" y="64017"/>
                    <a:pt x="53132" y="64011"/>
                    <a:pt x="53113" y="64011"/>
                  </a:cubicBezTo>
                  <a:close/>
                  <a:moveTo>
                    <a:pt x="35500" y="67140"/>
                  </a:moveTo>
                  <a:cubicBezTo>
                    <a:pt x="35438" y="67140"/>
                    <a:pt x="35372" y="67184"/>
                    <a:pt x="35392" y="67265"/>
                  </a:cubicBezTo>
                  <a:cubicBezTo>
                    <a:pt x="35526" y="67932"/>
                    <a:pt x="36160" y="68266"/>
                    <a:pt x="36793" y="68299"/>
                  </a:cubicBezTo>
                  <a:cubicBezTo>
                    <a:pt x="36828" y="68301"/>
                    <a:pt x="36864" y="68302"/>
                    <a:pt x="36900" y="68302"/>
                  </a:cubicBezTo>
                  <a:cubicBezTo>
                    <a:pt x="37452" y="68302"/>
                    <a:pt x="38134" y="68058"/>
                    <a:pt x="38228" y="67432"/>
                  </a:cubicBezTo>
                  <a:cubicBezTo>
                    <a:pt x="38228" y="67360"/>
                    <a:pt x="38158" y="67305"/>
                    <a:pt x="38095" y="67305"/>
                  </a:cubicBezTo>
                  <a:cubicBezTo>
                    <a:pt x="38070" y="67305"/>
                    <a:pt x="38046" y="67313"/>
                    <a:pt x="38028" y="67332"/>
                  </a:cubicBezTo>
                  <a:cubicBezTo>
                    <a:pt x="37694" y="67699"/>
                    <a:pt x="37394" y="67966"/>
                    <a:pt x="36860" y="67966"/>
                  </a:cubicBezTo>
                  <a:cubicBezTo>
                    <a:pt x="36326" y="67966"/>
                    <a:pt x="35826" y="67699"/>
                    <a:pt x="35593" y="67198"/>
                  </a:cubicBezTo>
                  <a:cubicBezTo>
                    <a:pt x="35579" y="67159"/>
                    <a:pt x="35540" y="67140"/>
                    <a:pt x="35500" y="67140"/>
                  </a:cubicBezTo>
                  <a:close/>
                  <a:moveTo>
                    <a:pt x="39719" y="66463"/>
                  </a:moveTo>
                  <a:cubicBezTo>
                    <a:pt x="39690" y="66463"/>
                    <a:pt x="39662" y="66500"/>
                    <a:pt x="39662" y="66565"/>
                  </a:cubicBezTo>
                  <a:cubicBezTo>
                    <a:pt x="39976" y="67901"/>
                    <a:pt x="41443" y="68496"/>
                    <a:pt x="42786" y="68496"/>
                  </a:cubicBezTo>
                  <a:cubicBezTo>
                    <a:pt x="43152" y="68496"/>
                    <a:pt x="43510" y="68452"/>
                    <a:pt x="43832" y="68366"/>
                  </a:cubicBezTo>
                  <a:cubicBezTo>
                    <a:pt x="43932" y="68333"/>
                    <a:pt x="43932" y="68166"/>
                    <a:pt x="43832" y="68132"/>
                  </a:cubicBezTo>
                  <a:cubicBezTo>
                    <a:pt x="43576" y="68028"/>
                    <a:pt x="43311" y="68000"/>
                    <a:pt x="43045" y="68000"/>
                  </a:cubicBezTo>
                  <a:cubicBezTo>
                    <a:pt x="42748" y="68000"/>
                    <a:pt x="42449" y="68034"/>
                    <a:pt x="42155" y="68034"/>
                  </a:cubicBezTo>
                  <a:cubicBezTo>
                    <a:pt x="41955" y="68034"/>
                    <a:pt x="41757" y="68018"/>
                    <a:pt x="41563" y="67966"/>
                  </a:cubicBezTo>
                  <a:cubicBezTo>
                    <a:pt x="40763" y="67699"/>
                    <a:pt x="40096" y="67198"/>
                    <a:pt x="39762" y="66498"/>
                  </a:cubicBezTo>
                  <a:cubicBezTo>
                    <a:pt x="39750" y="66474"/>
                    <a:pt x="39734" y="66463"/>
                    <a:pt x="39719" y="66463"/>
                  </a:cubicBezTo>
                  <a:close/>
                  <a:moveTo>
                    <a:pt x="149845" y="66369"/>
                  </a:moveTo>
                  <a:cubicBezTo>
                    <a:pt x="149831" y="66369"/>
                    <a:pt x="149818" y="66377"/>
                    <a:pt x="149807" y="66398"/>
                  </a:cubicBezTo>
                  <a:cubicBezTo>
                    <a:pt x="149440" y="66765"/>
                    <a:pt x="149007" y="67165"/>
                    <a:pt x="148607" y="67499"/>
                  </a:cubicBezTo>
                  <a:cubicBezTo>
                    <a:pt x="148173" y="67832"/>
                    <a:pt x="147739" y="68166"/>
                    <a:pt x="147306" y="68566"/>
                  </a:cubicBezTo>
                  <a:lnTo>
                    <a:pt x="147339" y="68599"/>
                  </a:lnTo>
                  <a:cubicBezTo>
                    <a:pt x="148173" y="67866"/>
                    <a:pt x="149240" y="67332"/>
                    <a:pt x="149907" y="66431"/>
                  </a:cubicBezTo>
                  <a:cubicBezTo>
                    <a:pt x="149907" y="66408"/>
                    <a:pt x="149876" y="66369"/>
                    <a:pt x="149845" y="66369"/>
                  </a:cubicBezTo>
                  <a:close/>
                  <a:moveTo>
                    <a:pt x="150241" y="66665"/>
                  </a:moveTo>
                  <a:cubicBezTo>
                    <a:pt x="148840" y="67065"/>
                    <a:pt x="148340" y="68733"/>
                    <a:pt x="146839" y="69000"/>
                  </a:cubicBezTo>
                  <a:cubicBezTo>
                    <a:pt x="146772" y="69000"/>
                    <a:pt x="146805" y="69100"/>
                    <a:pt x="146905" y="69133"/>
                  </a:cubicBezTo>
                  <a:cubicBezTo>
                    <a:pt x="148306" y="68833"/>
                    <a:pt x="149074" y="67432"/>
                    <a:pt x="150274" y="66765"/>
                  </a:cubicBezTo>
                  <a:lnTo>
                    <a:pt x="150241" y="66665"/>
                  </a:lnTo>
                  <a:close/>
                  <a:moveTo>
                    <a:pt x="58197" y="68331"/>
                  </a:moveTo>
                  <a:cubicBezTo>
                    <a:pt x="57762" y="68331"/>
                    <a:pt x="57111" y="68783"/>
                    <a:pt x="57208" y="69267"/>
                  </a:cubicBezTo>
                  <a:cubicBezTo>
                    <a:pt x="57222" y="69280"/>
                    <a:pt x="57241" y="69288"/>
                    <a:pt x="57259" y="69288"/>
                  </a:cubicBezTo>
                  <a:cubicBezTo>
                    <a:pt x="57285" y="69288"/>
                    <a:pt x="57308" y="69272"/>
                    <a:pt x="57308" y="69233"/>
                  </a:cubicBezTo>
                  <a:cubicBezTo>
                    <a:pt x="57275" y="68699"/>
                    <a:pt x="58009" y="68566"/>
                    <a:pt x="58242" y="68399"/>
                  </a:cubicBezTo>
                  <a:lnTo>
                    <a:pt x="58242" y="68333"/>
                  </a:lnTo>
                  <a:cubicBezTo>
                    <a:pt x="58227" y="68331"/>
                    <a:pt x="58212" y="68331"/>
                    <a:pt x="58197" y="68331"/>
                  </a:cubicBezTo>
                  <a:close/>
                  <a:moveTo>
                    <a:pt x="42810" y="68882"/>
                  </a:moveTo>
                  <a:cubicBezTo>
                    <a:pt x="42731" y="68882"/>
                    <a:pt x="42664" y="68991"/>
                    <a:pt x="42664" y="69100"/>
                  </a:cubicBezTo>
                  <a:cubicBezTo>
                    <a:pt x="42664" y="69166"/>
                    <a:pt x="42731" y="69300"/>
                    <a:pt x="42864" y="69300"/>
                  </a:cubicBezTo>
                  <a:cubicBezTo>
                    <a:pt x="42998" y="69300"/>
                    <a:pt x="43098" y="69300"/>
                    <a:pt x="43231" y="69267"/>
                  </a:cubicBezTo>
                  <a:cubicBezTo>
                    <a:pt x="43398" y="69200"/>
                    <a:pt x="43398" y="69000"/>
                    <a:pt x="43231" y="68933"/>
                  </a:cubicBezTo>
                  <a:cubicBezTo>
                    <a:pt x="43098" y="68900"/>
                    <a:pt x="42998" y="68900"/>
                    <a:pt x="42864" y="68900"/>
                  </a:cubicBezTo>
                  <a:cubicBezTo>
                    <a:pt x="42846" y="68887"/>
                    <a:pt x="42828" y="68882"/>
                    <a:pt x="42810" y="68882"/>
                  </a:cubicBezTo>
                  <a:close/>
                  <a:moveTo>
                    <a:pt x="151628" y="68691"/>
                  </a:moveTo>
                  <a:cubicBezTo>
                    <a:pt x="151168" y="68691"/>
                    <a:pt x="150718" y="68979"/>
                    <a:pt x="150475" y="69400"/>
                  </a:cubicBezTo>
                  <a:cubicBezTo>
                    <a:pt x="150454" y="69441"/>
                    <a:pt x="150472" y="69470"/>
                    <a:pt x="150496" y="69470"/>
                  </a:cubicBezTo>
                  <a:cubicBezTo>
                    <a:pt x="150511" y="69470"/>
                    <a:pt x="150529" y="69459"/>
                    <a:pt x="150541" y="69433"/>
                  </a:cubicBezTo>
                  <a:cubicBezTo>
                    <a:pt x="150775" y="69133"/>
                    <a:pt x="151008" y="68933"/>
                    <a:pt x="151375" y="68900"/>
                  </a:cubicBezTo>
                  <a:cubicBezTo>
                    <a:pt x="151742" y="68900"/>
                    <a:pt x="151976" y="68966"/>
                    <a:pt x="152276" y="69066"/>
                  </a:cubicBezTo>
                  <a:cubicBezTo>
                    <a:pt x="152309" y="69066"/>
                    <a:pt x="152343" y="68966"/>
                    <a:pt x="152309" y="68933"/>
                  </a:cubicBezTo>
                  <a:cubicBezTo>
                    <a:pt x="152096" y="68765"/>
                    <a:pt x="151860" y="68691"/>
                    <a:pt x="151628" y="68691"/>
                  </a:cubicBezTo>
                  <a:close/>
                  <a:moveTo>
                    <a:pt x="153677" y="66331"/>
                  </a:moveTo>
                  <a:cubicBezTo>
                    <a:pt x="153844" y="66665"/>
                    <a:pt x="154077" y="66965"/>
                    <a:pt x="154277" y="67265"/>
                  </a:cubicBezTo>
                  <a:cubicBezTo>
                    <a:pt x="154511" y="67599"/>
                    <a:pt x="154811" y="67966"/>
                    <a:pt x="154978" y="68366"/>
                  </a:cubicBezTo>
                  <a:cubicBezTo>
                    <a:pt x="155111" y="68766"/>
                    <a:pt x="155111" y="69166"/>
                    <a:pt x="155145" y="69533"/>
                  </a:cubicBezTo>
                  <a:cubicBezTo>
                    <a:pt x="154778" y="69267"/>
                    <a:pt x="154311" y="69000"/>
                    <a:pt x="153877" y="69000"/>
                  </a:cubicBezTo>
                  <a:cubicBezTo>
                    <a:pt x="153744" y="68933"/>
                    <a:pt x="153610" y="68800"/>
                    <a:pt x="153443" y="68666"/>
                  </a:cubicBezTo>
                  <a:cubicBezTo>
                    <a:pt x="153377" y="68633"/>
                    <a:pt x="153343" y="68599"/>
                    <a:pt x="153343" y="68533"/>
                  </a:cubicBezTo>
                  <a:cubicBezTo>
                    <a:pt x="153176" y="68333"/>
                    <a:pt x="153110" y="68032"/>
                    <a:pt x="153110" y="67765"/>
                  </a:cubicBezTo>
                  <a:cubicBezTo>
                    <a:pt x="153043" y="67198"/>
                    <a:pt x="153277" y="66665"/>
                    <a:pt x="153677" y="66331"/>
                  </a:cubicBezTo>
                  <a:close/>
                  <a:moveTo>
                    <a:pt x="46814" y="64778"/>
                  </a:moveTo>
                  <a:cubicBezTo>
                    <a:pt x="45939" y="64778"/>
                    <a:pt x="45119" y="65692"/>
                    <a:pt x="44766" y="66398"/>
                  </a:cubicBezTo>
                  <a:cubicBezTo>
                    <a:pt x="44265" y="67399"/>
                    <a:pt x="44265" y="68599"/>
                    <a:pt x="44766" y="69600"/>
                  </a:cubicBezTo>
                  <a:cubicBezTo>
                    <a:pt x="44775" y="69619"/>
                    <a:pt x="44797" y="69627"/>
                    <a:pt x="44823" y="69627"/>
                  </a:cubicBezTo>
                  <a:cubicBezTo>
                    <a:pt x="44890" y="69627"/>
                    <a:pt x="44981" y="69572"/>
                    <a:pt x="44933" y="69500"/>
                  </a:cubicBezTo>
                  <a:cubicBezTo>
                    <a:pt x="44566" y="68566"/>
                    <a:pt x="44599" y="67465"/>
                    <a:pt x="45066" y="66565"/>
                  </a:cubicBezTo>
                  <a:cubicBezTo>
                    <a:pt x="45566" y="65564"/>
                    <a:pt x="46267" y="65430"/>
                    <a:pt x="47201" y="64997"/>
                  </a:cubicBezTo>
                  <a:cubicBezTo>
                    <a:pt x="47234" y="64963"/>
                    <a:pt x="47234" y="64897"/>
                    <a:pt x="47167" y="64830"/>
                  </a:cubicBezTo>
                  <a:cubicBezTo>
                    <a:pt x="47049" y="64795"/>
                    <a:pt x="46931" y="64778"/>
                    <a:pt x="46814" y="64778"/>
                  </a:cubicBezTo>
                  <a:close/>
                  <a:moveTo>
                    <a:pt x="150735" y="66863"/>
                  </a:moveTo>
                  <a:cubicBezTo>
                    <a:pt x="150158" y="66863"/>
                    <a:pt x="149622" y="67447"/>
                    <a:pt x="149240" y="67799"/>
                  </a:cubicBezTo>
                  <a:cubicBezTo>
                    <a:pt x="148604" y="68436"/>
                    <a:pt x="147876" y="69407"/>
                    <a:pt x="146911" y="69407"/>
                  </a:cubicBezTo>
                  <a:cubicBezTo>
                    <a:pt x="146865" y="69407"/>
                    <a:pt x="146819" y="69405"/>
                    <a:pt x="146772" y="69400"/>
                  </a:cubicBezTo>
                  <a:cubicBezTo>
                    <a:pt x="146672" y="69400"/>
                    <a:pt x="146672" y="69533"/>
                    <a:pt x="146739" y="69567"/>
                  </a:cubicBezTo>
                  <a:cubicBezTo>
                    <a:pt x="146863" y="69617"/>
                    <a:pt x="146987" y="69639"/>
                    <a:pt x="147109" y="69639"/>
                  </a:cubicBezTo>
                  <a:cubicBezTo>
                    <a:pt x="147637" y="69639"/>
                    <a:pt x="148127" y="69225"/>
                    <a:pt x="148506" y="68900"/>
                  </a:cubicBezTo>
                  <a:cubicBezTo>
                    <a:pt x="149307" y="68132"/>
                    <a:pt x="149941" y="67399"/>
                    <a:pt x="150975" y="66998"/>
                  </a:cubicBezTo>
                  <a:cubicBezTo>
                    <a:pt x="151042" y="66998"/>
                    <a:pt x="151042" y="66898"/>
                    <a:pt x="150975" y="66898"/>
                  </a:cubicBezTo>
                  <a:cubicBezTo>
                    <a:pt x="150894" y="66874"/>
                    <a:pt x="150814" y="66863"/>
                    <a:pt x="150735" y="66863"/>
                  </a:cubicBezTo>
                  <a:close/>
                  <a:moveTo>
                    <a:pt x="57908" y="69217"/>
                  </a:moveTo>
                  <a:cubicBezTo>
                    <a:pt x="57867" y="69217"/>
                    <a:pt x="57825" y="69233"/>
                    <a:pt x="57775" y="69267"/>
                  </a:cubicBezTo>
                  <a:cubicBezTo>
                    <a:pt x="57708" y="69300"/>
                    <a:pt x="57675" y="69333"/>
                    <a:pt x="57608" y="69400"/>
                  </a:cubicBezTo>
                  <a:cubicBezTo>
                    <a:pt x="57473" y="69508"/>
                    <a:pt x="57600" y="69703"/>
                    <a:pt x="57742" y="69703"/>
                  </a:cubicBezTo>
                  <a:cubicBezTo>
                    <a:pt x="57776" y="69703"/>
                    <a:pt x="57810" y="69692"/>
                    <a:pt x="57842" y="69667"/>
                  </a:cubicBezTo>
                  <a:lnTo>
                    <a:pt x="57875" y="69633"/>
                  </a:lnTo>
                  <a:lnTo>
                    <a:pt x="57908" y="69633"/>
                  </a:lnTo>
                  <a:cubicBezTo>
                    <a:pt x="57942" y="69633"/>
                    <a:pt x="57942" y="69600"/>
                    <a:pt x="58042" y="69533"/>
                  </a:cubicBezTo>
                  <a:cubicBezTo>
                    <a:pt x="58109" y="69467"/>
                    <a:pt x="58109" y="69300"/>
                    <a:pt x="58042" y="69267"/>
                  </a:cubicBezTo>
                  <a:cubicBezTo>
                    <a:pt x="57992" y="69233"/>
                    <a:pt x="57950" y="69217"/>
                    <a:pt x="57908" y="69217"/>
                  </a:cubicBezTo>
                  <a:close/>
                  <a:moveTo>
                    <a:pt x="138266" y="69700"/>
                  </a:moveTo>
                  <a:cubicBezTo>
                    <a:pt x="138014" y="69730"/>
                    <a:pt x="137789" y="69786"/>
                    <a:pt x="137569" y="69810"/>
                  </a:cubicBezTo>
                  <a:lnTo>
                    <a:pt x="137569" y="69810"/>
                  </a:lnTo>
                  <a:cubicBezTo>
                    <a:pt x="137458" y="69841"/>
                    <a:pt x="137344" y="69856"/>
                    <a:pt x="137228" y="69856"/>
                  </a:cubicBezTo>
                  <a:cubicBezTo>
                    <a:pt x="137027" y="69856"/>
                    <a:pt x="136820" y="69812"/>
                    <a:pt x="136610" y="69736"/>
                  </a:cubicBezTo>
                  <a:lnTo>
                    <a:pt x="136610" y="69736"/>
                  </a:lnTo>
                  <a:cubicBezTo>
                    <a:pt x="136615" y="69746"/>
                    <a:pt x="136621" y="69757"/>
                    <a:pt x="136631" y="69767"/>
                  </a:cubicBezTo>
                  <a:cubicBezTo>
                    <a:pt x="136894" y="69942"/>
                    <a:pt x="137203" y="70034"/>
                    <a:pt x="137509" y="70034"/>
                  </a:cubicBezTo>
                  <a:cubicBezTo>
                    <a:pt x="137786" y="70034"/>
                    <a:pt x="138062" y="69959"/>
                    <a:pt x="138299" y="69800"/>
                  </a:cubicBezTo>
                  <a:cubicBezTo>
                    <a:pt x="138333" y="69767"/>
                    <a:pt x="138299" y="69700"/>
                    <a:pt x="138266" y="69700"/>
                  </a:cubicBezTo>
                  <a:close/>
                  <a:moveTo>
                    <a:pt x="58342" y="69834"/>
                  </a:moveTo>
                  <a:lnTo>
                    <a:pt x="58275" y="69867"/>
                  </a:lnTo>
                  <a:lnTo>
                    <a:pt x="58242" y="69934"/>
                  </a:lnTo>
                  <a:lnTo>
                    <a:pt x="58209" y="69967"/>
                  </a:lnTo>
                  <a:lnTo>
                    <a:pt x="58209" y="70000"/>
                  </a:lnTo>
                  <a:lnTo>
                    <a:pt x="58209" y="70067"/>
                  </a:lnTo>
                  <a:lnTo>
                    <a:pt x="58209" y="70100"/>
                  </a:lnTo>
                  <a:lnTo>
                    <a:pt x="58242" y="70167"/>
                  </a:lnTo>
                  <a:lnTo>
                    <a:pt x="58275" y="70234"/>
                  </a:lnTo>
                  <a:lnTo>
                    <a:pt x="58342" y="70267"/>
                  </a:lnTo>
                  <a:lnTo>
                    <a:pt x="58409" y="70267"/>
                  </a:lnTo>
                  <a:lnTo>
                    <a:pt x="58442" y="70234"/>
                  </a:lnTo>
                  <a:lnTo>
                    <a:pt x="58509" y="70167"/>
                  </a:lnTo>
                  <a:lnTo>
                    <a:pt x="58542" y="70134"/>
                  </a:lnTo>
                  <a:lnTo>
                    <a:pt x="58542" y="70067"/>
                  </a:lnTo>
                  <a:lnTo>
                    <a:pt x="58542" y="70000"/>
                  </a:lnTo>
                  <a:lnTo>
                    <a:pt x="58576" y="69967"/>
                  </a:lnTo>
                  <a:lnTo>
                    <a:pt x="58542" y="69934"/>
                  </a:lnTo>
                  <a:lnTo>
                    <a:pt x="58509" y="69867"/>
                  </a:lnTo>
                  <a:lnTo>
                    <a:pt x="58409" y="69834"/>
                  </a:lnTo>
                  <a:close/>
                  <a:moveTo>
                    <a:pt x="60710" y="66131"/>
                  </a:moveTo>
                  <a:cubicBezTo>
                    <a:pt x="61044" y="66765"/>
                    <a:pt x="61044" y="67599"/>
                    <a:pt x="61011" y="68299"/>
                  </a:cubicBezTo>
                  <a:cubicBezTo>
                    <a:pt x="60911" y="69166"/>
                    <a:pt x="60510" y="69767"/>
                    <a:pt x="59943" y="70334"/>
                  </a:cubicBezTo>
                  <a:cubicBezTo>
                    <a:pt x="60010" y="70167"/>
                    <a:pt x="60010" y="70000"/>
                    <a:pt x="60043" y="69867"/>
                  </a:cubicBezTo>
                  <a:cubicBezTo>
                    <a:pt x="60110" y="69166"/>
                    <a:pt x="60210" y="68299"/>
                    <a:pt x="60010" y="67599"/>
                  </a:cubicBezTo>
                  <a:lnTo>
                    <a:pt x="59877" y="67198"/>
                  </a:lnTo>
                  <a:cubicBezTo>
                    <a:pt x="59910" y="66965"/>
                    <a:pt x="60010" y="66698"/>
                    <a:pt x="60143" y="66498"/>
                  </a:cubicBezTo>
                  <a:cubicBezTo>
                    <a:pt x="60277" y="66364"/>
                    <a:pt x="60410" y="66298"/>
                    <a:pt x="60544" y="66198"/>
                  </a:cubicBezTo>
                  <a:cubicBezTo>
                    <a:pt x="60610" y="66164"/>
                    <a:pt x="60677" y="66164"/>
                    <a:pt x="60710" y="66131"/>
                  </a:cubicBezTo>
                  <a:close/>
                  <a:moveTo>
                    <a:pt x="49984" y="64927"/>
                  </a:moveTo>
                  <a:cubicBezTo>
                    <a:pt x="49452" y="64927"/>
                    <a:pt x="48908" y="65091"/>
                    <a:pt x="48402" y="65464"/>
                  </a:cubicBezTo>
                  <a:cubicBezTo>
                    <a:pt x="47167" y="66398"/>
                    <a:pt x="45566" y="68599"/>
                    <a:pt x="46334" y="70234"/>
                  </a:cubicBezTo>
                  <a:cubicBezTo>
                    <a:pt x="46364" y="70316"/>
                    <a:pt x="46427" y="70351"/>
                    <a:pt x="46494" y="70351"/>
                  </a:cubicBezTo>
                  <a:cubicBezTo>
                    <a:pt x="46647" y="70351"/>
                    <a:pt x="46826" y="70175"/>
                    <a:pt x="46734" y="69967"/>
                  </a:cubicBezTo>
                  <a:cubicBezTo>
                    <a:pt x="46200" y="68733"/>
                    <a:pt x="47401" y="66898"/>
                    <a:pt x="48268" y="66098"/>
                  </a:cubicBezTo>
                  <a:cubicBezTo>
                    <a:pt x="48815" y="65620"/>
                    <a:pt x="49333" y="65428"/>
                    <a:pt x="49822" y="65428"/>
                  </a:cubicBezTo>
                  <a:cubicBezTo>
                    <a:pt x="50974" y="65428"/>
                    <a:pt x="51972" y="66495"/>
                    <a:pt x="52838" y="67432"/>
                  </a:cubicBezTo>
                  <a:cubicBezTo>
                    <a:pt x="52847" y="67440"/>
                    <a:pt x="52857" y="67444"/>
                    <a:pt x="52868" y="67444"/>
                  </a:cubicBezTo>
                  <a:cubicBezTo>
                    <a:pt x="52901" y="67444"/>
                    <a:pt x="52938" y="67407"/>
                    <a:pt x="52938" y="67332"/>
                  </a:cubicBezTo>
                  <a:cubicBezTo>
                    <a:pt x="52557" y="65951"/>
                    <a:pt x="51310" y="64927"/>
                    <a:pt x="49984" y="64927"/>
                  </a:cubicBezTo>
                  <a:close/>
                  <a:moveTo>
                    <a:pt x="138466" y="70167"/>
                  </a:moveTo>
                  <a:cubicBezTo>
                    <a:pt x="138433" y="70167"/>
                    <a:pt x="138333" y="70234"/>
                    <a:pt x="138299" y="70234"/>
                  </a:cubicBezTo>
                  <a:cubicBezTo>
                    <a:pt x="138232" y="70234"/>
                    <a:pt x="138166" y="70267"/>
                    <a:pt x="138099" y="70301"/>
                  </a:cubicBezTo>
                  <a:cubicBezTo>
                    <a:pt x="138023" y="70326"/>
                    <a:pt x="138063" y="70390"/>
                    <a:pt x="138100" y="70390"/>
                  </a:cubicBezTo>
                  <a:cubicBezTo>
                    <a:pt x="138113" y="70390"/>
                    <a:pt x="138124" y="70383"/>
                    <a:pt x="138132" y="70367"/>
                  </a:cubicBezTo>
                  <a:cubicBezTo>
                    <a:pt x="138166" y="70367"/>
                    <a:pt x="138266" y="70334"/>
                    <a:pt x="138299" y="70301"/>
                  </a:cubicBezTo>
                  <a:cubicBezTo>
                    <a:pt x="138399" y="70301"/>
                    <a:pt x="138433" y="70267"/>
                    <a:pt x="138466" y="70234"/>
                  </a:cubicBezTo>
                  <a:lnTo>
                    <a:pt x="138466" y="70167"/>
                  </a:lnTo>
                  <a:close/>
                  <a:moveTo>
                    <a:pt x="143169" y="68800"/>
                  </a:moveTo>
                  <a:cubicBezTo>
                    <a:pt x="142169" y="69066"/>
                    <a:pt x="140601" y="69133"/>
                    <a:pt x="140334" y="70301"/>
                  </a:cubicBezTo>
                  <a:cubicBezTo>
                    <a:pt x="140334" y="70359"/>
                    <a:pt x="140379" y="70394"/>
                    <a:pt x="140417" y="70394"/>
                  </a:cubicBezTo>
                  <a:cubicBezTo>
                    <a:pt x="140444" y="70394"/>
                    <a:pt x="140467" y="70376"/>
                    <a:pt x="140467" y="70334"/>
                  </a:cubicBezTo>
                  <a:cubicBezTo>
                    <a:pt x="140768" y="69066"/>
                    <a:pt x="142335" y="69400"/>
                    <a:pt x="143236" y="68833"/>
                  </a:cubicBezTo>
                  <a:lnTo>
                    <a:pt x="143169" y="68800"/>
                  </a:lnTo>
                  <a:close/>
                  <a:moveTo>
                    <a:pt x="39829" y="69967"/>
                  </a:moveTo>
                  <a:cubicBezTo>
                    <a:pt x="39729" y="69967"/>
                    <a:pt x="39695" y="70100"/>
                    <a:pt x="39762" y="70134"/>
                  </a:cubicBezTo>
                  <a:cubicBezTo>
                    <a:pt x="40930" y="70467"/>
                    <a:pt x="42064" y="70434"/>
                    <a:pt x="43265" y="70467"/>
                  </a:cubicBezTo>
                  <a:cubicBezTo>
                    <a:pt x="43822" y="70488"/>
                    <a:pt x="44379" y="70585"/>
                    <a:pt x="44921" y="70585"/>
                  </a:cubicBezTo>
                  <a:cubicBezTo>
                    <a:pt x="45255" y="70585"/>
                    <a:pt x="45582" y="70548"/>
                    <a:pt x="45900" y="70434"/>
                  </a:cubicBezTo>
                  <a:cubicBezTo>
                    <a:pt x="46019" y="70375"/>
                    <a:pt x="46005" y="70262"/>
                    <a:pt x="45906" y="70262"/>
                  </a:cubicBezTo>
                  <a:cubicBezTo>
                    <a:pt x="45894" y="70262"/>
                    <a:pt x="45881" y="70264"/>
                    <a:pt x="45867" y="70267"/>
                  </a:cubicBezTo>
                  <a:cubicBezTo>
                    <a:pt x="45588" y="70310"/>
                    <a:pt x="45314" y="70325"/>
                    <a:pt x="45039" y="70325"/>
                  </a:cubicBezTo>
                  <a:cubicBezTo>
                    <a:pt x="44457" y="70325"/>
                    <a:pt x="43876" y="70257"/>
                    <a:pt x="43265" y="70234"/>
                  </a:cubicBezTo>
                  <a:cubicBezTo>
                    <a:pt x="42097" y="70167"/>
                    <a:pt x="40996" y="70234"/>
                    <a:pt x="39829" y="69967"/>
                  </a:cubicBezTo>
                  <a:close/>
                  <a:moveTo>
                    <a:pt x="49336" y="67799"/>
                  </a:moveTo>
                  <a:cubicBezTo>
                    <a:pt x="48402" y="68433"/>
                    <a:pt x="47768" y="69800"/>
                    <a:pt x="48235" y="70901"/>
                  </a:cubicBezTo>
                  <a:cubicBezTo>
                    <a:pt x="48247" y="70936"/>
                    <a:pt x="48274" y="70951"/>
                    <a:pt x="48304" y="70951"/>
                  </a:cubicBezTo>
                  <a:cubicBezTo>
                    <a:pt x="48360" y="70951"/>
                    <a:pt x="48423" y="70900"/>
                    <a:pt x="48402" y="70834"/>
                  </a:cubicBezTo>
                  <a:cubicBezTo>
                    <a:pt x="48001" y="69800"/>
                    <a:pt x="48602" y="68566"/>
                    <a:pt x="49369" y="67832"/>
                  </a:cubicBezTo>
                  <a:lnTo>
                    <a:pt x="49336" y="67799"/>
                  </a:lnTo>
                  <a:close/>
                  <a:moveTo>
                    <a:pt x="139103" y="70684"/>
                  </a:moveTo>
                  <a:cubicBezTo>
                    <a:pt x="139045" y="70684"/>
                    <a:pt x="138993" y="70786"/>
                    <a:pt x="139066" y="70834"/>
                  </a:cubicBezTo>
                  <a:cubicBezTo>
                    <a:pt x="139100" y="70901"/>
                    <a:pt x="139133" y="70934"/>
                    <a:pt x="139233" y="70968"/>
                  </a:cubicBezTo>
                  <a:lnTo>
                    <a:pt x="139300" y="71001"/>
                  </a:lnTo>
                  <a:lnTo>
                    <a:pt x="139433" y="71001"/>
                  </a:lnTo>
                  <a:cubicBezTo>
                    <a:pt x="139500" y="71001"/>
                    <a:pt x="139500" y="70934"/>
                    <a:pt x="139467" y="70901"/>
                  </a:cubicBezTo>
                  <a:lnTo>
                    <a:pt x="139400" y="70834"/>
                  </a:lnTo>
                  <a:lnTo>
                    <a:pt x="139300" y="70801"/>
                  </a:lnTo>
                  <a:cubicBezTo>
                    <a:pt x="139267" y="70801"/>
                    <a:pt x="139233" y="70768"/>
                    <a:pt x="139166" y="70734"/>
                  </a:cubicBezTo>
                  <a:cubicBezTo>
                    <a:pt x="139148" y="70698"/>
                    <a:pt x="139125" y="70684"/>
                    <a:pt x="139103" y="70684"/>
                  </a:cubicBezTo>
                  <a:close/>
                  <a:moveTo>
                    <a:pt x="152897" y="70943"/>
                  </a:moveTo>
                  <a:cubicBezTo>
                    <a:pt x="152860" y="70943"/>
                    <a:pt x="152826" y="70951"/>
                    <a:pt x="152810" y="70968"/>
                  </a:cubicBezTo>
                  <a:cubicBezTo>
                    <a:pt x="152676" y="71001"/>
                    <a:pt x="152743" y="71135"/>
                    <a:pt x="152810" y="71168"/>
                  </a:cubicBezTo>
                  <a:cubicBezTo>
                    <a:pt x="152810" y="71235"/>
                    <a:pt x="152843" y="71268"/>
                    <a:pt x="152910" y="71268"/>
                  </a:cubicBezTo>
                  <a:cubicBezTo>
                    <a:pt x="152921" y="71279"/>
                    <a:pt x="152936" y="71283"/>
                    <a:pt x="152952" y="71283"/>
                  </a:cubicBezTo>
                  <a:cubicBezTo>
                    <a:pt x="152984" y="71283"/>
                    <a:pt x="153021" y="71268"/>
                    <a:pt x="153043" y="71268"/>
                  </a:cubicBezTo>
                  <a:cubicBezTo>
                    <a:pt x="153110" y="71201"/>
                    <a:pt x="153110" y="71135"/>
                    <a:pt x="153110" y="71101"/>
                  </a:cubicBezTo>
                  <a:cubicBezTo>
                    <a:pt x="153110" y="71068"/>
                    <a:pt x="153043" y="71001"/>
                    <a:pt x="153010" y="70968"/>
                  </a:cubicBezTo>
                  <a:cubicBezTo>
                    <a:pt x="152976" y="70951"/>
                    <a:pt x="152935" y="70943"/>
                    <a:pt x="152897" y="70943"/>
                  </a:cubicBezTo>
                  <a:close/>
                  <a:moveTo>
                    <a:pt x="54644" y="70173"/>
                  </a:moveTo>
                  <a:cubicBezTo>
                    <a:pt x="54612" y="70173"/>
                    <a:pt x="54587" y="70209"/>
                    <a:pt x="54606" y="70267"/>
                  </a:cubicBezTo>
                  <a:cubicBezTo>
                    <a:pt x="54673" y="70434"/>
                    <a:pt x="54706" y="70567"/>
                    <a:pt x="54740" y="70734"/>
                  </a:cubicBezTo>
                  <a:cubicBezTo>
                    <a:pt x="54773" y="70868"/>
                    <a:pt x="54773" y="71068"/>
                    <a:pt x="54773" y="71201"/>
                  </a:cubicBezTo>
                  <a:cubicBezTo>
                    <a:pt x="54773" y="71265"/>
                    <a:pt x="54800" y="71288"/>
                    <a:pt x="54828" y="71288"/>
                  </a:cubicBezTo>
                  <a:cubicBezTo>
                    <a:pt x="54844" y="71288"/>
                    <a:pt x="54861" y="71280"/>
                    <a:pt x="54873" y="71268"/>
                  </a:cubicBezTo>
                  <a:cubicBezTo>
                    <a:pt x="55006" y="70934"/>
                    <a:pt x="54773" y="70501"/>
                    <a:pt x="54706" y="70234"/>
                  </a:cubicBezTo>
                  <a:cubicBezTo>
                    <a:pt x="54692" y="70192"/>
                    <a:pt x="54667" y="70173"/>
                    <a:pt x="54644" y="70173"/>
                  </a:cubicBezTo>
                  <a:close/>
                  <a:moveTo>
                    <a:pt x="49891" y="68604"/>
                  </a:moveTo>
                  <a:cubicBezTo>
                    <a:pt x="49848" y="68604"/>
                    <a:pt x="49804" y="68623"/>
                    <a:pt x="49769" y="68666"/>
                  </a:cubicBezTo>
                  <a:cubicBezTo>
                    <a:pt x="49236" y="69400"/>
                    <a:pt x="48268" y="70234"/>
                    <a:pt x="48735" y="71201"/>
                  </a:cubicBezTo>
                  <a:cubicBezTo>
                    <a:pt x="48752" y="71268"/>
                    <a:pt x="48794" y="71301"/>
                    <a:pt x="48835" y="71301"/>
                  </a:cubicBezTo>
                  <a:cubicBezTo>
                    <a:pt x="48877" y="71301"/>
                    <a:pt x="48919" y="71268"/>
                    <a:pt x="48935" y="71201"/>
                  </a:cubicBezTo>
                  <a:cubicBezTo>
                    <a:pt x="49035" y="70801"/>
                    <a:pt x="48935" y="70434"/>
                    <a:pt x="49169" y="70000"/>
                  </a:cubicBezTo>
                  <a:cubicBezTo>
                    <a:pt x="49369" y="69600"/>
                    <a:pt x="49703" y="69267"/>
                    <a:pt x="50003" y="68900"/>
                  </a:cubicBezTo>
                  <a:cubicBezTo>
                    <a:pt x="50126" y="68752"/>
                    <a:pt x="50013" y="68604"/>
                    <a:pt x="49891" y="68604"/>
                  </a:cubicBezTo>
                  <a:close/>
                  <a:moveTo>
                    <a:pt x="138725" y="70841"/>
                  </a:moveTo>
                  <a:cubicBezTo>
                    <a:pt x="138684" y="70841"/>
                    <a:pt x="138647" y="70876"/>
                    <a:pt x="138666" y="70934"/>
                  </a:cubicBezTo>
                  <a:cubicBezTo>
                    <a:pt x="138733" y="71068"/>
                    <a:pt x="138800" y="71135"/>
                    <a:pt x="138900" y="71235"/>
                  </a:cubicBezTo>
                  <a:cubicBezTo>
                    <a:pt x="138954" y="71262"/>
                    <a:pt x="139029" y="71310"/>
                    <a:pt x="139109" y="71310"/>
                  </a:cubicBezTo>
                  <a:cubicBezTo>
                    <a:pt x="139128" y="71310"/>
                    <a:pt x="139147" y="71308"/>
                    <a:pt x="139166" y="71301"/>
                  </a:cubicBezTo>
                  <a:lnTo>
                    <a:pt x="139166" y="71268"/>
                  </a:lnTo>
                  <a:cubicBezTo>
                    <a:pt x="139133" y="71201"/>
                    <a:pt x="139066" y="71168"/>
                    <a:pt x="138966" y="71135"/>
                  </a:cubicBezTo>
                  <a:cubicBezTo>
                    <a:pt x="138900" y="71068"/>
                    <a:pt x="138800" y="70968"/>
                    <a:pt x="138800" y="70901"/>
                  </a:cubicBezTo>
                  <a:cubicBezTo>
                    <a:pt x="138786" y="70859"/>
                    <a:pt x="138754" y="70841"/>
                    <a:pt x="138725" y="70841"/>
                  </a:cubicBezTo>
                  <a:close/>
                  <a:moveTo>
                    <a:pt x="153744" y="69267"/>
                  </a:moveTo>
                  <a:cubicBezTo>
                    <a:pt x="153777" y="69300"/>
                    <a:pt x="153810" y="69300"/>
                    <a:pt x="153844" y="69333"/>
                  </a:cubicBezTo>
                  <a:cubicBezTo>
                    <a:pt x="153844" y="69400"/>
                    <a:pt x="153810" y="69433"/>
                    <a:pt x="153810" y="69500"/>
                  </a:cubicBezTo>
                  <a:cubicBezTo>
                    <a:pt x="153410" y="69633"/>
                    <a:pt x="153744" y="70801"/>
                    <a:pt x="153810" y="71068"/>
                  </a:cubicBezTo>
                  <a:cubicBezTo>
                    <a:pt x="153877" y="71268"/>
                    <a:pt x="154077" y="71435"/>
                    <a:pt x="154277" y="71501"/>
                  </a:cubicBezTo>
                  <a:cubicBezTo>
                    <a:pt x="154227" y="71485"/>
                    <a:pt x="154194" y="71476"/>
                    <a:pt x="154173" y="71476"/>
                  </a:cubicBezTo>
                  <a:cubicBezTo>
                    <a:pt x="154152" y="71476"/>
                    <a:pt x="154144" y="71485"/>
                    <a:pt x="154144" y="71501"/>
                  </a:cubicBezTo>
                  <a:cubicBezTo>
                    <a:pt x="153810" y="71268"/>
                    <a:pt x="153610" y="70768"/>
                    <a:pt x="153577" y="70401"/>
                  </a:cubicBezTo>
                  <a:cubicBezTo>
                    <a:pt x="153510" y="70167"/>
                    <a:pt x="153477" y="69900"/>
                    <a:pt x="153577" y="69667"/>
                  </a:cubicBezTo>
                  <a:cubicBezTo>
                    <a:pt x="153610" y="69500"/>
                    <a:pt x="153677" y="69400"/>
                    <a:pt x="153744" y="69267"/>
                  </a:cubicBezTo>
                  <a:close/>
                  <a:moveTo>
                    <a:pt x="53797" y="70873"/>
                  </a:moveTo>
                  <a:cubicBezTo>
                    <a:pt x="53782" y="70873"/>
                    <a:pt x="53772" y="70880"/>
                    <a:pt x="53772" y="70901"/>
                  </a:cubicBezTo>
                  <a:cubicBezTo>
                    <a:pt x="53739" y="70901"/>
                    <a:pt x="53672" y="70934"/>
                    <a:pt x="53605" y="70968"/>
                  </a:cubicBezTo>
                  <a:cubicBezTo>
                    <a:pt x="53505" y="71101"/>
                    <a:pt x="53505" y="71268"/>
                    <a:pt x="53539" y="71435"/>
                  </a:cubicBezTo>
                  <a:cubicBezTo>
                    <a:pt x="53539" y="71488"/>
                    <a:pt x="53571" y="71509"/>
                    <a:pt x="53609" y="71509"/>
                  </a:cubicBezTo>
                  <a:cubicBezTo>
                    <a:pt x="53667" y="71509"/>
                    <a:pt x="53739" y="71461"/>
                    <a:pt x="53739" y="71401"/>
                  </a:cubicBezTo>
                  <a:cubicBezTo>
                    <a:pt x="53739" y="71301"/>
                    <a:pt x="53739" y="71235"/>
                    <a:pt x="53772" y="71135"/>
                  </a:cubicBezTo>
                  <a:lnTo>
                    <a:pt x="53839" y="71101"/>
                  </a:lnTo>
                  <a:lnTo>
                    <a:pt x="53906" y="71068"/>
                  </a:lnTo>
                  <a:cubicBezTo>
                    <a:pt x="53972" y="71068"/>
                    <a:pt x="53972" y="70968"/>
                    <a:pt x="53939" y="70934"/>
                  </a:cubicBezTo>
                  <a:cubicBezTo>
                    <a:pt x="53893" y="70911"/>
                    <a:pt x="53831" y="70873"/>
                    <a:pt x="53797" y="70873"/>
                  </a:cubicBezTo>
                  <a:close/>
                  <a:moveTo>
                    <a:pt x="135738" y="69977"/>
                  </a:moveTo>
                  <a:cubicBezTo>
                    <a:pt x="135723" y="70116"/>
                    <a:pt x="135697" y="70257"/>
                    <a:pt x="135664" y="70401"/>
                  </a:cubicBezTo>
                  <a:cubicBezTo>
                    <a:pt x="135551" y="70883"/>
                    <a:pt x="135606" y="71172"/>
                    <a:pt x="135850" y="71534"/>
                  </a:cubicBezTo>
                  <a:lnTo>
                    <a:pt x="135850" y="71534"/>
                  </a:lnTo>
                  <a:cubicBezTo>
                    <a:pt x="135784" y="71379"/>
                    <a:pt x="135695" y="71219"/>
                    <a:pt x="135664" y="71001"/>
                  </a:cubicBezTo>
                  <a:cubicBezTo>
                    <a:pt x="135620" y="70647"/>
                    <a:pt x="135722" y="70322"/>
                    <a:pt x="135738" y="69977"/>
                  </a:cubicBezTo>
                  <a:close/>
                  <a:moveTo>
                    <a:pt x="58792" y="67609"/>
                  </a:moveTo>
                  <a:cubicBezTo>
                    <a:pt x="59137" y="67609"/>
                    <a:pt x="59440" y="67750"/>
                    <a:pt x="59610" y="68099"/>
                  </a:cubicBezTo>
                  <a:lnTo>
                    <a:pt x="59710" y="68132"/>
                  </a:lnTo>
                  <a:cubicBezTo>
                    <a:pt x="59710" y="68633"/>
                    <a:pt x="59676" y="69133"/>
                    <a:pt x="59610" y="69533"/>
                  </a:cubicBezTo>
                  <a:cubicBezTo>
                    <a:pt x="59543" y="70234"/>
                    <a:pt x="59443" y="70968"/>
                    <a:pt x="59076" y="71568"/>
                  </a:cubicBezTo>
                  <a:cubicBezTo>
                    <a:pt x="58909" y="71268"/>
                    <a:pt x="58709" y="71001"/>
                    <a:pt x="58476" y="70768"/>
                  </a:cubicBezTo>
                  <a:cubicBezTo>
                    <a:pt x="58476" y="70734"/>
                    <a:pt x="58476" y="70668"/>
                    <a:pt x="58442" y="70634"/>
                  </a:cubicBezTo>
                  <a:cubicBezTo>
                    <a:pt x="58409" y="70567"/>
                    <a:pt x="58309" y="70501"/>
                    <a:pt x="58242" y="70501"/>
                  </a:cubicBezTo>
                  <a:lnTo>
                    <a:pt x="58075" y="70334"/>
                  </a:lnTo>
                  <a:cubicBezTo>
                    <a:pt x="57575" y="69967"/>
                    <a:pt x="56741" y="69667"/>
                    <a:pt x="56941" y="68900"/>
                  </a:cubicBezTo>
                  <a:cubicBezTo>
                    <a:pt x="57123" y="68262"/>
                    <a:pt x="58052" y="67609"/>
                    <a:pt x="58792" y="67609"/>
                  </a:cubicBezTo>
                  <a:close/>
                  <a:moveTo>
                    <a:pt x="53610" y="70259"/>
                  </a:moveTo>
                  <a:cubicBezTo>
                    <a:pt x="53597" y="70259"/>
                    <a:pt x="53584" y="70261"/>
                    <a:pt x="53572" y="70267"/>
                  </a:cubicBezTo>
                  <a:cubicBezTo>
                    <a:pt x="53339" y="70401"/>
                    <a:pt x="53105" y="70501"/>
                    <a:pt x="52938" y="70768"/>
                  </a:cubicBezTo>
                  <a:cubicBezTo>
                    <a:pt x="52771" y="71001"/>
                    <a:pt x="52771" y="71335"/>
                    <a:pt x="52972" y="71568"/>
                  </a:cubicBezTo>
                  <a:cubicBezTo>
                    <a:pt x="53005" y="71602"/>
                    <a:pt x="53046" y="71616"/>
                    <a:pt x="53085" y="71616"/>
                  </a:cubicBezTo>
                  <a:cubicBezTo>
                    <a:pt x="53164" y="71616"/>
                    <a:pt x="53238" y="71557"/>
                    <a:pt x="53238" y="71468"/>
                  </a:cubicBezTo>
                  <a:lnTo>
                    <a:pt x="53238" y="71168"/>
                  </a:lnTo>
                  <a:cubicBezTo>
                    <a:pt x="53238" y="71068"/>
                    <a:pt x="53339" y="70968"/>
                    <a:pt x="53372" y="70901"/>
                  </a:cubicBezTo>
                  <a:cubicBezTo>
                    <a:pt x="53439" y="70801"/>
                    <a:pt x="53505" y="70734"/>
                    <a:pt x="53539" y="70634"/>
                  </a:cubicBezTo>
                  <a:cubicBezTo>
                    <a:pt x="53605" y="70567"/>
                    <a:pt x="53672" y="70467"/>
                    <a:pt x="53705" y="70401"/>
                  </a:cubicBezTo>
                  <a:cubicBezTo>
                    <a:pt x="53733" y="70318"/>
                    <a:pt x="53670" y="70259"/>
                    <a:pt x="53610" y="70259"/>
                  </a:cubicBezTo>
                  <a:close/>
                  <a:moveTo>
                    <a:pt x="54339" y="71335"/>
                  </a:moveTo>
                  <a:lnTo>
                    <a:pt x="54206" y="71401"/>
                  </a:lnTo>
                  <a:lnTo>
                    <a:pt x="54039" y="71568"/>
                  </a:lnTo>
                  <a:cubicBezTo>
                    <a:pt x="54006" y="71635"/>
                    <a:pt x="54006" y="71702"/>
                    <a:pt x="54039" y="71768"/>
                  </a:cubicBezTo>
                  <a:cubicBezTo>
                    <a:pt x="54072" y="71785"/>
                    <a:pt x="54114" y="71793"/>
                    <a:pt x="54152" y="71793"/>
                  </a:cubicBezTo>
                  <a:cubicBezTo>
                    <a:pt x="54189" y="71793"/>
                    <a:pt x="54222" y="71785"/>
                    <a:pt x="54239" y="71768"/>
                  </a:cubicBezTo>
                  <a:lnTo>
                    <a:pt x="54339" y="71668"/>
                  </a:lnTo>
                  <a:lnTo>
                    <a:pt x="54406" y="71602"/>
                  </a:lnTo>
                  <a:lnTo>
                    <a:pt x="54439" y="71468"/>
                  </a:lnTo>
                  <a:lnTo>
                    <a:pt x="54439" y="71401"/>
                  </a:lnTo>
                  <a:lnTo>
                    <a:pt x="54339" y="71335"/>
                  </a:lnTo>
                  <a:close/>
                  <a:moveTo>
                    <a:pt x="138166" y="70871"/>
                  </a:moveTo>
                  <a:cubicBezTo>
                    <a:pt x="138121" y="70871"/>
                    <a:pt x="138077" y="70901"/>
                    <a:pt x="138032" y="70901"/>
                  </a:cubicBezTo>
                  <a:cubicBezTo>
                    <a:pt x="138132" y="71135"/>
                    <a:pt x="138232" y="71401"/>
                    <a:pt x="138399" y="71602"/>
                  </a:cubicBezTo>
                  <a:cubicBezTo>
                    <a:pt x="138541" y="71771"/>
                    <a:pt x="138730" y="71917"/>
                    <a:pt x="138946" y="71917"/>
                  </a:cubicBezTo>
                  <a:cubicBezTo>
                    <a:pt x="138986" y="71917"/>
                    <a:pt x="139026" y="71912"/>
                    <a:pt x="139066" y="71902"/>
                  </a:cubicBezTo>
                  <a:cubicBezTo>
                    <a:pt x="139133" y="71835"/>
                    <a:pt x="139166" y="71768"/>
                    <a:pt x="139100" y="71735"/>
                  </a:cubicBezTo>
                  <a:cubicBezTo>
                    <a:pt x="139000" y="71668"/>
                    <a:pt x="138900" y="71668"/>
                    <a:pt x="138800" y="71635"/>
                  </a:cubicBezTo>
                  <a:cubicBezTo>
                    <a:pt x="138733" y="71602"/>
                    <a:pt x="138633" y="71501"/>
                    <a:pt x="138566" y="71435"/>
                  </a:cubicBezTo>
                  <a:cubicBezTo>
                    <a:pt x="138433" y="71268"/>
                    <a:pt x="138333" y="71101"/>
                    <a:pt x="138232" y="70901"/>
                  </a:cubicBezTo>
                  <a:cubicBezTo>
                    <a:pt x="138210" y="70879"/>
                    <a:pt x="138188" y="70871"/>
                    <a:pt x="138166" y="70871"/>
                  </a:cubicBezTo>
                  <a:close/>
                  <a:moveTo>
                    <a:pt x="152185" y="71416"/>
                  </a:moveTo>
                  <a:cubicBezTo>
                    <a:pt x="152113" y="71416"/>
                    <a:pt x="152033" y="71495"/>
                    <a:pt x="152076" y="71602"/>
                  </a:cubicBezTo>
                  <a:cubicBezTo>
                    <a:pt x="152076" y="71735"/>
                    <a:pt x="152142" y="71835"/>
                    <a:pt x="152276" y="71935"/>
                  </a:cubicBezTo>
                  <a:cubicBezTo>
                    <a:pt x="152309" y="71935"/>
                    <a:pt x="152343" y="71935"/>
                    <a:pt x="152409" y="71902"/>
                  </a:cubicBezTo>
                  <a:cubicBezTo>
                    <a:pt x="152443" y="71835"/>
                    <a:pt x="152443" y="71802"/>
                    <a:pt x="152409" y="71768"/>
                  </a:cubicBezTo>
                  <a:lnTo>
                    <a:pt x="152276" y="71501"/>
                  </a:lnTo>
                  <a:cubicBezTo>
                    <a:pt x="152264" y="71441"/>
                    <a:pt x="152226" y="71416"/>
                    <a:pt x="152185" y="71416"/>
                  </a:cubicBezTo>
                  <a:close/>
                  <a:moveTo>
                    <a:pt x="143770" y="71602"/>
                  </a:moveTo>
                  <a:cubicBezTo>
                    <a:pt x="143403" y="71802"/>
                    <a:pt x="143269" y="72102"/>
                    <a:pt x="143169" y="72502"/>
                  </a:cubicBezTo>
                  <a:cubicBezTo>
                    <a:pt x="143169" y="72539"/>
                    <a:pt x="143199" y="72565"/>
                    <a:pt x="143232" y="72565"/>
                  </a:cubicBezTo>
                  <a:cubicBezTo>
                    <a:pt x="143259" y="72565"/>
                    <a:pt x="143288" y="72547"/>
                    <a:pt x="143303" y="72502"/>
                  </a:cubicBezTo>
                  <a:cubicBezTo>
                    <a:pt x="143336" y="72169"/>
                    <a:pt x="143503" y="71835"/>
                    <a:pt x="143803" y="71635"/>
                  </a:cubicBezTo>
                  <a:lnTo>
                    <a:pt x="143770" y="71602"/>
                  </a:lnTo>
                  <a:close/>
                  <a:moveTo>
                    <a:pt x="137548" y="70754"/>
                  </a:moveTo>
                  <a:cubicBezTo>
                    <a:pt x="137506" y="70754"/>
                    <a:pt x="137465" y="70779"/>
                    <a:pt x="137465" y="70834"/>
                  </a:cubicBezTo>
                  <a:cubicBezTo>
                    <a:pt x="137646" y="71407"/>
                    <a:pt x="138153" y="72578"/>
                    <a:pt x="138889" y="72578"/>
                  </a:cubicBezTo>
                  <a:cubicBezTo>
                    <a:pt x="138968" y="72578"/>
                    <a:pt x="139049" y="72565"/>
                    <a:pt x="139133" y="72536"/>
                  </a:cubicBezTo>
                  <a:cubicBezTo>
                    <a:pt x="139287" y="72505"/>
                    <a:pt x="139242" y="72332"/>
                    <a:pt x="139129" y="72332"/>
                  </a:cubicBezTo>
                  <a:cubicBezTo>
                    <a:pt x="139120" y="72332"/>
                    <a:pt x="139110" y="72333"/>
                    <a:pt x="139100" y="72335"/>
                  </a:cubicBezTo>
                  <a:cubicBezTo>
                    <a:pt x="139050" y="72350"/>
                    <a:pt x="139002" y="72357"/>
                    <a:pt x="138953" y="72357"/>
                  </a:cubicBezTo>
                  <a:cubicBezTo>
                    <a:pt x="138346" y="72357"/>
                    <a:pt x="137817" y="71264"/>
                    <a:pt x="137632" y="70801"/>
                  </a:cubicBezTo>
                  <a:cubicBezTo>
                    <a:pt x="137617" y="70771"/>
                    <a:pt x="137582" y="70754"/>
                    <a:pt x="137548" y="70754"/>
                  </a:cubicBezTo>
                  <a:close/>
                  <a:moveTo>
                    <a:pt x="151403" y="71399"/>
                  </a:moveTo>
                  <a:cubicBezTo>
                    <a:pt x="151336" y="71399"/>
                    <a:pt x="151292" y="71493"/>
                    <a:pt x="151342" y="71568"/>
                  </a:cubicBezTo>
                  <a:cubicBezTo>
                    <a:pt x="151509" y="71702"/>
                    <a:pt x="151609" y="71935"/>
                    <a:pt x="151675" y="72169"/>
                  </a:cubicBezTo>
                  <a:cubicBezTo>
                    <a:pt x="151775" y="72335"/>
                    <a:pt x="151775" y="72569"/>
                    <a:pt x="151942" y="72636"/>
                  </a:cubicBezTo>
                  <a:cubicBezTo>
                    <a:pt x="151976" y="72636"/>
                    <a:pt x="152009" y="72636"/>
                    <a:pt x="152009" y="72602"/>
                  </a:cubicBezTo>
                  <a:cubicBezTo>
                    <a:pt x="152076" y="72402"/>
                    <a:pt x="151942" y="72169"/>
                    <a:pt x="151842" y="72002"/>
                  </a:cubicBezTo>
                  <a:cubicBezTo>
                    <a:pt x="151775" y="71768"/>
                    <a:pt x="151642" y="71602"/>
                    <a:pt x="151475" y="71435"/>
                  </a:cubicBezTo>
                  <a:cubicBezTo>
                    <a:pt x="151450" y="71410"/>
                    <a:pt x="151425" y="71399"/>
                    <a:pt x="151403" y="71399"/>
                  </a:cubicBezTo>
                  <a:close/>
                  <a:moveTo>
                    <a:pt x="140645" y="72432"/>
                  </a:moveTo>
                  <a:cubicBezTo>
                    <a:pt x="140591" y="72432"/>
                    <a:pt x="140529" y="72461"/>
                    <a:pt x="140467" y="72502"/>
                  </a:cubicBezTo>
                  <a:lnTo>
                    <a:pt x="140467" y="72636"/>
                  </a:lnTo>
                  <a:cubicBezTo>
                    <a:pt x="140467" y="72669"/>
                    <a:pt x="140501" y="72736"/>
                    <a:pt x="140534" y="72736"/>
                  </a:cubicBezTo>
                  <a:lnTo>
                    <a:pt x="140668" y="72736"/>
                  </a:lnTo>
                  <a:cubicBezTo>
                    <a:pt x="140734" y="72736"/>
                    <a:pt x="140801" y="72736"/>
                    <a:pt x="140801" y="72669"/>
                  </a:cubicBezTo>
                  <a:lnTo>
                    <a:pt x="140801" y="72536"/>
                  </a:lnTo>
                  <a:lnTo>
                    <a:pt x="140734" y="72469"/>
                  </a:lnTo>
                  <a:cubicBezTo>
                    <a:pt x="140709" y="72443"/>
                    <a:pt x="140678" y="72432"/>
                    <a:pt x="140645" y="72432"/>
                  </a:cubicBezTo>
                  <a:close/>
                  <a:moveTo>
                    <a:pt x="54606" y="69567"/>
                  </a:moveTo>
                  <a:cubicBezTo>
                    <a:pt x="55240" y="70067"/>
                    <a:pt x="55707" y="70801"/>
                    <a:pt x="55774" y="71635"/>
                  </a:cubicBezTo>
                  <a:cubicBezTo>
                    <a:pt x="55840" y="71935"/>
                    <a:pt x="55774" y="72602"/>
                    <a:pt x="55373" y="72736"/>
                  </a:cubicBezTo>
                  <a:cubicBezTo>
                    <a:pt x="55349" y="72744"/>
                    <a:pt x="55323" y="72747"/>
                    <a:pt x="55294" y="72747"/>
                  </a:cubicBezTo>
                  <a:cubicBezTo>
                    <a:pt x="55088" y="72747"/>
                    <a:pt x="54790" y="72553"/>
                    <a:pt x="54673" y="72435"/>
                  </a:cubicBezTo>
                  <a:cubicBezTo>
                    <a:pt x="54333" y="72266"/>
                    <a:pt x="53610" y="71784"/>
                    <a:pt x="53052" y="71784"/>
                  </a:cubicBezTo>
                  <a:cubicBezTo>
                    <a:pt x="52952" y="71784"/>
                    <a:pt x="52858" y="71800"/>
                    <a:pt x="52771" y="71835"/>
                  </a:cubicBezTo>
                  <a:cubicBezTo>
                    <a:pt x="52605" y="71168"/>
                    <a:pt x="52738" y="70501"/>
                    <a:pt x="53339" y="70000"/>
                  </a:cubicBezTo>
                  <a:cubicBezTo>
                    <a:pt x="53705" y="69734"/>
                    <a:pt x="54239" y="69767"/>
                    <a:pt x="54606" y="69567"/>
                  </a:cubicBezTo>
                  <a:close/>
                  <a:moveTo>
                    <a:pt x="148188" y="72199"/>
                  </a:moveTo>
                  <a:cubicBezTo>
                    <a:pt x="147909" y="72199"/>
                    <a:pt x="147669" y="72449"/>
                    <a:pt x="147606" y="72669"/>
                  </a:cubicBezTo>
                  <a:cubicBezTo>
                    <a:pt x="147606" y="72718"/>
                    <a:pt x="147624" y="72749"/>
                    <a:pt x="147646" y="72749"/>
                  </a:cubicBezTo>
                  <a:cubicBezTo>
                    <a:pt x="147655" y="72749"/>
                    <a:pt x="147664" y="72745"/>
                    <a:pt x="147673" y="72736"/>
                  </a:cubicBezTo>
                  <a:cubicBezTo>
                    <a:pt x="147806" y="72469"/>
                    <a:pt x="147973" y="72402"/>
                    <a:pt x="148240" y="72269"/>
                  </a:cubicBezTo>
                  <a:lnTo>
                    <a:pt x="148240" y="72202"/>
                  </a:lnTo>
                  <a:cubicBezTo>
                    <a:pt x="148222" y="72200"/>
                    <a:pt x="148205" y="72199"/>
                    <a:pt x="148188" y="72199"/>
                  </a:cubicBezTo>
                  <a:close/>
                  <a:moveTo>
                    <a:pt x="153910" y="69400"/>
                  </a:moveTo>
                  <a:cubicBezTo>
                    <a:pt x="154511" y="69767"/>
                    <a:pt x="155111" y="70067"/>
                    <a:pt x="155578" y="70567"/>
                  </a:cubicBezTo>
                  <a:cubicBezTo>
                    <a:pt x="156145" y="71235"/>
                    <a:pt x="156579" y="71968"/>
                    <a:pt x="156512" y="72836"/>
                  </a:cubicBezTo>
                  <a:cubicBezTo>
                    <a:pt x="156112" y="72435"/>
                    <a:pt x="155478" y="71768"/>
                    <a:pt x="154844" y="71501"/>
                  </a:cubicBezTo>
                  <a:lnTo>
                    <a:pt x="154944" y="71501"/>
                  </a:lnTo>
                  <a:cubicBezTo>
                    <a:pt x="155245" y="71501"/>
                    <a:pt x="155445" y="71635"/>
                    <a:pt x="155645" y="71802"/>
                  </a:cubicBezTo>
                  <a:cubicBezTo>
                    <a:pt x="155654" y="71811"/>
                    <a:pt x="155665" y="71815"/>
                    <a:pt x="155677" y="71815"/>
                  </a:cubicBezTo>
                  <a:cubicBezTo>
                    <a:pt x="155709" y="71815"/>
                    <a:pt x="155745" y="71784"/>
                    <a:pt x="155745" y="71735"/>
                  </a:cubicBezTo>
                  <a:cubicBezTo>
                    <a:pt x="155612" y="71435"/>
                    <a:pt x="155478" y="71268"/>
                    <a:pt x="155145" y="71168"/>
                  </a:cubicBezTo>
                  <a:cubicBezTo>
                    <a:pt x="154811" y="71101"/>
                    <a:pt x="154477" y="71168"/>
                    <a:pt x="154244" y="70934"/>
                  </a:cubicBezTo>
                  <a:cubicBezTo>
                    <a:pt x="154144" y="70768"/>
                    <a:pt x="154077" y="70567"/>
                    <a:pt x="153977" y="70367"/>
                  </a:cubicBezTo>
                  <a:cubicBezTo>
                    <a:pt x="153944" y="70234"/>
                    <a:pt x="153944" y="70000"/>
                    <a:pt x="153910" y="69834"/>
                  </a:cubicBezTo>
                  <a:cubicBezTo>
                    <a:pt x="153910" y="69767"/>
                    <a:pt x="153910" y="69533"/>
                    <a:pt x="153844" y="69467"/>
                  </a:cubicBezTo>
                  <a:cubicBezTo>
                    <a:pt x="153844" y="69433"/>
                    <a:pt x="153910" y="69400"/>
                    <a:pt x="153910" y="69400"/>
                  </a:cubicBezTo>
                  <a:close/>
                  <a:moveTo>
                    <a:pt x="140535" y="72854"/>
                  </a:moveTo>
                  <a:cubicBezTo>
                    <a:pt x="140421" y="72854"/>
                    <a:pt x="140322" y="72980"/>
                    <a:pt x="140434" y="73036"/>
                  </a:cubicBezTo>
                  <a:cubicBezTo>
                    <a:pt x="140567" y="73136"/>
                    <a:pt x="140668" y="73203"/>
                    <a:pt x="140834" y="73269"/>
                  </a:cubicBezTo>
                  <a:cubicBezTo>
                    <a:pt x="140879" y="73281"/>
                    <a:pt x="140931" y="73288"/>
                    <a:pt x="140984" y="73288"/>
                  </a:cubicBezTo>
                  <a:cubicBezTo>
                    <a:pt x="141090" y="73288"/>
                    <a:pt x="141201" y="73258"/>
                    <a:pt x="141268" y="73169"/>
                  </a:cubicBezTo>
                  <a:cubicBezTo>
                    <a:pt x="141301" y="73036"/>
                    <a:pt x="141235" y="72969"/>
                    <a:pt x="141101" y="72969"/>
                  </a:cubicBezTo>
                  <a:cubicBezTo>
                    <a:pt x="141001" y="72969"/>
                    <a:pt x="140934" y="73003"/>
                    <a:pt x="140834" y="73003"/>
                  </a:cubicBezTo>
                  <a:cubicBezTo>
                    <a:pt x="140768" y="73003"/>
                    <a:pt x="140668" y="72936"/>
                    <a:pt x="140601" y="72869"/>
                  </a:cubicBezTo>
                  <a:cubicBezTo>
                    <a:pt x="140579" y="72858"/>
                    <a:pt x="140557" y="72854"/>
                    <a:pt x="140535" y="72854"/>
                  </a:cubicBezTo>
                  <a:close/>
                  <a:moveTo>
                    <a:pt x="136865" y="70159"/>
                  </a:moveTo>
                  <a:cubicBezTo>
                    <a:pt x="136831" y="70159"/>
                    <a:pt x="136798" y="70184"/>
                    <a:pt x="136798" y="70234"/>
                  </a:cubicBezTo>
                  <a:cubicBezTo>
                    <a:pt x="136765" y="71168"/>
                    <a:pt x="137065" y="71768"/>
                    <a:pt x="137665" y="72469"/>
                  </a:cubicBezTo>
                  <a:cubicBezTo>
                    <a:pt x="137931" y="72761"/>
                    <a:pt x="138451" y="73371"/>
                    <a:pt x="138921" y="73371"/>
                  </a:cubicBezTo>
                  <a:cubicBezTo>
                    <a:pt x="139041" y="73371"/>
                    <a:pt x="139158" y="73331"/>
                    <a:pt x="139267" y="73236"/>
                  </a:cubicBezTo>
                  <a:cubicBezTo>
                    <a:pt x="139333" y="73136"/>
                    <a:pt x="139267" y="73003"/>
                    <a:pt x="139133" y="73003"/>
                  </a:cubicBezTo>
                  <a:cubicBezTo>
                    <a:pt x="139074" y="73015"/>
                    <a:pt x="139017" y="73021"/>
                    <a:pt x="138961" y="73021"/>
                  </a:cubicBezTo>
                  <a:cubicBezTo>
                    <a:pt x="138414" y="73021"/>
                    <a:pt x="138001" y="72465"/>
                    <a:pt x="137699" y="72102"/>
                  </a:cubicBezTo>
                  <a:cubicBezTo>
                    <a:pt x="137198" y="71501"/>
                    <a:pt x="136965" y="70968"/>
                    <a:pt x="136932" y="70234"/>
                  </a:cubicBezTo>
                  <a:cubicBezTo>
                    <a:pt x="136932" y="70184"/>
                    <a:pt x="136898" y="70159"/>
                    <a:pt x="136865" y="70159"/>
                  </a:cubicBezTo>
                  <a:close/>
                  <a:moveTo>
                    <a:pt x="140600" y="73309"/>
                  </a:moveTo>
                  <a:cubicBezTo>
                    <a:pt x="140493" y="73309"/>
                    <a:pt x="140359" y="73461"/>
                    <a:pt x="140467" y="73570"/>
                  </a:cubicBezTo>
                  <a:cubicBezTo>
                    <a:pt x="140620" y="73773"/>
                    <a:pt x="140909" y="73861"/>
                    <a:pt x="141186" y="73861"/>
                  </a:cubicBezTo>
                  <a:cubicBezTo>
                    <a:pt x="141272" y="73861"/>
                    <a:pt x="141356" y="73852"/>
                    <a:pt x="141435" y="73836"/>
                  </a:cubicBezTo>
                  <a:cubicBezTo>
                    <a:pt x="141602" y="73836"/>
                    <a:pt x="141635" y="73636"/>
                    <a:pt x="141501" y="73570"/>
                  </a:cubicBezTo>
                  <a:cubicBezTo>
                    <a:pt x="141268" y="73403"/>
                    <a:pt x="140901" y="73570"/>
                    <a:pt x="140668" y="73336"/>
                  </a:cubicBezTo>
                  <a:cubicBezTo>
                    <a:pt x="140649" y="73317"/>
                    <a:pt x="140625" y="73309"/>
                    <a:pt x="140600" y="73309"/>
                  </a:cubicBezTo>
                  <a:close/>
                  <a:moveTo>
                    <a:pt x="148907" y="72502"/>
                  </a:moveTo>
                  <a:cubicBezTo>
                    <a:pt x="148506" y="72569"/>
                    <a:pt x="148073" y="72802"/>
                    <a:pt x="147773" y="73069"/>
                  </a:cubicBezTo>
                  <a:cubicBezTo>
                    <a:pt x="147472" y="73303"/>
                    <a:pt x="147406" y="73636"/>
                    <a:pt x="147439" y="74003"/>
                  </a:cubicBezTo>
                  <a:lnTo>
                    <a:pt x="147472" y="74003"/>
                  </a:lnTo>
                  <a:cubicBezTo>
                    <a:pt x="147439" y="73503"/>
                    <a:pt x="147673" y="73236"/>
                    <a:pt x="148106" y="72969"/>
                  </a:cubicBezTo>
                  <a:cubicBezTo>
                    <a:pt x="148340" y="72802"/>
                    <a:pt x="148640" y="72736"/>
                    <a:pt x="148907" y="72569"/>
                  </a:cubicBezTo>
                  <a:lnTo>
                    <a:pt x="148907" y="72502"/>
                  </a:lnTo>
                  <a:close/>
                  <a:moveTo>
                    <a:pt x="141449" y="74204"/>
                  </a:moveTo>
                  <a:cubicBezTo>
                    <a:pt x="141008" y="74204"/>
                    <a:pt x="140493" y="74364"/>
                    <a:pt x="140134" y="74404"/>
                  </a:cubicBezTo>
                  <a:cubicBezTo>
                    <a:pt x="140100" y="74404"/>
                    <a:pt x="140067" y="74504"/>
                    <a:pt x="140134" y="74504"/>
                  </a:cubicBezTo>
                  <a:cubicBezTo>
                    <a:pt x="140467" y="74570"/>
                    <a:pt x="140768" y="74570"/>
                    <a:pt x="141101" y="74570"/>
                  </a:cubicBezTo>
                  <a:cubicBezTo>
                    <a:pt x="141468" y="74570"/>
                    <a:pt x="141802" y="74637"/>
                    <a:pt x="142135" y="74637"/>
                  </a:cubicBezTo>
                  <a:cubicBezTo>
                    <a:pt x="142169" y="74637"/>
                    <a:pt x="142235" y="74570"/>
                    <a:pt x="142169" y="74504"/>
                  </a:cubicBezTo>
                  <a:cubicBezTo>
                    <a:pt x="142008" y="74276"/>
                    <a:pt x="141745" y="74204"/>
                    <a:pt x="141449" y="74204"/>
                  </a:cubicBezTo>
                  <a:close/>
                  <a:moveTo>
                    <a:pt x="149150" y="74775"/>
                  </a:moveTo>
                  <a:cubicBezTo>
                    <a:pt x="149134" y="74775"/>
                    <a:pt x="149117" y="74783"/>
                    <a:pt x="149107" y="74804"/>
                  </a:cubicBezTo>
                  <a:cubicBezTo>
                    <a:pt x="148607" y="75671"/>
                    <a:pt x="149507" y="76171"/>
                    <a:pt x="149974" y="76805"/>
                  </a:cubicBezTo>
                  <a:cubicBezTo>
                    <a:pt x="149988" y="76819"/>
                    <a:pt x="150019" y="76827"/>
                    <a:pt x="150048" y="76827"/>
                  </a:cubicBezTo>
                  <a:cubicBezTo>
                    <a:pt x="150089" y="76827"/>
                    <a:pt x="150127" y="76811"/>
                    <a:pt x="150108" y="76772"/>
                  </a:cubicBezTo>
                  <a:cubicBezTo>
                    <a:pt x="149841" y="76105"/>
                    <a:pt x="148840" y="75671"/>
                    <a:pt x="149174" y="74837"/>
                  </a:cubicBezTo>
                  <a:cubicBezTo>
                    <a:pt x="149220" y="74814"/>
                    <a:pt x="149186" y="74775"/>
                    <a:pt x="149150" y="74775"/>
                  </a:cubicBezTo>
                  <a:close/>
                  <a:moveTo>
                    <a:pt x="149284" y="74052"/>
                  </a:moveTo>
                  <a:cubicBezTo>
                    <a:pt x="149686" y="74052"/>
                    <a:pt x="150045" y="74402"/>
                    <a:pt x="150241" y="74770"/>
                  </a:cubicBezTo>
                  <a:cubicBezTo>
                    <a:pt x="150641" y="75571"/>
                    <a:pt x="150975" y="77506"/>
                    <a:pt x="150141" y="78106"/>
                  </a:cubicBezTo>
                  <a:cubicBezTo>
                    <a:pt x="150008" y="77506"/>
                    <a:pt x="149641" y="77005"/>
                    <a:pt x="149274" y="76505"/>
                  </a:cubicBezTo>
                  <a:cubicBezTo>
                    <a:pt x="149074" y="76205"/>
                    <a:pt x="148807" y="75838"/>
                    <a:pt x="148640" y="75471"/>
                  </a:cubicBezTo>
                  <a:cubicBezTo>
                    <a:pt x="148640" y="75171"/>
                    <a:pt x="148607" y="74904"/>
                    <a:pt x="148673" y="74537"/>
                  </a:cubicBezTo>
                  <a:cubicBezTo>
                    <a:pt x="148740" y="74437"/>
                    <a:pt x="148773" y="74303"/>
                    <a:pt x="148840" y="74203"/>
                  </a:cubicBezTo>
                  <a:cubicBezTo>
                    <a:pt x="148990" y="74098"/>
                    <a:pt x="149140" y="74052"/>
                    <a:pt x="149284" y="74052"/>
                  </a:cubicBezTo>
                  <a:close/>
                  <a:moveTo>
                    <a:pt x="90330" y="1"/>
                  </a:moveTo>
                  <a:cubicBezTo>
                    <a:pt x="88996" y="1"/>
                    <a:pt x="87663" y="210"/>
                    <a:pt x="86662" y="1018"/>
                  </a:cubicBezTo>
                  <a:cubicBezTo>
                    <a:pt x="85995" y="1551"/>
                    <a:pt x="85562" y="2285"/>
                    <a:pt x="85295" y="3119"/>
                  </a:cubicBezTo>
                  <a:cubicBezTo>
                    <a:pt x="85128" y="2585"/>
                    <a:pt x="84794" y="2118"/>
                    <a:pt x="84294" y="1852"/>
                  </a:cubicBezTo>
                  <a:cubicBezTo>
                    <a:pt x="83662" y="1483"/>
                    <a:pt x="82885" y="1405"/>
                    <a:pt x="82159" y="1405"/>
                  </a:cubicBezTo>
                  <a:cubicBezTo>
                    <a:pt x="81965" y="1405"/>
                    <a:pt x="81775" y="1411"/>
                    <a:pt x="81592" y="1418"/>
                  </a:cubicBezTo>
                  <a:cubicBezTo>
                    <a:pt x="80458" y="1451"/>
                    <a:pt x="79324" y="1585"/>
                    <a:pt x="78256" y="1718"/>
                  </a:cubicBezTo>
                  <a:cubicBezTo>
                    <a:pt x="75554" y="2052"/>
                    <a:pt x="72819" y="2052"/>
                    <a:pt x="70217" y="2886"/>
                  </a:cubicBezTo>
                  <a:cubicBezTo>
                    <a:pt x="68783" y="3353"/>
                    <a:pt x="67449" y="4053"/>
                    <a:pt x="66882" y="5521"/>
                  </a:cubicBezTo>
                  <a:cubicBezTo>
                    <a:pt x="66615" y="6121"/>
                    <a:pt x="66548" y="6788"/>
                    <a:pt x="66481" y="7456"/>
                  </a:cubicBezTo>
                  <a:cubicBezTo>
                    <a:pt x="66281" y="6955"/>
                    <a:pt x="65981" y="6522"/>
                    <a:pt x="65481" y="6221"/>
                  </a:cubicBezTo>
                  <a:cubicBezTo>
                    <a:pt x="64977" y="5883"/>
                    <a:pt x="64408" y="5748"/>
                    <a:pt x="63810" y="5748"/>
                  </a:cubicBezTo>
                  <a:cubicBezTo>
                    <a:pt x="62112" y="5748"/>
                    <a:pt x="60183" y="6839"/>
                    <a:pt x="58876" y="7456"/>
                  </a:cubicBezTo>
                  <a:cubicBezTo>
                    <a:pt x="56474" y="8523"/>
                    <a:pt x="54106" y="9557"/>
                    <a:pt x="51737" y="10625"/>
                  </a:cubicBezTo>
                  <a:cubicBezTo>
                    <a:pt x="50470" y="11225"/>
                    <a:pt x="49269" y="11892"/>
                    <a:pt x="48468" y="12893"/>
                  </a:cubicBezTo>
                  <a:cubicBezTo>
                    <a:pt x="48368" y="12960"/>
                    <a:pt x="48235" y="13126"/>
                    <a:pt x="48135" y="13293"/>
                  </a:cubicBezTo>
                  <a:lnTo>
                    <a:pt x="48135" y="13260"/>
                  </a:lnTo>
                  <a:cubicBezTo>
                    <a:pt x="48135" y="13226"/>
                    <a:pt x="48110" y="13210"/>
                    <a:pt x="48085" y="13210"/>
                  </a:cubicBezTo>
                  <a:cubicBezTo>
                    <a:pt x="48060" y="13210"/>
                    <a:pt x="48035" y="13226"/>
                    <a:pt x="48035" y="13260"/>
                  </a:cubicBezTo>
                  <a:cubicBezTo>
                    <a:pt x="47968" y="13360"/>
                    <a:pt x="47968" y="13460"/>
                    <a:pt x="47935" y="13560"/>
                  </a:cubicBezTo>
                  <a:cubicBezTo>
                    <a:pt x="47868" y="13560"/>
                    <a:pt x="47735" y="13560"/>
                    <a:pt x="47634" y="13627"/>
                  </a:cubicBezTo>
                  <a:lnTo>
                    <a:pt x="47534" y="13760"/>
                  </a:lnTo>
                  <a:cubicBezTo>
                    <a:pt x="47401" y="13794"/>
                    <a:pt x="47268" y="13927"/>
                    <a:pt x="47134" y="14060"/>
                  </a:cubicBezTo>
                  <a:lnTo>
                    <a:pt x="47101" y="14060"/>
                  </a:lnTo>
                  <a:cubicBezTo>
                    <a:pt x="45366" y="14194"/>
                    <a:pt x="43932" y="15561"/>
                    <a:pt x="42564" y="16529"/>
                  </a:cubicBezTo>
                  <a:cubicBezTo>
                    <a:pt x="40963" y="17630"/>
                    <a:pt x="39228" y="18697"/>
                    <a:pt x="37527" y="19631"/>
                  </a:cubicBezTo>
                  <a:cubicBezTo>
                    <a:pt x="36560" y="20198"/>
                    <a:pt x="35559" y="20765"/>
                    <a:pt x="34592" y="21366"/>
                  </a:cubicBezTo>
                  <a:cubicBezTo>
                    <a:pt x="33591" y="21966"/>
                    <a:pt x="32524" y="22700"/>
                    <a:pt x="31790" y="23634"/>
                  </a:cubicBezTo>
                  <a:cubicBezTo>
                    <a:pt x="31623" y="23901"/>
                    <a:pt x="31523" y="24134"/>
                    <a:pt x="31456" y="24401"/>
                  </a:cubicBezTo>
                  <a:cubicBezTo>
                    <a:pt x="31299" y="24258"/>
                    <a:pt x="31122" y="24201"/>
                    <a:pt x="30941" y="24201"/>
                  </a:cubicBezTo>
                  <a:cubicBezTo>
                    <a:pt x="30700" y="24201"/>
                    <a:pt x="30450" y="24301"/>
                    <a:pt x="30222" y="24434"/>
                  </a:cubicBezTo>
                  <a:cubicBezTo>
                    <a:pt x="29455" y="24801"/>
                    <a:pt x="28754" y="25402"/>
                    <a:pt x="28087" y="25869"/>
                  </a:cubicBezTo>
                  <a:cubicBezTo>
                    <a:pt x="26286" y="27103"/>
                    <a:pt x="24785" y="28571"/>
                    <a:pt x="23717" y="30472"/>
                  </a:cubicBezTo>
                  <a:cubicBezTo>
                    <a:pt x="23084" y="31606"/>
                    <a:pt x="22083" y="33107"/>
                    <a:pt x="22683" y="34408"/>
                  </a:cubicBezTo>
                  <a:cubicBezTo>
                    <a:pt x="22750" y="34575"/>
                    <a:pt x="22883" y="34809"/>
                    <a:pt x="23084" y="34975"/>
                  </a:cubicBezTo>
                  <a:cubicBezTo>
                    <a:pt x="22083" y="35709"/>
                    <a:pt x="21082" y="36410"/>
                    <a:pt x="20081" y="37077"/>
                  </a:cubicBezTo>
                  <a:cubicBezTo>
                    <a:pt x="19081" y="37744"/>
                    <a:pt x="17947" y="38278"/>
                    <a:pt x="17013" y="38945"/>
                  </a:cubicBezTo>
                  <a:cubicBezTo>
                    <a:pt x="16879" y="39045"/>
                    <a:pt x="16746" y="39145"/>
                    <a:pt x="16612" y="39278"/>
                  </a:cubicBezTo>
                  <a:cubicBezTo>
                    <a:pt x="16579" y="39245"/>
                    <a:pt x="16546" y="39245"/>
                    <a:pt x="16512" y="39245"/>
                  </a:cubicBezTo>
                  <a:cubicBezTo>
                    <a:pt x="15545" y="39479"/>
                    <a:pt x="14578" y="39812"/>
                    <a:pt x="13610" y="40079"/>
                  </a:cubicBezTo>
                  <a:cubicBezTo>
                    <a:pt x="12876" y="40279"/>
                    <a:pt x="11876" y="40246"/>
                    <a:pt x="11242" y="40746"/>
                  </a:cubicBezTo>
                  <a:cubicBezTo>
                    <a:pt x="11108" y="40813"/>
                    <a:pt x="11042" y="40946"/>
                    <a:pt x="10942" y="41080"/>
                  </a:cubicBezTo>
                  <a:lnTo>
                    <a:pt x="10908" y="41080"/>
                  </a:lnTo>
                  <a:cubicBezTo>
                    <a:pt x="10208" y="41413"/>
                    <a:pt x="9507" y="41713"/>
                    <a:pt x="8773" y="41947"/>
                  </a:cubicBezTo>
                  <a:cubicBezTo>
                    <a:pt x="8240" y="42114"/>
                    <a:pt x="7606" y="42214"/>
                    <a:pt x="7206" y="42547"/>
                  </a:cubicBezTo>
                  <a:cubicBezTo>
                    <a:pt x="7039" y="42647"/>
                    <a:pt x="6905" y="42814"/>
                    <a:pt x="6839" y="42948"/>
                  </a:cubicBezTo>
                  <a:cubicBezTo>
                    <a:pt x="5938" y="43048"/>
                    <a:pt x="5104" y="43215"/>
                    <a:pt x="4237" y="43248"/>
                  </a:cubicBezTo>
                  <a:cubicBezTo>
                    <a:pt x="3503" y="43281"/>
                    <a:pt x="2736" y="43248"/>
                    <a:pt x="2002" y="43315"/>
                  </a:cubicBezTo>
                  <a:cubicBezTo>
                    <a:pt x="1335" y="43415"/>
                    <a:pt x="0" y="43748"/>
                    <a:pt x="167" y="44716"/>
                  </a:cubicBezTo>
                  <a:cubicBezTo>
                    <a:pt x="267" y="45416"/>
                    <a:pt x="1368" y="45816"/>
                    <a:pt x="1935" y="46050"/>
                  </a:cubicBezTo>
                  <a:cubicBezTo>
                    <a:pt x="2869" y="46417"/>
                    <a:pt x="3870" y="46617"/>
                    <a:pt x="4837" y="46817"/>
                  </a:cubicBezTo>
                  <a:cubicBezTo>
                    <a:pt x="5338" y="46917"/>
                    <a:pt x="5871" y="46984"/>
                    <a:pt x="6372" y="46984"/>
                  </a:cubicBezTo>
                  <a:cubicBezTo>
                    <a:pt x="6519" y="46984"/>
                    <a:pt x="6684" y="46987"/>
                    <a:pt x="6859" y="46987"/>
                  </a:cubicBezTo>
                  <a:cubicBezTo>
                    <a:pt x="7512" y="46987"/>
                    <a:pt x="8292" y="46945"/>
                    <a:pt x="8740" y="46550"/>
                  </a:cubicBezTo>
                  <a:cubicBezTo>
                    <a:pt x="8935" y="46589"/>
                    <a:pt x="9142" y="46606"/>
                    <a:pt x="9361" y="46606"/>
                  </a:cubicBezTo>
                  <a:cubicBezTo>
                    <a:pt x="9515" y="46606"/>
                    <a:pt x="9675" y="46597"/>
                    <a:pt x="9841" y="46584"/>
                  </a:cubicBezTo>
                  <a:cubicBezTo>
                    <a:pt x="10708" y="46484"/>
                    <a:pt x="12042" y="46550"/>
                    <a:pt x="12876" y="46050"/>
                  </a:cubicBezTo>
                  <a:cubicBezTo>
                    <a:pt x="13069" y="46080"/>
                    <a:pt x="13265" y="46092"/>
                    <a:pt x="13462" y="46092"/>
                  </a:cubicBezTo>
                  <a:cubicBezTo>
                    <a:pt x="13916" y="46092"/>
                    <a:pt x="14380" y="46030"/>
                    <a:pt x="14844" y="45983"/>
                  </a:cubicBezTo>
                  <a:cubicBezTo>
                    <a:pt x="16012" y="45950"/>
                    <a:pt x="17713" y="46083"/>
                    <a:pt x="18580" y="45116"/>
                  </a:cubicBezTo>
                  <a:cubicBezTo>
                    <a:pt x="18748" y="45141"/>
                    <a:pt x="18920" y="45152"/>
                    <a:pt x="19095" y="45152"/>
                  </a:cubicBezTo>
                  <a:cubicBezTo>
                    <a:pt x="20317" y="45152"/>
                    <a:pt x="21691" y="44595"/>
                    <a:pt x="22683" y="44215"/>
                  </a:cubicBezTo>
                  <a:cubicBezTo>
                    <a:pt x="23050" y="44582"/>
                    <a:pt x="23551" y="44816"/>
                    <a:pt x="24084" y="44916"/>
                  </a:cubicBezTo>
                  <a:cubicBezTo>
                    <a:pt x="24411" y="44959"/>
                    <a:pt x="24923" y="45074"/>
                    <a:pt x="25387" y="45074"/>
                  </a:cubicBezTo>
                  <a:cubicBezTo>
                    <a:pt x="25634" y="45074"/>
                    <a:pt x="25867" y="45042"/>
                    <a:pt x="26052" y="44949"/>
                  </a:cubicBezTo>
                  <a:cubicBezTo>
                    <a:pt x="26219" y="44949"/>
                    <a:pt x="26386" y="44916"/>
                    <a:pt x="26519" y="44916"/>
                  </a:cubicBezTo>
                  <a:cubicBezTo>
                    <a:pt x="26886" y="44882"/>
                    <a:pt x="27220" y="44749"/>
                    <a:pt x="27587" y="44649"/>
                  </a:cubicBezTo>
                  <a:cubicBezTo>
                    <a:pt x="28054" y="44816"/>
                    <a:pt x="28588" y="44916"/>
                    <a:pt x="29088" y="44916"/>
                  </a:cubicBezTo>
                  <a:cubicBezTo>
                    <a:pt x="29788" y="44916"/>
                    <a:pt x="30522" y="44716"/>
                    <a:pt x="31223" y="44549"/>
                  </a:cubicBezTo>
                  <a:cubicBezTo>
                    <a:pt x="31890" y="44382"/>
                    <a:pt x="32624" y="44215"/>
                    <a:pt x="33224" y="43882"/>
                  </a:cubicBezTo>
                  <a:cubicBezTo>
                    <a:pt x="33258" y="44115"/>
                    <a:pt x="33391" y="44415"/>
                    <a:pt x="33558" y="44649"/>
                  </a:cubicBezTo>
                  <a:cubicBezTo>
                    <a:pt x="33725" y="44949"/>
                    <a:pt x="33925" y="45216"/>
                    <a:pt x="34192" y="45416"/>
                  </a:cubicBezTo>
                  <a:cubicBezTo>
                    <a:pt x="33725" y="46117"/>
                    <a:pt x="34125" y="47651"/>
                    <a:pt x="34358" y="48252"/>
                  </a:cubicBezTo>
                  <a:cubicBezTo>
                    <a:pt x="34558" y="48919"/>
                    <a:pt x="34792" y="49552"/>
                    <a:pt x="35259" y="50086"/>
                  </a:cubicBezTo>
                  <a:cubicBezTo>
                    <a:pt x="35793" y="50720"/>
                    <a:pt x="36527" y="51087"/>
                    <a:pt x="37194" y="51587"/>
                  </a:cubicBezTo>
                  <a:cubicBezTo>
                    <a:pt x="37060" y="51654"/>
                    <a:pt x="36927" y="51721"/>
                    <a:pt x="36860" y="51721"/>
                  </a:cubicBezTo>
                  <a:cubicBezTo>
                    <a:pt x="36760" y="51721"/>
                    <a:pt x="36727" y="51821"/>
                    <a:pt x="36760" y="51921"/>
                  </a:cubicBezTo>
                  <a:lnTo>
                    <a:pt x="36793" y="51988"/>
                  </a:lnTo>
                  <a:cubicBezTo>
                    <a:pt x="36758" y="51983"/>
                    <a:pt x="36722" y="51981"/>
                    <a:pt x="36686" y="51981"/>
                  </a:cubicBezTo>
                  <a:cubicBezTo>
                    <a:pt x="36454" y="51981"/>
                    <a:pt x="36219" y="52068"/>
                    <a:pt x="35959" y="52154"/>
                  </a:cubicBezTo>
                  <a:cubicBezTo>
                    <a:pt x="35593" y="52321"/>
                    <a:pt x="35092" y="52555"/>
                    <a:pt x="34792" y="52888"/>
                  </a:cubicBezTo>
                  <a:cubicBezTo>
                    <a:pt x="34790" y="52891"/>
                    <a:pt x="34787" y="52894"/>
                    <a:pt x="34785" y="52897"/>
                  </a:cubicBezTo>
                  <a:lnTo>
                    <a:pt x="34785" y="52897"/>
                  </a:lnTo>
                  <a:cubicBezTo>
                    <a:pt x="34884" y="52806"/>
                    <a:pt x="35002" y="52730"/>
                    <a:pt x="35092" y="52655"/>
                  </a:cubicBezTo>
                  <a:cubicBezTo>
                    <a:pt x="35559" y="52354"/>
                    <a:pt x="36060" y="52088"/>
                    <a:pt x="36593" y="52088"/>
                  </a:cubicBezTo>
                  <a:cubicBezTo>
                    <a:pt x="36693" y="52188"/>
                    <a:pt x="36760" y="52254"/>
                    <a:pt x="36927" y="52288"/>
                  </a:cubicBezTo>
                  <a:cubicBezTo>
                    <a:pt x="37027" y="52288"/>
                    <a:pt x="37060" y="52188"/>
                    <a:pt x="37027" y="52154"/>
                  </a:cubicBezTo>
                  <a:cubicBezTo>
                    <a:pt x="36960" y="52121"/>
                    <a:pt x="36927" y="52088"/>
                    <a:pt x="36927" y="51988"/>
                  </a:cubicBezTo>
                  <a:lnTo>
                    <a:pt x="36893" y="51954"/>
                  </a:lnTo>
                  <a:cubicBezTo>
                    <a:pt x="36860" y="51921"/>
                    <a:pt x="36860" y="51854"/>
                    <a:pt x="36793" y="51821"/>
                  </a:cubicBezTo>
                  <a:cubicBezTo>
                    <a:pt x="37127" y="51687"/>
                    <a:pt x="37394" y="51487"/>
                    <a:pt x="37694" y="51287"/>
                  </a:cubicBezTo>
                  <a:cubicBezTo>
                    <a:pt x="37861" y="51154"/>
                    <a:pt x="38028" y="51020"/>
                    <a:pt x="38228" y="50953"/>
                  </a:cubicBezTo>
                  <a:cubicBezTo>
                    <a:pt x="38361" y="50920"/>
                    <a:pt x="38528" y="50853"/>
                    <a:pt x="38628" y="50853"/>
                  </a:cubicBezTo>
                  <a:cubicBezTo>
                    <a:pt x="38686" y="50999"/>
                    <a:pt x="38744" y="51093"/>
                    <a:pt x="38890" y="51093"/>
                  </a:cubicBezTo>
                  <a:cubicBezTo>
                    <a:pt x="38912" y="51093"/>
                    <a:pt x="38936" y="51091"/>
                    <a:pt x="38962" y="51087"/>
                  </a:cubicBezTo>
                  <a:cubicBezTo>
                    <a:pt x="39028" y="51087"/>
                    <a:pt x="39028" y="51020"/>
                    <a:pt x="39028" y="50987"/>
                  </a:cubicBezTo>
                  <a:cubicBezTo>
                    <a:pt x="38895" y="50453"/>
                    <a:pt x="39395" y="50086"/>
                    <a:pt x="39862" y="49786"/>
                  </a:cubicBezTo>
                  <a:cubicBezTo>
                    <a:pt x="40039" y="49668"/>
                    <a:pt x="40685" y="49263"/>
                    <a:pt x="41086" y="49263"/>
                  </a:cubicBezTo>
                  <a:cubicBezTo>
                    <a:pt x="41139" y="49263"/>
                    <a:pt x="41187" y="49270"/>
                    <a:pt x="41230" y="49286"/>
                  </a:cubicBezTo>
                  <a:cubicBezTo>
                    <a:pt x="40930" y="49452"/>
                    <a:pt x="40596" y="49653"/>
                    <a:pt x="40396" y="49919"/>
                  </a:cubicBezTo>
                  <a:lnTo>
                    <a:pt x="40396" y="49819"/>
                  </a:lnTo>
                  <a:lnTo>
                    <a:pt x="40396" y="49786"/>
                  </a:lnTo>
                  <a:lnTo>
                    <a:pt x="40363" y="49753"/>
                  </a:lnTo>
                  <a:lnTo>
                    <a:pt x="40296" y="49686"/>
                  </a:lnTo>
                  <a:lnTo>
                    <a:pt x="40263" y="49653"/>
                  </a:lnTo>
                  <a:lnTo>
                    <a:pt x="40096" y="49653"/>
                  </a:lnTo>
                  <a:lnTo>
                    <a:pt x="40062" y="49686"/>
                  </a:lnTo>
                  <a:lnTo>
                    <a:pt x="40029" y="49753"/>
                  </a:lnTo>
                  <a:lnTo>
                    <a:pt x="40029" y="49786"/>
                  </a:lnTo>
                  <a:lnTo>
                    <a:pt x="40029" y="49853"/>
                  </a:lnTo>
                  <a:lnTo>
                    <a:pt x="40029" y="49919"/>
                  </a:lnTo>
                  <a:lnTo>
                    <a:pt x="40062" y="49986"/>
                  </a:lnTo>
                  <a:lnTo>
                    <a:pt x="40096" y="50019"/>
                  </a:lnTo>
                  <a:lnTo>
                    <a:pt x="40129" y="50086"/>
                  </a:lnTo>
                  <a:lnTo>
                    <a:pt x="40263" y="50086"/>
                  </a:lnTo>
                  <a:cubicBezTo>
                    <a:pt x="40239" y="50133"/>
                    <a:pt x="40265" y="50195"/>
                    <a:pt x="40316" y="50195"/>
                  </a:cubicBezTo>
                  <a:cubicBezTo>
                    <a:pt x="40338" y="50195"/>
                    <a:pt x="40366" y="50183"/>
                    <a:pt x="40396" y="50153"/>
                  </a:cubicBezTo>
                  <a:cubicBezTo>
                    <a:pt x="40629" y="49819"/>
                    <a:pt x="41030" y="49586"/>
                    <a:pt x="41397" y="49352"/>
                  </a:cubicBezTo>
                  <a:cubicBezTo>
                    <a:pt x="41430" y="49419"/>
                    <a:pt x="41430" y="49452"/>
                    <a:pt x="41463" y="49486"/>
                  </a:cubicBezTo>
                  <a:cubicBezTo>
                    <a:pt x="41463" y="49502"/>
                    <a:pt x="41488" y="49511"/>
                    <a:pt x="41518" y="49511"/>
                  </a:cubicBezTo>
                  <a:cubicBezTo>
                    <a:pt x="41542" y="49511"/>
                    <a:pt x="41570" y="49505"/>
                    <a:pt x="41588" y="49493"/>
                  </a:cubicBezTo>
                  <a:lnTo>
                    <a:pt x="41588" y="49493"/>
                  </a:lnTo>
                  <a:cubicBezTo>
                    <a:pt x="39290" y="51359"/>
                    <a:pt x="37360" y="53292"/>
                    <a:pt x="36893" y="56524"/>
                  </a:cubicBezTo>
                  <a:cubicBezTo>
                    <a:pt x="36893" y="56589"/>
                    <a:pt x="36921" y="56626"/>
                    <a:pt x="36959" y="56626"/>
                  </a:cubicBezTo>
                  <a:cubicBezTo>
                    <a:pt x="36980" y="56626"/>
                    <a:pt x="37003" y="56614"/>
                    <a:pt x="37027" y="56591"/>
                  </a:cubicBezTo>
                  <a:cubicBezTo>
                    <a:pt x="37461" y="54656"/>
                    <a:pt x="38228" y="52922"/>
                    <a:pt x="39629" y="51487"/>
                  </a:cubicBezTo>
                  <a:cubicBezTo>
                    <a:pt x="40796" y="50320"/>
                    <a:pt x="42231" y="49519"/>
                    <a:pt x="43465" y="48485"/>
                  </a:cubicBezTo>
                  <a:cubicBezTo>
                    <a:pt x="43465" y="48552"/>
                    <a:pt x="43532" y="48552"/>
                    <a:pt x="43532" y="48585"/>
                  </a:cubicBezTo>
                  <a:cubicBezTo>
                    <a:pt x="40563" y="50953"/>
                    <a:pt x="36727" y="54156"/>
                    <a:pt x="37594" y="58459"/>
                  </a:cubicBezTo>
                  <a:cubicBezTo>
                    <a:pt x="37607" y="58512"/>
                    <a:pt x="37642" y="58534"/>
                    <a:pt x="37677" y="58534"/>
                  </a:cubicBezTo>
                  <a:cubicBezTo>
                    <a:pt x="37729" y="58534"/>
                    <a:pt x="37781" y="58486"/>
                    <a:pt x="37761" y="58425"/>
                  </a:cubicBezTo>
                  <a:cubicBezTo>
                    <a:pt x="37227" y="55490"/>
                    <a:pt x="38928" y="53188"/>
                    <a:pt x="40930" y="51287"/>
                  </a:cubicBezTo>
                  <a:lnTo>
                    <a:pt x="40930" y="51287"/>
                  </a:lnTo>
                  <a:cubicBezTo>
                    <a:pt x="40363" y="51921"/>
                    <a:pt x="39896" y="52488"/>
                    <a:pt x="39729" y="52788"/>
                  </a:cubicBezTo>
                  <a:cubicBezTo>
                    <a:pt x="38128" y="55023"/>
                    <a:pt x="37060" y="58492"/>
                    <a:pt x="39429" y="60594"/>
                  </a:cubicBezTo>
                  <a:cubicBezTo>
                    <a:pt x="39448" y="60606"/>
                    <a:pt x="39466" y="60612"/>
                    <a:pt x="39482" y="60612"/>
                  </a:cubicBezTo>
                  <a:cubicBezTo>
                    <a:pt x="39550" y="60612"/>
                    <a:pt x="39589" y="60514"/>
                    <a:pt x="39562" y="60460"/>
                  </a:cubicBezTo>
                  <a:cubicBezTo>
                    <a:pt x="36927" y="58025"/>
                    <a:pt x="38795" y="54089"/>
                    <a:pt x="40796" y="51954"/>
                  </a:cubicBezTo>
                  <a:cubicBezTo>
                    <a:pt x="41530" y="51187"/>
                    <a:pt x="43031" y="49586"/>
                    <a:pt x="44032" y="49352"/>
                  </a:cubicBezTo>
                  <a:cubicBezTo>
                    <a:pt x="44065" y="49452"/>
                    <a:pt x="44132" y="49486"/>
                    <a:pt x="44232" y="49586"/>
                  </a:cubicBezTo>
                  <a:lnTo>
                    <a:pt x="44132" y="49586"/>
                  </a:lnTo>
                  <a:cubicBezTo>
                    <a:pt x="42131" y="50453"/>
                    <a:pt x="40196" y="53355"/>
                    <a:pt x="39395" y="55290"/>
                  </a:cubicBezTo>
                  <a:cubicBezTo>
                    <a:pt x="38695" y="57024"/>
                    <a:pt x="38528" y="59159"/>
                    <a:pt x="40196" y="60427"/>
                  </a:cubicBezTo>
                  <a:cubicBezTo>
                    <a:pt x="40207" y="60438"/>
                    <a:pt x="40219" y="60442"/>
                    <a:pt x="40232" y="60442"/>
                  </a:cubicBezTo>
                  <a:cubicBezTo>
                    <a:pt x="40300" y="60442"/>
                    <a:pt x="40380" y="60316"/>
                    <a:pt x="40296" y="60260"/>
                  </a:cubicBezTo>
                  <a:cubicBezTo>
                    <a:pt x="38461" y="58492"/>
                    <a:pt x="39362" y="55990"/>
                    <a:pt x="40529" y="54122"/>
                  </a:cubicBezTo>
                  <a:cubicBezTo>
                    <a:pt x="41363" y="52788"/>
                    <a:pt x="42731" y="50820"/>
                    <a:pt x="44199" y="50019"/>
                  </a:cubicBezTo>
                  <a:lnTo>
                    <a:pt x="44199" y="50019"/>
                  </a:lnTo>
                  <a:cubicBezTo>
                    <a:pt x="43265" y="50820"/>
                    <a:pt x="42397" y="51921"/>
                    <a:pt x="41697" y="52821"/>
                  </a:cubicBezTo>
                  <a:cubicBezTo>
                    <a:pt x="40796" y="53956"/>
                    <a:pt x="40196" y="55156"/>
                    <a:pt x="39896" y="56524"/>
                  </a:cubicBezTo>
                  <a:cubicBezTo>
                    <a:pt x="39896" y="56589"/>
                    <a:pt x="39923" y="56626"/>
                    <a:pt x="39961" y="56626"/>
                  </a:cubicBezTo>
                  <a:cubicBezTo>
                    <a:pt x="39982" y="56626"/>
                    <a:pt x="40005" y="56614"/>
                    <a:pt x="40029" y="56591"/>
                  </a:cubicBezTo>
                  <a:cubicBezTo>
                    <a:pt x="40463" y="55156"/>
                    <a:pt x="41230" y="53789"/>
                    <a:pt x="42197" y="52655"/>
                  </a:cubicBezTo>
                  <a:cubicBezTo>
                    <a:pt x="42931" y="51787"/>
                    <a:pt x="43798" y="50653"/>
                    <a:pt x="44799" y="50019"/>
                  </a:cubicBezTo>
                  <a:cubicBezTo>
                    <a:pt x="45400" y="50486"/>
                    <a:pt x="46067" y="50820"/>
                    <a:pt x="46634" y="51120"/>
                  </a:cubicBezTo>
                  <a:cubicBezTo>
                    <a:pt x="47067" y="51287"/>
                    <a:pt x="47468" y="51454"/>
                    <a:pt x="47901" y="51587"/>
                  </a:cubicBezTo>
                  <a:cubicBezTo>
                    <a:pt x="48049" y="52846"/>
                    <a:pt x="47323" y="53644"/>
                    <a:pt x="46435" y="54365"/>
                  </a:cubicBezTo>
                  <a:lnTo>
                    <a:pt x="46435" y="54365"/>
                  </a:lnTo>
                  <a:cubicBezTo>
                    <a:pt x="46504" y="54243"/>
                    <a:pt x="46551" y="54108"/>
                    <a:pt x="46567" y="53956"/>
                  </a:cubicBezTo>
                  <a:lnTo>
                    <a:pt x="46534" y="53922"/>
                  </a:lnTo>
                  <a:cubicBezTo>
                    <a:pt x="45400" y="55156"/>
                    <a:pt x="43565" y="55890"/>
                    <a:pt x="43365" y="57792"/>
                  </a:cubicBezTo>
                  <a:cubicBezTo>
                    <a:pt x="43365" y="57842"/>
                    <a:pt x="43398" y="57867"/>
                    <a:pt x="43431" y="57867"/>
                  </a:cubicBezTo>
                  <a:cubicBezTo>
                    <a:pt x="43465" y="57867"/>
                    <a:pt x="43498" y="57842"/>
                    <a:pt x="43498" y="57792"/>
                  </a:cubicBezTo>
                  <a:cubicBezTo>
                    <a:pt x="43567" y="56990"/>
                    <a:pt x="44013" y="56392"/>
                    <a:pt x="44578" y="55891"/>
                  </a:cubicBezTo>
                  <a:lnTo>
                    <a:pt x="44578" y="55891"/>
                  </a:lnTo>
                  <a:cubicBezTo>
                    <a:pt x="44153" y="56334"/>
                    <a:pt x="43830" y="56834"/>
                    <a:pt x="43732" y="57458"/>
                  </a:cubicBezTo>
                  <a:cubicBezTo>
                    <a:pt x="43732" y="57516"/>
                    <a:pt x="43777" y="57552"/>
                    <a:pt x="43814" y="57552"/>
                  </a:cubicBezTo>
                  <a:cubicBezTo>
                    <a:pt x="43842" y="57552"/>
                    <a:pt x="43865" y="57533"/>
                    <a:pt x="43865" y="57491"/>
                  </a:cubicBezTo>
                  <a:cubicBezTo>
                    <a:pt x="44365" y="54990"/>
                    <a:pt x="48468" y="54589"/>
                    <a:pt x="48268" y="51721"/>
                  </a:cubicBezTo>
                  <a:lnTo>
                    <a:pt x="48268" y="51721"/>
                  </a:lnTo>
                  <a:lnTo>
                    <a:pt x="48769" y="51821"/>
                  </a:lnTo>
                  <a:cubicBezTo>
                    <a:pt x="48568" y="52321"/>
                    <a:pt x="48535" y="52888"/>
                    <a:pt x="48268" y="53322"/>
                  </a:cubicBezTo>
                  <a:cubicBezTo>
                    <a:pt x="47801" y="54156"/>
                    <a:pt x="47201" y="54656"/>
                    <a:pt x="46400" y="55156"/>
                  </a:cubicBezTo>
                  <a:cubicBezTo>
                    <a:pt x="45533" y="55724"/>
                    <a:pt x="44599" y="56257"/>
                    <a:pt x="44199" y="57258"/>
                  </a:cubicBezTo>
                  <a:cubicBezTo>
                    <a:pt x="44156" y="57300"/>
                    <a:pt x="44194" y="57342"/>
                    <a:pt x="44236" y="57342"/>
                  </a:cubicBezTo>
                  <a:cubicBezTo>
                    <a:pt x="44261" y="57342"/>
                    <a:pt x="44286" y="57328"/>
                    <a:pt x="44299" y="57291"/>
                  </a:cubicBezTo>
                  <a:cubicBezTo>
                    <a:pt x="45199" y="55990"/>
                    <a:pt x="46634" y="55623"/>
                    <a:pt x="47735" y="54589"/>
                  </a:cubicBezTo>
                  <a:cubicBezTo>
                    <a:pt x="48468" y="53889"/>
                    <a:pt x="48969" y="52922"/>
                    <a:pt x="49102" y="51921"/>
                  </a:cubicBezTo>
                  <a:lnTo>
                    <a:pt x="50236" y="52154"/>
                  </a:lnTo>
                  <a:cubicBezTo>
                    <a:pt x="50103" y="52455"/>
                    <a:pt x="50103" y="52988"/>
                    <a:pt x="50070" y="53255"/>
                  </a:cubicBezTo>
                  <a:cubicBezTo>
                    <a:pt x="49969" y="53655"/>
                    <a:pt x="49769" y="54723"/>
                    <a:pt x="49236" y="54756"/>
                  </a:cubicBezTo>
                  <a:cubicBezTo>
                    <a:pt x="49136" y="54756"/>
                    <a:pt x="49136" y="54890"/>
                    <a:pt x="49236" y="54923"/>
                  </a:cubicBezTo>
                  <a:cubicBezTo>
                    <a:pt x="49248" y="54924"/>
                    <a:pt x="49260" y="54924"/>
                    <a:pt x="49272" y="54924"/>
                  </a:cubicBezTo>
                  <a:cubicBezTo>
                    <a:pt x="49783" y="54924"/>
                    <a:pt x="50073" y="54247"/>
                    <a:pt x="50203" y="53889"/>
                  </a:cubicBezTo>
                  <a:cubicBezTo>
                    <a:pt x="50264" y="53685"/>
                    <a:pt x="50338" y="53456"/>
                    <a:pt x="50408" y="53226"/>
                  </a:cubicBezTo>
                  <a:lnTo>
                    <a:pt x="50408" y="53226"/>
                  </a:lnTo>
                  <a:cubicBezTo>
                    <a:pt x="50261" y="53791"/>
                    <a:pt x="50184" y="54351"/>
                    <a:pt x="49869" y="54823"/>
                  </a:cubicBezTo>
                  <a:cubicBezTo>
                    <a:pt x="49799" y="54917"/>
                    <a:pt x="49878" y="55012"/>
                    <a:pt x="49966" y="55012"/>
                  </a:cubicBezTo>
                  <a:cubicBezTo>
                    <a:pt x="50002" y="55012"/>
                    <a:pt x="50040" y="54995"/>
                    <a:pt x="50070" y="54956"/>
                  </a:cubicBezTo>
                  <a:cubicBezTo>
                    <a:pt x="50370" y="54556"/>
                    <a:pt x="50537" y="54056"/>
                    <a:pt x="50637" y="53555"/>
                  </a:cubicBezTo>
                  <a:cubicBezTo>
                    <a:pt x="50737" y="53288"/>
                    <a:pt x="50770" y="52988"/>
                    <a:pt x="50870" y="52755"/>
                  </a:cubicBezTo>
                  <a:cubicBezTo>
                    <a:pt x="50903" y="52621"/>
                    <a:pt x="50970" y="52488"/>
                    <a:pt x="51070" y="52321"/>
                  </a:cubicBezTo>
                  <a:cubicBezTo>
                    <a:pt x="51104" y="52321"/>
                    <a:pt x="51137" y="52321"/>
                    <a:pt x="51237" y="52388"/>
                  </a:cubicBezTo>
                  <a:lnTo>
                    <a:pt x="51304" y="52388"/>
                  </a:lnTo>
                  <a:cubicBezTo>
                    <a:pt x="51137" y="52621"/>
                    <a:pt x="51037" y="52922"/>
                    <a:pt x="50937" y="53155"/>
                  </a:cubicBezTo>
                  <a:cubicBezTo>
                    <a:pt x="50770" y="53622"/>
                    <a:pt x="50703" y="54122"/>
                    <a:pt x="50637" y="54623"/>
                  </a:cubicBezTo>
                  <a:cubicBezTo>
                    <a:pt x="50637" y="54673"/>
                    <a:pt x="50670" y="54698"/>
                    <a:pt x="50703" y="54698"/>
                  </a:cubicBezTo>
                  <a:cubicBezTo>
                    <a:pt x="50737" y="54698"/>
                    <a:pt x="50770" y="54673"/>
                    <a:pt x="50770" y="54623"/>
                  </a:cubicBezTo>
                  <a:cubicBezTo>
                    <a:pt x="50870" y="54222"/>
                    <a:pt x="50970" y="53755"/>
                    <a:pt x="51104" y="53322"/>
                  </a:cubicBezTo>
                  <a:cubicBezTo>
                    <a:pt x="51204" y="52988"/>
                    <a:pt x="51437" y="52721"/>
                    <a:pt x="51571" y="52388"/>
                  </a:cubicBezTo>
                  <a:lnTo>
                    <a:pt x="51704" y="52388"/>
                  </a:lnTo>
                  <a:cubicBezTo>
                    <a:pt x="51671" y="52421"/>
                    <a:pt x="51604" y="52488"/>
                    <a:pt x="51571" y="52555"/>
                  </a:cubicBezTo>
                  <a:cubicBezTo>
                    <a:pt x="51370" y="52922"/>
                    <a:pt x="51270" y="53322"/>
                    <a:pt x="51204" y="53755"/>
                  </a:cubicBezTo>
                  <a:cubicBezTo>
                    <a:pt x="51165" y="53833"/>
                    <a:pt x="51227" y="53888"/>
                    <a:pt x="51293" y="53888"/>
                  </a:cubicBezTo>
                  <a:cubicBezTo>
                    <a:pt x="51340" y="53888"/>
                    <a:pt x="51390" y="53859"/>
                    <a:pt x="51404" y="53789"/>
                  </a:cubicBezTo>
                  <a:cubicBezTo>
                    <a:pt x="51471" y="53389"/>
                    <a:pt x="51604" y="52955"/>
                    <a:pt x="51871" y="52621"/>
                  </a:cubicBezTo>
                  <a:cubicBezTo>
                    <a:pt x="51904" y="52588"/>
                    <a:pt x="51938" y="52488"/>
                    <a:pt x="52038" y="52455"/>
                  </a:cubicBezTo>
                  <a:cubicBezTo>
                    <a:pt x="52371" y="52488"/>
                    <a:pt x="52705" y="52588"/>
                    <a:pt x="53038" y="52621"/>
                  </a:cubicBezTo>
                  <a:cubicBezTo>
                    <a:pt x="52792" y="53329"/>
                    <a:pt x="52518" y="55028"/>
                    <a:pt x="51667" y="55028"/>
                  </a:cubicBezTo>
                  <a:cubicBezTo>
                    <a:pt x="51594" y="55028"/>
                    <a:pt x="51518" y="55016"/>
                    <a:pt x="51437" y="54990"/>
                  </a:cubicBezTo>
                  <a:cubicBezTo>
                    <a:pt x="51404" y="54990"/>
                    <a:pt x="51370" y="55090"/>
                    <a:pt x="51404" y="55090"/>
                  </a:cubicBezTo>
                  <a:cubicBezTo>
                    <a:pt x="51504" y="55131"/>
                    <a:pt x="51596" y="55149"/>
                    <a:pt x="51683" y="55149"/>
                  </a:cubicBezTo>
                  <a:cubicBezTo>
                    <a:pt x="52087" y="55149"/>
                    <a:pt x="52357" y="54747"/>
                    <a:pt x="52605" y="54389"/>
                  </a:cubicBezTo>
                  <a:cubicBezTo>
                    <a:pt x="52905" y="53889"/>
                    <a:pt x="53205" y="53222"/>
                    <a:pt x="53305" y="52655"/>
                  </a:cubicBezTo>
                  <a:cubicBezTo>
                    <a:pt x="53372" y="52655"/>
                    <a:pt x="53439" y="52655"/>
                    <a:pt x="53472" y="52721"/>
                  </a:cubicBezTo>
                  <a:cubicBezTo>
                    <a:pt x="53405" y="52888"/>
                    <a:pt x="53405" y="53088"/>
                    <a:pt x="53372" y="53255"/>
                  </a:cubicBezTo>
                  <a:cubicBezTo>
                    <a:pt x="53272" y="53489"/>
                    <a:pt x="53138" y="53789"/>
                    <a:pt x="53038" y="54056"/>
                  </a:cubicBezTo>
                  <a:cubicBezTo>
                    <a:pt x="52905" y="54289"/>
                    <a:pt x="52771" y="54489"/>
                    <a:pt x="52638" y="54756"/>
                  </a:cubicBezTo>
                  <a:cubicBezTo>
                    <a:pt x="52471" y="54956"/>
                    <a:pt x="52271" y="55056"/>
                    <a:pt x="52138" y="55223"/>
                  </a:cubicBezTo>
                  <a:cubicBezTo>
                    <a:pt x="52104" y="55257"/>
                    <a:pt x="52138" y="55290"/>
                    <a:pt x="52204" y="55290"/>
                  </a:cubicBezTo>
                  <a:cubicBezTo>
                    <a:pt x="52238" y="55304"/>
                    <a:pt x="52273" y="55310"/>
                    <a:pt x="52309" y="55310"/>
                  </a:cubicBezTo>
                  <a:cubicBezTo>
                    <a:pt x="52702" y="55310"/>
                    <a:pt x="53213" y="54531"/>
                    <a:pt x="53305" y="54256"/>
                  </a:cubicBezTo>
                  <a:cubicBezTo>
                    <a:pt x="53372" y="54122"/>
                    <a:pt x="53472" y="53956"/>
                    <a:pt x="53572" y="53722"/>
                  </a:cubicBezTo>
                  <a:lnTo>
                    <a:pt x="53572" y="53789"/>
                  </a:lnTo>
                  <a:cubicBezTo>
                    <a:pt x="53405" y="54323"/>
                    <a:pt x="53205" y="54790"/>
                    <a:pt x="52805" y="55223"/>
                  </a:cubicBezTo>
                  <a:cubicBezTo>
                    <a:pt x="52753" y="55302"/>
                    <a:pt x="52823" y="55421"/>
                    <a:pt x="52904" y="55421"/>
                  </a:cubicBezTo>
                  <a:cubicBezTo>
                    <a:pt x="52927" y="55421"/>
                    <a:pt x="52950" y="55412"/>
                    <a:pt x="52972" y="55390"/>
                  </a:cubicBezTo>
                  <a:cubicBezTo>
                    <a:pt x="53639" y="54756"/>
                    <a:pt x="54072" y="53655"/>
                    <a:pt x="54072" y="52755"/>
                  </a:cubicBezTo>
                  <a:cubicBezTo>
                    <a:pt x="54473" y="52788"/>
                    <a:pt x="54906" y="52788"/>
                    <a:pt x="55307" y="52788"/>
                  </a:cubicBezTo>
                  <a:cubicBezTo>
                    <a:pt x="55207" y="53088"/>
                    <a:pt x="55073" y="53288"/>
                    <a:pt x="54940" y="53589"/>
                  </a:cubicBezTo>
                  <a:cubicBezTo>
                    <a:pt x="54740" y="54156"/>
                    <a:pt x="54306" y="54790"/>
                    <a:pt x="54206" y="55423"/>
                  </a:cubicBezTo>
                  <a:cubicBezTo>
                    <a:pt x="54206" y="55470"/>
                    <a:pt x="54238" y="55532"/>
                    <a:pt x="54292" y="55532"/>
                  </a:cubicBezTo>
                  <a:cubicBezTo>
                    <a:pt x="54315" y="55532"/>
                    <a:pt x="54342" y="55520"/>
                    <a:pt x="54373" y="55490"/>
                  </a:cubicBezTo>
                  <a:cubicBezTo>
                    <a:pt x="54740" y="54956"/>
                    <a:pt x="54940" y="54289"/>
                    <a:pt x="55207" y="53722"/>
                  </a:cubicBezTo>
                  <a:cubicBezTo>
                    <a:pt x="55307" y="53422"/>
                    <a:pt x="55473" y="53122"/>
                    <a:pt x="55540" y="52788"/>
                  </a:cubicBezTo>
                  <a:cubicBezTo>
                    <a:pt x="55640" y="52788"/>
                    <a:pt x="55774" y="52788"/>
                    <a:pt x="55874" y="52755"/>
                  </a:cubicBezTo>
                  <a:lnTo>
                    <a:pt x="55874" y="52755"/>
                  </a:lnTo>
                  <a:cubicBezTo>
                    <a:pt x="55607" y="53155"/>
                    <a:pt x="55540" y="53655"/>
                    <a:pt x="55307" y="54089"/>
                  </a:cubicBezTo>
                  <a:cubicBezTo>
                    <a:pt x="55073" y="54656"/>
                    <a:pt x="54806" y="55223"/>
                    <a:pt x="54639" y="55824"/>
                  </a:cubicBezTo>
                  <a:cubicBezTo>
                    <a:pt x="54620" y="55902"/>
                    <a:pt x="54669" y="55934"/>
                    <a:pt x="54720" y="55934"/>
                  </a:cubicBezTo>
                  <a:cubicBezTo>
                    <a:pt x="54756" y="55934"/>
                    <a:pt x="54792" y="55918"/>
                    <a:pt x="54806" y="55890"/>
                  </a:cubicBezTo>
                  <a:cubicBezTo>
                    <a:pt x="55040" y="55290"/>
                    <a:pt x="55207" y="54723"/>
                    <a:pt x="55440" y="54122"/>
                  </a:cubicBezTo>
                  <a:cubicBezTo>
                    <a:pt x="55607" y="53655"/>
                    <a:pt x="55907" y="53222"/>
                    <a:pt x="56040" y="52755"/>
                  </a:cubicBezTo>
                  <a:cubicBezTo>
                    <a:pt x="56107" y="52755"/>
                    <a:pt x="56207" y="52755"/>
                    <a:pt x="56307" y="52721"/>
                  </a:cubicBezTo>
                  <a:lnTo>
                    <a:pt x="56374" y="52721"/>
                  </a:lnTo>
                  <a:cubicBezTo>
                    <a:pt x="56040" y="53222"/>
                    <a:pt x="55874" y="53922"/>
                    <a:pt x="55740" y="54456"/>
                  </a:cubicBezTo>
                  <a:cubicBezTo>
                    <a:pt x="55645" y="54807"/>
                    <a:pt x="55458" y="56133"/>
                    <a:pt x="54946" y="56133"/>
                  </a:cubicBezTo>
                  <a:cubicBezTo>
                    <a:pt x="54922" y="56133"/>
                    <a:pt x="54898" y="56130"/>
                    <a:pt x="54873" y="56124"/>
                  </a:cubicBezTo>
                  <a:cubicBezTo>
                    <a:pt x="54864" y="56121"/>
                    <a:pt x="54855" y="56119"/>
                    <a:pt x="54847" y="56119"/>
                  </a:cubicBezTo>
                  <a:cubicBezTo>
                    <a:pt x="54768" y="56119"/>
                    <a:pt x="54746" y="56257"/>
                    <a:pt x="54806" y="56257"/>
                  </a:cubicBezTo>
                  <a:cubicBezTo>
                    <a:pt x="54861" y="56273"/>
                    <a:pt x="54912" y="56281"/>
                    <a:pt x="54959" y="56281"/>
                  </a:cubicBezTo>
                  <a:cubicBezTo>
                    <a:pt x="55410" y="56281"/>
                    <a:pt x="55580" y="55622"/>
                    <a:pt x="55640" y="55290"/>
                  </a:cubicBezTo>
                  <a:cubicBezTo>
                    <a:pt x="55907" y="54389"/>
                    <a:pt x="56274" y="53555"/>
                    <a:pt x="56608" y="52655"/>
                  </a:cubicBezTo>
                  <a:cubicBezTo>
                    <a:pt x="56741" y="52621"/>
                    <a:pt x="56908" y="52588"/>
                    <a:pt x="57041" y="52521"/>
                  </a:cubicBezTo>
                  <a:lnTo>
                    <a:pt x="57041" y="52521"/>
                  </a:lnTo>
                  <a:cubicBezTo>
                    <a:pt x="56641" y="53088"/>
                    <a:pt x="56407" y="53856"/>
                    <a:pt x="56207" y="54489"/>
                  </a:cubicBezTo>
                  <a:cubicBezTo>
                    <a:pt x="55907" y="55190"/>
                    <a:pt x="55807" y="56357"/>
                    <a:pt x="54940" y="56524"/>
                  </a:cubicBezTo>
                  <a:cubicBezTo>
                    <a:pt x="54873" y="56524"/>
                    <a:pt x="54806" y="56591"/>
                    <a:pt x="54773" y="56624"/>
                  </a:cubicBezTo>
                  <a:cubicBezTo>
                    <a:pt x="54273" y="56024"/>
                    <a:pt x="53439" y="55790"/>
                    <a:pt x="52738" y="55590"/>
                  </a:cubicBezTo>
                  <a:cubicBezTo>
                    <a:pt x="51771" y="55323"/>
                    <a:pt x="50803" y="55156"/>
                    <a:pt x="49803" y="55090"/>
                  </a:cubicBezTo>
                  <a:cubicBezTo>
                    <a:pt x="49667" y="55077"/>
                    <a:pt x="49532" y="55070"/>
                    <a:pt x="49398" y="55070"/>
                  </a:cubicBezTo>
                  <a:cubicBezTo>
                    <a:pt x="48515" y="55070"/>
                    <a:pt x="47678" y="55343"/>
                    <a:pt x="46867" y="55690"/>
                  </a:cubicBezTo>
                  <a:cubicBezTo>
                    <a:pt x="46133" y="55990"/>
                    <a:pt x="45266" y="56324"/>
                    <a:pt x="44799" y="56991"/>
                  </a:cubicBezTo>
                  <a:cubicBezTo>
                    <a:pt x="44776" y="57014"/>
                    <a:pt x="44817" y="57053"/>
                    <a:pt x="44855" y="57053"/>
                  </a:cubicBezTo>
                  <a:cubicBezTo>
                    <a:pt x="44872" y="57053"/>
                    <a:pt x="44889" y="57045"/>
                    <a:pt x="44899" y="57024"/>
                  </a:cubicBezTo>
                  <a:cubicBezTo>
                    <a:pt x="45400" y="56291"/>
                    <a:pt x="46434" y="55990"/>
                    <a:pt x="47234" y="55724"/>
                  </a:cubicBezTo>
                  <a:cubicBezTo>
                    <a:pt x="47973" y="55418"/>
                    <a:pt x="48693" y="55287"/>
                    <a:pt x="49437" y="55287"/>
                  </a:cubicBezTo>
                  <a:cubicBezTo>
                    <a:pt x="49667" y="55287"/>
                    <a:pt x="49900" y="55300"/>
                    <a:pt x="50136" y="55323"/>
                  </a:cubicBezTo>
                  <a:cubicBezTo>
                    <a:pt x="51571" y="55557"/>
                    <a:pt x="53138" y="55757"/>
                    <a:pt x="54373" y="56591"/>
                  </a:cubicBezTo>
                  <a:cubicBezTo>
                    <a:pt x="54273" y="56724"/>
                    <a:pt x="54239" y="56791"/>
                    <a:pt x="54206" y="56924"/>
                  </a:cubicBezTo>
                  <a:cubicBezTo>
                    <a:pt x="54106" y="56891"/>
                    <a:pt x="54072" y="56824"/>
                    <a:pt x="53972" y="56791"/>
                  </a:cubicBezTo>
                  <a:cubicBezTo>
                    <a:pt x="53972" y="56724"/>
                    <a:pt x="53972" y="56591"/>
                    <a:pt x="53939" y="56491"/>
                  </a:cubicBezTo>
                  <a:cubicBezTo>
                    <a:pt x="53939" y="56474"/>
                    <a:pt x="53922" y="56466"/>
                    <a:pt x="53906" y="56466"/>
                  </a:cubicBezTo>
                  <a:cubicBezTo>
                    <a:pt x="53889" y="56466"/>
                    <a:pt x="53872" y="56474"/>
                    <a:pt x="53872" y="56491"/>
                  </a:cubicBezTo>
                  <a:cubicBezTo>
                    <a:pt x="53806" y="56591"/>
                    <a:pt x="53806" y="56624"/>
                    <a:pt x="53772" y="56724"/>
                  </a:cubicBezTo>
                  <a:cubicBezTo>
                    <a:pt x="53705" y="56658"/>
                    <a:pt x="53605" y="56624"/>
                    <a:pt x="53472" y="56591"/>
                  </a:cubicBezTo>
                  <a:lnTo>
                    <a:pt x="53472" y="56424"/>
                  </a:lnTo>
                  <a:cubicBezTo>
                    <a:pt x="53472" y="56401"/>
                    <a:pt x="53440" y="56362"/>
                    <a:pt x="53410" y="56362"/>
                  </a:cubicBezTo>
                  <a:cubicBezTo>
                    <a:pt x="53396" y="56362"/>
                    <a:pt x="53382" y="56370"/>
                    <a:pt x="53372" y="56391"/>
                  </a:cubicBezTo>
                  <a:cubicBezTo>
                    <a:pt x="53305" y="56424"/>
                    <a:pt x="53272" y="56457"/>
                    <a:pt x="53272" y="56491"/>
                  </a:cubicBezTo>
                  <a:cubicBezTo>
                    <a:pt x="52304" y="56157"/>
                    <a:pt x="51204" y="56157"/>
                    <a:pt x="50203" y="56157"/>
                  </a:cubicBezTo>
                  <a:cubicBezTo>
                    <a:pt x="48869" y="56157"/>
                    <a:pt x="47401" y="56391"/>
                    <a:pt x="46267" y="57125"/>
                  </a:cubicBezTo>
                  <a:cubicBezTo>
                    <a:pt x="46233" y="57158"/>
                    <a:pt x="46267" y="57225"/>
                    <a:pt x="46300" y="57225"/>
                  </a:cubicBezTo>
                  <a:cubicBezTo>
                    <a:pt x="47434" y="56491"/>
                    <a:pt x="48769" y="56324"/>
                    <a:pt x="50103" y="56291"/>
                  </a:cubicBezTo>
                  <a:cubicBezTo>
                    <a:pt x="50937" y="56291"/>
                    <a:pt x="51804" y="56291"/>
                    <a:pt x="52638" y="56457"/>
                  </a:cubicBezTo>
                  <a:cubicBezTo>
                    <a:pt x="52371" y="56658"/>
                    <a:pt x="52638" y="57125"/>
                    <a:pt x="52805" y="57325"/>
                  </a:cubicBezTo>
                  <a:cubicBezTo>
                    <a:pt x="52837" y="57356"/>
                    <a:pt x="52865" y="57368"/>
                    <a:pt x="52891" y="57368"/>
                  </a:cubicBezTo>
                  <a:cubicBezTo>
                    <a:pt x="52932" y="57368"/>
                    <a:pt x="52968" y="57339"/>
                    <a:pt x="53002" y="57314"/>
                  </a:cubicBezTo>
                  <a:lnTo>
                    <a:pt x="53002" y="57314"/>
                  </a:lnTo>
                  <a:cubicBezTo>
                    <a:pt x="53023" y="57361"/>
                    <a:pt x="53047" y="57410"/>
                    <a:pt x="53072" y="57458"/>
                  </a:cubicBezTo>
                  <a:lnTo>
                    <a:pt x="53238" y="57458"/>
                  </a:lnTo>
                  <a:cubicBezTo>
                    <a:pt x="53238" y="57443"/>
                    <a:pt x="53238" y="57429"/>
                    <a:pt x="53238" y="57414"/>
                  </a:cubicBezTo>
                  <a:lnTo>
                    <a:pt x="53238" y="57414"/>
                  </a:lnTo>
                  <a:lnTo>
                    <a:pt x="53305" y="57658"/>
                  </a:lnTo>
                  <a:cubicBezTo>
                    <a:pt x="52918" y="57544"/>
                    <a:pt x="52499" y="57493"/>
                    <a:pt x="52113" y="57493"/>
                  </a:cubicBezTo>
                  <a:cubicBezTo>
                    <a:pt x="51934" y="57493"/>
                    <a:pt x="51762" y="57504"/>
                    <a:pt x="51604" y="57525"/>
                  </a:cubicBezTo>
                  <a:cubicBezTo>
                    <a:pt x="49969" y="57692"/>
                    <a:pt x="49102" y="59059"/>
                    <a:pt x="48035" y="60127"/>
                  </a:cubicBezTo>
                  <a:cubicBezTo>
                    <a:pt x="47984" y="60152"/>
                    <a:pt x="48030" y="60216"/>
                    <a:pt x="48069" y="60216"/>
                  </a:cubicBezTo>
                  <a:cubicBezTo>
                    <a:pt x="48082" y="60216"/>
                    <a:pt x="48093" y="60209"/>
                    <a:pt x="48101" y="60193"/>
                  </a:cubicBezTo>
                  <a:cubicBezTo>
                    <a:pt x="49069" y="59359"/>
                    <a:pt x="49936" y="58192"/>
                    <a:pt x="51237" y="57925"/>
                  </a:cubicBezTo>
                  <a:cubicBezTo>
                    <a:pt x="51493" y="57869"/>
                    <a:pt x="51737" y="57843"/>
                    <a:pt x="51973" y="57843"/>
                  </a:cubicBezTo>
                  <a:cubicBezTo>
                    <a:pt x="52994" y="57843"/>
                    <a:pt x="53845" y="58329"/>
                    <a:pt x="54740" y="58926"/>
                  </a:cubicBezTo>
                  <a:cubicBezTo>
                    <a:pt x="54706" y="58993"/>
                    <a:pt x="54639" y="59126"/>
                    <a:pt x="54639" y="59193"/>
                  </a:cubicBezTo>
                  <a:cubicBezTo>
                    <a:pt x="53928" y="58718"/>
                    <a:pt x="52988" y="58473"/>
                    <a:pt x="52115" y="58473"/>
                  </a:cubicBezTo>
                  <a:cubicBezTo>
                    <a:pt x="51882" y="58473"/>
                    <a:pt x="51655" y="58490"/>
                    <a:pt x="51437" y="58526"/>
                  </a:cubicBezTo>
                  <a:cubicBezTo>
                    <a:pt x="50436" y="58692"/>
                    <a:pt x="48568" y="59426"/>
                    <a:pt x="48635" y="60694"/>
                  </a:cubicBezTo>
                  <a:cubicBezTo>
                    <a:pt x="48635" y="60730"/>
                    <a:pt x="48665" y="60757"/>
                    <a:pt x="48692" y="60757"/>
                  </a:cubicBezTo>
                  <a:cubicBezTo>
                    <a:pt x="48715" y="60757"/>
                    <a:pt x="48735" y="60739"/>
                    <a:pt x="48735" y="60694"/>
                  </a:cubicBezTo>
                  <a:cubicBezTo>
                    <a:pt x="49202" y="59626"/>
                    <a:pt x="50470" y="59093"/>
                    <a:pt x="51604" y="58926"/>
                  </a:cubicBezTo>
                  <a:cubicBezTo>
                    <a:pt x="51792" y="58900"/>
                    <a:pt x="51995" y="58887"/>
                    <a:pt x="52207" y="58887"/>
                  </a:cubicBezTo>
                  <a:cubicBezTo>
                    <a:pt x="53086" y="58887"/>
                    <a:pt x="54120" y="59116"/>
                    <a:pt x="54873" y="59626"/>
                  </a:cubicBezTo>
                  <a:lnTo>
                    <a:pt x="54873" y="59660"/>
                  </a:lnTo>
                  <a:cubicBezTo>
                    <a:pt x="54906" y="59760"/>
                    <a:pt x="54906" y="59826"/>
                    <a:pt x="54940" y="59927"/>
                  </a:cubicBezTo>
                  <a:cubicBezTo>
                    <a:pt x="54973" y="59960"/>
                    <a:pt x="54973" y="59993"/>
                    <a:pt x="55040" y="59993"/>
                  </a:cubicBezTo>
                  <a:cubicBezTo>
                    <a:pt x="54940" y="60027"/>
                    <a:pt x="54806" y="60127"/>
                    <a:pt x="54740" y="60193"/>
                  </a:cubicBezTo>
                  <a:cubicBezTo>
                    <a:pt x="54625" y="60280"/>
                    <a:pt x="54708" y="60440"/>
                    <a:pt x="54818" y="60440"/>
                  </a:cubicBezTo>
                  <a:cubicBezTo>
                    <a:pt x="54836" y="60440"/>
                    <a:pt x="54855" y="60436"/>
                    <a:pt x="54873" y="60427"/>
                  </a:cubicBezTo>
                  <a:cubicBezTo>
                    <a:pt x="55040" y="60293"/>
                    <a:pt x="55207" y="60193"/>
                    <a:pt x="55373" y="60160"/>
                  </a:cubicBezTo>
                  <a:cubicBezTo>
                    <a:pt x="55383" y="60170"/>
                    <a:pt x="55396" y="60174"/>
                    <a:pt x="55409" y="60174"/>
                  </a:cubicBezTo>
                  <a:cubicBezTo>
                    <a:pt x="55440" y="60174"/>
                    <a:pt x="55473" y="60150"/>
                    <a:pt x="55473" y="60127"/>
                  </a:cubicBezTo>
                  <a:cubicBezTo>
                    <a:pt x="55736" y="60032"/>
                    <a:pt x="56001" y="59990"/>
                    <a:pt x="56266" y="59990"/>
                  </a:cubicBezTo>
                  <a:cubicBezTo>
                    <a:pt x="57310" y="59990"/>
                    <a:pt x="58337" y="60656"/>
                    <a:pt x="59109" y="61428"/>
                  </a:cubicBezTo>
                  <a:cubicBezTo>
                    <a:pt x="60177" y="62562"/>
                    <a:pt x="61444" y="64296"/>
                    <a:pt x="60444" y="65631"/>
                  </a:cubicBezTo>
                  <a:cubicBezTo>
                    <a:pt x="60444" y="65597"/>
                    <a:pt x="60410" y="65597"/>
                    <a:pt x="60377" y="65597"/>
                  </a:cubicBezTo>
                  <a:cubicBezTo>
                    <a:pt x="60310" y="65564"/>
                    <a:pt x="60243" y="65547"/>
                    <a:pt x="60185" y="65547"/>
                  </a:cubicBezTo>
                  <a:cubicBezTo>
                    <a:pt x="60127" y="65547"/>
                    <a:pt x="60077" y="65564"/>
                    <a:pt x="60043" y="65597"/>
                  </a:cubicBezTo>
                  <a:cubicBezTo>
                    <a:pt x="60177" y="65164"/>
                    <a:pt x="60210" y="64763"/>
                    <a:pt x="60110" y="64296"/>
                  </a:cubicBezTo>
                  <a:cubicBezTo>
                    <a:pt x="60077" y="64096"/>
                    <a:pt x="59977" y="63863"/>
                    <a:pt x="59877" y="63663"/>
                  </a:cubicBezTo>
                  <a:cubicBezTo>
                    <a:pt x="59710" y="63462"/>
                    <a:pt x="59476" y="63296"/>
                    <a:pt x="59309" y="63129"/>
                  </a:cubicBezTo>
                  <a:cubicBezTo>
                    <a:pt x="59277" y="63096"/>
                    <a:pt x="59243" y="63083"/>
                    <a:pt x="59211" y="63083"/>
                  </a:cubicBezTo>
                  <a:cubicBezTo>
                    <a:pt x="59082" y="63083"/>
                    <a:pt x="58995" y="63309"/>
                    <a:pt x="59209" y="63362"/>
                  </a:cubicBezTo>
                  <a:cubicBezTo>
                    <a:pt x="59610" y="63496"/>
                    <a:pt x="59877" y="64096"/>
                    <a:pt x="59910" y="64463"/>
                  </a:cubicBezTo>
                  <a:cubicBezTo>
                    <a:pt x="59943" y="64830"/>
                    <a:pt x="59910" y="65264"/>
                    <a:pt x="59877" y="65631"/>
                  </a:cubicBezTo>
                  <a:cubicBezTo>
                    <a:pt x="59576" y="65797"/>
                    <a:pt x="59410" y="66098"/>
                    <a:pt x="59309" y="66431"/>
                  </a:cubicBezTo>
                  <a:cubicBezTo>
                    <a:pt x="58609" y="65531"/>
                    <a:pt x="57575" y="64897"/>
                    <a:pt x="56774" y="64163"/>
                  </a:cubicBezTo>
                  <a:cubicBezTo>
                    <a:pt x="56743" y="64144"/>
                    <a:pt x="56711" y="64136"/>
                    <a:pt x="56680" y="64136"/>
                  </a:cubicBezTo>
                  <a:cubicBezTo>
                    <a:pt x="56546" y="64136"/>
                    <a:pt x="56438" y="64294"/>
                    <a:pt x="56574" y="64430"/>
                  </a:cubicBezTo>
                  <a:cubicBezTo>
                    <a:pt x="57542" y="65330"/>
                    <a:pt x="58809" y="66098"/>
                    <a:pt x="59443" y="67298"/>
                  </a:cubicBezTo>
                  <a:cubicBezTo>
                    <a:pt x="59543" y="67432"/>
                    <a:pt x="59576" y="67599"/>
                    <a:pt x="59610" y="67765"/>
                  </a:cubicBezTo>
                  <a:cubicBezTo>
                    <a:pt x="59392" y="67516"/>
                    <a:pt x="59090" y="67414"/>
                    <a:pt x="58763" y="67414"/>
                  </a:cubicBezTo>
                  <a:cubicBezTo>
                    <a:pt x="58086" y="67414"/>
                    <a:pt x="57301" y="67849"/>
                    <a:pt x="56941" y="68299"/>
                  </a:cubicBezTo>
                  <a:cubicBezTo>
                    <a:pt x="56608" y="68733"/>
                    <a:pt x="56541" y="69300"/>
                    <a:pt x="56808" y="69734"/>
                  </a:cubicBezTo>
                  <a:cubicBezTo>
                    <a:pt x="56974" y="69967"/>
                    <a:pt x="57275" y="70134"/>
                    <a:pt x="57542" y="70301"/>
                  </a:cubicBezTo>
                  <a:cubicBezTo>
                    <a:pt x="57708" y="70434"/>
                    <a:pt x="57875" y="70567"/>
                    <a:pt x="58042" y="70734"/>
                  </a:cubicBezTo>
                  <a:cubicBezTo>
                    <a:pt x="57973" y="70752"/>
                    <a:pt x="57897" y="70760"/>
                    <a:pt x="57820" y="70760"/>
                  </a:cubicBezTo>
                  <a:cubicBezTo>
                    <a:pt x="57597" y="70760"/>
                    <a:pt x="57356" y="70691"/>
                    <a:pt x="57208" y="70567"/>
                  </a:cubicBezTo>
                  <a:cubicBezTo>
                    <a:pt x="56908" y="70334"/>
                    <a:pt x="56741" y="70000"/>
                    <a:pt x="56641" y="69734"/>
                  </a:cubicBezTo>
                  <a:cubicBezTo>
                    <a:pt x="56474" y="69066"/>
                    <a:pt x="56574" y="68399"/>
                    <a:pt x="56941" y="67765"/>
                  </a:cubicBezTo>
                  <a:lnTo>
                    <a:pt x="56908" y="67732"/>
                  </a:lnTo>
                  <a:cubicBezTo>
                    <a:pt x="56207" y="68266"/>
                    <a:pt x="56107" y="69333"/>
                    <a:pt x="56441" y="70100"/>
                  </a:cubicBezTo>
                  <a:cubicBezTo>
                    <a:pt x="56574" y="70434"/>
                    <a:pt x="56808" y="70768"/>
                    <a:pt x="57141" y="70868"/>
                  </a:cubicBezTo>
                  <a:cubicBezTo>
                    <a:pt x="57281" y="70930"/>
                    <a:pt x="57399" y="70956"/>
                    <a:pt x="57508" y="70956"/>
                  </a:cubicBezTo>
                  <a:cubicBezTo>
                    <a:pt x="57635" y="70956"/>
                    <a:pt x="57750" y="70921"/>
                    <a:pt x="57875" y="70868"/>
                  </a:cubicBezTo>
                  <a:lnTo>
                    <a:pt x="57875" y="70868"/>
                  </a:lnTo>
                  <a:cubicBezTo>
                    <a:pt x="57742" y="71001"/>
                    <a:pt x="57608" y="71101"/>
                    <a:pt x="57408" y="71168"/>
                  </a:cubicBezTo>
                  <a:cubicBezTo>
                    <a:pt x="57186" y="71257"/>
                    <a:pt x="56845" y="71375"/>
                    <a:pt x="56543" y="71375"/>
                  </a:cubicBezTo>
                  <a:cubicBezTo>
                    <a:pt x="56393" y="71375"/>
                    <a:pt x="56252" y="71346"/>
                    <a:pt x="56141" y="71268"/>
                  </a:cubicBezTo>
                  <a:cubicBezTo>
                    <a:pt x="56141" y="71168"/>
                    <a:pt x="56107" y="71135"/>
                    <a:pt x="56107" y="71034"/>
                  </a:cubicBezTo>
                  <a:lnTo>
                    <a:pt x="56107" y="71034"/>
                  </a:lnTo>
                  <a:cubicBezTo>
                    <a:pt x="56241" y="71101"/>
                    <a:pt x="56374" y="71135"/>
                    <a:pt x="56524" y="71135"/>
                  </a:cubicBezTo>
                  <a:cubicBezTo>
                    <a:pt x="56674" y="71135"/>
                    <a:pt x="56841" y="71101"/>
                    <a:pt x="57041" y="71034"/>
                  </a:cubicBezTo>
                  <a:cubicBezTo>
                    <a:pt x="57095" y="71008"/>
                    <a:pt x="57105" y="70916"/>
                    <a:pt x="57073" y="70916"/>
                  </a:cubicBezTo>
                  <a:cubicBezTo>
                    <a:pt x="57065" y="70916"/>
                    <a:pt x="57054" y="70921"/>
                    <a:pt x="57041" y="70934"/>
                  </a:cubicBezTo>
                  <a:cubicBezTo>
                    <a:pt x="57020" y="70935"/>
                    <a:pt x="57000" y="70936"/>
                    <a:pt x="56980" y="70936"/>
                  </a:cubicBezTo>
                  <a:cubicBezTo>
                    <a:pt x="55316" y="70936"/>
                    <a:pt x="55703" y="68253"/>
                    <a:pt x="55373" y="67165"/>
                  </a:cubicBezTo>
                  <a:cubicBezTo>
                    <a:pt x="54906" y="65831"/>
                    <a:pt x="53572" y="64630"/>
                    <a:pt x="52304" y="64096"/>
                  </a:cubicBezTo>
                  <a:cubicBezTo>
                    <a:pt x="52296" y="64080"/>
                    <a:pt x="52286" y="64074"/>
                    <a:pt x="52276" y="64074"/>
                  </a:cubicBezTo>
                  <a:cubicBezTo>
                    <a:pt x="52245" y="64074"/>
                    <a:pt x="52212" y="64138"/>
                    <a:pt x="52238" y="64163"/>
                  </a:cubicBezTo>
                  <a:cubicBezTo>
                    <a:pt x="53105" y="64997"/>
                    <a:pt x="54139" y="65531"/>
                    <a:pt x="54740" y="66631"/>
                  </a:cubicBezTo>
                  <a:cubicBezTo>
                    <a:pt x="55240" y="67499"/>
                    <a:pt x="55140" y="68466"/>
                    <a:pt x="55273" y="69433"/>
                  </a:cubicBezTo>
                  <a:cubicBezTo>
                    <a:pt x="55273" y="69500"/>
                    <a:pt x="55307" y="69633"/>
                    <a:pt x="55307" y="69700"/>
                  </a:cubicBezTo>
                  <a:cubicBezTo>
                    <a:pt x="55207" y="69600"/>
                    <a:pt x="55040" y="69467"/>
                    <a:pt x="54806" y="69367"/>
                  </a:cubicBezTo>
                  <a:cubicBezTo>
                    <a:pt x="55373" y="68866"/>
                    <a:pt x="54973" y="67632"/>
                    <a:pt x="54639" y="67132"/>
                  </a:cubicBezTo>
                  <a:cubicBezTo>
                    <a:pt x="54072" y="66131"/>
                    <a:pt x="52972" y="65197"/>
                    <a:pt x="51904" y="64763"/>
                  </a:cubicBezTo>
                  <a:cubicBezTo>
                    <a:pt x="51437" y="64530"/>
                    <a:pt x="50937" y="64463"/>
                    <a:pt x="50470" y="64363"/>
                  </a:cubicBezTo>
                  <a:cubicBezTo>
                    <a:pt x="50770" y="64363"/>
                    <a:pt x="51070" y="64330"/>
                    <a:pt x="51370" y="64330"/>
                  </a:cubicBezTo>
                  <a:cubicBezTo>
                    <a:pt x="51404" y="64330"/>
                    <a:pt x="51437" y="64263"/>
                    <a:pt x="51370" y="64263"/>
                  </a:cubicBezTo>
                  <a:cubicBezTo>
                    <a:pt x="50370" y="64130"/>
                    <a:pt x="49369" y="64163"/>
                    <a:pt x="48302" y="64096"/>
                  </a:cubicBezTo>
                  <a:cubicBezTo>
                    <a:pt x="48056" y="64069"/>
                    <a:pt x="47800" y="64042"/>
                    <a:pt x="47544" y="64042"/>
                  </a:cubicBezTo>
                  <a:cubicBezTo>
                    <a:pt x="47173" y="64042"/>
                    <a:pt x="46803" y="64099"/>
                    <a:pt x="46467" y="64296"/>
                  </a:cubicBezTo>
                  <a:cubicBezTo>
                    <a:pt x="46400" y="64330"/>
                    <a:pt x="46400" y="64496"/>
                    <a:pt x="46534" y="64530"/>
                  </a:cubicBezTo>
                  <a:cubicBezTo>
                    <a:pt x="46859" y="64605"/>
                    <a:pt x="47203" y="64642"/>
                    <a:pt x="47552" y="64642"/>
                  </a:cubicBezTo>
                  <a:cubicBezTo>
                    <a:pt x="47668" y="64642"/>
                    <a:pt x="47785" y="64638"/>
                    <a:pt x="47901" y="64630"/>
                  </a:cubicBezTo>
                  <a:lnTo>
                    <a:pt x="47935" y="64663"/>
                  </a:lnTo>
                  <a:cubicBezTo>
                    <a:pt x="48391" y="64608"/>
                    <a:pt x="48854" y="64571"/>
                    <a:pt x="49317" y="64571"/>
                  </a:cubicBezTo>
                  <a:cubicBezTo>
                    <a:pt x="50244" y="64571"/>
                    <a:pt x="51170" y="64719"/>
                    <a:pt x="52038" y="65164"/>
                  </a:cubicBezTo>
                  <a:cubicBezTo>
                    <a:pt x="53105" y="65764"/>
                    <a:pt x="54473" y="66998"/>
                    <a:pt x="54606" y="68266"/>
                  </a:cubicBezTo>
                  <a:cubicBezTo>
                    <a:pt x="54606" y="68466"/>
                    <a:pt x="54639" y="68800"/>
                    <a:pt x="54573" y="69000"/>
                  </a:cubicBezTo>
                  <a:cubicBezTo>
                    <a:pt x="54439" y="69267"/>
                    <a:pt x="54139" y="69300"/>
                    <a:pt x="53906" y="69333"/>
                  </a:cubicBezTo>
                  <a:cubicBezTo>
                    <a:pt x="53539" y="69467"/>
                    <a:pt x="53205" y="69600"/>
                    <a:pt x="52938" y="69934"/>
                  </a:cubicBezTo>
                  <a:cubicBezTo>
                    <a:pt x="52471" y="70467"/>
                    <a:pt x="52204" y="71301"/>
                    <a:pt x="52538" y="71935"/>
                  </a:cubicBezTo>
                  <a:cubicBezTo>
                    <a:pt x="52501" y="71953"/>
                    <a:pt x="52485" y="71972"/>
                    <a:pt x="52472" y="71990"/>
                  </a:cubicBezTo>
                  <a:lnTo>
                    <a:pt x="52472" y="71990"/>
                  </a:lnTo>
                  <a:cubicBezTo>
                    <a:pt x="52483" y="71939"/>
                    <a:pt x="52427" y="71884"/>
                    <a:pt x="52364" y="71884"/>
                  </a:cubicBezTo>
                  <a:cubicBezTo>
                    <a:pt x="52344" y="71884"/>
                    <a:pt x="52324" y="71889"/>
                    <a:pt x="52304" y="71902"/>
                  </a:cubicBezTo>
                  <a:cubicBezTo>
                    <a:pt x="51437" y="70634"/>
                    <a:pt x="52972" y="68633"/>
                    <a:pt x="54273" y="68466"/>
                  </a:cubicBezTo>
                  <a:lnTo>
                    <a:pt x="54273" y="68433"/>
                  </a:lnTo>
                  <a:cubicBezTo>
                    <a:pt x="54209" y="68425"/>
                    <a:pt x="54145" y="68421"/>
                    <a:pt x="54082" y="68421"/>
                  </a:cubicBezTo>
                  <a:cubicBezTo>
                    <a:pt x="52530" y="68421"/>
                    <a:pt x="51240" y="70718"/>
                    <a:pt x="52138" y="71968"/>
                  </a:cubicBezTo>
                  <a:cubicBezTo>
                    <a:pt x="51839" y="72111"/>
                    <a:pt x="51535" y="72156"/>
                    <a:pt x="51227" y="72156"/>
                  </a:cubicBezTo>
                  <a:cubicBezTo>
                    <a:pt x="50812" y="72156"/>
                    <a:pt x="50391" y="72074"/>
                    <a:pt x="49969" y="72035"/>
                  </a:cubicBezTo>
                  <a:cubicBezTo>
                    <a:pt x="49803" y="72035"/>
                    <a:pt x="49636" y="72002"/>
                    <a:pt x="49536" y="71935"/>
                  </a:cubicBezTo>
                  <a:cubicBezTo>
                    <a:pt x="49869" y="70968"/>
                    <a:pt x="49236" y="69934"/>
                    <a:pt x="50303" y="69200"/>
                  </a:cubicBezTo>
                  <a:cubicBezTo>
                    <a:pt x="50370" y="69166"/>
                    <a:pt x="50303" y="69133"/>
                    <a:pt x="50270" y="69133"/>
                  </a:cubicBezTo>
                  <a:cubicBezTo>
                    <a:pt x="49736" y="69467"/>
                    <a:pt x="49369" y="69900"/>
                    <a:pt x="49302" y="70534"/>
                  </a:cubicBezTo>
                  <a:cubicBezTo>
                    <a:pt x="49302" y="70667"/>
                    <a:pt x="49402" y="71628"/>
                    <a:pt x="49270" y="71668"/>
                  </a:cubicBezTo>
                  <a:lnTo>
                    <a:pt x="49270" y="71668"/>
                  </a:lnTo>
                  <a:cubicBezTo>
                    <a:pt x="49285" y="71655"/>
                    <a:pt x="48869" y="71335"/>
                    <a:pt x="48869" y="71335"/>
                  </a:cubicBezTo>
                  <a:cubicBezTo>
                    <a:pt x="48553" y="71192"/>
                    <a:pt x="48184" y="71155"/>
                    <a:pt x="47813" y="71155"/>
                  </a:cubicBezTo>
                  <a:cubicBezTo>
                    <a:pt x="47401" y="71155"/>
                    <a:pt x="46985" y="71201"/>
                    <a:pt x="46634" y="71201"/>
                  </a:cubicBezTo>
                  <a:cubicBezTo>
                    <a:pt x="45566" y="71201"/>
                    <a:pt x="44466" y="71268"/>
                    <a:pt x="43431" y="71268"/>
                  </a:cubicBezTo>
                  <a:cubicBezTo>
                    <a:pt x="42864" y="71268"/>
                    <a:pt x="36760" y="71201"/>
                    <a:pt x="36860" y="69767"/>
                  </a:cubicBezTo>
                  <a:lnTo>
                    <a:pt x="37060" y="69767"/>
                  </a:lnTo>
                  <a:cubicBezTo>
                    <a:pt x="37027" y="69800"/>
                    <a:pt x="37027" y="69867"/>
                    <a:pt x="37060" y="69934"/>
                  </a:cubicBezTo>
                  <a:cubicBezTo>
                    <a:pt x="37928" y="70968"/>
                    <a:pt x="39395" y="70968"/>
                    <a:pt x="40696" y="70968"/>
                  </a:cubicBezTo>
                  <a:cubicBezTo>
                    <a:pt x="41948" y="70990"/>
                    <a:pt x="43335" y="71222"/>
                    <a:pt x="44656" y="71222"/>
                  </a:cubicBezTo>
                  <a:cubicBezTo>
                    <a:pt x="45306" y="71222"/>
                    <a:pt x="45940" y="71166"/>
                    <a:pt x="46534" y="71001"/>
                  </a:cubicBezTo>
                  <a:cubicBezTo>
                    <a:pt x="46700" y="70968"/>
                    <a:pt x="46634" y="70701"/>
                    <a:pt x="46467" y="70701"/>
                  </a:cubicBezTo>
                  <a:cubicBezTo>
                    <a:pt x="44899" y="70701"/>
                    <a:pt x="43265" y="70601"/>
                    <a:pt x="41697" y="70534"/>
                  </a:cubicBezTo>
                  <a:cubicBezTo>
                    <a:pt x="41594" y="70532"/>
                    <a:pt x="41491" y="70531"/>
                    <a:pt x="41387" y="70531"/>
                  </a:cubicBezTo>
                  <a:cubicBezTo>
                    <a:pt x="41036" y="70531"/>
                    <a:pt x="40678" y="70541"/>
                    <a:pt x="40320" y="70541"/>
                  </a:cubicBezTo>
                  <a:cubicBezTo>
                    <a:pt x="39234" y="70541"/>
                    <a:pt x="38149" y="70448"/>
                    <a:pt x="37260" y="69700"/>
                  </a:cubicBezTo>
                  <a:cubicBezTo>
                    <a:pt x="37761" y="69667"/>
                    <a:pt x="38228" y="69500"/>
                    <a:pt x="38695" y="69300"/>
                  </a:cubicBezTo>
                  <a:cubicBezTo>
                    <a:pt x="38851" y="69206"/>
                    <a:pt x="38744" y="68996"/>
                    <a:pt x="38594" y="68996"/>
                  </a:cubicBezTo>
                  <a:cubicBezTo>
                    <a:pt x="38583" y="68996"/>
                    <a:pt x="38572" y="68998"/>
                    <a:pt x="38561" y="69000"/>
                  </a:cubicBezTo>
                  <a:cubicBezTo>
                    <a:pt x="38028" y="69133"/>
                    <a:pt x="37527" y="69300"/>
                    <a:pt x="36960" y="69333"/>
                  </a:cubicBezTo>
                  <a:cubicBezTo>
                    <a:pt x="36943" y="69299"/>
                    <a:pt x="36890" y="69264"/>
                    <a:pt x="36833" y="69257"/>
                  </a:cubicBezTo>
                  <a:lnTo>
                    <a:pt x="36833" y="69257"/>
                  </a:lnTo>
                  <a:cubicBezTo>
                    <a:pt x="36811" y="69260"/>
                    <a:pt x="36789" y="69262"/>
                    <a:pt x="36767" y="69264"/>
                  </a:cubicBezTo>
                  <a:lnTo>
                    <a:pt x="36767" y="69264"/>
                  </a:lnTo>
                  <a:cubicBezTo>
                    <a:pt x="36782" y="69259"/>
                    <a:pt x="36798" y="69256"/>
                    <a:pt x="36814" y="69256"/>
                  </a:cubicBezTo>
                  <a:cubicBezTo>
                    <a:pt x="36820" y="69256"/>
                    <a:pt x="36827" y="69257"/>
                    <a:pt x="36833" y="69257"/>
                  </a:cubicBezTo>
                  <a:lnTo>
                    <a:pt x="36833" y="69257"/>
                  </a:lnTo>
                  <a:cubicBezTo>
                    <a:pt x="37296" y="69205"/>
                    <a:pt x="37774" y="69035"/>
                    <a:pt x="38161" y="68900"/>
                  </a:cubicBezTo>
                  <a:cubicBezTo>
                    <a:pt x="38595" y="68733"/>
                    <a:pt x="39162" y="68466"/>
                    <a:pt x="39329" y="67966"/>
                  </a:cubicBezTo>
                  <a:cubicBezTo>
                    <a:pt x="39495" y="67432"/>
                    <a:pt x="39195" y="66765"/>
                    <a:pt x="38728" y="66498"/>
                  </a:cubicBezTo>
                  <a:cubicBezTo>
                    <a:pt x="38695" y="66498"/>
                    <a:pt x="38661" y="66565"/>
                    <a:pt x="38661" y="66598"/>
                  </a:cubicBezTo>
                  <a:cubicBezTo>
                    <a:pt x="38728" y="67032"/>
                    <a:pt x="39095" y="67465"/>
                    <a:pt x="38862" y="67932"/>
                  </a:cubicBezTo>
                  <a:cubicBezTo>
                    <a:pt x="38695" y="68299"/>
                    <a:pt x="38094" y="68466"/>
                    <a:pt x="37727" y="68599"/>
                  </a:cubicBezTo>
                  <a:cubicBezTo>
                    <a:pt x="37375" y="68717"/>
                    <a:pt x="36869" y="68911"/>
                    <a:pt x="36480" y="68911"/>
                  </a:cubicBezTo>
                  <a:cubicBezTo>
                    <a:pt x="36426" y="68911"/>
                    <a:pt x="36375" y="68908"/>
                    <a:pt x="36326" y="68900"/>
                  </a:cubicBezTo>
                  <a:cubicBezTo>
                    <a:pt x="35593" y="68766"/>
                    <a:pt x="35092" y="68099"/>
                    <a:pt x="34925" y="67432"/>
                  </a:cubicBezTo>
                  <a:cubicBezTo>
                    <a:pt x="34910" y="67357"/>
                    <a:pt x="34861" y="67322"/>
                    <a:pt x="34815" y="67322"/>
                  </a:cubicBezTo>
                  <a:cubicBezTo>
                    <a:pt x="34759" y="67322"/>
                    <a:pt x="34707" y="67374"/>
                    <a:pt x="34725" y="67465"/>
                  </a:cubicBezTo>
                  <a:cubicBezTo>
                    <a:pt x="34892" y="68099"/>
                    <a:pt x="35259" y="68833"/>
                    <a:pt x="35893" y="69133"/>
                  </a:cubicBezTo>
                  <a:cubicBezTo>
                    <a:pt x="36095" y="69234"/>
                    <a:pt x="36321" y="69274"/>
                    <a:pt x="36557" y="69274"/>
                  </a:cubicBezTo>
                  <a:cubicBezTo>
                    <a:pt x="36626" y="69274"/>
                    <a:pt x="36696" y="69271"/>
                    <a:pt x="36767" y="69264"/>
                  </a:cubicBezTo>
                  <a:lnTo>
                    <a:pt x="36767" y="69264"/>
                  </a:lnTo>
                  <a:cubicBezTo>
                    <a:pt x="36738" y="69275"/>
                    <a:pt x="36712" y="69296"/>
                    <a:pt x="36693" y="69333"/>
                  </a:cubicBezTo>
                  <a:cubicBezTo>
                    <a:pt x="36426" y="69333"/>
                    <a:pt x="36193" y="69300"/>
                    <a:pt x="35926" y="69166"/>
                  </a:cubicBezTo>
                  <a:cubicBezTo>
                    <a:pt x="34959" y="68800"/>
                    <a:pt x="34692" y="67966"/>
                    <a:pt x="34392" y="67098"/>
                  </a:cubicBezTo>
                  <a:cubicBezTo>
                    <a:pt x="34792" y="66998"/>
                    <a:pt x="35259" y="66765"/>
                    <a:pt x="35593" y="66498"/>
                  </a:cubicBezTo>
                  <a:cubicBezTo>
                    <a:pt x="35626" y="66465"/>
                    <a:pt x="35593" y="66398"/>
                    <a:pt x="35559" y="66398"/>
                  </a:cubicBezTo>
                  <a:cubicBezTo>
                    <a:pt x="35104" y="66398"/>
                    <a:pt x="34705" y="66674"/>
                    <a:pt x="34260" y="66674"/>
                  </a:cubicBezTo>
                  <a:cubicBezTo>
                    <a:pt x="34215" y="66674"/>
                    <a:pt x="34170" y="66671"/>
                    <a:pt x="34125" y="66665"/>
                  </a:cubicBezTo>
                  <a:cubicBezTo>
                    <a:pt x="33624" y="66665"/>
                    <a:pt x="33224" y="65831"/>
                    <a:pt x="32924" y="65497"/>
                  </a:cubicBezTo>
                  <a:cubicBezTo>
                    <a:pt x="32624" y="65164"/>
                    <a:pt x="32357" y="64797"/>
                    <a:pt x="32090" y="64430"/>
                  </a:cubicBezTo>
                  <a:cubicBezTo>
                    <a:pt x="31957" y="64196"/>
                    <a:pt x="31790" y="63829"/>
                    <a:pt x="31857" y="63596"/>
                  </a:cubicBezTo>
                  <a:lnTo>
                    <a:pt x="31857" y="63596"/>
                  </a:lnTo>
                  <a:cubicBezTo>
                    <a:pt x="31893" y="63598"/>
                    <a:pt x="31930" y="63599"/>
                    <a:pt x="31967" y="63599"/>
                  </a:cubicBezTo>
                  <a:cubicBezTo>
                    <a:pt x="32435" y="63599"/>
                    <a:pt x="32927" y="63407"/>
                    <a:pt x="33391" y="63129"/>
                  </a:cubicBezTo>
                  <a:cubicBezTo>
                    <a:pt x="33424" y="63095"/>
                    <a:pt x="33424" y="62995"/>
                    <a:pt x="33358" y="62995"/>
                  </a:cubicBezTo>
                  <a:cubicBezTo>
                    <a:pt x="32868" y="63013"/>
                    <a:pt x="32396" y="63159"/>
                    <a:pt x="31967" y="63159"/>
                  </a:cubicBezTo>
                  <a:cubicBezTo>
                    <a:pt x="31578" y="63159"/>
                    <a:pt x="31224" y="63039"/>
                    <a:pt x="30923" y="62595"/>
                  </a:cubicBezTo>
                  <a:cubicBezTo>
                    <a:pt x="30389" y="61795"/>
                    <a:pt x="29888" y="60427"/>
                    <a:pt x="30522" y="59593"/>
                  </a:cubicBezTo>
                  <a:lnTo>
                    <a:pt x="30522" y="59593"/>
                  </a:lnTo>
                  <a:cubicBezTo>
                    <a:pt x="30605" y="59603"/>
                    <a:pt x="30692" y="59608"/>
                    <a:pt x="30781" y="59608"/>
                  </a:cubicBezTo>
                  <a:cubicBezTo>
                    <a:pt x="31266" y="59608"/>
                    <a:pt x="31824" y="59467"/>
                    <a:pt x="32190" y="59326"/>
                  </a:cubicBezTo>
                  <a:cubicBezTo>
                    <a:pt x="32236" y="59311"/>
                    <a:pt x="32254" y="59275"/>
                    <a:pt x="32247" y="59240"/>
                  </a:cubicBezTo>
                  <a:lnTo>
                    <a:pt x="32247" y="59240"/>
                  </a:lnTo>
                  <a:cubicBezTo>
                    <a:pt x="32309" y="59246"/>
                    <a:pt x="32368" y="59252"/>
                    <a:pt x="32424" y="59259"/>
                  </a:cubicBezTo>
                  <a:cubicBezTo>
                    <a:pt x="32568" y="59270"/>
                    <a:pt x="32746" y="59278"/>
                    <a:pt x="32942" y="59278"/>
                  </a:cubicBezTo>
                  <a:cubicBezTo>
                    <a:pt x="34016" y="59278"/>
                    <a:pt x="35618" y="59040"/>
                    <a:pt x="35025" y="57658"/>
                  </a:cubicBezTo>
                  <a:cubicBezTo>
                    <a:pt x="34992" y="57603"/>
                    <a:pt x="34948" y="57580"/>
                    <a:pt x="34903" y="57580"/>
                  </a:cubicBezTo>
                  <a:cubicBezTo>
                    <a:pt x="34814" y="57580"/>
                    <a:pt x="34725" y="57669"/>
                    <a:pt x="34725" y="57758"/>
                  </a:cubicBezTo>
                  <a:cubicBezTo>
                    <a:pt x="34692" y="58325"/>
                    <a:pt x="34592" y="58626"/>
                    <a:pt x="33991" y="58792"/>
                  </a:cubicBezTo>
                  <a:cubicBezTo>
                    <a:pt x="33753" y="58847"/>
                    <a:pt x="33494" y="58872"/>
                    <a:pt x="33242" y="58872"/>
                  </a:cubicBezTo>
                  <a:cubicBezTo>
                    <a:pt x="33037" y="58872"/>
                    <a:pt x="32837" y="58856"/>
                    <a:pt x="32657" y="58826"/>
                  </a:cubicBezTo>
                  <a:cubicBezTo>
                    <a:pt x="32490" y="58826"/>
                    <a:pt x="32324" y="58792"/>
                    <a:pt x="32157" y="58792"/>
                  </a:cubicBezTo>
                  <a:cubicBezTo>
                    <a:pt x="31690" y="58759"/>
                    <a:pt x="31490" y="58792"/>
                    <a:pt x="31256" y="58359"/>
                  </a:cubicBezTo>
                  <a:cubicBezTo>
                    <a:pt x="31056" y="57925"/>
                    <a:pt x="31256" y="57592"/>
                    <a:pt x="31556" y="57191"/>
                  </a:cubicBezTo>
                  <a:cubicBezTo>
                    <a:pt x="31756" y="56924"/>
                    <a:pt x="31990" y="56658"/>
                    <a:pt x="32190" y="56357"/>
                  </a:cubicBezTo>
                  <a:cubicBezTo>
                    <a:pt x="32244" y="56276"/>
                    <a:pt x="32144" y="56173"/>
                    <a:pt x="32051" y="56173"/>
                  </a:cubicBezTo>
                  <a:cubicBezTo>
                    <a:pt x="32030" y="56173"/>
                    <a:pt x="32009" y="56178"/>
                    <a:pt x="31990" y="56191"/>
                  </a:cubicBezTo>
                  <a:cubicBezTo>
                    <a:pt x="31423" y="56691"/>
                    <a:pt x="30422" y="57758"/>
                    <a:pt x="30756" y="58592"/>
                  </a:cubicBezTo>
                  <a:cubicBezTo>
                    <a:pt x="30916" y="58953"/>
                    <a:pt x="31294" y="59097"/>
                    <a:pt x="31685" y="59169"/>
                  </a:cubicBezTo>
                  <a:lnTo>
                    <a:pt x="31685" y="59169"/>
                  </a:lnTo>
                  <a:cubicBezTo>
                    <a:pt x="31785" y="59161"/>
                    <a:pt x="31884" y="59155"/>
                    <a:pt x="31982" y="59155"/>
                  </a:cubicBezTo>
                  <a:cubicBezTo>
                    <a:pt x="32029" y="59155"/>
                    <a:pt x="32077" y="59156"/>
                    <a:pt x="32123" y="59159"/>
                  </a:cubicBezTo>
                  <a:cubicBezTo>
                    <a:pt x="32196" y="59159"/>
                    <a:pt x="32239" y="59199"/>
                    <a:pt x="32247" y="59240"/>
                  </a:cubicBezTo>
                  <a:lnTo>
                    <a:pt x="32247" y="59240"/>
                  </a:lnTo>
                  <a:cubicBezTo>
                    <a:pt x="32072" y="59222"/>
                    <a:pt x="31877" y="59204"/>
                    <a:pt x="31685" y="59169"/>
                  </a:cubicBezTo>
                  <a:lnTo>
                    <a:pt x="31685" y="59169"/>
                  </a:lnTo>
                  <a:cubicBezTo>
                    <a:pt x="31440" y="59190"/>
                    <a:pt x="31192" y="59225"/>
                    <a:pt x="30949" y="59225"/>
                  </a:cubicBezTo>
                  <a:cubicBezTo>
                    <a:pt x="30827" y="59225"/>
                    <a:pt x="30707" y="59216"/>
                    <a:pt x="30589" y="59193"/>
                  </a:cubicBezTo>
                  <a:cubicBezTo>
                    <a:pt x="29788" y="59093"/>
                    <a:pt x="30255" y="58325"/>
                    <a:pt x="30522" y="57825"/>
                  </a:cubicBezTo>
                  <a:cubicBezTo>
                    <a:pt x="30889" y="57125"/>
                    <a:pt x="31456" y="55824"/>
                    <a:pt x="32390" y="55690"/>
                  </a:cubicBezTo>
                  <a:cubicBezTo>
                    <a:pt x="32591" y="56179"/>
                    <a:pt x="33164" y="56445"/>
                    <a:pt x="33703" y="56445"/>
                  </a:cubicBezTo>
                  <a:cubicBezTo>
                    <a:pt x="33790" y="56445"/>
                    <a:pt x="33875" y="56438"/>
                    <a:pt x="33958" y="56424"/>
                  </a:cubicBezTo>
                  <a:lnTo>
                    <a:pt x="34025" y="56457"/>
                  </a:lnTo>
                  <a:cubicBezTo>
                    <a:pt x="34312" y="56612"/>
                    <a:pt x="34702" y="56811"/>
                    <a:pt x="35078" y="56811"/>
                  </a:cubicBezTo>
                  <a:cubicBezTo>
                    <a:pt x="35269" y="56811"/>
                    <a:pt x="35457" y="56759"/>
                    <a:pt x="35626" y="56624"/>
                  </a:cubicBezTo>
                  <a:cubicBezTo>
                    <a:pt x="35793" y="56457"/>
                    <a:pt x="35893" y="56257"/>
                    <a:pt x="35926" y="55990"/>
                  </a:cubicBezTo>
                  <a:cubicBezTo>
                    <a:pt x="35959" y="55690"/>
                    <a:pt x="36026" y="55357"/>
                    <a:pt x="35959" y="55090"/>
                  </a:cubicBezTo>
                  <a:cubicBezTo>
                    <a:pt x="35959" y="55026"/>
                    <a:pt x="35933" y="55003"/>
                    <a:pt x="35888" y="55003"/>
                  </a:cubicBezTo>
                  <a:cubicBezTo>
                    <a:pt x="35861" y="55003"/>
                    <a:pt x="35829" y="55011"/>
                    <a:pt x="35793" y="55023"/>
                  </a:cubicBezTo>
                  <a:cubicBezTo>
                    <a:pt x="35593" y="55156"/>
                    <a:pt x="35559" y="55357"/>
                    <a:pt x="35559" y="55623"/>
                  </a:cubicBezTo>
                  <a:cubicBezTo>
                    <a:pt x="35526" y="55790"/>
                    <a:pt x="35559" y="55990"/>
                    <a:pt x="35459" y="56124"/>
                  </a:cubicBezTo>
                  <a:cubicBezTo>
                    <a:pt x="35353" y="56290"/>
                    <a:pt x="35220" y="56347"/>
                    <a:pt x="35076" y="56347"/>
                  </a:cubicBezTo>
                  <a:cubicBezTo>
                    <a:pt x="34900" y="56347"/>
                    <a:pt x="34708" y="56264"/>
                    <a:pt x="34525" y="56191"/>
                  </a:cubicBezTo>
                  <a:cubicBezTo>
                    <a:pt x="34225" y="56090"/>
                    <a:pt x="33791" y="55924"/>
                    <a:pt x="33624" y="55623"/>
                  </a:cubicBezTo>
                  <a:cubicBezTo>
                    <a:pt x="33358" y="55123"/>
                    <a:pt x="33791" y="54589"/>
                    <a:pt x="34225" y="54323"/>
                  </a:cubicBezTo>
                  <a:cubicBezTo>
                    <a:pt x="34286" y="54292"/>
                    <a:pt x="34263" y="54119"/>
                    <a:pt x="34154" y="54119"/>
                  </a:cubicBezTo>
                  <a:cubicBezTo>
                    <a:pt x="34145" y="54119"/>
                    <a:pt x="34135" y="54120"/>
                    <a:pt x="34125" y="54122"/>
                  </a:cubicBezTo>
                  <a:cubicBezTo>
                    <a:pt x="33624" y="54323"/>
                    <a:pt x="33224" y="54623"/>
                    <a:pt x="33191" y="55190"/>
                  </a:cubicBezTo>
                  <a:cubicBezTo>
                    <a:pt x="33124" y="55657"/>
                    <a:pt x="33391" y="55957"/>
                    <a:pt x="33725" y="56191"/>
                  </a:cubicBezTo>
                  <a:cubicBezTo>
                    <a:pt x="33391" y="56124"/>
                    <a:pt x="32957" y="55924"/>
                    <a:pt x="32757" y="55623"/>
                  </a:cubicBezTo>
                  <a:cubicBezTo>
                    <a:pt x="32757" y="55590"/>
                    <a:pt x="32757" y="55523"/>
                    <a:pt x="32724" y="55490"/>
                  </a:cubicBezTo>
                  <a:cubicBezTo>
                    <a:pt x="32690" y="55357"/>
                    <a:pt x="32624" y="55190"/>
                    <a:pt x="32690" y="55090"/>
                  </a:cubicBezTo>
                  <a:cubicBezTo>
                    <a:pt x="32856" y="54361"/>
                    <a:pt x="33777" y="53995"/>
                    <a:pt x="34411" y="53663"/>
                  </a:cubicBezTo>
                  <a:lnTo>
                    <a:pt x="34411" y="53663"/>
                  </a:lnTo>
                  <a:cubicBezTo>
                    <a:pt x="33567" y="53881"/>
                    <a:pt x="32526" y="54522"/>
                    <a:pt x="32557" y="55423"/>
                  </a:cubicBezTo>
                  <a:lnTo>
                    <a:pt x="32557" y="55557"/>
                  </a:lnTo>
                  <a:cubicBezTo>
                    <a:pt x="32539" y="55556"/>
                    <a:pt x="32520" y="55555"/>
                    <a:pt x="32502" y="55555"/>
                  </a:cubicBezTo>
                  <a:cubicBezTo>
                    <a:pt x="31490" y="55555"/>
                    <a:pt x="30583" y="57338"/>
                    <a:pt x="30255" y="58092"/>
                  </a:cubicBezTo>
                  <a:cubicBezTo>
                    <a:pt x="30055" y="58592"/>
                    <a:pt x="29755" y="59293"/>
                    <a:pt x="30355" y="59626"/>
                  </a:cubicBezTo>
                  <a:lnTo>
                    <a:pt x="30389" y="59660"/>
                  </a:lnTo>
                  <a:cubicBezTo>
                    <a:pt x="29722" y="60627"/>
                    <a:pt x="30222" y="62095"/>
                    <a:pt x="30756" y="62995"/>
                  </a:cubicBezTo>
                  <a:cubicBezTo>
                    <a:pt x="31023" y="63429"/>
                    <a:pt x="31356" y="63629"/>
                    <a:pt x="31690" y="63763"/>
                  </a:cubicBezTo>
                  <a:cubicBezTo>
                    <a:pt x="31623" y="63996"/>
                    <a:pt x="31723" y="64330"/>
                    <a:pt x="31790" y="64496"/>
                  </a:cubicBezTo>
                  <a:cubicBezTo>
                    <a:pt x="32023" y="65130"/>
                    <a:pt x="32524" y="65631"/>
                    <a:pt x="32891" y="66131"/>
                  </a:cubicBezTo>
                  <a:cubicBezTo>
                    <a:pt x="33224" y="66598"/>
                    <a:pt x="33524" y="67265"/>
                    <a:pt x="34125" y="67332"/>
                  </a:cubicBezTo>
                  <a:lnTo>
                    <a:pt x="34225" y="67332"/>
                  </a:lnTo>
                  <a:cubicBezTo>
                    <a:pt x="34525" y="68399"/>
                    <a:pt x="34792" y="69300"/>
                    <a:pt x="35893" y="69767"/>
                  </a:cubicBezTo>
                  <a:cubicBezTo>
                    <a:pt x="36126" y="69834"/>
                    <a:pt x="36393" y="69934"/>
                    <a:pt x="36693" y="69967"/>
                  </a:cubicBezTo>
                  <a:cubicBezTo>
                    <a:pt x="36560" y="71268"/>
                    <a:pt x="39529" y="71735"/>
                    <a:pt x="40363" y="71802"/>
                  </a:cubicBezTo>
                  <a:cubicBezTo>
                    <a:pt x="41234" y="71926"/>
                    <a:pt x="42144" y="71960"/>
                    <a:pt x="43061" y="71960"/>
                  </a:cubicBezTo>
                  <a:cubicBezTo>
                    <a:pt x="43618" y="71960"/>
                    <a:pt x="44178" y="71948"/>
                    <a:pt x="44732" y="71935"/>
                  </a:cubicBezTo>
                  <a:cubicBezTo>
                    <a:pt x="45733" y="71935"/>
                    <a:pt x="46700" y="71902"/>
                    <a:pt x="47701" y="71902"/>
                  </a:cubicBezTo>
                  <a:cubicBezTo>
                    <a:pt x="47901" y="71902"/>
                    <a:pt x="48135" y="71835"/>
                    <a:pt x="48402" y="71835"/>
                  </a:cubicBezTo>
                  <a:cubicBezTo>
                    <a:pt x="48568" y="71935"/>
                    <a:pt x="48735" y="71968"/>
                    <a:pt x="48869" y="72102"/>
                  </a:cubicBezTo>
                  <a:cubicBezTo>
                    <a:pt x="49102" y="72235"/>
                    <a:pt x="49369" y="72569"/>
                    <a:pt x="49603" y="72636"/>
                  </a:cubicBezTo>
                  <a:cubicBezTo>
                    <a:pt x="49723" y="72689"/>
                    <a:pt x="49875" y="72705"/>
                    <a:pt x="50035" y="72705"/>
                  </a:cubicBezTo>
                  <a:cubicBezTo>
                    <a:pt x="50276" y="72705"/>
                    <a:pt x="50537" y="72669"/>
                    <a:pt x="50737" y="72669"/>
                  </a:cubicBezTo>
                  <a:cubicBezTo>
                    <a:pt x="50941" y="72691"/>
                    <a:pt x="51153" y="72709"/>
                    <a:pt x="51362" y="72709"/>
                  </a:cubicBezTo>
                  <a:cubicBezTo>
                    <a:pt x="51802" y="72709"/>
                    <a:pt x="52232" y="72629"/>
                    <a:pt x="52571" y="72335"/>
                  </a:cubicBezTo>
                  <a:lnTo>
                    <a:pt x="52605" y="72402"/>
                  </a:lnTo>
                  <a:lnTo>
                    <a:pt x="52738" y="72402"/>
                  </a:lnTo>
                  <a:cubicBezTo>
                    <a:pt x="52771" y="72435"/>
                    <a:pt x="52805" y="72435"/>
                    <a:pt x="52872" y="72435"/>
                  </a:cubicBezTo>
                  <a:cubicBezTo>
                    <a:pt x="53117" y="72374"/>
                    <a:pt x="53287" y="72313"/>
                    <a:pt x="53489" y="72313"/>
                  </a:cubicBezTo>
                  <a:cubicBezTo>
                    <a:pt x="53617" y="72313"/>
                    <a:pt x="53758" y="72337"/>
                    <a:pt x="53939" y="72402"/>
                  </a:cubicBezTo>
                  <a:cubicBezTo>
                    <a:pt x="54273" y="72502"/>
                    <a:pt x="54573" y="72669"/>
                    <a:pt x="54906" y="72836"/>
                  </a:cubicBezTo>
                  <a:cubicBezTo>
                    <a:pt x="55131" y="72948"/>
                    <a:pt x="55415" y="73090"/>
                    <a:pt x="55679" y="73090"/>
                  </a:cubicBezTo>
                  <a:cubicBezTo>
                    <a:pt x="55808" y="73090"/>
                    <a:pt x="55931" y="73057"/>
                    <a:pt x="56040" y="72969"/>
                  </a:cubicBezTo>
                  <a:cubicBezTo>
                    <a:pt x="56407" y="72736"/>
                    <a:pt x="56441" y="72169"/>
                    <a:pt x="56407" y="71735"/>
                  </a:cubicBezTo>
                  <a:lnTo>
                    <a:pt x="56407" y="71735"/>
                  </a:lnTo>
                  <a:cubicBezTo>
                    <a:pt x="56562" y="71808"/>
                    <a:pt x="56767" y="71841"/>
                    <a:pt x="56991" y="71841"/>
                  </a:cubicBezTo>
                  <a:cubicBezTo>
                    <a:pt x="57587" y="71841"/>
                    <a:pt x="58318" y="71607"/>
                    <a:pt x="58609" y="71268"/>
                  </a:cubicBezTo>
                  <a:cubicBezTo>
                    <a:pt x="58809" y="71501"/>
                    <a:pt x="58976" y="71802"/>
                    <a:pt x="59143" y="72135"/>
                  </a:cubicBezTo>
                  <a:cubicBezTo>
                    <a:pt x="59176" y="72202"/>
                    <a:pt x="59234" y="72227"/>
                    <a:pt x="59293" y="72227"/>
                  </a:cubicBezTo>
                  <a:cubicBezTo>
                    <a:pt x="59351" y="72227"/>
                    <a:pt x="59410" y="72202"/>
                    <a:pt x="59443" y="72169"/>
                  </a:cubicBezTo>
                  <a:cubicBezTo>
                    <a:pt x="59776" y="71902"/>
                    <a:pt x="59943" y="71468"/>
                    <a:pt x="60077" y="71001"/>
                  </a:cubicBezTo>
                  <a:cubicBezTo>
                    <a:pt x="61378" y="70100"/>
                    <a:pt x="61811" y="68599"/>
                    <a:pt x="61544" y="67065"/>
                  </a:cubicBezTo>
                  <a:cubicBezTo>
                    <a:pt x="61444" y="66731"/>
                    <a:pt x="61311" y="66431"/>
                    <a:pt x="61211" y="66131"/>
                  </a:cubicBezTo>
                  <a:cubicBezTo>
                    <a:pt x="61077" y="65797"/>
                    <a:pt x="61111" y="66064"/>
                    <a:pt x="61144" y="65797"/>
                  </a:cubicBezTo>
                  <a:cubicBezTo>
                    <a:pt x="61211" y="65664"/>
                    <a:pt x="61278" y="65564"/>
                    <a:pt x="61378" y="65430"/>
                  </a:cubicBezTo>
                  <a:cubicBezTo>
                    <a:pt x="61578" y="64897"/>
                    <a:pt x="61478" y="64263"/>
                    <a:pt x="61278" y="63729"/>
                  </a:cubicBezTo>
                  <a:cubicBezTo>
                    <a:pt x="61144" y="63396"/>
                    <a:pt x="60977" y="63062"/>
                    <a:pt x="60777" y="62729"/>
                  </a:cubicBezTo>
                  <a:lnTo>
                    <a:pt x="60777" y="62729"/>
                  </a:lnTo>
                  <a:cubicBezTo>
                    <a:pt x="62111" y="63429"/>
                    <a:pt x="63813" y="63429"/>
                    <a:pt x="65280" y="63496"/>
                  </a:cubicBezTo>
                  <a:cubicBezTo>
                    <a:pt x="67882" y="63629"/>
                    <a:pt x="70484" y="63829"/>
                    <a:pt x="73086" y="63996"/>
                  </a:cubicBezTo>
                  <a:cubicBezTo>
                    <a:pt x="75755" y="64163"/>
                    <a:pt x="78423" y="64230"/>
                    <a:pt x="81092" y="64296"/>
                  </a:cubicBezTo>
                  <a:cubicBezTo>
                    <a:pt x="82493" y="64330"/>
                    <a:pt x="83894" y="64463"/>
                    <a:pt x="85295" y="64663"/>
                  </a:cubicBezTo>
                  <a:cubicBezTo>
                    <a:pt x="86629" y="64897"/>
                    <a:pt x="87897" y="65230"/>
                    <a:pt x="89164" y="65497"/>
                  </a:cubicBezTo>
                  <a:cubicBezTo>
                    <a:pt x="94501" y="66798"/>
                    <a:pt x="100005" y="67065"/>
                    <a:pt x="105476" y="67065"/>
                  </a:cubicBezTo>
                  <a:cubicBezTo>
                    <a:pt x="110780" y="67065"/>
                    <a:pt x="116017" y="66731"/>
                    <a:pt x="121154" y="65297"/>
                  </a:cubicBezTo>
                  <a:cubicBezTo>
                    <a:pt x="123589" y="64630"/>
                    <a:pt x="126024" y="63963"/>
                    <a:pt x="128425" y="63229"/>
                  </a:cubicBezTo>
                  <a:cubicBezTo>
                    <a:pt x="129326" y="62929"/>
                    <a:pt x="130293" y="62628"/>
                    <a:pt x="131194" y="62228"/>
                  </a:cubicBezTo>
                  <a:cubicBezTo>
                    <a:pt x="131628" y="62061"/>
                    <a:pt x="132128" y="61795"/>
                    <a:pt x="132462" y="61428"/>
                  </a:cubicBezTo>
                  <a:lnTo>
                    <a:pt x="132695" y="62061"/>
                  </a:lnTo>
                  <a:cubicBezTo>
                    <a:pt x="132962" y="62729"/>
                    <a:pt x="133095" y="63296"/>
                    <a:pt x="133095" y="63963"/>
                  </a:cubicBezTo>
                  <a:cubicBezTo>
                    <a:pt x="133095" y="65130"/>
                    <a:pt x="132862" y="66098"/>
                    <a:pt x="133629" y="67065"/>
                  </a:cubicBezTo>
                  <a:cubicBezTo>
                    <a:pt x="134263" y="67832"/>
                    <a:pt x="135297" y="68433"/>
                    <a:pt x="135664" y="69433"/>
                  </a:cubicBezTo>
                  <a:cubicBezTo>
                    <a:pt x="135731" y="69624"/>
                    <a:pt x="135746" y="69803"/>
                    <a:pt x="135738" y="69977"/>
                  </a:cubicBezTo>
                  <a:lnTo>
                    <a:pt x="135738" y="69977"/>
                  </a:lnTo>
                  <a:cubicBezTo>
                    <a:pt x="135768" y="69698"/>
                    <a:pt x="135753" y="69423"/>
                    <a:pt x="135664" y="69133"/>
                  </a:cubicBezTo>
                  <a:lnTo>
                    <a:pt x="135664" y="69133"/>
                  </a:lnTo>
                  <a:lnTo>
                    <a:pt x="136031" y="69400"/>
                  </a:lnTo>
                  <a:cubicBezTo>
                    <a:pt x="136031" y="69433"/>
                    <a:pt x="135998" y="69433"/>
                    <a:pt x="135998" y="69467"/>
                  </a:cubicBezTo>
                  <a:cubicBezTo>
                    <a:pt x="136031" y="70167"/>
                    <a:pt x="135831" y="70901"/>
                    <a:pt x="136164" y="71602"/>
                  </a:cubicBezTo>
                  <a:cubicBezTo>
                    <a:pt x="136431" y="72135"/>
                    <a:pt x="136831" y="72636"/>
                    <a:pt x="137165" y="73103"/>
                  </a:cubicBezTo>
                  <a:cubicBezTo>
                    <a:pt x="137434" y="73425"/>
                    <a:pt x="138244" y="74354"/>
                    <a:pt x="138862" y="74354"/>
                  </a:cubicBezTo>
                  <a:cubicBezTo>
                    <a:pt x="139012" y="74354"/>
                    <a:pt x="139150" y="74300"/>
                    <a:pt x="139267" y="74170"/>
                  </a:cubicBezTo>
                  <a:cubicBezTo>
                    <a:pt x="139300" y="74137"/>
                    <a:pt x="139267" y="74103"/>
                    <a:pt x="139200" y="74103"/>
                  </a:cubicBezTo>
                  <a:cubicBezTo>
                    <a:pt x="138266" y="73903"/>
                    <a:pt x="137699" y="73336"/>
                    <a:pt x="137132" y="72569"/>
                  </a:cubicBezTo>
                  <a:cubicBezTo>
                    <a:pt x="136831" y="72169"/>
                    <a:pt x="136465" y="71735"/>
                    <a:pt x="136331" y="71268"/>
                  </a:cubicBezTo>
                  <a:cubicBezTo>
                    <a:pt x="136198" y="70734"/>
                    <a:pt x="136331" y="70134"/>
                    <a:pt x="136298" y="69600"/>
                  </a:cubicBezTo>
                  <a:lnTo>
                    <a:pt x="136298" y="69600"/>
                  </a:lnTo>
                  <a:cubicBezTo>
                    <a:pt x="136402" y="69652"/>
                    <a:pt x="136506" y="69698"/>
                    <a:pt x="136610" y="69736"/>
                  </a:cubicBezTo>
                  <a:lnTo>
                    <a:pt x="136610" y="69736"/>
                  </a:lnTo>
                  <a:cubicBezTo>
                    <a:pt x="136589" y="69683"/>
                    <a:pt x="136629" y="69627"/>
                    <a:pt x="136693" y="69627"/>
                  </a:cubicBezTo>
                  <a:cubicBezTo>
                    <a:pt x="136705" y="69627"/>
                    <a:pt x="136718" y="69629"/>
                    <a:pt x="136731" y="69633"/>
                  </a:cubicBezTo>
                  <a:cubicBezTo>
                    <a:pt x="136959" y="69776"/>
                    <a:pt x="137168" y="69821"/>
                    <a:pt x="137377" y="69821"/>
                  </a:cubicBezTo>
                  <a:cubicBezTo>
                    <a:pt x="137441" y="69821"/>
                    <a:pt x="137505" y="69817"/>
                    <a:pt x="137569" y="69810"/>
                  </a:cubicBezTo>
                  <a:lnTo>
                    <a:pt x="137569" y="69810"/>
                  </a:lnTo>
                  <a:cubicBezTo>
                    <a:pt x="137780" y="69750"/>
                    <a:pt x="137981" y="69630"/>
                    <a:pt x="138166" y="69433"/>
                  </a:cubicBezTo>
                  <a:lnTo>
                    <a:pt x="138132" y="69400"/>
                  </a:lnTo>
                  <a:cubicBezTo>
                    <a:pt x="137859" y="69475"/>
                    <a:pt x="137594" y="69511"/>
                    <a:pt x="137336" y="69511"/>
                  </a:cubicBezTo>
                  <a:cubicBezTo>
                    <a:pt x="136683" y="69511"/>
                    <a:pt x="136081" y="69282"/>
                    <a:pt x="135531" y="68900"/>
                  </a:cubicBezTo>
                  <a:cubicBezTo>
                    <a:pt x="135197" y="68232"/>
                    <a:pt x="134530" y="67732"/>
                    <a:pt x="133996" y="67165"/>
                  </a:cubicBezTo>
                  <a:cubicBezTo>
                    <a:pt x="133663" y="66798"/>
                    <a:pt x="133296" y="66431"/>
                    <a:pt x="133196" y="65897"/>
                  </a:cubicBezTo>
                  <a:cubicBezTo>
                    <a:pt x="133095" y="65230"/>
                    <a:pt x="133262" y="64496"/>
                    <a:pt x="133196" y="63829"/>
                  </a:cubicBezTo>
                  <a:cubicBezTo>
                    <a:pt x="133129" y="62795"/>
                    <a:pt x="132628" y="61928"/>
                    <a:pt x="132295" y="60961"/>
                  </a:cubicBezTo>
                  <a:cubicBezTo>
                    <a:pt x="132495" y="60794"/>
                    <a:pt x="132695" y="60594"/>
                    <a:pt x="132795" y="60427"/>
                  </a:cubicBezTo>
                  <a:cubicBezTo>
                    <a:pt x="133462" y="59560"/>
                    <a:pt x="133829" y="58492"/>
                    <a:pt x="134496" y="57625"/>
                  </a:cubicBezTo>
                  <a:cubicBezTo>
                    <a:pt x="135197" y="56724"/>
                    <a:pt x="136098" y="56157"/>
                    <a:pt x="137032" y="55557"/>
                  </a:cubicBezTo>
                  <a:cubicBezTo>
                    <a:pt x="137098" y="55490"/>
                    <a:pt x="137032" y="55457"/>
                    <a:pt x="136998" y="55457"/>
                  </a:cubicBezTo>
                  <a:cubicBezTo>
                    <a:pt x="135764" y="55824"/>
                    <a:pt x="134797" y="56958"/>
                    <a:pt x="134029" y="57925"/>
                  </a:cubicBezTo>
                  <a:cubicBezTo>
                    <a:pt x="133629" y="58459"/>
                    <a:pt x="133262" y="58993"/>
                    <a:pt x="132929" y="59593"/>
                  </a:cubicBezTo>
                  <a:cubicBezTo>
                    <a:pt x="132695" y="59960"/>
                    <a:pt x="132495" y="60394"/>
                    <a:pt x="132161" y="60660"/>
                  </a:cubicBezTo>
                  <a:cubicBezTo>
                    <a:pt x="132150" y="60637"/>
                    <a:pt x="132125" y="60626"/>
                    <a:pt x="132099" y="60626"/>
                  </a:cubicBezTo>
                  <a:cubicBezTo>
                    <a:pt x="132050" y="60626"/>
                    <a:pt x="131995" y="60662"/>
                    <a:pt x="131995" y="60727"/>
                  </a:cubicBezTo>
                  <a:lnTo>
                    <a:pt x="131995" y="60794"/>
                  </a:lnTo>
                  <a:cubicBezTo>
                    <a:pt x="131887" y="60853"/>
                    <a:pt x="131785" y="60883"/>
                    <a:pt x="131698" y="60883"/>
                  </a:cubicBezTo>
                  <a:cubicBezTo>
                    <a:pt x="131542" y="60883"/>
                    <a:pt x="131440" y="60787"/>
                    <a:pt x="131461" y="60594"/>
                  </a:cubicBezTo>
                  <a:cubicBezTo>
                    <a:pt x="132095" y="60293"/>
                    <a:pt x="132495" y="59560"/>
                    <a:pt x="132795" y="58759"/>
                  </a:cubicBezTo>
                  <a:lnTo>
                    <a:pt x="132829" y="58759"/>
                  </a:lnTo>
                  <a:cubicBezTo>
                    <a:pt x="133129" y="58425"/>
                    <a:pt x="133329" y="57992"/>
                    <a:pt x="133596" y="57592"/>
                  </a:cubicBezTo>
                  <a:lnTo>
                    <a:pt x="133529" y="57592"/>
                  </a:lnTo>
                  <a:cubicBezTo>
                    <a:pt x="133262" y="57925"/>
                    <a:pt x="133095" y="58292"/>
                    <a:pt x="132829" y="58626"/>
                  </a:cubicBezTo>
                  <a:cubicBezTo>
                    <a:pt x="133095" y="57892"/>
                    <a:pt x="133296" y="57125"/>
                    <a:pt x="133496" y="56624"/>
                  </a:cubicBezTo>
                  <a:lnTo>
                    <a:pt x="133462" y="56624"/>
                  </a:lnTo>
                  <a:cubicBezTo>
                    <a:pt x="133095" y="57225"/>
                    <a:pt x="132862" y="57958"/>
                    <a:pt x="132595" y="58626"/>
                  </a:cubicBezTo>
                  <a:cubicBezTo>
                    <a:pt x="132362" y="59159"/>
                    <a:pt x="132095" y="59893"/>
                    <a:pt x="131594" y="60293"/>
                  </a:cubicBezTo>
                  <a:cubicBezTo>
                    <a:pt x="132528" y="59093"/>
                    <a:pt x="133196" y="56391"/>
                    <a:pt x="133596" y="55757"/>
                  </a:cubicBezTo>
                  <a:lnTo>
                    <a:pt x="133529" y="55724"/>
                  </a:lnTo>
                  <a:cubicBezTo>
                    <a:pt x="133262" y="55957"/>
                    <a:pt x="133129" y="56391"/>
                    <a:pt x="132962" y="56724"/>
                  </a:cubicBezTo>
                  <a:cubicBezTo>
                    <a:pt x="132695" y="57325"/>
                    <a:pt x="132462" y="57925"/>
                    <a:pt x="132195" y="58559"/>
                  </a:cubicBezTo>
                  <a:cubicBezTo>
                    <a:pt x="131961" y="59126"/>
                    <a:pt x="131761" y="59760"/>
                    <a:pt x="131294" y="60227"/>
                  </a:cubicBezTo>
                  <a:cubicBezTo>
                    <a:pt x="131127" y="60394"/>
                    <a:pt x="130961" y="60494"/>
                    <a:pt x="130794" y="60494"/>
                  </a:cubicBezTo>
                  <a:cubicBezTo>
                    <a:pt x="130627" y="60494"/>
                    <a:pt x="130460" y="60460"/>
                    <a:pt x="130327" y="60394"/>
                  </a:cubicBezTo>
                  <a:lnTo>
                    <a:pt x="130327" y="60293"/>
                  </a:lnTo>
                  <a:cubicBezTo>
                    <a:pt x="130327" y="60192"/>
                    <a:pt x="130230" y="60148"/>
                    <a:pt x="130154" y="60148"/>
                  </a:cubicBezTo>
                  <a:cubicBezTo>
                    <a:pt x="130130" y="60148"/>
                    <a:pt x="130109" y="60152"/>
                    <a:pt x="130093" y="60160"/>
                  </a:cubicBezTo>
                  <a:cubicBezTo>
                    <a:pt x="130027" y="60127"/>
                    <a:pt x="129993" y="60093"/>
                    <a:pt x="129993" y="60060"/>
                  </a:cubicBezTo>
                  <a:cubicBezTo>
                    <a:pt x="131127" y="58892"/>
                    <a:pt x="131361" y="56891"/>
                    <a:pt x="132028" y="55457"/>
                  </a:cubicBezTo>
                  <a:lnTo>
                    <a:pt x="131995" y="55457"/>
                  </a:lnTo>
                  <a:cubicBezTo>
                    <a:pt x="131294" y="56791"/>
                    <a:pt x="130994" y="58425"/>
                    <a:pt x="130093" y="59626"/>
                  </a:cubicBezTo>
                  <a:cubicBezTo>
                    <a:pt x="130293" y="59293"/>
                    <a:pt x="130460" y="58959"/>
                    <a:pt x="130627" y="58626"/>
                  </a:cubicBezTo>
                  <a:cubicBezTo>
                    <a:pt x="130694" y="58425"/>
                    <a:pt x="130794" y="58225"/>
                    <a:pt x="130861" y="57958"/>
                  </a:cubicBezTo>
                  <a:cubicBezTo>
                    <a:pt x="131328" y="56824"/>
                    <a:pt x="131661" y="55657"/>
                    <a:pt x="132128" y="54623"/>
                  </a:cubicBezTo>
                  <a:lnTo>
                    <a:pt x="132128" y="54589"/>
                  </a:lnTo>
                  <a:cubicBezTo>
                    <a:pt x="132362" y="54222"/>
                    <a:pt x="132695" y="53922"/>
                    <a:pt x="133129" y="53755"/>
                  </a:cubicBezTo>
                  <a:cubicBezTo>
                    <a:pt x="133162" y="53755"/>
                    <a:pt x="133162" y="53655"/>
                    <a:pt x="133129" y="53655"/>
                  </a:cubicBezTo>
                  <a:cubicBezTo>
                    <a:pt x="132528" y="53655"/>
                    <a:pt x="132128" y="54289"/>
                    <a:pt x="131861" y="54756"/>
                  </a:cubicBezTo>
                  <a:cubicBezTo>
                    <a:pt x="130927" y="55924"/>
                    <a:pt x="130627" y="57592"/>
                    <a:pt x="129927" y="58892"/>
                  </a:cubicBezTo>
                  <a:cubicBezTo>
                    <a:pt x="129660" y="59326"/>
                    <a:pt x="129359" y="59826"/>
                    <a:pt x="128959" y="60160"/>
                  </a:cubicBezTo>
                  <a:cubicBezTo>
                    <a:pt x="128959" y="60160"/>
                    <a:pt x="128926" y="60160"/>
                    <a:pt x="128926" y="60227"/>
                  </a:cubicBezTo>
                  <a:cubicBezTo>
                    <a:pt x="128826" y="60260"/>
                    <a:pt x="128759" y="60327"/>
                    <a:pt x="128659" y="60394"/>
                  </a:cubicBezTo>
                  <a:cubicBezTo>
                    <a:pt x="128592" y="60427"/>
                    <a:pt x="128459" y="60460"/>
                    <a:pt x="128359" y="60494"/>
                  </a:cubicBezTo>
                  <a:cubicBezTo>
                    <a:pt x="128292" y="60460"/>
                    <a:pt x="128192" y="60460"/>
                    <a:pt x="128092" y="60460"/>
                  </a:cubicBezTo>
                  <a:cubicBezTo>
                    <a:pt x="128325" y="60127"/>
                    <a:pt x="128526" y="59826"/>
                    <a:pt x="128826" y="59493"/>
                  </a:cubicBezTo>
                  <a:cubicBezTo>
                    <a:pt x="128849" y="59469"/>
                    <a:pt x="128840" y="59446"/>
                    <a:pt x="128820" y="59446"/>
                  </a:cubicBezTo>
                  <a:cubicBezTo>
                    <a:pt x="128812" y="59446"/>
                    <a:pt x="128802" y="59450"/>
                    <a:pt x="128792" y="59460"/>
                  </a:cubicBezTo>
                  <a:cubicBezTo>
                    <a:pt x="128425" y="59660"/>
                    <a:pt x="128159" y="60060"/>
                    <a:pt x="127958" y="60427"/>
                  </a:cubicBezTo>
                  <a:cubicBezTo>
                    <a:pt x="127925" y="60427"/>
                    <a:pt x="127825" y="60394"/>
                    <a:pt x="127792" y="60394"/>
                  </a:cubicBezTo>
                  <a:cubicBezTo>
                    <a:pt x="127758" y="60394"/>
                    <a:pt x="127692" y="60327"/>
                    <a:pt x="127658" y="60327"/>
                  </a:cubicBezTo>
                  <a:cubicBezTo>
                    <a:pt x="128125" y="59726"/>
                    <a:pt x="128459" y="58892"/>
                    <a:pt x="128926" y="58292"/>
                  </a:cubicBezTo>
                  <a:cubicBezTo>
                    <a:pt x="128951" y="58267"/>
                    <a:pt x="128900" y="58203"/>
                    <a:pt x="128859" y="58203"/>
                  </a:cubicBezTo>
                  <a:cubicBezTo>
                    <a:pt x="128846" y="58203"/>
                    <a:pt x="128834" y="58209"/>
                    <a:pt x="128826" y="58225"/>
                  </a:cubicBezTo>
                  <a:cubicBezTo>
                    <a:pt x="127925" y="58993"/>
                    <a:pt x="127792" y="60427"/>
                    <a:pt x="126658" y="61061"/>
                  </a:cubicBezTo>
                  <a:cubicBezTo>
                    <a:pt x="126604" y="61088"/>
                    <a:pt x="126637" y="61179"/>
                    <a:pt x="126704" y="61179"/>
                  </a:cubicBezTo>
                  <a:cubicBezTo>
                    <a:pt x="126720" y="61179"/>
                    <a:pt x="126738" y="61174"/>
                    <a:pt x="126758" y="61161"/>
                  </a:cubicBezTo>
                  <a:cubicBezTo>
                    <a:pt x="126791" y="61161"/>
                    <a:pt x="126824" y="61127"/>
                    <a:pt x="126858" y="61094"/>
                  </a:cubicBezTo>
                  <a:lnTo>
                    <a:pt x="126858" y="61094"/>
                  </a:lnTo>
                  <a:cubicBezTo>
                    <a:pt x="126791" y="61161"/>
                    <a:pt x="126758" y="61261"/>
                    <a:pt x="126691" y="61328"/>
                  </a:cubicBezTo>
                  <a:cubicBezTo>
                    <a:pt x="126288" y="61761"/>
                    <a:pt x="125741" y="61965"/>
                    <a:pt x="125077" y="61965"/>
                  </a:cubicBezTo>
                  <a:cubicBezTo>
                    <a:pt x="125027" y="61965"/>
                    <a:pt x="124975" y="61964"/>
                    <a:pt x="124923" y="61961"/>
                  </a:cubicBezTo>
                  <a:lnTo>
                    <a:pt x="124756" y="61961"/>
                  </a:lnTo>
                  <a:cubicBezTo>
                    <a:pt x="125423" y="61828"/>
                    <a:pt x="126090" y="61261"/>
                    <a:pt x="126524" y="60760"/>
                  </a:cubicBezTo>
                  <a:cubicBezTo>
                    <a:pt x="127658" y="59493"/>
                    <a:pt x="128692" y="57658"/>
                    <a:pt x="128626" y="55924"/>
                  </a:cubicBezTo>
                  <a:lnTo>
                    <a:pt x="128592" y="55924"/>
                  </a:lnTo>
                  <a:cubicBezTo>
                    <a:pt x="128192" y="57458"/>
                    <a:pt x="127625" y="58959"/>
                    <a:pt x="126658" y="60227"/>
                  </a:cubicBezTo>
                  <a:cubicBezTo>
                    <a:pt x="126151" y="60852"/>
                    <a:pt x="125326" y="61770"/>
                    <a:pt x="124467" y="61770"/>
                  </a:cubicBezTo>
                  <a:cubicBezTo>
                    <a:pt x="124363" y="61770"/>
                    <a:pt x="124260" y="61756"/>
                    <a:pt x="124156" y="61728"/>
                  </a:cubicBezTo>
                  <a:lnTo>
                    <a:pt x="124156" y="61728"/>
                  </a:lnTo>
                  <a:cubicBezTo>
                    <a:pt x="124184" y="61729"/>
                    <a:pt x="124212" y="61730"/>
                    <a:pt x="124240" y="61730"/>
                  </a:cubicBezTo>
                  <a:cubicBezTo>
                    <a:pt x="125331" y="61730"/>
                    <a:pt x="126140" y="60472"/>
                    <a:pt x="126758" y="59626"/>
                  </a:cubicBezTo>
                  <a:cubicBezTo>
                    <a:pt x="128125" y="57725"/>
                    <a:pt x="128359" y="55457"/>
                    <a:pt x="128792" y="53222"/>
                  </a:cubicBezTo>
                  <a:cubicBezTo>
                    <a:pt x="128792" y="53158"/>
                    <a:pt x="128752" y="53135"/>
                    <a:pt x="128714" y="53135"/>
                  </a:cubicBezTo>
                  <a:cubicBezTo>
                    <a:pt x="128692" y="53135"/>
                    <a:pt x="128671" y="53143"/>
                    <a:pt x="128659" y="53155"/>
                  </a:cubicBezTo>
                  <a:cubicBezTo>
                    <a:pt x="128259" y="54389"/>
                    <a:pt x="128192" y="55623"/>
                    <a:pt x="127792" y="56824"/>
                  </a:cubicBezTo>
                  <a:cubicBezTo>
                    <a:pt x="127425" y="57958"/>
                    <a:pt x="126257" y="60160"/>
                    <a:pt x="125156" y="60794"/>
                  </a:cubicBezTo>
                  <a:cubicBezTo>
                    <a:pt x="124859" y="60962"/>
                    <a:pt x="124570" y="61036"/>
                    <a:pt x="124291" y="61036"/>
                  </a:cubicBezTo>
                  <a:cubicBezTo>
                    <a:pt x="122693" y="61036"/>
                    <a:pt x="121436" y="58594"/>
                    <a:pt x="120953" y="57458"/>
                  </a:cubicBezTo>
                  <a:cubicBezTo>
                    <a:pt x="120153" y="55724"/>
                    <a:pt x="119853" y="53288"/>
                    <a:pt x="120820" y="51587"/>
                  </a:cubicBezTo>
                  <a:cubicBezTo>
                    <a:pt x="120953" y="51554"/>
                    <a:pt x="121020" y="51487"/>
                    <a:pt x="121154" y="51487"/>
                  </a:cubicBezTo>
                  <a:cubicBezTo>
                    <a:pt x="121254" y="51487"/>
                    <a:pt x="121320" y="51554"/>
                    <a:pt x="121420" y="51554"/>
                  </a:cubicBezTo>
                  <a:cubicBezTo>
                    <a:pt x="121287" y="51721"/>
                    <a:pt x="121154" y="51921"/>
                    <a:pt x="121120" y="52088"/>
                  </a:cubicBezTo>
                  <a:cubicBezTo>
                    <a:pt x="120787" y="52922"/>
                    <a:pt x="120820" y="53889"/>
                    <a:pt x="120620" y="54756"/>
                  </a:cubicBezTo>
                  <a:cubicBezTo>
                    <a:pt x="120601" y="54831"/>
                    <a:pt x="120656" y="54874"/>
                    <a:pt x="120714" y="54874"/>
                  </a:cubicBezTo>
                  <a:cubicBezTo>
                    <a:pt x="120759" y="54874"/>
                    <a:pt x="120805" y="54848"/>
                    <a:pt x="120820" y="54790"/>
                  </a:cubicBezTo>
                  <a:cubicBezTo>
                    <a:pt x="121020" y="54089"/>
                    <a:pt x="121120" y="53389"/>
                    <a:pt x="121320" y="52655"/>
                  </a:cubicBezTo>
                  <a:cubicBezTo>
                    <a:pt x="121454" y="52288"/>
                    <a:pt x="121621" y="51887"/>
                    <a:pt x="121954" y="51587"/>
                  </a:cubicBezTo>
                  <a:lnTo>
                    <a:pt x="121988" y="51554"/>
                  </a:lnTo>
                  <a:cubicBezTo>
                    <a:pt x="122354" y="51487"/>
                    <a:pt x="122755" y="51420"/>
                    <a:pt x="123155" y="51254"/>
                  </a:cubicBezTo>
                  <a:lnTo>
                    <a:pt x="123155" y="51254"/>
                  </a:lnTo>
                  <a:cubicBezTo>
                    <a:pt x="122455" y="51921"/>
                    <a:pt x="121821" y="52655"/>
                    <a:pt x="121420" y="53455"/>
                  </a:cubicBezTo>
                  <a:cubicBezTo>
                    <a:pt x="120486" y="55390"/>
                    <a:pt x="121521" y="58626"/>
                    <a:pt x="123455" y="59560"/>
                  </a:cubicBezTo>
                  <a:cubicBezTo>
                    <a:pt x="123476" y="59568"/>
                    <a:pt x="123496" y="59571"/>
                    <a:pt x="123516" y="59571"/>
                  </a:cubicBezTo>
                  <a:cubicBezTo>
                    <a:pt x="123658" y="59571"/>
                    <a:pt x="123769" y="59381"/>
                    <a:pt x="123622" y="59293"/>
                  </a:cubicBezTo>
                  <a:cubicBezTo>
                    <a:pt x="122288" y="58492"/>
                    <a:pt x="121687" y="56924"/>
                    <a:pt x="121587" y="55457"/>
                  </a:cubicBezTo>
                  <a:cubicBezTo>
                    <a:pt x="121420" y="53622"/>
                    <a:pt x="122354" y="52588"/>
                    <a:pt x="123589" y="51320"/>
                  </a:cubicBezTo>
                  <a:lnTo>
                    <a:pt x="124122" y="50787"/>
                  </a:lnTo>
                  <a:cubicBezTo>
                    <a:pt x="125523" y="49953"/>
                    <a:pt x="126924" y="48752"/>
                    <a:pt x="127758" y="48218"/>
                  </a:cubicBezTo>
                  <a:cubicBezTo>
                    <a:pt x="130460" y="46384"/>
                    <a:pt x="133462" y="44082"/>
                    <a:pt x="136631" y="44082"/>
                  </a:cubicBezTo>
                  <a:cubicBezTo>
                    <a:pt x="136603" y="44194"/>
                    <a:pt x="136646" y="44331"/>
                    <a:pt x="136760" y="44331"/>
                  </a:cubicBezTo>
                  <a:cubicBezTo>
                    <a:pt x="136782" y="44331"/>
                    <a:pt x="136805" y="44326"/>
                    <a:pt x="136831" y="44315"/>
                  </a:cubicBezTo>
                  <a:cubicBezTo>
                    <a:pt x="137032" y="44249"/>
                    <a:pt x="137298" y="44249"/>
                    <a:pt x="137532" y="44149"/>
                  </a:cubicBezTo>
                  <a:cubicBezTo>
                    <a:pt x="138333" y="44282"/>
                    <a:pt x="139133" y="44582"/>
                    <a:pt x="139967" y="45049"/>
                  </a:cubicBezTo>
                  <a:cubicBezTo>
                    <a:pt x="139974" y="45053"/>
                    <a:pt x="139983" y="45054"/>
                    <a:pt x="139992" y="45054"/>
                  </a:cubicBezTo>
                  <a:cubicBezTo>
                    <a:pt x="140067" y="45054"/>
                    <a:pt x="140193" y="44942"/>
                    <a:pt x="140134" y="44882"/>
                  </a:cubicBezTo>
                  <a:cubicBezTo>
                    <a:pt x="139467" y="43815"/>
                    <a:pt x="138333" y="43415"/>
                    <a:pt x="137098" y="43381"/>
                  </a:cubicBezTo>
                  <a:lnTo>
                    <a:pt x="137098" y="43315"/>
                  </a:lnTo>
                  <a:cubicBezTo>
                    <a:pt x="136893" y="43157"/>
                    <a:pt x="136682" y="43092"/>
                    <a:pt x="136474" y="43092"/>
                  </a:cubicBezTo>
                  <a:cubicBezTo>
                    <a:pt x="136109" y="43092"/>
                    <a:pt x="135749" y="43293"/>
                    <a:pt x="135430" y="43548"/>
                  </a:cubicBezTo>
                  <a:cubicBezTo>
                    <a:pt x="135264" y="43581"/>
                    <a:pt x="135030" y="43615"/>
                    <a:pt x="134863" y="43648"/>
                  </a:cubicBezTo>
                  <a:cubicBezTo>
                    <a:pt x="134863" y="43632"/>
                    <a:pt x="134855" y="43623"/>
                    <a:pt x="134843" y="43623"/>
                  </a:cubicBezTo>
                  <a:cubicBezTo>
                    <a:pt x="134830" y="43623"/>
                    <a:pt x="134813" y="43632"/>
                    <a:pt x="134797" y="43648"/>
                  </a:cubicBezTo>
                  <a:lnTo>
                    <a:pt x="134763" y="43715"/>
                  </a:lnTo>
                  <a:cubicBezTo>
                    <a:pt x="134530" y="43748"/>
                    <a:pt x="134330" y="43815"/>
                    <a:pt x="134130" y="43882"/>
                  </a:cubicBezTo>
                  <a:cubicBezTo>
                    <a:pt x="134296" y="43715"/>
                    <a:pt x="134430" y="43548"/>
                    <a:pt x="134597" y="43315"/>
                  </a:cubicBezTo>
                  <a:cubicBezTo>
                    <a:pt x="134697" y="43248"/>
                    <a:pt x="134830" y="43148"/>
                    <a:pt x="134930" y="43048"/>
                  </a:cubicBezTo>
                  <a:cubicBezTo>
                    <a:pt x="135395" y="42967"/>
                    <a:pt x="135884" y="42923"/>
                    <a:pt x="136382" y="42923"/>
                  </a:cubicBezTo>
                  <a:cubicBezTo>
                    <a:pt x="136707" y="42923"/>
                    <a:pt x="137036" y="42942"/>
                    <a:pt x="137365" y="42981"/>
                  </a:cubicBezTo>
                  <a:cubicBezTo>
                    <a:pt x="140034" y="43315"/>
                    <a:pt x="142702" y="45049"/>
                    <a:pt x="143703" y="47618"/>
                  </a:cubicBezTo>
                  <a:cubicBezTo>
                    <a:pt x="144170" y="48919"/>
                    <a:pt x="144137" y="50587"/>
                    <a:pt x="144137" y="52121"/>
                  </a:cubicBezTo>
                  <a:cubicBezTo>
                    <a:pt x="144137" y="53622"/>
                    <a:pt x="144003" y="55123"/>
                    <a:pt x="143836" y="56624"/>
                  </a:cubicBezTo>
                  <a:cubicBezTo>
                    <a:pt x="143603" y="57258"/>
                    <a:pt x="143503" y="57925"/>
                    <a:pt x="143570" y="58559"/>
                  </a:cubicBezTo>
                  <a:cubicBezTo>
                    <a:pt x="143470" y="58959"/>
                    <a:pt x="143403" y="59426"/>
                    <a:pt x="143269" y="59826"/>
                  </a:cubicBezTo>
                  <a:cubicBezTo>
                    <a:pt x="143069" y="60594"/>
                    <a:pt x="142802" y="61394"/>
                    <a:pt x="142736" y="62161"/>
                  </a:cubicBezTo>
                  <a:cubicBezTo>
                    <a:pt x="142636" y="62929"/>
                    <a:pt x="142769" y="63596"/>
                    <a:pt x="142902" y="64330"/>
                  </a:cubicBezTo>
                  <a:cubicBezTo>
                    <a:pt x="143036" y="65497"/>
                    <a:pt x="142969" y="66398"/>
                    <a:pt x="141802" y="66932"/>
                  </a:cubicBezTo>
                  <a:cubicBezTo>
                    <a:pt x="141742" y="66961"/>
                    <a:pt x="141762" y="67070"/>
                    <a:pt x="141814" y="67070"/>
                  </a:cubicBezTo>
                  <a:cubicBezTo>
                    <a:pt x="141821" y="67070"/>
                    <a:pt x="141828" y="67069"/>
                    <a:pt x="141835" y="67065"/>
                  </a:cubicBezTo>
                  <a:cubicBezTo>
                    <a:pt x="142569" y="66831"/>
                    <a:pt x="142969" y="66431"/>
                    <a:pt x="143169" y="65931"/>
                  </a:cubicBezTo>
                  <a:lnTo>
                    <a:pt x="143169" y="65931"/>
                  </a:lnTo>
                  <a:cubicBezTo>
                    <a:pt x="143103" y="66164"/>
                    <a:pt x="143036" y="66431"/>
                    <a:pt x="142902" y="66665"/>
                  </a:cubicBezTo>
                  <a:cubicBezTo>
                    <a:pt x="142602" y="67165"/>
                    <a:pt x="142135" y="67599"/>
                    <a:pt x="141568" y="67832"/>
                  </a:cubicBezTo>
                  <a:cubicBezTo>
                    <a:pt x="141468" y="67899"/>
                    <a:pt x="141501" y="67966"/>
                    <a:pt x="141602" y="67966"/>
                  </a:cubicBezTo>
                  <a:cubicBezTo>
                    <a:pt x="142169" y="67799"/>
                    <a:pt x="142636" y="67432"/>
                    <a:pt x="142969" y="66932"/>
                  </a:cubicBezTo>
                  <a:cubicBezTo>
                    <a:pt x="143103" y="66765"/>
                    <a:pt x="143269" y="66498"/>
                    <a:pt x="143336" y="66264"/>
                  </a:cubicBezTo>
                  <a:lnTo>
                    <a:pt x="143336" y="66264"/>
                  </a:lnTo>
                  <a:cubicBezTo>
                    <a:pt x="143403" y="67065"/>
                    <a:pt x="143236" y="67932"/>
                    <a:pt x="142269" y="68066"/>
                  </a:cubicBezTo>
                  <a:cubicBezTo>
                    <a:pt x="142169" y="68066"/>
                    <a:pt x="142169" y="68166"/>
                    <a:pt x="142269" y="68166"/>
                  </a:cubicBezTo>
                  <a:cubicBezTo>
                    <a:pt x="143470" y="68132"/>
                    <a:pt x="143970" y="66498"/>
                    <a:pt x="143503" y="65497"/>
                  </a:cubicBezTo>
                  <a:cubicBezTo>
                    <a:pt x="143503" y="65464"/>
                    <a:pt x="143436" y="65464"/>
                    <a:pt x="143403" y="65464"/>
                  </a:cubicBezTo>
                  <a:cubicBezTo>
                    <a:pt x="143403" y="65430"/>
                    <a:pt x="143403" y="65430"/>
                    <a:pt x="143336" y="65397"/>
                  </a:cubicBezTo>
                  <a:lnTo>
                    <a:pt x="143303" y="65397"/>
                  </a:lnTo>
                  <a:cubicBezTo>
                    <a:pt x="143436" y="65330"/>
                    <a:pt x="143503" y="65330"/>
                    <a:pt x="143636" y="65264"/>
                  </a:cubicBezTo>
                  <a:cubicBezTo>
                    <a:pt x="143670" y="65497"/>
                    <a:pt x="143670" y="65764"/>
                    <a:pt x="143703" y="65998"/>
                  </a:cubicBezTo>
                  <a:cubicBezTo>
                    <a:pt x="143770" y="66164"/>
                    <a:pt x="143770" y="66331"/>
                    <a:pt x="143803" y="66498"/>
                  </a:cubicBezTo>
                  <a:cubicBezTo>
                    <a:pt x="143823" y="66597"/>
                    <a:pt x="143890" y="66661"/>
                    <a:pt x="143963" y="66661"/>
                  </a:cubicBezTo>
                  <a:cubicBezTo>
                    <a:pt x="144012" y="66661"/>
                    <a:pt x="144063" y="66632"/>
                    <a:pt x="144103" y="66565"/>
                  </a:cubicBezTo>
                  <a:cubicBezTo>
                    <a:pt x="144103" y="66498"/>
                    <a:pt x="144103" y="66498"/>
                    <a:pt x="144037" y="66498"/>
                  </a:cubicBezTo>
                  <a:lnTo>
                    <a:pt x="144037" y="66431"/>
                  </a:lnTo>
                  <a:lnTo>
                    <a:pt x="144037" y="66331"/>
                  </a:lnTo>
                  <a:cubicBezTo>
                    <a:pt x="144103" y="66298"/>
                    <a:pt x="144137" y="66264"/>
                    <a:pt x="144203" y="66231"/>
                  </a:cubicBezTo>
                  <a:cubicBezTo>
                    <a:pt x="144270" y="66298"/>
                    <a:pt x="144337" y="66398"/>
                    <a:pt x="144437" y="66431"/>
                  </a:cubicBezTo>
                  <a:cubicBezTo>
                    <a:pt x="144203" y="66498"/>
                    <a:pt x="144037" y="66665"/>
                    <a:pt x="143937" y="66932"/>
                  </a:cubicBezTo>
                  <a:cubicBezTo>
                    <a:pt x="143937" y="66965"/>
                    <a:pt x="143970" y="66998"/>
                    <a:pt x="144003" y="66998"/>
                  </a:cubicBezTo>
                  <a:cubicBezTo>
                    <a:pt x="144337" y="66765"/>
                    <a:pt x="144604" y="66598"/>
                    <a:pt x="144971" y="66498"/>
                  </a:cubicBezTo>
                  <a:cubicBezTo>
                    <a:pt x="145171" y="66465"/>
                    <a:pt x="145338" y="66465"/>
                    <a:pt x="145538" y="66431"/>
                  </a:cubicBezTo>
                  <a:cubicBezTo>
                    <a:pt x="146205" y="66231"/>
                    <a:pt x="146705" y="65631"/>
                    <a:pt x="147139" y="65130"/>
                  </a:cubicBezTo>
                  <a:cubicBezTo>
                    <a:pt x="147673" y="64496"/>
                    <a:pt x="148273" y="63929"/>
                    <a:pt x="149040" y="63596"/>
                  </a:cubicBezTo>
                  <a:cubicBezTo>
                    <a:pt x="149345" y="63465"/>
                    <a:pt x="149679" y="63349"/>
                    <a:pt x="150013" y="63349"/>
                  </a:cubicBezTo>
                  <a:cubicBezTo>
                    <a:pt x="150190" y="63349"/>
                    <a:pt x="150368" y="63381"/>
                    <a:pt x="150541" y="63462"/>
                  </a:cubicBezTo>
                  <a:cubicBezTo>
                    <a:pt x="150875" y="63629"/>
                    <a:pt x="151142" y="63896"/>
                    <a:pt x="151442" y="64163"/>
                  </a:cubicBezTo>
                  <a:cubicBezTo>
                    <a:pt x="151175" y="64163"/>
                    <a:pt x="150942" y="64230"/>
                    <a:pt x="150641" y="64296"/>
                  </a:cubicBezTo>
                  <a:cubicBezTo>
                    <a:pt x="149507" y="64630"/>
                    <a:pt x="148607" y="65264"/>
                    <a:pt x="147706" y="66064"/>
                  </a:cubicBezTo>
                  <a:cubicBezTo>
                    <a:pt x="146796" y="66880"/>
                    <a:pt x="145797" y="67844"/>
                    <a:pt x="144515" y="67844"/>
                  </a:cubicBezTo>
                  <a:cubicBezTo>
                    <a:pt x="144435" y="67844"/>
                    <a:pt x="144353" y="67840"/>
                    <a:pt x="144270" y="67832"/>
                  </a:cubicBezTo>
                  <a:cubicBezTo>
                    <a:pt x="144170" y="67832"/>
                    <a:pt x="144170" y="67966"/>
                    <a:pt x="144270" y="67999"/>
                  </a:cubicBezTo>
                  <a:cubicBezTo>
                    <a:pt x="144467" y="68044"/>
                    <a:pt x="144657" y="68065"/>
                    <a:pt x="144843" y="68065"/>
                  </a:cubicBezTo>
                  <a:cubicBezTo>
                    <a:pt x="146577" y="68065"/>
                    <a:pt x="147857" y="66244"/>
                    <a:pt x="149274" y="65430"/>
                  </a:cubicBezTo>
                  <a:cubicBezTo>
                    <a:pt x="149774" y="65130"/>
                    <a:pt x="150341" y="64897"/>
                    <a:pt x="150942" y="64730"/>
                  </a:cubicBezTo>
                  <a:cubicBezTo>
                    <a:pt x="151160" y="64672"/>
                    <a:pt x="151357" y="64644"/>
                    <a:pt x="151539" y="64644"/>
                  </a:cubicBezTo>
                  <a:cubicBezTo>
                    <a:pt x="152191" y="64644"/>
                    <a:pt x="152640" y="65005"/>
                    <a:pt x="153110" y="65631"/>
                  </a:cubicBezTo>
                  <a:cubicBezTo>
                    <a:pt x="153277" y="65831"/>
                    <a:pt x="153377" y="66098"/>
                    <a:pt x="153543" y="66298"/>
                  </a:cubicBezTo>
                  <a:cubicBezTo>
                    <a:pt x="153110" y="66665"/>
                    <a:pt x="152843" y="67298"/>
                    <a:pt x="152843" y="67899"/>
                  </a:cubicBezTo>
                  <a:cubicBezTo>
                    <a:pt x="152843" y="67999"/>
                    <a:pt x="152910" y="68166"/>
                    <a:pt x="152943" y="68333"/>
                  </a:cubicBezTo>
                  <a:cubicBezTo>
                    <a:pt x="152384" y="67867"/>
                    <a:pt x="151767" y="67458"/>
                    <a:pt x="151092" y="67458"/>
                  </a:cubicBezTo>
                  <a:cubicBezTo>
                    <a:pt x="151042" y="67458"/>
                    <a:pt x="150992" y="67461"/>
                    <a:pt x="150942" y="67465"/>
                  </a:cubicBezTo>
                  <a:cubicBezTo>
                    <a:pt x="150374" y="67565"/>
                    <a:pt x="149941" y="67899"/>
                    <a:pt x="149541" y="68266"/>
                  </a:cubicBezTo>
                  <a:cubicBezTo>
                    <a:pt x="148940" y="68900"/>
                    <a:pt x="148373" y="69433"/>
                    <a:pt x="147539" y="69767"/>
                  </a:cubicBezTo>
                  <a:cubicBezTo>
                    <a:pt x="147506" y="69767"/>
                    <a:pt x="147506" y="69834"/>
                    <a:pt x="147539" y="69834"/>
                  </a:cubicBezTo>
                  <a:cubicBezTo>
                    <a:pt x="148873" y="69633"/>
                    <a:pt x="149541" y="68132"/>
                    <a:pt x="150841" y="67899"/>
                  </a:cubicBezTo>
                  <a:cubicBezTo>
                    <a:pt x="150929" y="67875"/>
                    <a:pt x="151019" y="67864"/>
                    <a:pt x="151109" y="67864"/>
                  </a:cubicBezTo>
                  <a:cubicBezTo>
                    <a:pt x="151396" y="67864"/>
                    <a:pt x="151688" y="67972"/>
                    <a:pt x="151942" y="68099"/>
                  </a:cubicBezTo>
                  <a:cubicBezTo>
                    <a:pt x="151815" y="68065"/>
                    <a:pt x="151683" y="68050"/>
                    <a:pt x="151549" y="68050"/>
                  </a:cubicBezTo>
                  <a:cubicBezTo>
                    <a:pt x="150485" y="68050"/>
                    <a:pt x="149258" y="69030"/>
                    <a:pt x="148873" y="69800"/>
                  </a:cubicBezTo>
                  <a:cubicBezTo>
                    <a:pt x="148854" y="69858"/>
                    <a:pt x="148891" y="69894"/>
                    <a:pt x="148932" y="69894"/>
                  </a:cubicBezTo>
                  <a:cubicBezTo>
                    <a:pt x="148961" y="69894"/>
                    <a:pt x="148993" y="69876"/>
                    <a:pt x="149007" y="69834"/>
                  </a:cubicBezTo>
                  <a:cubicBezTo>
                    <a:pt x="149487" y="69034"/>
                    <a:pt x="150562" y="68277"/>
                    <a:pt x="151571" y="68277"/>
                  </a:cubicBezTo>
                  <a:cubicBezTo>
                    <a:pt x="151825" y="68277"/>
                    <a:pt x="152074" y="68325"/>
                    <a:pt x="152309" y="68433"/>
                  </a:cubicBezTo>
                  <a:cubicBezTo>
                    <a:pt x="152321" y="68439"/>
                    <a:pt x="152334" y="68441"/>
                    <a:pt x="152346" y="68441"/>
                  </a:cubicBezTo>
                  <a:cubicBezTo>
                    <a:pt x="152398" y="68441"/>
                    <a:pt x="152443" y="68387"/>
                    <a:pt x="152443" y="68333"/>
                  </a:cubicBezTo>
                  <a:lnTo>
                    <a:pt x="152810" y="68599"/>
                  </a:lnTo>
                  <a:cubicBezTo>
                    <a:pt x="152876" y="68633"/>
                    <a:pt x="152976" y="68733"/>
                    <a:pt x="153110" y="68766"/>
                  </a:cubicBezTo>
                  <a:cubicBezTo>
                    <a:pt x="153176" y="68900"/>
                    <a:pt x="153310" y="69000"/>
                    <a:pt x="153477" y="69100"/>
                  </a:cubicBezTo>
                  <a:cubicBezTo>
                    <a:pt x="153010" y="69233"/>
                    <a:pt x="153010" y="70000"/>
                    <a:pt x="153110" y="70334"/>
                  </a:cubicBezTo>
                  <a:cubicBezTo>
                    <a:pt x="153176" y="70834"/>
                    <a:pt x="153377" y="71401"/>
                    <a:pt x="153877" y="71602"/>
                  </a:cubicBezTo>
                  <a:cubicBezTo>
                    <a:pt x="153810" y="71635"/>
                    <a:pt x="153777" y="71668"/>
                    <a:pt x="153677" y="71768"/>
                  </a:cubicBezTo>
                  <a:lnTo>
                    <a:pt x="153343" y="71768"/>
                  </a:lnTo>
                  <a:cubicBezTo>
                    <a:pt x="152810" y="71835"/>
                    <a:pt x="152443" y="72269"/>
                    <a:pt x="152109" y="72669"/>
                  </a:cubicBezTo>
                  <a:cubicBezTo>
                    <a:pt x="151942" y="72836"/>
                    <a:pt x="151809" y="73003"/>
                    <a:pt x="151642" y="73169"/>
                  </a:cubicBezTo>
                  <a:cubicBezTo>
                    <a:pt x="151375" y="72602"/>
                    <a:pt x="151208" y="71968"/>
                    <a:pt x="150875" y="71435"/>
                  </a:cubicBezTo>
                  <a:cubicBezTo>
                    <a:pt x="150865" y="71404"/>
                    <a:pt x="150842" y="71392"/>
                    <a:pt x="150819" y="71392"/>
                  </a:cubicBezTo>
                  <a:cubicBezTo>
                    <a:pt x="150765" y="71392"/>
                    <a:pt x="150705" y="71455"/>
                    <a:pt x="150775" y="71501"/>
                  </a:cubicBezTo>
                  <a:cubicBezTo>
                    <a:pt x="150975" y="71902"/>
                    <a:pt x="151108" y="72335"/>
                    <a:pt x="151275" y="72769"/>
                  </a:cubicBezTo>
                  <a:cubicBezTo>
                    <a:pt x="151308" y="72902"/>
                    <a:pt x="151375" y="73236"/>
                    <a:pt x="151542" y="73336"/>
                  </a:cubicBezTo>
                  <a:cubicBezTo>
                    <a:pt x="151509" y="73403"/>
                    <a:pt x="151475" y="73436"/>
                    <a:pt x="151375" y="73470"/>
                  </a:cubicBezTo>
                  <a:cubicBezTo>
                    <a:pt x="151275" y="72502"/>
                    <a:pt x="150508" y="71802"/>
                    <a:pt x="150008" y="70968"/>
                  </a:cubicBezTo>
                  <a:cubicBezTo>
                    <a:pt x="149998" y="70949"/>
                    <a:pt x="149979" y="70941"/>
                    <a:pt x="149956" y="70941"/>
                  </a:cubicBezTo>
                  <a:cubicBezTo>
                    <a:pt x="149897" y="70941"/>
                    <a:pt x="149817" y="70996"/>
                    <a:pt x="149841" y="71068"/>
                  </a:cubicBezTo>
                  <a:cubicBezTo>
                    <a:pt x="150341" y="71935"/>
                    <a:pt x="151042" y="72602"/>
                    <a:pt x="151208" y="73603"/>
                  </a:cubicBezTo>
                  <a:cubicBezTo>
                    <a:pt x="151042" y="73736"/>
                    <a:pt x="150942" y="73803"/>
                    <a:pt x="150708" y="73836"/>
                  </a:cubicBezTo>
                  <a:cubicBezTo>
                    <a:pt x="150808" y="72836"/>
                    <a:pt x="150008" y="71735"/>
                    <a:pt x="149474" y="70968"/>
                  </a:cubicBezTo>
                  <a:cubicBezTo>
                    <a:pt x="149460" y="70954"/>
                    <a:pt x="149435" y="70946"/>
                    <a:pt x="149410" y="70946"/>
                  </a:cubicBezTo>
                  <a:cubicBezTo>
                    <a:pt x="149375" y="70946"/>
                    <a:pt x="149340" y="70962"/>
                    <a:pt x="149340" y="71001"/>
                  </a:cubicBezTo>
                  <a:cubicBezTo>
                    <a:pt x="149507" y="71501"/>
                    <a:pt x="149774" y="71968"/>
                    <a:pt x="149974" y="72435"/>
                  </a:cubicBezTo>
                  <a:cubicBezTo>
                    <a:pt x="150208" y="72936"/>
                    <a:pt x="150274" y="73436"/>
                    <a:pt x="150374" y="73937"/>
                  </a:cubicBezTo>
                  <a:cubicBezTo>
                    <a:pt x="150208" y="73970"/>
                    <a:pt x="150108" y="73970"/>
                    <a:pt x="149941" y="73970"/>
                  </a:cubicBezTo>
                  <a:lnTo>
                    <a:pt x="149807" y="73903"/>
                  </a:lnTo>
                  <a:cubicBezTo>
                    <a:pt x="150041" y="73403"/>
                    <a:pt x="149774" y="72669"/>
                    <a:pt x="149607" y="72269"/>
                  </a:cubicBezTo>
                  <a:cubicBezTo>
                    <a:pt x="149174" y="71335"/>
                    <a:pt x="148273" y="70567"/>
                    <a:pt x="147272" y="70301"/>
                  </a:cubicBezTo>
                  <a:cubicBezTo>
                    <a:pt x="146638" y="70134"/>
                    <a:pt x="145938" y="70234"/>
                    <a:pt x="145338" y="69900"/>
                  </a:cubicBezTo>
                  <a:cubicBezTo>
                    <a:pt x="144871" y="69633"/>
                    <a:pt x="144537" y="69267"/>
                    <a:pt x="144003" y="69166"/>
                  </a:cubicBezTo>
                  <a:lnTo>
                    <a:pt x="143870" y="69166"/>
                  </a:lnTo>
                  <a:cubicBezTo>
                    <a:pt x="143703" y="69062"/>
                    <a:pt x="143518" y="69020"/>
                    <a:pt x="143323" y="69020"/>
                  </a:cubicBezTo>
                  <a:cubicBezTo>
                    <a:pt x="142895" y="69020"/>
                    <a:pt x="142425" y="69227"/>
                    <a:pt x="142035" y="69433"/>
                  </a:cubicBezTo>
                  <a:cubicBezTo>
                    <a:pt x="141135" y="69934"/>
                    <a:pt x="140868" y="70768"/>
                    <a:pt x="140534" y="71735"/>
                  </a:cubicBezTo>
                  <a:cubicBezTo>
                    <a:pt x="140514" y="71776"/>
                    <a:pt x="140569" y="71805"/>
                    <a:pt x="140623" y="71805"/>
                  </a:cubicBezTo>
                  <a:cubicBezTo>
                    <a:pt x="140656" y="71805"/>
                    <a:pt x="140688" y="71794"/>
                    <a:pt x="140701" y="71768"/>
                  </a:cubicBezTo>
                  <a:cubicBezTo>
                    <a:pt x="141001" y="70968"/>
                    <a:pt x="141201" y="70234"/>
                    <a:pt x="141935" y="69734"/>
                  </a:cubicBezTo>
                  <a:cubicBezTo>
                    <a:pt x="142302" y="69467"/>
                    <a:pt x="142769" y="69300"/>
                    <a:pt x="143203" y="69300"/>
                  </a:cubicBezTo>
                  <a:cubicBezTo>
                    <a:pt x="142502" y="69600"/>
                    <a:pt x="142035" y="70401"/>
                    <a:pt x="141768" y="71068"/>
                  </a:cubicBezTo>
                  <a:cubicBezTo>
                    <a:pt x="141722" y="71114"/>
                    <a:pt x="141772" y="71177"/>
                    <a:pt x="141819" y="71177"/>
                  </a:cubicBezTo>
                  <a:cubicBezTo>
                    <a:pt x="141839" y="71177"/>
                    <a:pt x="141858" y="71165"/>
                    <a:pt x="141868" y="71135"/>
                  </a:cubicBezTo>
                  <a:cubicBezTo>
                    <a:pt x="142135" y="70668"/>
                    <a:pt x="142435" y="70167"/>
                    <a:pt x="142869" y="69900"/>
                  </a:cubicBezTo>
                  <a:cubicBezTo>
                    <a:pt x="143141" y="69731"/>
                    <a:pt x="143382" y="69661"/>
                    <a:pt x="143606" y="69661"/>
                  </a:cubicBezTo>
                  <a:cubicBezTo>
                    <a:pt x="144044" y="69661"/>
                    <a:pt x="144419" y="69925"/>
                    <a:pt x="144837" y="70234"/>
                  </a:cubicBezTo>
                  <a:cubicBezTo>
                    <a:pt x="145604" y="70734"/>
                    <a:pt x="146372" y="70634"/>
                    <a:pt x="147206" y="70901"/>
                  </a:cubicBezTo>
                  <a:cubicBezTo>
                    <a:pt x="148206" y="71168"/>
                    <a:pt x="149140" y="71835"/>
                    <a:pt x="149474" y="72802"/>
                  </a:cubicBezTo>
                  <a:cubicBezTo>
                    <a:pt x="149507" y="72902"/>
                    <a:pt x="149541" y="73069"/>
                    <a:pt x="149607" y="73269"/>
                  </a:cubicBezTo>
                  <a:cubicBezTo>
                    <a:pt x="149425" y="73096"/>
                    <a:pt x="149223" y="73026"/>
                    <a:pt x="149018" y="73026"/>
                  </a:cubicBezTo>
                  <a:cubicBezTo>
                    <a:pt x="148513" y="73026"/>
                    <a:pt x="147991" y="73457"/>
                    <a:pt x="147706" y="73836"/>
                  </a:cubicBezTo>
                  <a:cubicBezTo>
                    <a:pt x="147306" y="74470"/>
                    <a:pt x="147105" y="75404"/>
                    <a:pt x="147606" y="76071"/>
                  </a:cubicBezTo>
                  <a:cubicBezTo>
                    <a:pt x="147615" y="76080"/>
                    <a:pt x="147626" y="76085"/>
                    <a:pt x="147637" y="76085"/>
                  </a:cubicBezTo>
                  <a:cubicBezTo>
                    <a:pt x="147668" y="76085"/>
                    <a:pt x="147697" y="76054"/>
                    <a:pt x="147673" y="76005"/>
                  </a:cubicBezTo>
                  <a:cubicBezTo>
                    <a:pt x="147306" y="75438"/>
                    <a:pt x="147472" y="74637"/>
                    <a:pt x="147806" y="74103"/>
                  </a:cubicBezTo>
                  <a:cubicBezTo>
                    <a:pt x="148147" y="73506"/>
                    <a:pt x="148610" y="73321"/>
                    <a:pt x="149215" y="73321"/>
                  </a:cubicBezTo>
                  <a:cubicBezTo>
                    <a:pt x="149319" y="73321"/>
                    <a:pt x="149428" y="73326"/>
                    <a:pt x="149541" y="73336"/>
                  </a:cubicBezTo>
                  <a:lnTo>
                    <a:pt x="149607" y="73336"/>
                  </a:lnTo>
                  <a:cubicBezTo>
                    <a:pt x="149641" y="73570"/>
                    <a:pt x="149641" y="73803"/>
                    <a:pt x="149541" y="73836"/>
                  </a:cubicBezTo>
                  <a:cubicBezTo>
                    <a:pt x="149474" y="73803"/>
                    <a:pt x="149440" y="73803"/>
                    <a:pt x="149340" y="73803"/>
                  </a:cubicBezTo>
                  <a:cubicBezTo>
                    <a:pt x="149274" y="73770"/>
                    <a:pt x="149140" y="73670"/>
                    <a:pt x="149007" y="73670"/>
                  </a:cubicBezTo>
                  <a:cubicBezTo>
                    <a:pt x="148940" y="73670"/>
                    <a:pt x="148840" y="73736"/>
                    <a:pt x="148773" y="73803"/>
                  </a:cubicBezTo>
                  <a:lnTo>
                    <a:pt x="148707" y="73803"/>
                  </a:lnTo>
                  <a:cubicBezTo>
                    <a:pt x="148440" y="74003"/>
                    <a:pt x="148206" y="74270"/>
                    <a:pt x="148140" y="74604"/>
                  </a:cubicBezTo>
                  <a:cubicBezTo>
                    <a:pt x="147939" y="75004"/>
                    <a:pt x="147839" y="75504"/>
                    <a:pt x="147973" y="75971"/>
                  </a:cubicBezTo>
                  <a:lnTo>
                    <a:pt x="148006" y="76005"/>
                  </a:lnTo>
                  <a:cubicBezTo>
                    <a:pt x="147773" y="76305"/>
                    <a:pt x="147306" y="76272"/>
                    <a:pt x="146839" y="76305"/>
                  </a:cubicBezTo>
                  <a:cubicBezTo>
                    <a:pt x="146673" y="76319"/>
                    <a:pt x="146501" y="76327"/>
                    <a:pt x="146331" y="76327"/>
                  </a:cubicBezTo>
                  <a:cubicBezTo>
                    <a:pt x="146091" y="76327"/>
                    <a:pt x="145853" y="76311"/>
                    <a:pt x="145638" y="76272"/>
                  </a:cubicBezTo>
                  <a:cubicBezTo>
                    <a:pt x="145104" y="76138"/>
                    <a:pt x="144670" y="75771"/>
                    <a:pt x="144270" y="75438"/>
                  </a:cubicBezTo>
                  <a:cubicBezTo>
                    <a:pt x="144103" y="75304"/>
                    <a:pt x="143937" y="75237"/>
                    <a:pt x="143770" y="75137"/>
                  </a:cubicBezTo>
                  <a:cubicBezTo>
                    <a:pt x="143536" y="74904"/>
                    <a:pt x="143303" y="74637"/>
                    <a:pt x="143269" y="74337"/>
                  </a:cubicBezTo>
                  <a:cubicBezTo>
                    <a:pt x="143103" y="73436"/>
                    <a:pt x="143670" y="72602"/>
                    <a:pt x="144370" y="72102"/>
                  </a:cubicBezTo>
                  <a:lnTo>
                    <a:pt x="144370" y="72069"/>
                  </a:lnTo>
                  <a:cubicBezTo>
                    <a:pt x="143636" y="72335"/>
                    <a:pt x="143036" y="73269"/>
                    <a:pt x="143003" y="74103"/>
                  </a:cubicBezTo>
                  <a:cubicBezTo>
                    <a:pt x="143003" y="74470"/>
                    <a:pt x="143136" y="74770"/>
                    <a:pt x="143336" y="75004"/>
                  </a:cubicBezTo>
                  <a:cubicBezTo>
                    <a:pt x="142869" y="74904"/>
                    <a:pt x="142435" y="74904"/>
                    <a:pt x="141868" y="74904"/>
                  </a:cubicBezTo>
                  <a:cubicBezTo>
                    <a:pt x="141619" y="74919"/>
                    <a:pt x="141357" y="74930"/>
                    <a:pt x="141090" y="74930"/>
                  </a:cubicBezTo>
                  <a:cubicBezTo>
                    <a:pt x="140210" y="74930"/>
                    <a:pt x="139266" y="74820"/>
                    <a:pt x="138499" y="74437"/>
                  </a:cubicBezTo>
                  <a:cubicBezTo>
                    <a:pt x="138299" y="74270"/>
                    <a:pt x="138032" y="74137"/>
                    <a:pt x="137832" y="73937"/>
                  </a:cubicBezTo>
                  <a:cubicBezTo>
                    <a:pt x="137632" y="73736"/>
                    <a:pt x="137465" y="73503"/>
                    <a:pt x="137265" y="73303"/>
                  </a:cubicBezTo>
                  <a:cubicBezTo>
                    <a:pt x="136998" y="72969"/>
                    <a:pt x="136765" y="72636"/>
                    <a:pt x="136431" y="72402"/>
                  </a:cubicBezTo>
                  <a:cubicBezTo>
                    <a:pt x="136465" y="72335"/>
                    <a:pt x="136465" y="72302"/>
                    <a:pt x="136431" y="72269"/>
                  </a:cubicBezTo>
                  <a:cubicBezTo>
                    <a:pt x="136298" y="72069"/>
                    <a:pt x="136131" y="71935"/>
                    <a:pt x="135998" y="71735"/>
                  </a:cubicBezTo>
                  <a:cubicBezTo>
                    <a:pt x="135942" y="71665"/>
                    <a:pt x="135893" y="71599"/>
                    <a:pt x="135850" y="71534"/>
                  </a:cubicBezTo>
                  <a:lnTo>
                    <a:pt x="135850" y="71534"/>
                  </a:lnTo>
                  <a:cubicBezTo>
                    <a:pt x="135855" y="71546"/>
                    <a:pt x="135860" y="71557"/>
                    <a:pt x="135864" y="71568"/>
                  </a:cubicBezTo>
                  <a:cubicBezTo>
                    <a:pt x="135764" y="72269"/>
                    <a:pt x="136498" y="72769"/>
                    <a:pt x="136965" y="73269"/>
                  </a:cubicBezTo>
                  <a:cubicBezTo>
                    <a:pt x="137265" y="73603"/>
                    <a:pt x="137532" y="74003"/>
                    <a:pt x="137866" y="74303"/>
                  </a:cubicBezTo>
                  <a:cubicBezTo>
                    <a:pt x="138299" y="74770"/>
                    <a:pt x="138833" y="75104"/>
                    <a:pt x="139467" y="75271"/>
                  </a:cubicBezTo>
                  <a:cubicBezTo>
                    <a:pt x="140073" y="75448"/>
                    <a:pt x="140718" y="75529"/>
                    <a:pt x="141357" y="75529"/>
                  </a:cubicBezTo>
                  <a:cubicBezTo>
                    <a:pt x="141562" y="75529"/>
                    <a:pt x="141766" y="75521"/>
                    <a:pt x="141968" y="75504"/>
                  </a:cubicBezTo>
                  <a:cubicBezTo>
                    <a:pt x="142302" y="75504"/>
                    <a:pt x="142636" y="75475"/>
                    <a:pt x="142969" y="75475"/>
                  </a:cubicBezTo>
                  <a:cubicBezTo>
                    <a:pt x="143136" y="75475"/>
                    <a:pt x="143303" y="75482"/>
                    <a:pt x="143470" y="75504"/>
                  </a:cubicBezTo>
                  <a:cubicBezTo>
                    <a:pt x="144003" y="75638"/>
                    <a:pt x="144370" y="75971"/>
                    <a:pt x="144804" y="76305"/>
                  </a:cubicBezTo>
                  <a:cubicBezTo>
                    <a:pt x="145214" y="76578"/>
                    <a:pt x="145602" y="76807"/>
                    <a:pt x="146041" y="76807"/>
                  </a:cubicBezTo>
                  <a:cubicBezTo>
                    <a:pt x="146137" y="76807"/>
                    <a:pt x="146236" y="76796"/>
                    <a:pt x="146338" y="76772"/>
                  </a:cubicBezTo>
                  <a:cubicBezTo>
                    <a:pt x="146939" y="76638"/>
                    <a:pt x="147606" y="76638"/>
                    <a:pt x="148173" y="76505"/>
                  </a:cubicBezTo>
                  <a:cubicBezTo>
                    <a:pt x="148306" y="76472"/>
                    <a:pt x="148373" y="76438"/>
                    <a:pt x="148473" y="76405"/>
                  </a:cubicBezTo>
                  <a:cubicBezTo>
                    <a:pt x="148506" y="76438"/>
                    <a:pt x="148540" y="76438"/>
                    <a:pt x="148540" y="76438"/>
                  </a:cubicBezTo>
                  <a:lnTo>
                    <a:pt x="148840" y="76438"/>
                  </a:lnTo>
                  <a:cubicBezTo>
                    <a:pt x="148973" y="76638"/>
                    <a:pt x="149140" y="76839"/>
                    <a:pt x="149307" y="77072"/>
                  </a:cubicBezTo>
                  <a:cubicBezTo>
                    <a:pt x="149674" y="77506"/>
                    <a:pt x="149874" y="78073"/>
                    <a:pt x="150141" y="78573"/>
                  </a:cubicBezTo>
                  <a:cubicBezTo>
                    <a:pt x="150161" y="78612"/>
                    <a:pt x="150203" y="78628"/>
                    <a:pt x="150248" y="78628"/>
                  </a:cubicBezTo>
                  <a:cubicBezTo>
                    <a:pt x="150280" y="78628"/>
                    <a:pt x="150313" y="78620"/>
                    <a:pt x="150341" y="78607"/>
                  </a:cubicBezTo>
                  <a:cubicBezTo>
                    <a:pt x="151542" y="77906"/>
                    <a:pt x="151342" y="75304"/>
                    <a:pt x="150541" y="74337"/>
                  </a:cubicBezTo>
                  <a:cubicBezTo>
                    <a:pt x="150641" y="74337"/>
                    <a:pt x="150708" y="74337"/>
                    <a:pt x="150808" y="74303"/>
                  </a:cubicBezTo>
                  <a:cubicBezTo>
                    <a:pt x="150825" y="74354"/>
                    <a:pt x="150858" y="74379"/>
                    <a:pt x="150887" y="74379"/>
                  </a:cubicBezTo>
                  <a:cubicBezTo>
                    <a:pt x="150917" y="74379"/>
                    <a:pt x="150942" y="74354"/>
                    <a:pt x="150942" y="74303"/>
                  </a:cubicBezTo>
                  <a:lnTo>
                    <a:pt x="150942" y="74270"/>
                  </a:lnTo>
                  <a:cubicBezTo>
                    <a:pt x="151142" y="74237"/>
                    <a:pt x="151342" y="74137"/>
                    <a:pt x="151509" y="74070"/>
                  </a:cubicBezTo>
                  <a:cubicBezTo>
                    <a:pt x="151521" y="74082"/>
                    <a:pt x="151538" y="74090"/>
                    <a:pt x="151555" y="74090"/>
                  </a:cubicBezTo>
                  <a:cubicBezTo>
                    <a:pt x="151586" y="74090"/>
                    <a:pt x="151621" y="74067"/>
                    <a:pt x="151642" y="74003"/>
                  </a:cubicBezTo>
                  <a:lnTo>
                    <a:pt x="151642" y="73970"/>
                  </a:lnTo>
                  <a:cubicBezTo>
                    <a:pt x="151709" y="73937"/>
                    <a:pt x="151809" y="73836"/>
                    <a:pt x="151942" y="73803"/>
                  </a:cubicBezTo>
                  <a:cubicBezTo>
                    <a:pt x="152643" y="73269"/>
                    <a:pt x="153010" y="72269"/>
                    <a:pt x="154010" y="72135"/>
                  </a:cubicBezTo>
                  <a:cubicBezTo>
                    <a:pt x="154344" y="72102"/>
                    <a:pt x="154611" y="72169"/>
                    <a:pt x="154678" y="71802"/>
                  </a:cubicBezTo>
                  <a:cubicBezTo>
                    <a:pt x="154704" y="71799"/>
                    <a:pt x="154732" y="71798"/>
                    <a:pt x="154759" y="71798"/>
                  </a:cubicBezTo>
                  <a:cubicBezTo>
                    <a:pt x="155103" y="71798"/>
                    <a:pt x="155469" y="71988"/>
                    <a:pt x="155778" y="72235"/>
                  </a:cubicBezTo>
                  <a:cubicBezTo>
                    <a:pt x="156112" y="72469"/>
                    <a:pt x="156612" y="72902"/>
                    <a:pt x="156779" y="73303"/>
                  </a:cubicBezTo>
                  <a:cubicBezTo>
                    <a:pt x="156798" y="73378"/>
                    <a:pt x="156869" y="73421"/>
                    <a:pt x="156934" y="73421"/>
                  </a:cubicBezTo>
                  <a:cubicBezTo>
                    <a:pt x="156985" y="73421"/>
                    <a:pt x="157031" y="73395"/>
                    <a:pt x="157046" y="73336"/>
                  </a:cubicBezTo>
                  <a:cubicBezTo>
                    <a:pt x="157480" y="72402"/>
                    <a:pt x="156979" y="71401"/>
                    <a:pt x="156345" y="70601"/>
                  </a:cubicBezTo>
                  <a:cubicBezTo>
                    <a:pt x="156179" y="70401"/>
                    <a:pt x="155945" y="70100"/>
                    <a:pt x="155645" y="69834"/>
                  </a:cubicBezTo>
                  <a:cubicBezTo>
                    <a:pt x="155712" y="69800"/>
                    <a:pt x="155778" y="69767"/>
                    <a:pt x="155778" y="69667"/>
                  </a:cubicBezTo>
                  <a:cubicBezTo>
                    <a:pt x="155712" y="68900"/>
                    <a:pt x="155712" y="68333"/>
                    <a:pt x="155311" y="67632"/>
                  </a:cubicBezTo>
                  <a:cubicBezTo>
                    <a:pt x="154878" y="66965"/>
                    <a:pt x="154444" y="66298"/>
                    <a:pt x="153977" y="65631"/>
                  </a:cubicBezTo>
                  <a:cubicBezTo>
                    <a:pt x="153443" y="64830"/>
                    <a:pt x="152876" y="64263"/>
                    <a:pt x="152109" y="64130"/>
                  </a:cubicBezTo>
                  <a:cubicBezTo>
                    <a:pt x="151641" y="63474"/>
                    <a:pt x="151202" y="62819"/>
                    <a:pt x="150328" y="62819"/>
                  </a:cubicBezTo>
                  <a:cubicBezTo>
                    <a:pt x="150268" y="62819"/>
                    <a:pt x="150206" y="62822"/>
                    <a:pt x="150141" y="62829"/>
                  </a:cubicBezTo>
                  <a:cubicBezTo>
                    <a:pt x="149607" y="62895"/>
                    <a:pt x="149107" y="63162"/>
                    <a:pt x="148640" y="63496"/>
                  </a:cubicBezTo>
                  <a:cubicBezTo>
                    <a:pt x="148539" y="62787"/>
                    <a:pt x="148081" y="62497"/>
                    <a:pt x="147544" y="62497"/>
                  </a:cubicBezTo>
                  <a:cubicBezTo>
                    <a:pt x="147195" y="62497"/>
                    <a:pt x="146813" y="62619"/>
                    <a:pt x="146472" y="62829"/>
                  </a:cubicBezTo>
                  <a:cubicBezTo>
                    <a:pt x="145871" y="63229"/>
                    <a:pt x="145371" y="63663"/>
                    <a:pt x="144871" y="64130"/>
                  </a:cubicBezTo>
                  <a:cubicBezTo>
                    <a:pt x="144504" y="64463"/>
                    <a:pt x="144103" y="64930"/>
                    <a:pt x="143603" y="65130"/>
                  </a:cubicBezTo>
                  <a:cubicBezTo>
                    <a:pt x="143603" y="64797"/>
                    <a:pt x="143603" y="64463"/>
                    <a:pt x="143503" y="64096"/>
                  </a:cubicBezTo>
                  <a:cubicBezTo>
                    <a:pt x="143336" y="63229"/>
                    <a:pt x="143303" y="62495"/>
                    <a:pt x="143470" y="61628"/>
                  </a:cubicBezTo>
                  <a:cubicBezTo>
                    <a:pt x="143636" y="60827"/>
                    <a:pt x="143937" y="60060"/>
                    <a:pt x="144103" y="59226"/>
                  </a:cubicBezTo>
                  <a:lnTo>
                    <a:pt x="144103" y="59159"/>
                  </a:lnTo>
                  <a:cubicBezTo>
                    <a:pt x="144137" y="59126"/>
                    <a:pt x="144203" y="59093"/>
                    <a:pt x="144170" y="58993"/>
                  </a:cubicBezTo>
                  <a:lnTo>
                    <a:pt x="144170" y="58759"/>
                  </a:lnTo>
                  <a:cubicBezTo>
                    <a:pt x="144303" y="58225"/>
                    <a:pt x="144370" y="57658"/>
                    <a:pt x="144470" y="57125"/>
                  </a:cubicBezTo>
                  <a:cubicBezTo>
                    <a:pt x="144804" y="56291"/>
                    <a:pt x="145338" y="55490"/>
                    <a:pt x="145938" y="54890"/>
                  </a:cubicBezTo>
                  <a:cubicBezTo>
                    <a:pt x="146767" y="54020"/>
                    <a:pt x="147621" y="53844"/>
                    <a:pt x="148557" y="53844"/>
                  </a:cubicBezTo>
                  <a:cubicBezTo>
                    <a:pt x="149128" y="53844"/>
                    <a:pt x="149730" y="53910"/>
                    <a:pt x="150374" y="53922"/>
                  </a:cubicBezTo>
                  <a:cubicBezTo>
                    <a:pt x="150462" y="53924"/>
                    <a:pt x="150548" y="53924"/>
                    <a:pt x="150635" y="53924"/>
                  </a:cubicBezTo>
                  <a:cubicBezTo>
                    <a:pt x="152462" y="53924"/>
                    <a:pt x="154083" y="53584"/>
                    <a:pt x="155612" y="52788"/>
                  </a:cubicBezTo>
                  <a:lnTo>
                    <a:pt x="157213" y="52288"/>
                  </a:lnTo>
                  <a:cubicBezTo>
                    <a:pt x="158447" y="51887"/>
                    <a:pt x="159648" y="51487"/>
                    <a:pt x="160815" y="51087"/>
                  </a:cubicBezTo>
                  <a:cubicBezTo>
                    <a:pt x="161949" y="50653"/>
                    <a:pt x="162950" y="50153"/>
                    <a:pt x="164018" y="49619"/>
                  </a:cubicBezTo>
                  <a:cubicBezTo>
                    <a:pt x="164851" y="49386"/>
                    <a:pt x="165685" y="49085"/>
                    <a:pt x="166486" y="48618"/>
                  </a:cubicBezTo>
                  <a:lnTo>
                    <a:pt x="167620" y="48252"/>
                  </a:lnTo>
                  <a:cubicBezTo>
                    <a:pt x="168688" y="47885"/>
                    <a:pt x="169688" y="47451"/>
                    <a:pt x="170722" y="46984"/>
                  </a:cubicBezTo>
                  <a:cubicBezTo>
                    <a:pt x="171289" y="46817"/>
                    <a:pt x="171856" y="46550"/>
                    <a:pt x="172290" y="46150"/>
                  </a:cubicBezTo>
                  <a:cubicBezTo>
                    <a:pt x="173391" y="45416"/>
                    <a:pt x="174225" y="44415"/>
                    <a:pt x="173658" y="42881"/>
                  </a:cubicBezTo>
                  <a:cubicBezTo>
                    <a:pt x="174191" y="42481"/>
                    <a:pt x="174725" y="42080"/>
                    <a:pt x="175226" y="41647"/>
                  </a:cubicBezTo>
                  <a:cubicBezTo>
                    <a:pt x="177160" y="40112"/>
                    <a:pt x="178962" y="38378"/>
                    <a:pt x="180796" y="36743"/>
                  </a:cubicBezTo>
                  <a:cubicBezTo>
                    <a:pt x="183898" y="33941"/>
                    <a:pt x="188568" y="30472"/>
                    <a:pt x="188135" y="25769"/>
                  </a:cubicBezTo>
                  <a:cubicBezTo>
                    <a:pt x="188635" y="25202"/>
                    <a:pt x="189069" y="24535"/>
                    <a:pt x="189402" y="23867"/>
                  </a:cubicBezTo>
                  <a:cubicBezTo>
                    <a:pt x="190130" y="22048"/>
                    <a:pt x="188988" y="20295"/>
                    <a:pt x="188871" y="18477"/>
                  </a:cubicBezTo>
                  <a:lnTo>
                    <a:pt x="188871" y="18477"/>
                  </a:lnTo>
                  <a:cubicBezTo>
                    <a:pt x="188888" y="18470"/>
                    <a:pt x="188902" y="18455"/>
                    <a:pt x="188902" y="18430"/>
                  </a:cubicBezTo>
                  <a:cubicBezTo>
                    <a:pt x="188902" y="17630"/>
                    <a:pt x="189035" y="16829"/>
                    <a:pt x="188902" y="16062"/>
                  </a:cubicBezTo>
                  <a:cubicBezTo>
                    <a:pt x="188735" y="15061"/>
                    <a:pt x="188468" y="14027"/>
                    <a:pt x="188035" y="13060"/>
                  </a:cubicBezTo>
                  <a:cubicBezTo>
                    <a:pt x="187468" y="11759"/>
                    <a:pt x="186567" y="10591"/>
                    <a:pt x="185166" y="10191"/>
                  </a:cubicBezTo>
                  <a:cubicBezTo>
                    <a:pt x="184399" y="9957"/>
                    <a:pt x="183632" y="9957"/>
                    <a:pt x="182831" y="9891"/>
                  </a:cubicBezTo>
                  <a:cubicBezTo>
                    <a:pt x="182818" y="9890"/>
                    <a:pt x="182804" y="9889"/>
                    <a:pt x="182791" y="9888"/>
                  </a:cubicBezTo>
                  <a:lnTo>
                    <a:pt x="182791" y="9888"/>
                  </a:lnTo>
                  <a:cubicBezTo>
                    <a:pt x="182795" y="9879"/>
                    <a:pt x="182798" y="9869"/>
                    <a:pt x="182798" y="9857"/>
                  </a:cubicBezTo>
                  <a:cubicBezTo>
                    <a:pt x="182998" y="8423"/>
                    <a:pt x="182030" y="7923"/>
                    <a:pt x="180996" y="7122"/>
                  </a:cubicBezTo>
                  <a:cubicBezTo>
                    <a:pt x="179796" y="6221"/>
                    <a:pt x="178161" y="6088"/>
                    <a:pt x="176660" y="6021"/>
                  </a:cubicBezTo>
                  <a:cubicBezTo>
                    <a:pt x="176283" y="5990"/>
                    <a:pt x="175884" y="5972"/>
                    <a:pt x="175471" y="5972"/>
                  </a:cubicBezTo>
                  <a:cubicBezTo>
                    <a:pt x="174566" y="5972"/>
                    <a:pt x="173596" y="6059"/>
                    <a:pt x="172657" y="6288"/>
                  </a:cubicBezTo>
                  <a:cubicBezTo>
                    <a:pt x="172574" y="6279"/>
                    <a:pt x="172490" y="6275"/>
                    <a:pt x="172405" y="6275"/>
                  </a:cubicBezTo>
                  <a:cubicBezTo>
                    <a:pt x="171836" y="6275"/>
                    <a:pt x="171224" y="6461"/>
                    <a:pt x="170789" y="6722"/>
                  </a:cubicBezTo>
                  <a:cubicBezTo>
                    <a:pt x="170455" y="6922"/>
                    <a:pt x="170289" y="7222"/>
                    <a:pt x="170055" y="7522"/>
                  </a:cubicBezTo>
                  <a:cubicBezTo>
                    <a:pt x="169688" y="7856"/>
                    <a:pt x="169355" y="8223"/>
                    <a:pt x="169121" y="8623"/>
                  </a:cubicBezTo>
                  <a:cubicBezTo>
                    <a:pt x="168354" y="9090"/>
                    <a:pt x="167387" y="9090"/>
                    <a:pt x="166686" y="9591"/>
                  </a:cubicBezTo>
                  <a:cubicBezTo>
                    <a:pt x="165952" y="10124"/>
                    <a:pt x="165352" y="10791"/>
                    <a:pt x="164518" y="11292"/>
                  </a:cubicBezTo>
                  <a:cubicBezTo>
                    <a:pt x="162883" y="12292"/>
                    <a:pt x="161049" y="12960"/>
                    <a:pt x="159314" y="13693"/>
                  </a:cubicBezTo>
                  <a:cubicBezTo>
                    <a:pt x="158480" y="14027"/>
                    <a:pt x="157613" y="14394"/>
                    <a:pt x="156812" y="14894"/>
                  </a:cubicBezTo>
                  <a:cubicBezTo>
                    <a:pt x="156582" y="14741"/>
                    <a:pt x="156338" y="14678"/>
                    <a:pt x="156090" y="14678"/>
                  </a:cubicBezTo>
                  <a:cubicBezTo>
                    <a:pt x="156076" y="14678"/>
                    <a:pt x="156063" y="14679"/>
                    <a:pt x="156049" y="14679"/>
                  </a:cubicBezTo>
                  <a:lnTo>
                    <a:pt x="156049" y="14679"/>
                  </a:lnTo>
                  <a:cubicBezTo>
                    <a:pt x="156139" y="14684"/>
                    <a:pt x="156227" y="14700"/>
                    <a:pt x="156312" y="14728"/>
                  </a:cubicBezTo>
                  <a:cubicBezTo>
                    <a:pt x="154811" y="15662"/>
                    <a:pt x="153777" y="16962"/>
                    <a:pt x="153377" y="18764"/>
                  </a:cubicBezTo>
                  <a:cubicBezTo>
                    <a:pt x="153310" y="19131"/>
                    <a:pt x="153277" y="19564"/>
                    <a:pt x="153277" y="19931"/>
                  </a:cubicBezTo>
                  <a:cubicBezTo>
                    <a:pt x="153026" y="19881"/>
                    <a:pt x="152779" y="19850"/>
                    <a:pt x="152538" y="19850"/>
                  </a:cubicBezTo>
                  <a:cubicBezTo>
                    <a:pt x="152137" y="19850"/>
                    <a:pt x="151750" y="19936"/>
                    <a:pt x="151375" y="20165"/>
                  </a:cubicBezTo>
                  <a:cubicBezTo>
                    <a:pt x="151342" y="20231"/>
                    <a:pt x="151375" y="20265"/>
                    <a:pt x="151442" y="20265"/>
                  </a:cubicBezTo>
                  <a:cubicBezTo>
                    <a:pt x="151775" y="20165"/>
                    <a:pt x="152042" y="19998"/>
                    <a:pt x="152376" y="19998"/>
                  </a:cubicBezTo>
                  <a:cubicBezTo>
                    <a:pt x="152418" y="19993"/>
                    <a:pt x="152460" y="19991"/>
                    <a:pt x="152502" y="19991"/>
                  </a:cubicBezTo>
                  <a:cubicBezTo>
                    <a:pt x="152760" y="19991"/>
                    <a:pt x="153018" y="20069"/>
                    <a:pt x="153277" y="20098"/>
                  </a:cubicBezTo>
                  <a:cubicBezTo>
                    <a:pt x="153277" y="21432"/>
                    <a:pt x="153543" y="22733"/>
                    <a:pt x="153944" y="23967"/>
                  </a:cubicBezTo>
                  <a:cubicBezTo>
                    <a:pt x="154010" y="24168"/>
                    <a:pt x="154044" y="24401"/>
                    <a:pt x="154144" y="24601"/>
                  </a:cubicBezTo>
                  <a:cubicBezTo>
                    <a:pt x="153805" y="24608"/>
                    <a:pt x="153471" y="24660"/>
                    <a:pt x="153141" y="24742"/>
                  </a:cubicBezTo>
                  <a:lnTo>
                    <a:pt x="153141" y="24742"/>
                  </a:lnTo>
                  <a:cubicBezTo>
                    <a:pt x="152962" y="24812"/>
                    <a:pt x="152781" y="24873"/>
                    <a:pt x="152609" y="24935"/>
                  </a:cubicBezTo>
                  <a:cubicBezTo>
                    <a:pt x="151976" y="25168"/>
                    <a:pt x="151342" y="25435"/>
                    <a:pt x="150775" y="25802"/>
                  </a:cubicBezTo>
                  <a:cubicBezTo>
                    <a:pt x="150761" y="25807"/>
                    <a:pt x="150748" y="25809"/>
                    <a:pt x="150736" y="25809"/>
                  </a:cubicBezTo>
                  <a:cubicBezTo>
                    <a:pt x="150688" y="25809"/>
                    <a:pt x="150654" y="25777"/>
                    <a:pt x="150649" y="25739"/>
                  </a:cubicBezTo>
                  <a:lnTo>
                    <a:pt x="150649" y="25739"/>
                  </a:lnTo>
                  <a:cubicBezTo>
                    <a:pt x="150297" y="25899"/>
                    <a:pt x="149950" y="26049"/>
                    <a:pt x="149607" y="26169"/>
                  </a:cubicBezTo>
                  <a:cubicBezTo>
                    <a:pt x="148840" y="26436"/>
                    <a:pt x="148206" y="26669"/>
                    <a:pt x="147539" y="27103"/>
                  </a:cubicBezTo>
                  <a:cubicBezTo>
                    <a:pt x="146805" y="27570"/>
                    <a:pt x="146038" y="28104"/>
                    <a:pt x="145204" y="28437"/>
                  </a:cubicBezTo>
                  <a:cubicBezTo>
                    <a:pt x="145179" y="28463"/>
                    <a:pt x="145173" y="28526"/>
                    <a:pt x="145215" y="28526"/>
                  </a:cubicBezTo>
                  <a:cubicBezTo>
                    <a:pt x="145229" y="28526"/>
                    <a:pt x="145247" y="28520"/>
                    <a:pt x="145271" y="28504"/>
                  </a:cubicBezTo>
                  <a:cubicBezTo>
                    <a:pt x="146772" y="27970"/>
                    <a:pt x="148106" y="27070"/>
                    <a:pt x="149607" y="26569"/>
                  </a:cubicBezTo>
                  <a:cubicBezTo>
                    <a:pt x="150341" y="26302"/>
                    <a:pt x="151108" y="25969"/>
                    <a:pt x="151842" y="25635"/>
                  </a:cubicBezTo>
                  <a:cubicBezTo>
                    <a:pt x="152609" y="25302"/>
                    <a:pt x="153377" y="25002"/>
                    <a:pt x="154177" y="24735"/>
                  </a:cubicBezTo>
                  <a:lnTo>
                    <a:pt x="154211" y="24735"/>
                  </a:lnTo>
                  <a:cubicBezTo>
                    <a:pt x="154344" y="25068"/>
                    <a:pt x="154477" y="25435"/>
                    <a:pt x="154611" y="25769"/>
                  </a:cubicBezTo>
                  <a:cubicBezTo>
                    <a:pt x="154944" y="26636"/>
                    <a:pt x="155145" y="27670"/>
                    <a:pt x="155712" y="28404"/>
                  </a:cubicBezTo>
                  <a:lnTo>
                    <a:pt x="155812" y="28404"/>
                  </a:lnTo>
                  <a:cubicBezTo>
                    <a:pt x="155945" y="28671"/>
                    <a:pt x="156112" y="28971"/>
                    <a:pt x="156212" y="29238"/>
                  </a:cubicBezTo>
                  <a:cubicBezTo>
                    <a:pt x="156679" y="30139"/>
                    <a:pt x="157146" y="31073"/>
                    <a:pt x="157446" y="32007"/>
                  </a:cubicBezTo>
                  <a:cubicBezTo>
                    <a:pt x="157813" y="33141"/>
                    <a:pt x="157980" y="34342"/>
                    <a:pt x="158647" y="35309"/>
                  </a:cubicBezTo>
                  <a:cubicBezTo>
                    <a:pt x="158881" y="35843"/>
                    <a:pt x="159147" y="36343"/>
                    <a:pt x="159348" y="36910"/>
                  </a:cubicBezTo>
                  <a:cubicBezTo>
                    <a:pt x="159815" y="38111"/>
                    <a:pt x="159948" y="39412"/>
                    <a:pt x="160115" y="40646"/>
                  </a:cubicBezTo>
                  <a:cubicBezTo>
                    <a:pt x="160148" y="40980"/>
                    <a:pt x="160181" y="41313"/>
                    <a:pt x="160282" y="41647"/>
                  </a:cubicBezTo>
                  <a:cubicBezTo>
                    <a:pt x="159881" y="41847"/>
                    <a:pt x="159481" y="42147"/>
                    <a:pt x="159381" y="42247"/>
                  </a:cubicBezTo>
                  <a:cubicBezTo>
                    <a:pt x="159290" y="42278"/>
                    <a:pt x="159337" y="42418"/>
                    <a:pt x="159421" y="42418"/>
                  </a:cubicBezTo>
                  <a:cubicBezTo>
                    <a:pt x="159430" y="42418"/>
                    <a:pt x="159439" y="42417"/>
                    <a:pt x="159448" y="42414"/>
                  </a:cubicBezTo>
                  <a:cubicBezTo>
                    <a:pt x="159681" y="42314"/>
                    <a:pt x="159881" y="42114"/>
                    <a:pt x="160148" y="41980"/>
                  </a:cubicBezTo>
                  <a:cubicBezTo>
                    <a:pt x="160181" y="41947"/>
                    <a:pt x="160282" y="41914"/>
                    <a:pt x="160315" y="41847"/>
                  </a:cubicBezTo>
                  <a:cubicBezTo>
                    <a:pt x="160315" y="41947"/>
                    <a:pt x="160348" y="42014"/>
                    <a:pt x="160348" y="42114"/>
                  </a:cubicBezTo>
                  <a:cubicBezTo>
                    <a:pt x="160048" y="42180"/>
                    <a:pt x="159781" y="42581"/>
                    <a:pt x="159648" y="42748"/>
                  </a:cubicBezTo>
                  <a:cubicBezTo>
                    <a:pt x="159625" y="42794"/>
                    <a:pt x="159650" y="42857"/>
                    <a:pt x="159679" y="42857"/>
                  </a:cubicBezTo>
                  <a:cubicBezTo>
                    <a:pt x="159691" y="42857"/>
                    <a:pt x="159704" y="42845"/>
                    <a:pt x="159714" y="42814"/>
                  </a:cubicBezTo>
                  <a:cubicBezTo>
                    <a:pt x="159881" y="42647"/>
                    <a:pt x="160148" y="42347"/>
                    <a:pt x="160382" y="42281"/>
                  </a:cubicBezTo>
                  <a:cubicBezTo>
                    <a:pt x="160448" y="42647"/>
                    <a:pt x="160548" y="42981"/>
                    <a:pt x="160782" y="43315"/>
                  </a:cubicBezTo>
                  <a:cubicBezTo>
                    <a:pt x="161149" y="44182"/>
                    <a:pt x="161716" y="44949"/>
                    <a:pt x="162617" y="45483"/>
                  </a:cubicBezTo>
                  <a:cubicBezTo>
                    <a:pt x="163339" y="45929"/>
                    <a:pt x="164125" y="46112"/>
                    <a:pt x="164923" y="46112"/>
                  </a:cubicBezTo>
                  <a:cubicBezTo>
                    <a:pt x="165856" y="46112"/>
                    <a:pt x="166805" y="45861"/>
                    <a:pt x="167687" y="45483"/>
                  </a:cubicBezTo>
                  <a:cubicBezTo>
                    <a:pt x="168487" y="45116"/>
                    <a:pt x="169288" y="44682"/>
                    <a:pt x="170055" y="44415"/>
                  </a:cubicBezTo>
                  <a:cubicBezTo>
                    <a:pt x="170355" y="44282"/>
                    <a:pt x="170689" y="44182"/>
                    <a:pt x="171023" y="44115"/>
                  </a:cubicBezTo>
                  <a:cubicBezTo>
                    <a:pt x="171123" y="44115"/>
                    <a:pt x="171189" y="44082"/>
                    <a:pt x="171289" y="44082"/>
                  </a:cubicBezTo>
                  <a:cubicBezTo>
                    <a:pt x="171523" y="44082"/>
                    <a:pt x="171823" y="44082"/>
                    <a:pt x="172057" y="44115"/>
                  </a:cubicBezTo>
                  <a:cubicBezTo>
                    <a:pt x="172557" y="44249"/>
                    <a:pt x="172357" y="44415"/>
                    <a:pt x="172190" y="44782"/>
                  </a:cubicBezTo>
                  <a:cubicBezTo>
                    <a:pt x="172167" y="44829"/>
                    <a:pt x="172224" y="44891"/>
                    <a:pt x="172273" y="44891"/>
                  </a:cubicBezTo>
                  <a:cubicBezTo>
                    <a:pt x="172294" y="44891"/>
                    <a:pt x="172313" y="44879"/>
                    <a:pt x="172323" y="44849"/>
                  </a:cubicBezTo>
                  <a:cubicBezTo>
                    <a:pt x="172457" y="44649"/>
                    <a:pt x="172524" y="44482"/>
                    <a:pt x="172657" y="44282"/>
                  </a:cubicBezTo>
                  <a:lnTo>
                    <a:pt x="172657" y="44249"/>
                  </a:lnTo>
                  <a:lnTo>
                    <a:pt x="172724" y="44282"/>
                  </a:lnTo>
                  <a:cubicBezTo>
                    <a:pt x="172657" y="45116"/>
                    <a:pt x="172290" y="45650"/>
                    <a:pt x="171656" y="46117"/>
                  </a:cubicBezTo>
                  <a:cubicBezTo>
                    <a:pt x="170789" y="46750"/>
                    <a:pt x="169788" y="46884"/>
                    <a:pt x="168788" y="47151"/>
                  </a:cubicBezTo>
                  <a:cubicBezTo>
                    <a:pt x="167954" y="47418"/>
                    <a:pt x="167186" y="47851"/>
                    <a:pt x="166453" y="48318"/>
                  </a:cubicBezTo>
                  <a:cubicBezTo>
                    <a:pt x="165318" y="48685"/>
                    <a:pt x="164184" y="49085"/>
                    <a:pt x="163117" y="49586"/>
                  </a:cubicBezTo>
                  <a:cubicBezTo>
                    <a:pt x="161616" y="50253"/>
                    <a:pt x="160015" y="50787"/>
                    <a:pt x="158447" y="51287"/>
                  </a:cubicBezTo>
                  <a:cubicBezTo>
                    <a:pt x="158013" y="51320"/>
                    <a:pt x="157646" y="51487"/>
                    <a:pt x="157313" y="51654"/>
                  </a:cubicBezTo>
                  <a:cubicBezTo>
                    <a:pt x="157179" y="51721"/>
                    <a:pt x="157079" y="51754"/>
                    <a:pt x="156912" y="51787"/>
                  </a:cubicBezTo>
                  <a:cubicBezTo>
                    <a:pt x="156912" y="51754"/>
                    <a:pt x="156846" y="51754"/>
                    <a:pt x="156812" y="51754"/>
                  </a:cubicBezTo>
                  <a:cubicBezTo>
                    <a:pt x="156646" y="51821"/>
                    <a:pt x="156479" y="51921"/>
                    <a:pt x="156279" y="51988"/>
                  </a:cubicBezTo>
                  <a:cubicBezTo>
                    <a:pt x="155245" y="52321"/>
                    <a:pt x="154177" y="52621"/>
                    <a:pt x="153110" y="52788"/>
                  </a:cubicBezTo>
                  <a:cubicBezTo>
                    <a:pt x="152559" y="52871"/>
                    <a:pt x="152034" y="52905"/>
                    <a:pt x="151513" y="52905"/>
                  </a:cubicBezTo>
                  <a:cubicBezTo>
                    <a:pt x="150992" y="52905"/>
                    <a:pt x="150475" y="52871"/>
                    <a:pt x="149941" y="52821"/>
                  </a:cubicBezTo>
                  <a:cubicBezTo>
                    <a:pt x="149652" y="52811"/>
                    <a:pt x="149367" y="52804"/>
                    <a:pt x="149084" y="52804"/>
                  </a:cubicBezTo>
                  <a:cubicBezTo>
                    <a:pt x="148450" y="52804"/>
                    <a:pt x="147828" y="52840"/>
                    <a:pt x="147206" y="52955"/>
                  </a:cubicBezTo>
                  <a:cubicBezTo>
                    <a:pt x="147706" y="52321"/>
                    <a:pt x="147806" y="51220"/>
                    <a:pt x="147839" y="50486"/>
                  </a:cubicBezTo>
                  <a:cubicBezTo>
                    <a:pt x="147906" y="49586"/>
                    <a:pt x="147673" y="48652"/>
                    <a:pt x="147072" y="47951"/>
                  </a:cubicBezTo>
                  <a:cubicBezTo>
                    <a:pt x="147050" y="47936"/>
                    <a:pt x="147029" y="47930"/>
                    <a:pt x="147010" y="47930"/>
                  </a:cubicBezTo>
                  <a:cubicBezTo>
                    <a:pt x="146947" y="47930"/>
                    <a:pt x="146913" y="48007"/>
                    <a:pt x="146939" y="48085"/>
                  </a:cubicBezTo>
                  <a:cubicBezTo>
                    <a:pt x="147606" y="48785"/>
                    <a:pt x="147706" y="49819"/>
                    <a:pt x="147639" y="50753"/>
                  </a:cubicBezTo>
                  <a:cubicBezTo>
                    <a:pt x="147606" y="51154"/>
                    <a:pt x="147506" y="51587"/>
                    <a:pt x="147372" y="51954"/>
                  </a:cubicBezTo>
                  <a:cubicBezTo>
                    <a:pt x="147306" y="52288"/>
                    <a:pt x="147105" y="52621"/>
                    <a:pt x="147005" y="52955"/>
                  </a:cubicBezTo>
                  <a:cubicBezTo>
                    <a:pt x="146939" y="52955"/>
                    <a:pt x="146839" y="52988"/>
                    <a:pt x="146772" y="52988"/>
                  </a:cubicBezTo>
                  <a:cubicBezTo>
                    <a:pt x="146772" y="52988"/>
                    <a:pt x="146772" y="52955"/>
                    <a:pt x="146705" y="52955"/>
                  </a:cubicBezTo>
                  <a:cubicBezTo>
                    <a:pt x="146672" y="52955"/>
                    <a:pt x="146672" y="52922"/>
                    <a:pt x="146638" y="52922"/>
                  </a:cubicBezTo>
                  <a:cubicBezTo>
                    <a:pt x="146839" y="52288"/>
                    <a:pt x="146872" y="51487"/>
                    <a:pt x="146872" y="51054"/>
                  </a:cubicBezTo>
                  <a:cubicBezTo>
                    <a:pt x="146939" y="50120"/>
                    <a:pt x="146872" y="48618"/>
                    <a:pt x="146105" y="47918"/>
                  </a:cubicBezTo>
                  <a:cubicBezTo>
                    <a:pt x="146638" y="47785"/>
                    <a:pt x="147172" y="47418"/>
                    <a:pt x="147639" y="46984"/>
                  </a:cubicBezTo>
                  <a:cubicBezTo>
                    <a:pt x="148106" y="46617"/>
                    <a:pt x="148673" y="46283"/>
                    <a:pt x="149007" y="45783"/>
                  </a:cubicBezTo>
                  <a:cubicBezTo>
                    <a:pt x="149240" y="45450"/>
                    <a:pt x="149340" y="45116"/>
                    <a:pt x="149607" y="44816"/>
                  </a:cubicBezTo>
                  <a:cubicBezTo>
                    <a:pt x="149874" y="44482"/>
                    <a:pt x="150308" y="44315"/>
                    <a:pt x="150608" y="43982"/>
                  </a:cubicBezTo>
                  <a:lnTo>
                    <a:pt x="150541" y="43948"/>
                  </a:lnTo>
                  <a:cubicBezTo>
                    <a:pt x="150108" y="44215"/>
                    <a:pt x="149607" y="44549"/>
                    <a:pt x="149307" y="44983"/>
                  </a:cubicBezTo>
                  <a:cubicBezTo>
                    <a:pt x="148940" y="45483"/>
                    <a:pt x="148707" y="45917"/>
                    <a:pt x="148173" y="46283"/>
                  </a:cubicBezTo>
                  <a:cubicBezTo>
                    <a:pt x="147379" y="46863"/>
                    <a:pt x="146502" y="47639"/>
                    <a:pt x="145592" y="47639"/>
                  </a:cubicBezTo>
                  <a:cubicBezTo>
                    <a:pt x="145508" y="47639"/>
                    <a:pt x="145423" y="47632"/>
                    <a:pt x="145338" y="47618"/>
                  </a:cubicBezTo>
                  <a:lnTo>
                    <a:pt x="145338" y="47551"/>
                  </a:lnTo>
                  <a:cubicBezTo>
                    <a:pt x="145338" y="47501"/>
                    <a:pt x="145296" y="47476"/>
                    <a:pt x="145254" y="47476"/>
                  </a:cubicBezTo>
                  <a:cubicBezTo>
                    <a:pt x="145212" y="47476"/>
                    <a:pt x="145171" y="47501"/>
                    <a:pt x="145171" y="47551"/>
                  </a:cubicBezTo>
                  <a:lnTo>
                    <a:pt x="145171" y="47584"/>
                  </a:lnTo>
                  <a:cubicBezTo>
                    <a:pt x="144937" y="47484"/>
                    <a:pt x="144670" y="47384"/>
                    <a:pt x="144437" y="47151"/>
                  </a:cubicBezTo>
                  <a:cubicBezTo>
                    <a:pt x="142035" y="45149"/>
                    <a:pt x="145338" y="42981"/>
                    <a:pt x="144871" y="40746"/>
                  </a:cubicBezTo>
                  <a:cubicBezTo>
                    <a:pt x="144871" y="40709"/>
                    <a:pt x="144848" y="40695"/>
                    <a:pt x="144823" y="40695"/>
                  </a:cubicBezTo>
                  <a:cubicBezTo>
                    <a:pt x="144780" y="40695"/>
                    <a:pt x="144728" y="40737"/>
                    <a:pt x="144770" y="40779"/>
                  </a:cubicBezTo>
                  <a:cubicBezTo>
                    <a:pt x="144871" y="42314"/>
                    <a:pt x="143803" y="43248"/>
                    <a:pt x="143369" y="44616"/>
                  </a:cubicBezTo>
                  <a:cubicBezTo>
                    <a:pt x="143269" y="45016"/>
                    <a:pt x="143269" y="45450"/>
                    <a:pt x="143336" y="45850"/>
                  </a:cubicBezTo>
                  <a:cubicBezTo>
                    <a:pt x="143169" y="45616"/>
                    <a:pt x="142969" y="45316"/>
                    <a:pt x="142769" y="45083"/>
                  </a:cubicBezTo>
                  <a:cubicBezTo>
                    <a:pt x="142702" y="44349"/>
                    <a:pt x="143436" y="43815"/>
                    <a:pt x="143703" y="43248"/>
                  </a:cubicBezTo>
                  <a:cubicBezTo>
                    <a:pt x="144103" y="42481"/>
                    <a:pt x="144337" y="41647"/>
                    <a:pt x="144303" y="40813"/>
                  </a:cubicBezTo>
                  <a:cubicBezTo>
                    <a:pt x="144303" y="40756"/>
                    <a:pt x="144274" y="40736"/>
                    <a:pt x="144239" y="40736"/>
                  </a:cubicBezTo>
                  <a:cubicBezTo>
                    <a:pt x="144192" y="40736"/>
                    <a:pt x="144137" y="40774"/>
                    <a:pt x="144137" y="40813"/>
                  </a:cubicBezTo>
                  <a:cubicBezTo>
                    <a:pt x="144137" y="41980"/>
                    <a:pt x="143603" y="42981"/>
                    <a:pt x="142969" y="43948"/>
                  </a:cubicBezTo>
                  <a:cubicBezTo>
                    <a:pt x="142802" y="44182"/>
                    <a:pt x="142602" y="44516"/>
                    <a:pt x="142502" y="44816"/>
                  </a:cubicBezTo>
                  <a:lnTo>
                    <a:pt x="142269" y="44582"/>
                  </a:lnTo>
                  <a:cubicBezTo>
                    <a:pt x="142435" y="43515"/>
                    <a:pt x="143369" y="42848"/>
                    <a:pt x="143770" y="41847"/>
                  </a:cubicBezTo>
                  <a:cubicBezTo>
                    <a:pt x="143770" y="41824"/>
                    <a:pt x="143738" y="41785"/>
                    <a:pt x="143707" y="41785"/>
                  </a:cubicBezTo>
                  <a:cubicBezTo>
                    <a:pt x="143694" y="41785"/>
                    <a:pt x="143680" y="41793"/>
                    <a:pt x="143670" y="41814"/>
                  </a:cubicBezTo>
                  <a:cubicBezTo>
                    <a:pt x="143525" y="42004"/>
                    <a:pt x="143355" y="42212"/>
                    <a:pt x="143181" y="42433"/>
                  </a:cubicBezTo>
                  <a:lnTo>
                    <a:pt x="143181" y="42433"/>
                  </a:lnTo>
                  <a:cubicBezTo>
                    <a:pt x="143148" y="42483"/>
                    <a:pt x="143109" y="42533"/>
                    <a:pt x="143066" y="42582"/>
                  </a:cubicBezTo>
                  <a:lnTo>
                    <a:pt x="143066" y="42582"/>
                  </a:lnTo>
                  <a:cubicBezTo>
                    <a:pt x="143105" y="42532"/>
                    <a:pt x="143143" y="42482"/>
                    <a:pt x="143181" y="42433"/>
                  </a:cubicBezTo>
                  <a:lnTo>
                    <a:pt x="143181" y="42433"/>
                  </a:lnTo>
                  <a:cubicBezTo>
                    <a:pt x="143280" y="42286"/>
                    <a:pt x="143333" y="42133"/>
                    <a:pt x="143303" y="41980"/>
                  </a:cubicBezTo>
                  <a:cubicBezTo>
                    <a:pt x="143303" y="41957"/>
                    <a:pt x="143269" y="41933"/>
                    <a:pt x="143226" y="41933"/>
                  </a:cubicBezTo>
                  <a:cubicBezTo>
                    <a:pt x="143208" y="41933"/>
                    <a:pt x="143189" y="41937"/>
                    <a:pt x="143169" y="41947"/>
                  </a:cubicBezTo>
                  <a:cubicBezTo>
                    <a:pt x="143003" y="42147"/>
                    <a:pt x="142936" y="42414"/>
                    <a:pt x="142769" y="42614"/>
                  </a:cubicBezTo>
                  <a:cubicBezTo>
                    <a:pt x="142602" y="42814"/>
                    <a:pt x="142402" y="43048"/>
                    <a:pt x="142169" y="43215"/>
                  </a:cubicBezTo>
                  <a:cubicBezTo>
                    <a:pt x="142142" y="43242"/>
                    <a:pt x="142180" y="43290"/>
                    <a:pt x="142231" y="43290"/>
                  </a:cubicBezTo>
                  <a:cubicBezTo>
                    <a:pt x="142243" y="43290"/>
                    <a:pt x="142256" y="43288"/>
                    <a:pt x="142269" y="43281"/>
                  </a:cubicBezTo>
                  <a:cubicBezTo>
                    <a:pt x="142466" y="43104"/>
                    <a:pt x="142825" y="42857"/>
                    <a:pt x="143066" y="42582"/>
                  </a:cubicBezTo>
                  <a:lnTo>
                    <a:pt x="143066" y="42582"/>
                  </a:lnTo>
                  <a:cubicBezTo>
                    <a:pt x="142638" y="43141"/>
                    <a:pt x="142213" y="43780"/>
                    <a:pt x="142102" y="44449"/>
                  </a:cubicBezTo>
                  <a:cubicBezTo>
                    <a:pt x="141335" y="43748"/>
                    <a:pt x="140434" y="43181"/>
                    <a:pt x="139467" y="42814"/>
                  </a:cubicBezTo>
                  <a:cubicBezTo>
                    <a:pt x="139767" y="41980"/>
                    <a:pt x="140534" y="41513"/>
                    <a:pt x="141335" y="41313"/>
                  </a:cubicBezTo>
                  <a:cubicBezTo>
                    <a:pt x="141435" y="41313"/>
                    <a:pt x="141435" y="41180"/>
                    <a:pt x="141335" y="41180"/>
                  </a:cubicBezTo>
                  <a:cubicBezTo>
                    <a:pt x="141240" y="41151"/>
                    <a:pt x="141143" y="41137"/>
                    <a:pt x="141047" y="41137"/>
                  </a:cubicBezTo>
                  <a:cubicBezTo>
                    <a:pt x="140264" y="41137"/>
                    <a:pt x="139474" y="42035"/>
                    <a:pt x="139267" y="42748"/>
                  </a:cubicBezTo>
                  <a:cubicBezTo>
                    <a:pt x="139133" y="42681"/>
                    <a:pt x="139033" y="42647"/>
                    <a:pt x="138966" y="42614"/>
                  </a:cubicBezTo>
                  <a:cubicBezTo>
                    <a:pt x="138866" y="42581"/>
                    <a:pt x="138800" y="42581"/>
                    <a:pt x="138766" y="42514"/>
                  </a:cubicBezTo>
                  <a:cubicBezTo>
                    <a:pt x="138933" y="41947"/>
                    <a:pt x="139367" y="41580"/>
                    <a:pt x="139867" y="41246"/>
                  </a:cubicBezTo>
                  <a:cubicBezTo>
                    <a:pt x="140301" y="40980"/>
                    <a:pt x="140868" y="40846"/>
                    <a:pt x="141201" y="40513"/>
                  </a:cubicBezTo>
                  <a:cubicBezTo>
                    <a:pt x="141268" y="40479"/>
                    <a:pt x="141201" y="40446"/>
                    <a:pt x="141168" y="40413"/>
                  </a:cubicBezTo>
                  <a:cubicBezTo>
                    <a:pt x="141133" y="40408"/>
                    <a:pt x="141098" y="40407"/>
                    <a:pt x="141062" y="40407"/>
                  </a:cubicBezTo>
                  <a:cubicBezTo>
                    <a:pt x="140508" y="40407"/>
                    <a:pt x="139809" y="40867"/>
                    <a:pt x="139433" y="41180"/>
                  </a:cubicBezTo>
                  <a:cubicBezTo>
                    <a:pt x="139422" y="41189"/>
                    <a:pt x="139410" y="41198"/>
                    <a:pt x="139398" y="41207"/>
                  </a:cubicBezTo>
                  <a:lnTo>
                    <a:pt x="139398" y="41207"/>
                  </a:lnTo>
                  <a:cubicBezTo>
                    <a:pt x="139381" y="41205"/>
                    <a:pt x="139364" y="41204"/>
                    <a:pt x="139347" y="41204"/>
                  </a:cubicBezTo>
                  <a:cubicBezTo>
                    <a:pt x="139077" y="41204"/>
                    <a:pt x="138817" y="41472"/>
                    <a:pt x="138666" y="41713"/>
                  </a:cubicBezTo>
                  <a:cubicBezTo>
                    <a:pt x="138641" y="41739"/>
                    <a:pt x="138692" y="41803"/>
                    <a:pt x="138748" y="41803"/>
                  </a:cubicBezTo>
                  <a:cubicBezTo>
                    <a:pt x="138766" y="41803"/>
                    <a:pt x="138784" y="41796"/>
                    <a:pt x="138800" y="41780"/>
                  </a:cubicBezTo>
                  <a:cubicBezTo>
                    <a:pt x="138869" y="41688"/>
                    <a:pt x="138939" y="41627"/>
                    <a:pt x="139019" y="41565"/>
                  </a:cubicBezTo>
                  <a:lnTo>
                    <a:pt x="139019" y="41565"/>
                  </a:lnTo>
                  <a:cubicBezTo>
                    <a:pt x="138791" y="41825"/>
                    <a:pt x="138619" y="42122"/>
                    <a:pt x="138533" y="42447"/>
                  </a:cubicBezTo>
                  <a:cubicBezTo>
                    <a:pt x="138261" y="42379"/>
                    <a:pt x="137989" y="42311"/>
                    <a:pt x="137717" y="42261"/>
                  </a:cubicBezTo>
                  <a:lnTo>
                    <a:pt x="137717" y="42261"/>
                  </a:lnTo>
                  <a:cubicBezTo>
                    <a:pt x="137711" y="42279"/>
                    <a:pt x="137705" y="42296"/>
                    <a:pt x="137699" y="42314"/>
                  </a:cubicBezTo>
                  <a:cubicBezTo>
                    <a:pt x="137699" y="42356"/>
                    <a:pt x="137681" y="42374"/>
                    <a:pt x="137661" y="42374"/>
                  </a:cubicBezTo>
                  <a:cubicBezTo>
                    <a:pt x="137632" y="42374"/>
                    <a:pt x="137599" y="42339"/>
                    <a:pt x="137599" y="42281"/>
                  </a:cubicBezTo>
                  <a:cubicBezTo>
                    <a:pt x="137602" y="42268"/>
                    <a:pt x="137606" y="42255"/>
                    <a:pt x="137610" y="42242"/>
                  </a:cubicBezTo>
                  <a:lnTo>
                    <a:pt x="137610" y="42242"/>
                  </a:lnTo>
                  <a:cubicBezTo>
                    <a:pt x="137384" y="42204"/>
                    <a:pt x="137158" y="42180"/>
                    <a:pt x="136932" y="42180"/>
                  </a:cubicBezTo>
                  <a:cubicBezTo>
                    <a:pt x="137395" y="41253"/>
                    <a:pt x="138488" y="40275"/>
                    <a:pt x="139598" y="40275"/>
                  </a:cubicBezTo>
                  <a:cubicBezTo>
                    <a:pt x="139766" y="40275"/>
                    <a:pt x="139934" y="40298"/>
                    <a:pt x="140100" y="40346"/>
                  </a:cubicBezTo>
                  <a:cubicBezTo>
                    <a:pt x="140134" y="40346"/>
                    <a:pt x="140167" y="40279"/>
                    <a:pt x="140134" y="40279"/>
                  </a:cubicBezTo>
                  <a:cubicBezTo>
                    <a:pt x="139967" y="40146"/>
                    <a:pt x="139767" y="40079"/>
                    <a:pt x="139600" y="40012"/>
                  </a:cubicBezTo>
                  <a:cubicBezTo>
                    <a:pt x="139967" y="39879"/>
                    <a:pt x="140367" y="39770"/>
                    <a:pt x="140751" y="39770"/>
                  </a:cubicBezTo>
                  <a:cubicBezTo>
                    <a:pt x="141135" y="39770"/>
                    <a:pt x="141501" y="39879"/>
                    <a:pt x="141802" y="40179"/>
                  </a:cubicBezTo>
                  <a:lnTo>
                    <a:pt x="141835" y="40146"/>
                  </a:lnTo>
                  <a:cubicBezTo>
                    <a:pt x="141735" y="39730"/>
                    <a:pt x="141401" y="39598"/>
                    <a:pt x="141004" y="39598"/>
                  </a:cubicBezTo>
                  <a:cubicBezTo>
                    <a:pt x="140478" y="39598"/>
                    <a:pt x="139843" y="39831"/>
                    <a:pt x="139500" y="39946"/>
                  </a:cubicBezTo>
                  <a:lnTo>
                    <a:pt x="139467" y="39979"/>
                  </a:lnTo>
                  <a:cubicBezTo>
                    <a:pt x="139440" y="39977"/>
                    <a:pt x="139413" y="39977"/>
                    <a:pt x="139386" y="39977"/>
                  </a:cubicBezTo>
                  <a:cubicBezTo>
                    <a:pt x="138272" y="39977"/>
                    <a:pt x="137023" y="41300"/>
                    <a:pt x="136665" y="42147"/>
                  </a:cubicBezTo>
                  <a:lnTo>
                    <a:pt x="136264" y="42147"/>
                  </a:lnTo>
                  <a:cubicBezTo>
                    <a:pt x="136765" y="40846"/>
                    <a:pt x="137799" y="39512"/>
                    <a:pt x="139200" y="39145"/>
                  </a:cubicBezTo>
                  <a:cubicBezTo>
                    <a:pt x="139300" y="39145"/>
                    <a:pt x="139267" y="39012"/>
                    <a:pt x="139166" y="39012"/>
                  </a:cubicBezTo>
                  <a:cubicBezTo>
                    <a:pt x="139119" y="39012"/>
                    <a:pt x="139070" y="39016"/>
                    <a:pt x="139020" y="39023"/>
                  </a:cubicBezTo>
                  <a:lnTo>
                    <a:pt x="139020" y="39023"/>
                  </a:lnTo>
                  <a:cubicBezTo>
                    <a:pt x="139033" y="39053"/>
                    <a:pt x="139033" y="39078"/>
                    <a:pt x="139000" y="39078"/>
                  </a:cubicBezTo>
                  <a:cubicBezTo>
                    <a:pt x="138923" y="39120"/>
                    <a:pt x="138850" y="39138"/>
                    <a:pt x="138782" y="39138"/>
                  </a:cubicBezTo>
                  <a:cubicBezTo>
                    <a:pt x="138735" y="39138"/>
                    <a:pt x="138691" y="39129"/>
                    <a:pt x="138650" y="39113"/>
                  </a:cubicBezTo>
                  <a:lnTo>
                    <a:pt x="138650" y="39113"/>
                  </a:lnTo>
                  <a:cubicBezTo>
                    <a:pt x="138576" y="39135"/>
                    <a:pt x="138503" y="39158"/>
                    <a:pt x="138433" y="39178"/>
                  </a:cubicBezTo>
                  <a:lnTo>
                    <a:pt x="138366" y="39145"/>
                  </a:lnTo>
                  <a:cubicBezTo>
                    <a:pt x="137632" y="39078"/>
                    <a:pt x="138266" y="37344"/>
                    <a:pt x="138666" y="37077"/>
                  </a:cubicBezTo>
                  <a:cubicBezTo>
                    <a:pt x="138693" y="37022"/>
                    <a:pt x="138676" y="36968"/>
                    <a:pt x="138651" y="36968"/>
                  </a:cubicBezTo>
                  <a:cubicBezTo>
                    <a:pt x="138645" y="36968"/>
                    <a:pt x="138639" y="36971"/>
                    <a:pt x="138633" y="36977"/>
                  </a:cubicBezTo>
                  <a:cubicBezTo>
                    <a:pt x="138166" y="37277"/>
                    <a:pt x="137966" y="38044"/>
                    <a:pt x="137932" y="38511"/>
                  </a:cubicBezTo>
                  <a:cubicBezTo>
                    <a:pt x="137866" y="38778"/>
                    <a:pt x="137932" y="39278"/>
                    <a:pt x="138199" y="39312"/>
                  </a:cubicBezTo>
                  <a:cubicBezTo>
                    <a:pt x="138032" y="39412"/>
                    <a:pt x="137932" y="39479"/>
                    <a:pt x="137799" y="39612"/>
                  </a:cubicBezTo>
                  <a:cubicBezTo>
                    <a:pt x="137532" y="39112"/>
                    <a:pt x="137465" y="38745"/>
                    <a:pt x="137665" y="38178"/>
                  </a:cubicBezTo>
                  <a:cubicBezTo>
                    <a:pt x="137832" y="37744"/>
                    <a:pt x="138132" y="37277"/>
                    <a:pt x="138499" y="36977"/>
                  </a:cubicBezTo>
                  <a:cubicBezTo>
                    <a:pt x="138533" y="36943"/>
                    <a:pt x="138499" y="36910"/>
                    <a:pt x="138466" y="36910"/>
                  </a:cubicBezTo>
                  <a:cubicBezTo>
                    <a:pt x="138032" y="37144"/>
                    <a:pt x="137699" y="37577"/>
                    <a:pt x="137499" y="38011"/>
                  </a:cubicBezTo>
                  <a:cubicBezTo>
                    <a:pt x="137665" y="37644"/>
                    <a:pt x="137799" y="37277"/>
                    <a:pt x="137932" y="36943"/>
                  </a:cubicBezTo>
                  <a:cubicBezTo>
                    <a:pt x="137932" y="36910"/>
                    <a:pt x="137932" y="36843"/>
                    <a:pt x="137866" y="36843"/>
                  </a:cubicBezTo>
                  <a:cubicBezTo>
                    <a:pt x="137932" y="36810"/>
                    <a:pt x="137932" y="36777"/>
                    <a:pt x="137966" y="36677"/>
                  </a:cubicBezTo>
                  <a:lnTo>
                    <a:pt x="137966" y="36777"/>
                  </a:lnTo>
                  <a:cubicBezTo>
                    <a:pt x="137966" y="36810"/>
                    <a:pt x="137999" y="36827"/>
                    <a:pt x="138032" y="36827"/>
                  </a:cubicBezTo>
                  <a:cubicBezTo>
                    <a:pt x="138066" y="36827"/>
                    <a:pt x="138099" y="36810"/>
                    <a:pt x="138099" y="36777"/>
                  </a:cubicBezTo>
                  <a:lnTo>
                    <a:pt x="138099" y="36410"/>
                  </a:lnTo>
                  <a:cubicBezTo>
                    <a:pt x="138466" y="35642"/>
                    <a:pt x="138699" y="34809"/>
                    <a:pt x="138699" y="34175"/>
                  </a:cubicBezTo>
                  <a:cubicBezTo>
                    <a:pt x="138933" y="33841"/>
                    <a:pt x="139200" y="33641"/>
                    <a:pt x="139633" y="33574"/>
                  </a:cubicBezTo>
                  <a:cubicBezTo>
                    <a:pt x="139700" y="33574"/>
                    <a:pt x="139700" y="33441"/>
                    <a:pt x="139633" y="33441"/>
                  </a:cubicBezTo>
                  <a:cubicBezTo>
                    <a:pt x="139267" y="33441"/>
                    <a:pt x="138933" y="33608"/>
                    <a:pt x="138699" y="33841"/>
                  </a:cubicBezTo>
                  <a:cubicBezTo>
                    <a:pt x="138699" y="33774"/>
                    <a:pt x="138666" y="33741"/>
                    <a:pt x="138666" y="33641"/>
                  </a:cubicBezTo>
                  <a:cubicBezTo>
                    <a:pt x="139333" y="33474"/>
                    <a:pt x="139767" y="33141"/>
                    <a:pt x="140034" y="32607"/>
                  </a:cubicBezTo>
                  <a:cubicBezTo>
                    <a:pt x="140201" y="32440"/>
                    <a:pt x="140334" y="32240"/>
                    <a:pt x="140467" y="32007"/>
                  </a:cubicBezTo>
                  <a:cubicBezTo>
                    <a:pt x="140834" y="31239"/>
                    <a:pt x="140534" y="30505"/>
                    <a:pt x="140467" y="29738"/>
                  </a:cubicBezTo>
                  <a:cubicBezTo>
                    <a:pt x="140434" y="28637"/>
                    <a:pt x="140267" y="27470"/>
                    <a:pt x="140134" y="26336"/>
                  </a:cubicBezTo>
                  <a:lnTo>
                    <a:pt x="140134" y="26336"/>
                  </a:lnTo>
                  <a:cubicBezTo>
                    <a:pt x="140201" y="26836"/>
                    <a:pt x="140334" y="27337"/>
                    <a:pt x="140634" y="27737"/>
                  </a:cubicBezTo>
                  <a:cubicBezTo>
                    <a:pt x="140646" y="27760"/>
                    <a:pt x="140670" y="27772"/>
                    <a:pt x="140695" y="27772"/>
                  </a:cubicBezTo>
                  <a:cubicBezTo>
                    <a:pt x="140741" y="27772"/>
                    <a:pt x="140789" y="27735"/>
                    <a:pt x="140768" y="27670"/>
                  </a:cubicBezTo>
                  <a:cubicBezTo>
                    <a:pt x="140301" y="26069"/>
                    <a:pt x="139700" y="24134"/>
                    <a:pt x="140701" y="22566"/>
                  </a:cubicBezTo>
                  <a:cubicBezTo>
                    <a:pt x="140750" y="22518"/>
                    <a:pt x="140709" y="22487"/>
                    <a:pt x="140671" y="22487"/>
                  </a:cubicBezTo>
                  <a:cubicBezTo>
                    <a:pt x="140657" y="22487"/>
                    <a:pt x="140643" y="22491"/>
                    <a:pt x="140634" y="22500"/>
                  </a:cubicBezTo>
                  <a:cubicBezTo>
                    <a:pt x="140134" y="23267"/>
                    <a:pt x="140000" y="24234"/>
                    <a:pt x="140000" y="25102"/>
                  </a:cubicBezTo>
                  <a:lnTo>
                    <a:pt x="140000" y="25335"/>
                  </a:lnTo>
                  <a:cubicBezTo>
                    <a:pt x="139934" y="24134"/>
                    <a:pt x="139967" y="23067"/>
                    <a:pt x="140267" y="22233"/>
                  </a:cubicBezTo>
                  <a:cubicBezTo>
                    <a:pt x="140367" y="21966"/>
                    <a:pt x="140534" y="21733"/>
                    <a:pt x="140768" y="21466"/>
                  </a:cubicBezTo>
                  <a:lnTo>
                    <a:pt x="140768" y="21399"/>
                  </a:lnTo>
                  <a:cubicBezTo>
                    <a:pt x="140934" y="21232"/>
                    <a:pt x="141101" y="21065"/>
                    <a:pt x="141301" y="20932"/>
                  </a:cubicBezTo>
                  <a:cubicBezTo>
                    <a:pt x="141435" y="20832"/>
                    <a:pt x="141468" y="20765"/>
                    <a:pt x="141468" y="20632"/>
                  </a:cubicBezTo>
                  <a:cubicBezTo>
                    <a:pt x="141538" y="20598"/>
                    <a:pt x="141609" y="20565"/>
                    <a:pt x="141680" y="20533"/>
                  </a:cubicBezTo>
                  <a:lnTo>
                    <a:pt x="141680" y="20533"/>
                  </a:lnTo>
                  <a:cubicBezTo>
                    <a:pt x="141747" y="20091"/>
                    <a:pt x="141524" y="19678"/>
                    <a:pt x="141301" y="19264"/>
                  </a:cubicBezTo>
                  <a:cubicBezTo>
                    <a:pt x="140868" y="18530"/>
                    <a:pt x="140434" y="17730"/>
                    <a:pt x="139667" y="17263"/>
                  </a:cubicBezTo>
                  <a:cubicBezTo>
                    <a:pt x="138989" y="16829"/>
                    <a:pt x="138090" y="16637"/>
                    <a:pt x="137258" y="16473"/>
                  </a:cubicBezTo>
                  <a:lnTo>
                    <a:pt x="137258" y="16473"/>
                  </a:lnTo>
                  <a:cubicBezTo>
                    <a:pt x="138427" y="16737"/>
                    <a:pt x="139596" y="17144"/>
                    <a:pt x="140301" y="18030"/>
                  </a:cubicBezTo>
                  <a:cubicBezTo>
                    <a:pt x="140734" y="18564"/>
                    <a:pt x="141335" y="19431"/>
                    <a:pt x="141401" y="20131"/>
                  </a:cubicBezTo>
                  <a:cubicBezTo>
                    <a:pt x="141335" y="20131"/>
                    <a:pt x="141301" y="20098"/>
                    <a:pt x="141268" y="20098"/>
                  </a:cubicBezTo>
                  <a:cubicBezTo>
                    <a:pt x="141227" y="20084"/>
                    <a:pt x="141185" y="20076"/>
                    <a:pt x="141146" y="20076"/>
                  </a:cubicBezTo>
                  <a:cubicBezTo>
                    <a:pt x="141091" y="20076"/>
                    <a:pt x="141040" y="20092"/>
                    <a:pt x="141001" y="20131"/>
                  </a:cubicBezTo>
                  <a:lnTo>
                    <a:pt x="141001" y="20065"/>
                  </a:lnTo>
                  <a:cubicBezTo>
                    <a:pt x="140976" y="19963"/>
                    <a:pt x="140892" y="19919"/>
                    <a:pt x="140824" y="19919"/>
                  </a:cubicBezTo>
                  <a:cubicBezTo>
                    <a:pt x="140803" y="19919"/>
                    <a:pt x="140783" y="19923"/>
                    <a:pt x="140768" y="19931"/>
                  </a:cubicBezTo>
                  <a:cubicBezTo>
                    <a:pt x="140734" y="19631"/>
                    <a:pt x="140668" y="19331"/>
                    <a:pt x="140634" y="19031"/>
                  </a:cubicBezTo>
                  <a:cubicBezTo>
                    <a:pt x="140634" y="18897"/>
                    <a:pt x="140567" y="18864"/>
                    <a:pt x="140467" y="18864"/>
                  </a:cubicBezTo>
                  <a:cubicBezTo>
                    <a:pt x="140501" y="18797"/>
                    <a:pt x="140501" y="18764"/>
                    <a:pt x="140567" y="18764"/>
                  </a:cubicBezTo>
                  <a:cubicBezTo>
                    <a:pt x="140627" y="18734"/>
                    <a:pt x="140607" y="18625"/>
                    <a:pt x="140508" y="18625"/>
                  </a:cubicBezTo>
                  <a:cubicBezTo>
                    <a:pt x="140495" y="18625"/>
                    <a:pt x="140482" y="18627"/>
                    <a:pt x="140467" y="18630"/>
                  </a:cubicBezTo>
                  <a:cubicBezTo>
                    <a:pt x="140000" y="18797"/>
                    <a:pt x="140000" y="19297"/>
                    <a:pt x="140100" y="19731"/>
                  </a:cubicBezTo>
                  <a:cubicBezTo>
                    <a:pt x="140134" y="19998"/>
                    <a:pt x="140234" y="20298"/>
                    <a:pt x="140234" y="20598"/>
                  </a:cubicBezTo>
                  <a:cubicBezTo>
                    <a:pt x="140234" y="20765"/>
                    <a:pt x="140234" y="20899"/>
                    <a:pt x="140167" y="20965"/>
                  </a:cubicBezTo>
                  <a:cubicBezTo>
                    <a:pt x="140134" y="20999"/>
                    <a:pt x="140100" y="21099"/>
                    <a:pt x="140067" y="21132"/>
                  </a:cubicBezTo>
                  <a:cubicBezTo>
                    <a:pt x="139834" y="21065"/>
                    <a:pt x="139667" y="20965"/>
                    <a:pt x="139467" y="20899"/>
                  </a:cubicBezTo>
                  <a:cubicBezTo>
                    <a:pt x="139267" y="20765"/>
                    <a:pt x="139066" y="20698"/>
                    <a:pt x="138766" y="20632"/>
                  </a:cubicBezTo>
                  <a:cubicBezTo>
                    <a:pt x="138733" y="20632"/>
                    <a:pt x="138633" y="20598"/>
                    <a:pt x="138599" y="20598"/>
                  </a:cubicBezTo>
                  <a:cubicBezTo>
                    <a:pt x="138399" y="20532"/>
                    <a:pt x="138132" y="20465"/>
                    <a:pt x="137932" y="20398"/>
                  </a:cubicBezTo>
                  <a:cubicBezTo>
                    <a:pt x="137065" y="20098"/>
                    <a:pt x="136264" y="19631"/>
                    <a:pt x="135397" y="19398"/>
                  </a:cubicBezTo>
                  <a:cubicBezTo>
                    <a:pt x="134730" y="19231"/>
                    <a:pt x="131728" y="19097"/>
                    <a:pt x="131628" y="18297"/>
                  </a:cubicBezTo>
                  <a:cubicBezTo>
                    <a:pt x="131628" y="18263"/>
                    <a:pt x="131594" y="18230"/>
                    <a:pt x="131561" y="18230"/>
                  </a:cubicBezTo>
                  <a:cubicBezTo>
                    <a:pt x="131828" y="17530"/>
                    <a:pt x="131895" y="16762"/>
                    <a:pt x="132161" y="16062"/>
                  </a:cubicBezTo>
                  <a:cubicBezTo>
                    <a:pt x="132228" y="15962"/>
                    <a:pt x="132161" y="15895"/>
                    <a:pt x="132128" y="15862"/>
                  </a:cubicBezTo>
                  <a:cubicBezTo>
                    <a:pt x="132159" y="15800"/>
                    <a:pt x="132247" y="15795"/>
                    <a:pt x="132287" y="15768"/>
                  </a:cubicBezTo>
                  <a:lnTo>
                    <a:pt x="132287" y="15768"/>
                  </a:lnTo>
                  <a:cubicBezTo>
                    <a:pt x="132075" y="15807"/>
                    <a:pt x="131920" y="15903"/>
                    <a:pt x="131795" y="16028"/>
                  </a:cubicBezTo>
                  <a:cubicBezTo>
                    <a:pt x="131694" y="15762"/>
                    <a:pt x="131594" y="15561"/>
                    <a:pt x="131361" y="15361"/>
                  </a:cubicBezTo>
                  <a:cubicBezTo>
                    <a:pt x="130627" y="14694"/>
                    <a:pt x="129493" y="14427"/>
                    <a:pt x="128659" y="13960"/>
                  </a:cubicBezTo>
                  <a:cubicBezTo>
                    <a:pt x="127258" y="13260"/>
                    <a:pt x="125857" y="12459"/>
                    <a:pt x="124523" y="11625"/>
                  </a:cubicBezTo>
                  <a:cubicBezTo>
                    <a:pt x="121821" y="10024"/>
                    <a:pt x="119186" y="8256"/>
                    <a:pt x="116417" y="6788"/>
                  </a:cubicBezTo>
                  <a:cubicBezTo>
                    <a:pt x="115083" y="6121"/>
                    <a:pt x="113782" y="5454"/>
                    <a:pt x="112447" y="4754"/>
                  </a:cubicBezTo>
                  <a:cubicBezTo>
                    <a:pt x="111413" y="4220"/>
                    <a:pt x="110146" y="3586"/>
                    <a:pt x="108945" y="3553"/>
                  </a:cubicBezTo>
                  <a:cubicBezTo>
                    <a:pt x="108918" y="3552"/>
                    <a:pt x="108891" y="3552"/>
                    <a:pt x="108865" y="3552"/>
                  </a:cubicBezTo>
                  <a:cubicBezTo>
                    <a:pt x="107796" y="3552"/>
                    <a:pt x="107506" y="4208"/>
                    <a:pt x="107310" y="5087"/>
                  </a:cubicBezTo>
                  <a:cubicBezTo>
                    <a:pt x="107277" y="4287"/>
                    <a:pt x="107010" y="3586"/>
                    <a:pt x="106443" y="3019"/>
                  </a:cubicBezTo>
                  <a:cubicBezTo>
                    <a:pt x="105409" y="1952"/>
                    <a:pt x="103508" y="1685"/>
                    <a:pt x="102140" y="1351"/>
                  </a:cubicBezTo>
                  <a:cubicBezTo>
                    <a:pt x="99171" y="684"/>
                    <a:pt x="96136" y="451"/>
                    <a:pt x="93134" y="184"/>
                  </a:cubicBezTo>
                  <a:cubicBezTo>
                    <a:pt x="92287" y="113"/>
                    <a:pt x="91308" y="1"/>
                    <a:pt x="90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4" name="Google Shape;3004;p42"/>
          <p:cNvGrpSpPr/>
          <p:nvPr/>
        </p:nvGrpSpPr>
        <p:grpSpPr>
          <a:xfrm rot="6150945">
            <a:off x="3692855" y="3631855"/>
            <a:ext cx="1451121" cy="1499644"/>
            <a:chOff x="5317225" y="823600"/>
            <a:chExt cx="1451175" cy="1499700"/>
          </a:xfrm>
        </p:grpSpPr>
        <p:sp>
          <p:nvSpPr>
            <p:cNvPr id="3005" name="Google Shape;3005;p42"/>
            <p:cNvSpPr/>
            <p:nvPr/>
          </p:nvSpPr>
          <p:spPr>
            <a:xfrm>
              <a:off x="6226075" y="823600"/>
              <a:ext cx="542325" cy="431050"/>
            </a:xfrm>
            <a:custGeom>
              <a:avLst/>
              <a:gdLst/>
              <a:ahLst/>
              <a:cxnLst/>
              <a:rect l="l" t="t" r="r" b="b"/>
              <a:pathLst>
                <a:path w="21693" h="17242" extrusionOk="0">
                  <a:moveTo>
                    <a:pt x="17519" y="1"/>
                  </a:moveTo>
                  <a:cubicBezTo>
                    <a:pt x="15828" y="1"/>
                    <a:pt x="13538" y="859"/>
                    <a:pt x="10791" y="3512"/>
                  </a:cubicBezTo>
                  <a:cubicBezTo>
                    <a:pt x="7933" y="6218"/>
                    <a:pt x="1520" y="13938"/>
                    <a:pt x="0" y="17190"/>
                  </a:cubicBezTo>
                  <a:cubicBezTo>
                    <a:pt x="50" y="17225"/>
                    <a:pt x="106" y="17241"/>
                    <a:pt x="170" y="17241"/>
                  </a:cubicBezTo>
                  <a:cubicBezTo>
                    <a:pt x="2043" y="17241"/>
                    <a:pt x="9869" y="2751"/>
                    <a:pt x="18378" y="2751"/>
                  </a:cubicBezTo>
                  <a:cubicBezTo>
                    <a:pt x="18766" y="2751"/>
                    <a:pt x="19155" y="2781"/>
                    <a:pt x="19545" y="2844"/>
                  </a:cubicBezTo>
                  <a:cubicBezTo>
                    <a:pt x="19665" y="2863"/>
                    <a:pt x="19776" y="2872"/>
                    <a:pt x="19879" y="2872"/>
                  </a:cubicBezTo>
                  <a:cubicBezTo>
                    <a:pt x="21693" y="2872"/>
                    <a:pt x="20611" y="1"/>
                    <a:pt x="175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2"/>
            <p:cNvSpPr/>
            <p:nvPr/>
          </p:nvSpPr>
          <p:spPr>
            <a:xfrm>
              <a:off x="5317225" y="889350"/>
              <a:ext cx="937750" cy="1386075"/>
            </a:xfrm>
            <a:custGeom>
              <a:avLst/>
              <a:gdLst/>
              <a:ahLst/>
              <a:cxnLst/>
              <a:rect l="l" t="t" r="r" b="b"/>
              <a:pathLst>
                <a:path w="37510" h="55443" extrusionOk="0">
                  <a:moveTo>
                    <a:pt x="29927" y="0"/>
                  </a:moveTo>
                  <a:cubicBezTo>
                    <a:pt x="27797" y="0"/>
                    <a:pt x="25580" y="717"/>
                    <a:pt x="23922" y="2098"/>
                  </a:cubicBezTo>
                  <a:cubicBezTo>
                    <a:pt x="35238" y="2454"/>
                    <a:pt x="35278" y="9735"/>
                    <a:pt x="32641" y="9735"/>
                  </a:cubicBezTo>
                  <a:cubicBezTo>
                    <a:pt x="31899" y="9735"/>
                    <a:pt x="30945" y="9159"/>
                    <a:pt x="29971" y="7691"/>
                  </a:cubicBezTo>
                  <a:cubicBezTo>
                    <a:pt x="27457" y="3904"/>
                    <a:pt x="23382" y="1993"/>
                    <a:pt x="19298" y="1993"/>
                  </a:cubicBezTo>
                  <a:cubicBezTo>
                    <a:pt x="15482" y="1993"/>
                    <a:pt x="11658" y="3660"/>
                    <a:pt x="9089" y="7022"/>
                  </a:cubicBezTo>
                  <a:cubicBezTo>
                    <a:pt x="9179" y="7025"/>
                    <a:pt x="9268" y="7026"/>
                    <a:pt x="9357" y="7026"/>
                  </a:cubicBezTo>
                  <a:cubicBezTo>
                    <a:pt x="13148" y="7026"/>
                    <a:pt x="16710" y="4787"/>
                    <a:pt x="20467" y="4787"/>
                  </a:cubicBezTo>
                  <a:cubicBezTo>
                    <a:pt x="20857" y="4787"/>
                    <a:pt x="21248" y="4811"/>
                    <a:pt x="21643" y="4864"/>
                  </a:cubicBezTo>
                  <a:cubicBezTo>
                    <a:pt x="26127" y="5456"/>
                    <a:pt x="27435" y="9741"/>
                    <a:pt x="25828" y="9741"/>
                  </a:cubicBezTo>
                  <a:cubicBezTo>
                    <a:pt x="25452" y="9741"/>
                    <a:pt x="24917" y="9507"/>
                    <a:pt x="24226" y="8937"/>
                  </a:cubicBezTo>
                  <a:cubicBezTo>
                    <a:pt x="22810" y="7768"/>
                    <a:pt x="20629" y="7235"/>
                    <a:pt x="18265" y="7235"/>
                  </a:cubicBezTo>
                  <a:cubicBezTo>
                    <a:pt x="11903" y="7235"/>
                    <a:pt x="4217" y="11100"/>
                    <a:pt x="6566" y="16840"/>
                  </a:cubicBezTo>
                  <a:cubicBezTo>
                    <a:pt x="10162" y="14005"/>
                    <a:pt x="15996" y="11314"/>
                    <a:pt x="20395" y="11314"/>
                  </a:cubicBezTo>
                  <a:cubicBezTo>
                    <a:pt x="23024" y="11314"/>
                    <a:pt x="25140" y="12275"/>
                    <a:pt x="25959" y="14743"/>
                  </a:cubicBezTo>
                  <a:cubicBezTo>
                    <a:pt x="24909" y="15307"/>
                    <a:pt x="23884" y="15452"/>
                    <a:pt x="22656" y="15452"/>
                  </a:cubicBezTo>
                  <a:cubicBezTo>
                    <a:pt x="21354" y="15452"/>
                    <a:pt x="19823" y="15289"/>
                    <a:pt x="17791" y="15289"/>
                  </a:cubicBezTo>
                  <a:cubicBezTo>
                    <a:pt x="16578" y="15289"/>
                    <a:pt x="15186" y="15347"/>
                    <a:pt x="13557" y="15533"/>
                  </a:cubicBezTo>
                  <a:cubicBezTo>
                    <a:pt x="5594" y="16506"/>
                    <a:pt x="3162" y="20822"/>
                    <a:pt x="3831" y="24105"/>
                  </a:cubicBezTo>
                  <a:cubicBezTo>
                    <a:pt x="7648" y="21535"/>
                    <a:pt x="12082" y="19135"/>
                    <a:pt x="16546" y="19135"/>
                  </a:cubicBezTo>
                  <a:cubicBezTo>
                    <a:pt x="17415" y="19135"/>
                    <a:pt x="18284" y="19226"/>
                    <a:pt x="19150" y="19424"/>
                  </a:cubicBezTo>
                  <a:cubicBezTo>
                    <a:pt x="22494" y="24013"/>
                    <a:pt x="15533" y="24196"/>
                    <a:pt x="12524" y="24469"/>
                  </a:cubicBezTo>
                  <a:cubicBezTo>
                    <a:pt x="5168" y="25108"/>
                    <a:pt x="1369" y="27783"/>
                    <a:pt x="2341" y="36263"/>
                  </a:cubicBezTo>
                  <a:cubicBezTo>
                    <a:pt x="6080" y="34743"/>
                    <a:pt x="6110" y="29120"/>
                    <a:pt x="12797" y="28573"/>
                  </a:cubicBezTo>
                  <a:cubicBezTo>
                    <a:pt x="13107" y="28548"/>
                    <a:pt x="13397" y="28537"/>
                    <a:pt x="13669" y="28537"/>
                  </a:cubicBezTo>
                  <a:cubicBezTo>
                    <a:pt x="17090" y="28537"/>
                    <a:pt x="17750" y="30364"/>
                    <a:pt x="19637" y="31096"/>
                  </a:cubicBezTo>
                  <a:cubicBezTo>
                    <a:pt x="19273" y="31173"/>
                    <a:pt x="18925" y="31201"/>
                    <a:pt x="18577" y="31201"/>
                  </a:cubicBezTo>
                  <a:cubicBezTo>
                    <a:pt x="17701" y="31201"/>
                    <a:pt x="16828" y="31025"/>
                    <a:pt x="15712" y="31025"/>
                  </a:cubicBezTo>
                  <a:cubicBezTo>
                    <a:pt x="14311" y="31025"/>
                    <a:pt x="12528" y="31302"/>
                    <a:pt x="9879" y="32555"/>
                  </a:cubicBezTo>
                  <a:cubicBezTo>
                    <a:pt x="5715" y="34500"/>
                    <a:pt x="2037" y="37843"/>
                    <a:pt x="2493" y="42372"/>
                  </a:cubicBezTo>
                  <a:cubicBezTo>
                    <a:pt x="9749" y="36891"/>
                    <a:pt x="10638" y="36069"/>
                    <a:pt x="11128" y="36069"/>
                  </a:cubicBezTo>
                  <a:cubicBezTo>
                    <a:pt x="11200" y="36069"/>
                    <a:pt x="11264" y="36087"/>
                    <a:pt x="11338" y="36111"/>
                  </a:cubicBezTo>
                  <a:cubicBezTo>
                    <a:pt x="12494" y="36415"/>
                    <a:pt x="12797" y="40093"/>
                    <a:pt x="8117" y="41764"/>
                  </a:cubicBezTo>
                  <a:cubicBezTo>
                    <a:pt x="5989" y="42524"/>
                    <a:pt x="3496" y="42950"/>
                    <a:pt x="2159" y="44774"/>
                  </a:cubicBezTo>
                  <a:cubicBezTo>
                    <a:pt x="1" y="47722"/>
                    <a:pt x="2341" y="52342"/>
                    <a:pt x="396" y="55442"/>
                  </a:cubicBezTo>
                  <a:cubicBezTo>
                    <a:pt x="4347" y="54561"/>
                    <a:pt x="5563" y="49515"/>
                    <a:pt x="7357" y="46871"/>
                  </a:cubicBezTo>
                  <a:cubicBezTo>
                    <a:pt x="10396" y="42342"/>
                    <a:pt x="15229" y="38968"/>
                    <a:pt x="20913" y="32980"/>
                  </a:cubicBezTo>
                  <a:cubicBezTo>
                    <a:pt x="24395" y="29376"/>
                    <a:pt x="24503" y="27996"/>
                    <a:pt x="24111" y="27996"/>
                  </a:cubicBezTo>
                  <a:cubicBezTo>
                    <a:pt x="24013" y="27996"/>
                    <a:pt x="23885" y="28081"/>
                    <a:pt x="23770" y="28238"/>
                  </a:cubicBezTo>
                  <a:cubicBezTo>
                    <a:pt x="23075" y="29138"/>
                    <a:pt x="22324" y="29626"/>
                    <a:pt x="21269" y="29626"/>
                  </a:cubicBezTo>
                  <a:cubicBezTo>
                    <a:pt x="20756" y="29626"/>
                    <a:pt x="20170" y="29510"/>
                    <a:pt x="19485" y="29272"/>
                  </a:cubicBezTo>
                  <a:cubicBezTo>
                    <a:pt x="16122" y="28143"/>
                    <a:pt x="18507" y="25250"/>
                    <a:pt x="21252" y="25250"/>
                  </a:cubicBezTo>
                  <a:cubicBezTo>
                    <a:pt x="22055" y="25250"/>
                    <a:pt x="22889" y="25498"/>
                    <a:pt x="23618" y="26111"/>
                  </a:cubicBezTo>
                  <a:cubicBezTo>
                    <a:pt x="24194" y="26580"/>
                    <a:pt x="24347" y="27064"/>
                    <a:pt x="24675" y="27064"/>
                  </a:cubicBezTo>
                  <a:cubicBezTo>
                    <a:pt x="25005" y="27064"/>
                    <a:pt x="25513" y="26572"/>
                    <a:pt x="26810" y="25077"/>
                  </a:cubicBezTo>
                  <a:cubicBezTo>
                    <a:pt x="28482" y="23193"/>
                    <a:pt x="31156" y="20670"/>
                    <a:pt x="29728" y="20001"/>
                  </a:cubicBezTo>
                  <a:cubicBezTo>
                    <a:pt x="29649" y="19959"/>
                    <a:pt x="29583" y="19941"/>
                    <a:pt x="29529" y="19941"/>
                  </a:cubicBezTo>
                  <a:cubicBezTo>
                    <a:pt x="29272" y="19941"/>
                    <a:pt x="29272" y="20358"/>
                    <a:pt x="29272" y="20609"/>
                  </a:cubicBezTo>
                  <a:cubicBezTo>
                    <a:pt x="29272" y="21458"/>
                    <a:pt x="27003" y="23737"/>
                    <a:pt x="25154" y="23737"/>
                  </a:cubicBezTo>
                  <a:cubicBezTo>
                    <a:pt x="24950" y="23737"/>
                    <a:pt x="24751" y="23709"/>
                    <a:pt x="24561" y="23649"/>
                  </a:cubicBezTo>
                  <a:cubicBezTo>
                    <a:pt x="21419" y="22624"/>
                    <a:pt x="23495" y="17968"/>
                    <a:pt x="27098" y="17968"/>
                  </a:cubicBezTo>
                  <a:cubicBezTo>
                    <a:pt x="28305" y="17968"/>
                    <a:pt x="29684" y="18491"/>
                    <a:pt x="31096" y="19849"/>
                  </a:cubicBezTo>
                  <a:cubicBezTo>
                    <a:pt x="35533" y="17296"/>
                    <a:pt x="37509" y="10062"/>
                    <a:pt x="36780" y="5229"/>
                  </a:cubicBezTo>
                  <a:cubicBezTo>
                    <a:pt x="36246" y="1680"/>
                    <a:pt x="33189" y="0"/>
                    <a:pt x="299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2"/>
            <p:cNvSpPr/>
            <p:nvPr/>
          </p:nvSpPr>
          <p:spPr>
            <a:xfrm>
              <a:off x="5580150" y="1582700"/>
              <a:ext cx="508400" cy="740600"/>
            </a:xfrm>
            <a:custGeom>
              <a:avLst/>
              <a:gdLst/>
              <a:ahLst/>
              <a:cxnLst/>
              <a:rect l="l" t="t" r="r" b="b"/>
              <a:pathLst>
                <a:path w="20336" h="29624" extrusionOk="0">
                  <a:moveTo>
                    <a:pt x="15696" y="1"/>
                  </a:moveTo>
                  <a:cubicBezTo>
                    <a:pt x="15244" y="1"/>
                    <a:pt x="13147" y="3755"/>
                    <a:pt x="11095" y="6067"/>
                  </a:cubicBezTo>
                  <a:cubicBezTo>
                    <a:pt x="13447" y="7003"/>
                    <a:pt x="13800" y="9790"/>
                    <a:pt x="12592" y="9790"/>
                  </a:cubicBezTo>
                  <a:cubicBezTo>
                    <a:pt x="12348" y="9790"/>
                    <a:pt x="12040" y="9676"/>
                    <a:pt x="11673" y="9410"/>
                  </a:cubicBezTo>
                  <a:cubicBezTo>
                    <a:pt x="10484" y="8525"/>
                    <a:pt x="10334" y="7732"/>
                    <a:pt x="9866" y="7732"/>
                  </a:cubicBezTo>
                  <a:cubicBezTo>
                    <a:pt x="9257" y="7732"/>
                    <a:pt x="8109" y="9074"/>
                    <a:pt x="3436" y="13301"/>
                  </a:cubicBezTo>
                  <a:cubicBezTo>
                    <a:pt x="1338" y="15216"/>
                    <a:pt x="4651" y="16948"/>
                    <a:pt x="4104" y="19684"/>
                  </a:cubicBezTo>
                  <a:cubicBezTo>
                    <a:pt x="3466" y="23240"/>
                    <a:pt x="1" y="25915"/>
                    <a:pt x="305" y="29623"/>
                  </a:cubicBezTo>
                  <a:cubicBezTo>
                    <a:pt x="15199" y="22420"/>
                    <a:pt x="7934" y="14942"/>
                    <a:pt x="7904" y="11903"/>
                  </a:cubicBezTo>
                  <a:cubicBezTo>
                    <a:pt x="7885" y="10534"/>
                    <a:pt x="8563" y="9884"/>
                    <a:pt x="9425" y="9884"/>
                  </a:cubicBezTo>
                  <a:cubicBezTo>
                    <a:pt x="11377" y="9884"/>
                    <a:pt x="14277" y="13215"/>
                    <a:pt x="12189" y="19076"/>
                  </a:cubicBezTo>
                  <a:cubicBezTo>
                    <a:pt x="11126" y="22085"/>
                    <a:pt x="9393" y="25064"/>
                    <a:pt x="9606" y="28256"/>
                  </a:cubicBezTo>
                  <a:cubicBezTo>
                    <a:pt x="16293" y="25550"/>
                    <a:pt x="20336" y="17921"/>
                    <a:pt x="17509" y="10231"/>
                  </a:cubicBezTo>
                  <a:cubicBezTo>
                    <a:pt x="16992" y="8772"/>
                    <a:pt x="14317" y="4851"/>
                    <a:pt x="16414" y="3818"/>
                  </a:cubicBezTo>
                  <a:cubicBezTo>
                    <a:pt x="16597" y="3726"/>
                    <a:pt x="16840" y="3666"/>
                    <a:pt x="16992" y="3514"/>
                  </a:cubicBezTo>
                  <a:cubicBezTo>
                    <a:pt x="17873" y="2784"/>
                    <a:pt x="16232" y="2571"/>
                    <a:pt x="16202" y="2571"/>
                  </a:cubicBezTo>
                  <a:cubicBezTo>
                    <a:pt x="15320" y="2207"/>
                    <a:pt x="15715" y="839"/>
                    <a:pt x="15776" y="352"/>
                  </a:cubicBezTo>
                  <a:cubicBezTo>
                    <a:pt x="15803" y="109"/>
                    <a:pt x="15773" y="1"/>
                    <a:pt x="15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2"/>
            <p:cNvSpPr/>
            <p:nvPr/>
          </p:nvSpPr>
          <p:spPr>
            <a:xfrm>
              <a:off x="5999625" y="1325700"/>
              <a:ext cx="701400" cy="902600"/>
            </a:xfrm>
            <a:custGeom>
              <a:avLst/>
              <a:gdLst/>
              <a:ahLst/>
              <a:cxnLst/>
              <a:rect l="l" t="t" r="r" b="b"/>
              <a:pathLst>
                <a:path w="28056" h="36104" extrusionOk="0">
                  <a:moveTo>
                    <a:pt x="11406" y="0"/>
                  </a:moveTo>
                  <a:cubicBezTo>
                    <a:pt x="10486" y="0"/>
                    <a:pt x="9529" y="172"/>
                    <a:pt x="8663" y="420"/>
                  </a:cubicBezTo>
                  <a:cubicBezTo>
                    <a:pt x="7447" y="784"/>
                    <a:pt x="5471" y="3733"/>
                    <a:pt x="4499" y="4645"/>
                  </a:cubicBezTo>
                  <a:cubicBezTo>
                    <a:pt x="3040" y="6043"/>
                    <a:pt x="1368" y="7319"/>
                    <a:pt x="0" y="8778"/>
                  </a:cubicBezTo>
                  <a:cubicBezTo>
                    <a:pt x="791" y="9265"/>
                    <a:pt x="1976" y="9295"/>
                    <a:pt x="2493" y="10329"/>
                  </a:cubicBezTo>
                  <a:cubicBezTo>
                    <a:pt x="3009" y="11392"/>
                    <a:pt x="2401" y="12851"/>
                    <a:pt x="1307" y="13246"/>
                  </a:cubicBezTo>
                  <a:cubicBezTo>
                    <a:pt x="8754" y="22183"/>
                    <a:pt x="2250" y="30694"/>
                    <a:pt x="1702" y="36104"/>
                  </a:cubicBezTo>
                  <a:cubicBezTo>
                    <a:pt x="7508" y="34189"/>
                    <a:pt x="11338" y="27624"/>
                    <a:pt x="10213" y="21605"/>
                  </a:cubicBezTo>
                  <a:cubicBezTo>
                    <a:pt x="9058" y="15617"/>
                    <a:pt x="3982" y="11332"/>
                    <a:pt x="5563" y="9234"/>
                  </a:cubicBezTo>
                  <a:cubicBezTo>
                    <a:pt x="5891" y="8802"/>
                    <a:pt x="6317" y="8601"/>
                    <a:pt x="6804" y="8601"/>
                  </a:cubicBezTo>
                  <a:cubicBezTo>
                    <a:pt x="10875" y="8601"/>
                    <a:pt x="19187" y="22652"/>
                    <a:pt x="9848" y="33429"/>
                  </a:cubicBezTo>
                  <a:cubicBezTo>
                    <a:pt x="12128" y="32244"/>
                    <a:pt x="14438" y="30998"/>
                    <a:pt x="16080" y="29022"/>
                  </a:cubicBezTo>
                  <a:cubicBezTo>
                    <a:pt x="18785" y="25800"/>
                    <a:pt x="19301" y="21089"/>
                    <a:pt x="18025" y="17107"/>
                  </a:cubicBezTo>
                  <a:cubicBezTo>
                    <a:pt x="15745" y="10025"/>
                    <a:pt x="9879" y="7380"/>
                    <a:pt x="9544" y="6043"/>
                  </a:cubicBezTo>
                  <a:cubicBezTo>
                    <a:pt x="9360" y="5407"/>
                    <a:pt x="9909" y="4369"/>
                    <a:pt x="11155" y="4369"/>
                  </a:cubicBezTo>
                  <a:cubicBezTo>
                    <a:pt x="11755" y="4369"/>
                    <a:pt x="12516" y="4610"/>
                    <a:pt x="13435" y="5252"/>
                  </a:cubicBezTo>
                  <a:cubicBezTo>
                    <a:pt x="19879" y="9812"/>
                    <a:pt x="22979" y="18657"/>
                    <a:pt x="20760" y="26256"/>
                  </a:cubicBezTo>
                  <a:cubicBezTo>
                    <a:pt x="21946" y="24706"/>
                    <a:pt x="23952" y="23885"/>
                    <a:pt x="25289" y="22456"/>
                  </a:cubicBezTo>
                  <a:cubicBezTo>
                    <a:pt x="28055" y="19326"/>
                    <a:pt x="27843" y="13246"/>
                    <a:pt x="20760" y="8535"/>
                  </a:cubicBezTo>
                  <a:cubicBezTo>
                    <a:pt x="14104" y="4128"/>
                    <a:pt x="16718" y="3915"/>
                    <a:pt x="14803" y="1392"/>
                  </a:cubicBezTo>
                  <a:cubicBezTo>
                    <a:pt x="14010" y="365"/>
                    <a:pt x="12747" y="0"/>
                    <a:pt x="1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2"/>
            <p:cNvSpPr/>
            <p:nvPr/>
          </p:nvSpPr>
          <p:spPr>
            <a:xfrm>
              <a:off x="6211625" y="1132625"/>
              <a:ext cx="512950" cy="485500"/>
            </a:xfrm>
            <a:custGeom>
              <a:avLst/>
              <a:gdLst/>
              <a:ahLst/>
              <a:cxnLst/>
              <a:rect l="l" t="t" r="r" b="b"/>
              <a:pathLst>
                <a:path w="20518" h="19420" extrusionOk="0">
                  <a:moveTo>
                    <a:pt x="12543" y="0"/>
                  </a:moveTo>
                  <a:cubicBezTo>
                    <a:pt x="12061" y="0"/>
                    <a:pt x="11566" y="58"/>
                    <a:pt x="11065" y="179"/>
                  </a:cubicBezTo>
                  <a:cubicBezTo>
                    <a:pt x="8511" y="787"/>
                    <a:pt x="6657" y="2915"/>
                    <a:pt x="4256" y="3978"/>
                  </a:cubicBezTo>
                  <a:cubicBezTo>
                    <a:pt x="2706" y="4677"/>
                    <a:pt x="548" y="5164"/>
                    <a:pt x="1" y="7079"/>
                  </a:cubicBezTo>
                  <a:cubicBezTo>
                    <a:pt x="465" y="7049"/>
                    <a:pt x="923" y="7034"/>
                    <a:pt x="1375" y="7034"/>
                  </a:cubicBezTo>
                  <a:cubicBezTo>
                    <a:pt x="10064" y="7034"/>
                    <a:pt x="16379" y="12485"/>
                    <a:pt x="17448" y="19419"/>
                  </a:cubicBezTo>
                  <a:cubicBezTo>
                    <a:pt x="20518" y="15134"/>
                    <a:pt x="19971" y="11243"/>
                    <a:pt x="17934" y="9237"/>
                  </a:cubicBezTo>
                  <a:cubicBezTo>
                    <a:pt x="16065" y="7398"/>
                    <a:pt x="12995" y="7276"/>
                    <a:pt x="10483" y="7276"/>
                  </a:cubicBezTo>
                  <a:cubicBezTo>
                    <a:pt x="10101" y="7276"/>
                    <a:pt x="9731" y="7279"/>
                    <a:pt x="9380" y="7279"/>
                  </a:cubicBezTo>
                  <a:cubicBezTo>
                    <a:pt x="7431" y="7279"/>
                    <a:pt x="6075" y="7192"/>
                    <a:pt x="6384" y="6045"/>
                  </a:cubicBezTo>
                  <a:cubicBezTo>
                    <a:pt x="6777" y="4589"/>
                    <a:pt x="8479" y="3784"/>
                    <a:pt x="10540" y="3784"/>
                  </a:cubicBezTo>
                  <a:cubicBezTo>
                    <a:pt x="13255" y="3784"/>
                    <a:pt x="16593" y="5180"/>
                    <a:pt x="18390" y="8325"/>
                  </a:cubicBezTo>
                  <a:cubicBezTo>
                    <a:pt x="19886" y="4163"/>
                    <a:pt x="16659" y="0"/>
                    <a:pt x="1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027" name="Google Shape;3027;p45"/>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1- Aspect biologique</a:t>
            </a:r>
            <a:endParaRPr/>
          </a:p>
        </p:txBody>
      </p:sp>
      <p:sp>
        <p:nvSpPr>
          <p:cNvPr id="3028" name="Google Shape;3028;p45"/>
          <p:cNvSpPr txBox="1">
            <a:spLocks noGrp="1"/>
          </p:cNvSpPr>
          <p:nvPr>
            <p:ph type="subTitle" idx="1"/>
          </p:nvPr>
        </p:nvSpPr>
        <p:spPr>
          <a:xfrm>
            <a:off x="4135974" y="1863425"/>
            <a:ext cx="4650867" cy="22983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fr-FR" dirty="0" smtClean="0"/>
              <a:t>Les tortues, avec leurs comportements uniques de :</a:t>
            </a:r>
            <a:endParaRPr smtClean="0"/>
          </a:p>
          <a:p>
            <a:pPr indent="-330200">
              <a:spcBef>
                <a:spcPts val="1000"/>
              </a:spcBef>
            </a:pPr>
            <a:r>
              <a:rPr lang="fr-FR" b="1" dirty="0" smtClean="0"/>
              <a:t>Migration précise</a:t>
            </a:r>
            <a:r>
              <a:rPr lang="fr-FR" dirty="0" smtClean="0"/>
              <a:t> sur de longues distances</a:t>
            </a:r>
            <a:endParaRPr/>
          </a:p>
          <a:p>
            <a:pPr indent="-330200"/>
            <a:r>
              <a:rPr lang="fr-FR" b="1" dirty="0" smtClean="0"/>
              <a:t>Adaptation environnementale</a:t>
            </a:r>
            <a:r>
              <a:rPr lang="fr-FR" dirty="0" smtClean="0"/>
              <a:t> remarquable</a:t>
            </a:r>
            <a:endParaRPr/>
          </a:p>
          <a:p>
            <a:pPr lvl="0" indent="-330200"/>
            <a:r>
              <a:rPr lang="fr-FR" b="1" dirty="0" smtClean="0"/>
              <a:t>Stratégies de survie</a:t>
            </a:r>
            <a:r>
              <a:rPr lang="fr-FR" dirty="0" smtClean="0"/>
              <a:t> efficaces</a:t>
            </a:r>
            <a:endParaRPr/>
          </a:p>
          <a:p>
            <a:pPr marL="0" lvl="0" indent="0">
              <a:spcBef>
                <a:spcPts val="1000"/>
              </a:spcBef>
              <a:buNone/>
            </a:pPr>
            <a:r>
              <a:rPr lang="fr-FR" dirty="0" smtClean="0"/>
              <a:t>...offrent une source d'inspiration riche pour le développement d'algorithmes d'optimisation robustes.</a:t>
            </a:r>
          </a:p>
          <a:p>
            <a:pPr marL="0" lvl="0" indent="0">
              <a:spcBef>
                <a:spcPts val="1000"/>
              </a:spcBef>
              <a:buNone/>
            </a:pPr>
            <a:endParaRPr/>
          </a:p>
        </p:txBody>
      </p:sp>
      <p:pic>
        <p:nvPicPr>
          <p:cNvPr id="3029" name="Google Shape;3029;p45"/>
          <p:cNvPicPr preferRelativeResize="0"/>
          <p:nvPr/>
        </p:nvPicPr>
        <p:blipFill>
          <a:blip r:embed="rId3">
            <a:alphaModFix/>
          </a:blip>
          <a:stretch>
            <a:fillRect/>
          </a:stretch>
        </p:blipFill>
        <p:spPr>
          <a:xfrm>
            <a:off x="713213" y="1499613"/>
            <a:ext cx="2799612" cy="302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6"/>
        <p:cNvGrpSpPr/>
        <p:nvPr/>
      </p:nvGrpSpPr>
      <p:grpSpPr>
        <a:xfrm>
          <a:off x="0" y="0"/>
          <a:ext cx="0" cy="0"/>
          <a:chOff x="0" y="0"/>
          <a:chExt cx="0" cy="0"/>
        </a:xfrm>
      </p:grpSpPr>
      <p:graphicFrame>
        <p:nvGraphicFramePr>
          <p:cNvPr id="2899" name="Google Shape;2899;p39"/>
          <p:cNvGraphicFramePr/>
          <p:nvPr/>
        </p:nvGraphicFramePr>
        <p:xfrm>
          <a:off x="1278715" y="2655706"/>
          <a:ext cx="7222375" cy="2202060"/>
        </p:xfrm>
        <a:graphic>
          <a:graphicData uri="http://schemas.openxmlformats.org/drawingml/2006/table">
            <a:tbl>
              <a:tblPr>
                <a:noFill/>
                <a:tableStyleId>{F25A4D0A-4E11-4124-9116-8E0D7479C0F7}</a:tableStyleId>
              </a:tblPr>
              <a:tblGrid>
                <a:gridCol w="1721648"/>
                <a:gridCol w="3000396"/>
                <a:gridCol w="2500331"/>
              </a:tblGrid>
              <a:tr h="396200">
                <a:tc>
                  <a:txBody>
                    <a:bodyPr/>
                    <a:lstStyle/>
                    <a:p>
                      <a:pPr algn="l"/>
                      <a:r>
                        <a:rPr lang="fr-FR" dirty="0"/>
                        <a:t>Comportement</a:t>
                      </a:r>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Description</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lgn="ctr">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Durée/Valeur</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pPr marL="0" lvl="0" indent="0" algn="l" rtl="0">
                        <a:spcBef>
                          <a:spcPts val="0"/>
                        </a:spcBef>
                        <a:spcAft>
                          <a:spcPts val="0"/>
                        </a:spcAft>
                        <a:buNone/>
                      </a:pPr>
                      <a:r>
                        <a:rPr lang="fr-FR" sz="1400" b="1" i="0" u="none" strike="noStrike" cap="none" dirty="0" smtClean="0">
                          <a:solidFill>
                            <a:srgbClr val="000000"/>
                          </a:solidFill>
                          <a:latin typeface="Arial"/>
                          <a:ea typeface="Arial"/>
                          <a:cs typeface="Arial"/>
                          <a:sym typeface="Arial"/>
                        </a:rPr>
                        <a:t>Migration</a:t>
                      </a:r>
                      <a:endParaRPr sz="1100" b="1">
                        <a:solidFill>
                          <a:schemeClr val="dk2"/>
                        </a:solidFill>
                        <a:latin typeface="Assistant"/>
                        <a:ea typeface="Assistant"/>
                        <a:cs typeface="Assistant"/>
                        <a:sym typeface="Assistant"/>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FR" sz="1400" b="0" i="0" u="none" strike="noStrike" cap="none" dirty="0" smtClean="0">
                          <a:solidFill>
                            <a:srgbClr val="000000"/>
                          </a:solidFill>
                          <a:latin typeface="Arial"/>
                          <a:ea typeface="Arial"/>
                          <a:cs typeface="Arial"/>
                          <a:sym typeface="Arial"/>
                        </a:rPr>
                        <a:t>Parcours de milliers de km</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FR" sz="1400" b="0" i="0" u="none" strike="noStrike" cap="none" dirty="0" smtClean="0">
                          <a:solidFill>
                            <a:srgbClr val="000000"/>
                          </a:solidFill>
                          <a:latin typeface="Arial"/>
                          <a:ea typeface="Arial"/>
                          <a:cs typeface="Arial"/>
                          <a:sym typeface="Arial"/>
                        </a:rPr>
                        <a:t>Jusqu'à 10,000 km</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pPr marL="0" lvl="0" indent="0" algn="l" rtl="0">
                        <a:spcBef>
                          <a:spcPts val="0"/>
                        </a:spcBef>
                        <a:spcAft>
                          <a:spcPts val="0"/>
                        </a:spcAft>
                        <a:buNone/>
                      </a:pPr>
                      <a:r>
                        <a:rPr lang="fr-FR" sz="1400" b="1" i="0" u="none" strike="noStrike" cap="none" dirty="0" smtClean="0">
                          <a:solidFill>
                            <a:srgbClr val="000000"/>
                          </a:solidFill>
                          <a:latin typeface="Arial"/>
                          <a:ea typeface="Arial"/>
                          <a:cs typeface="Arial"/>
                          <a:sym typeface="Arial"/>
                        </a:rPr>
                        <a:t>Navigation</a:t>
                      </a:r>
                      <a:endParaRPr sz="1100" b="1">
                        <a:solidFill>
                          <a:schemeClr val="dk2"/>
                        </a:solidFill>
                        <a:latin typeface="Assistant"/>
                        <a:ea typeface="Assistant"/>
                        <a:cs typeface="Assistant"/>
                        <a:sym typeface="Assistant"/>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Retour précis à la plage natale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90% de précision</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pPr marL="0" lvl="0" indent="0" algn="l" rtl="0">
                        <a:spcBef>
                          <a:spcPts val="0"/>
                        </a:spcBef>
                        <a:spcAft>
                          <a:spcPts val="0"/>
                        </a:spcAft>
                        <a:buNone/>
                      </a:pPr>
                      <a:r>
                        <a:rPr lang="fr-FR" sz="1400" b="1" i="0" u="none" strike="noStrike" cap="none" dirty="0" smtClean="0">
                          <a:solidFill>
                            <a:srgbClr val="000000"/>
                          </a:solidFill>
                          <a:latin typeface="Arial"/>
                          <a:ea typeface="Arial"/>
                          <a:cs typeface="Arial"/>
                          <a:sym typeface="Arial"/>
                        </a:rPr>
                        <a:t>Sélection de plage</a:t>
                      </a:r>
                      <a:endParaRPr sz="1100" b="1">
                        <a:solidFill>
                          <a:schemeClr val="dk2"/>
                        </a:solidFill>
                        <a:latin typeface="Assistant"/>
                        <a:ea typeface="Assistant"/>
                        <a:cs typeface="Assistant"/>
                        <a:sym typeface="Assistant"/>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Choix optimal pour la ponte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Évaluation </a:t>
                      </a:r>
                      <a:r>
                        <a:rPr lang="fr-FR" sz="1400" b="0" i="0" u="none" strike="noStrike" cap="none" dirty="0" err="1" smtClean="0">
                          <a:solidFill>
                            <a:srgbClr val="000000"/>
                          </a:solidFill>
                          <a:latin typeface="Arial"/>
                          <a:ea typeface="Arial"/>
                          <a:cs typeface="Arial"/>
                          <a:sym typeface="Arial"/>
                        </a:rPr>
                        <a:t>multi-critères</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pPr marL="0" lvl="0" indent="0" algn="l" rtl="0">
                        <a:spcBef>
                          <a:spcPts val="0"/>
                        </a:spcBef>
                        <a:spcAft>
                          <a:spcPts val="0"/>
                        </a:spcAft>
                        <a:buNone/>
                      </a:pPr>
                      <a:r>
                        <a:rPr lang="fr-FR" sz="1400" b="1" i="0" u="none" strike="noStrike" cap="none" dirty="0" smtClean="0">
                          <a:solidFill>
                            <a:srgbClr val="000000"/>
                          </a:solidFill>
                          <a:latin typeface="Arial"/>
                          <a:ea typeface="Arial"/>
                          <a:cs typeface="Arial"/>
                          <a:sym typeface="Arial"/>
                        </a:rPr>
                        <a:t>Nidification</a:t>
                      </a:r>
                      <a:endParaRPr sz="1100" b="1">
                        <a:solidFill>
                          <a:schemeClr val="dk2"/>
                        </a:solidFill>
                        <a:latin typeface="Assistant"/>
                        <a:ea typeface="Assistant"/>
                        <a:cs typeface="Assistant"/>
                        <a:sym typeface="Assistant"/>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fr-FR" sz="1400" b="0" i="0" u="none" strike="noStrike" cap="none" dirty="0" smtClean="0">
                          <a:solidFill>
                            <a:srgbClr val="000000"/>
                          </a:solidFill>
                          <a:latin typeface="Arial"/>
                          <a:ea typeface="Arial"/>
                          <a:cs typeface="Arial"/>
                          <a:sym typeface="Arial"/>
                        </a:rPr>
                        <a:t>Construction de nids structurés</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0"/>
                        </a:spcAft>
                        <a:buNone/>
                      </a:pPr>
                      <a:r>
                        <a:rPr lang="fr-FR" sz="1400" b="0" i="0" u="none" strike="noStrike" cap="none" dirty="0" smtClean="0">
                          <a:solidFill>
                            <a:srgbClr val="000000"/>
                          </a:solidFill>
                          <a:latin typeface="Arial"/>
                          <a:ea typeface="Arial"/>
                          <a:cs typeface="Arial"/>
                          <a:sym typeface="Arial"/>
                        </a:rPr>
                        <a:t>3-7 couches par nid</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bl>
          </a:graphicData>
        </a:graphic>
      </p:graphicFrame>
      <p:sp>
        <p:nvSpPr>
          <p:cNvPr id="65" name="Google Shape;4093;p58"/>
          <p:cNvSpPr txBox="1">
            <a:spLocks/>
          </p:cNvSpPr>
          <p:nvPr/>
        </p:nvSpPr>
        <p:spPr>
          <a:xfrm>
            <a:off x="3631645" y="2100841"/>
            <a:ext cx="2173200" cy="4404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200" b="1" i="0" u="none" strike="noStrike" kern="0" cap="none" spc="0" normalizeH="0" baseline="0" noProof="0" dirty="0" smtClean="0">
                <a:ln>
                  <a:noFill/>
                </a:ln>
                <a:solidFill>
                  <a:schemeClr val="accent2"/>
                </a:solidFill>
                <a:effectLst/>
                <a:uLnTx/>
                <a:uFillTx/>
                <a:latin typeface="Abril Fatface" charset="0"/>
                <a:sym typeface="Arial"/>
              </a:rPr>
              <a:t>aquatiques</a:t>
            </a:r>
            <a:endParaRPr kumimoji="0" lang="fr-FR" sz="2200" b="0" i="0" u="none" strike="noStrike" kern="0" cap="none" spc="0" normalizeH="0" baseline="0" noProof="0" dirty="0">
              <a:ln>
                <a:noFill/>
              </a:ln>
              <a:solidFill>
                <a:schemeClr val="accent2"/>
              </a:solidFill>
              <a:effectLst/>
              <a:uLnTx/>
              <a:uFillTx/>
              <a:latin typeface="Abril Fatface" charset="0"/>
              <a:sym typeface="Arial"/>
            </a:endParaRPr>
          </a:p>
        </p:txBody>
      </p:sp>
      <p:grpSp>
        <p:nvGrpSpPr>
          <p:cNvPr id="66" name="Google Shape;4099;p58"/>
          <p:cNvGrpSpPr/>
          <p:nvPr/>
        </p:nvGrpSpPr>
        <p:grpSpPr>
          <a:xfrm>
            <a:off x="3428991" y="1441128"/>
            <a:ext cx="573720" cy="571868"/>
            <a:chOff x="1189825" y="238750"/>
            <a:chExt cx="5234675" cy="5217775"/>
          </a:xfrm>
        </p:grpSpPr>
        <p:sp>
          <p:nvSpPr>
            <p:cNvPr id="67" name="Google Shape;4100;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4101;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4102;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4103;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4104;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4105;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4106;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4107;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4108;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4109;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4110;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4111;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4112;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80" name="Google Shape;4113;p58"/>
          <p:cNvGrpSpPr/>
          <p:nvPr/>
        </p:nvGrpSpPr>
        <p:grpSpPr>
          <a:xfrm>
            <a:off x="4064816" y="1441128"/>
            <a:ext cx="573720" cy="571868"/>
            <a:chOff x="1189825" y="238750"/>
            <a:chExt cx="5234675" cy="5217775"/>
          </a:xfrm>
        </p:grpSpPr>
        <p:sp>
          <p:nvSpPr>
            <p:cNvPr id="81" name="Google Shape;4114;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4115;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4116;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4117;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4118;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4119;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4120;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4121;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4122;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4123;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4124;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4125;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4126;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94" name="Google Shape;4127;p58"/>
          <p:cNvGrpSpPr/>
          <p:nvPr/>
        </p:nvGrpSpPr>
        <p:grpSpPr>
          <a:xfrm>
            <a:off x="4700641" y="1441128"/>
            <a:ext cx="573720" cy="571868"/>
            <a:chOff x="1189825" y="238750"/>
            <a:chExt cx="5234675" cy="5217775"/>
          </a:xfrm>
        </p:grpSpPr>
        <p:sp>
          <p:nvSpPr>
            <p:cNvPr id="95" name="Google Shape;4128;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4129;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4130;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4131;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4132;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4133;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4134;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4135;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4136;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4137;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4138;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4139;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4140;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08" name="Google Shape;4141;p58"/>
          <p:cNvGrpSpPr/>
          <p:nvPr/>
        </p:nvGrpSpPr>
        <p:grpSpPr>
          <a:xfrm>
            <a:off x="5336466" y="1441128"/>
            <a:ext cx="573720" cy="571868"/>
            <a:chOff x="1189825" y="238750"/>
            <a:chExt cx="5234675" cy="5217775"/>
          </a:xfrm>
        </p:grpSpPr>
        <p:sp>
          <p:nvSpPr>
            <p:cNvPr id="109" name="Google Shape;4142;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4143;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4144;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4145;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4146;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4147;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4148;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4149;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4150;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4151;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4152;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4153;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4154;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22" name="Rectangle 121"/>
          <p:cNvSpPr/>
          <p:nvPr/>
        </p:nvSpPr>
        <p:spPr>
          <a:xfrm>
            <a:off x="500034" y="405456"/>
            <a:ext cx="4572000" cy="523220"/>
          </a:xfrm>
          <a:prstGeom prst="rect">
            <a:avLst/>
          </a:prstGeom>
        </p:spPr>
        <p:txBody>
          <a:bodyPr>
            <a:spAutoFit/>
          </a:bodyPr>
          <a:lstStyle/>
          <a:p>
            <a:r>
              <a:rPr lang="fr-FR" dirty="0" smtClean="0"/>
              <a:t>Il existe deux types de tortues qui ont inspiré ces algorithmes</a:t>
            </a:r>
            <a:endParaRPr lang="fr-FR" dirty="0"/>
          </a:p>
        </p:txBody>
      </p:sp>
      <p:sp>
        <p:nvSpPr>
          <p:cNvPr id="123" name="Google Shape;4098;p58"/>
          <p:cNvSpPr txBox="1">
            <a:spLocks noGrp="1"/>
          </p:cNvSpPr>
          <p:nvPr>
            <p:ph type="title"/>
          </p:nvPr>
        </p:nvSpPr>
        <p:spPr>
          <a:xfrm>
            <a:off x="4143372" y="1021942"/>
            <a:ext cx="11004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20%</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6"/>
        <p:cNvGrpSpPr/>
        <p:nvPr/>
      </p:nvGrpSpPr>
      <p:grpSpPr>
        <a:xfrm>
          <a:off x="0" y="0"/>
          <a:ext cx="0" cy="0"/>
          <a:chOff x="0" y="0"/>
          <a:chExt cx="0" cy="0"/>
        </a:xfrm>
      </p:grpSpPr>
      <p:graphicFrame>
        <p:nvGraphicFramePr>
          <p:cNvPr id="2899" name="Google Shape;2899;p39"/>
          <p:cNvGraphicFramePr/>
          <p:nvPr/>
        </p:nvGraphicFramePr>
        <p:xfrm>
          <a:off x="1064401" y="2075598"/>
          <a:ext cx="7222375" cy="1600140"/>
        </p:xfrm>
        <a:graphic>
          <a:graphicData uri="http://schemas.openxmlformats.org/drawingml/2006/table">
            <a:tbl>
              <a:tblPr>
                <a:noFill/>
                <a:tableStyleId>{F25A4D0A-4E11-4124-9116-8E0D7479C0F7}</a:tableStyleId>
              </a:tblPr>
              <a:tblGrid>
                <a:gridCol w="1721648"/>
                <a:gridCol w="3000396"/>
                <a:gridCol w="2500331"/>
              </a:tblGrid>
              <a:tr h="396200">
                <a:tc>
                  <a:txBody>
                    <a:bodyPr/>
                    <a:lstStyle/>
                    <a:p>
                      <a:pPr algn="l"/>
                      <a:r>
                        <a:rPr lang="fr-FR" dirty="0"/>
                        <a:t>Comportement</a:t>
                      </a:r>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Caractéristique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lgn="ctr">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Avantage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pPr marL="0" lvl="0" indent="0" algn="l" rtl="0">
                        <a:spcBef>
                          <a:spcPts val="0"/>
                        </a:spcBef>
                        <a:spcAft>
                          <a:spcPts val="0"/>
                        </a:spcAft>
                        <a:buNone/>
                      </a:pPr>
                      <a:r>
                        <a:rPr lang="fr-FR" sz="1400" b="1" i="0" u="none" strike="noStrike" cap="none" dirty="0" smtClean="0">
                          <a:solidFill>
                            <a:srgbClr val="000000"/>
                          </a:solidFill>
                          <a:latin typeface="Arial"/>
                          <a:ea typeface="Arial"/>
                          <a:cs typeface="Arial"/>
                          <a:sym typeface="Arial"/>
                        </a:rPr>
                        <a:t>Mouvement lent</a:t>
                      </a:r>
                      <a:endParaRPr sz="1100" b="1">
                        <a:solidFill>
                          <a:schemeClr val="dk2"/>
                        </a:solidFill>
                        <a:latin typeface="Assistant"/>
                        <a:ea typeface="Assistant"/>
                        <a:cs typeface="Assistant"/>
                        <a:sym typeface="Assistant"/>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FR" sz="1400" b="0" i="0" u="none" strike="noStrike" cap="none" dirty="0" smtClean="0">
                          <a:solidFill>
                            <a:srgbClr val="000000"/>
                          </a:solidFill>
                          <a:latin typeface="Arial"/>
                          <a:ea typeface="Arial"/>
                          <a:cs typeface="Arial"/>
                          <a:sym typeface="Arial"/>
                        </a:rPr>
                        <a:t>Progression régulière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fr-FR" sz="1400" b="0" i="0" u="none" strike="noStrike" cap="none" dirty="0" smtClean="0">
                          <a:solidFill>
                            <a:srgbClr val="000000"/>
                          </a:solidFill>
                          <a:latin typeface="Arial"/>
                          <a:ea typeface="Arial"/>
                          <a:cs typeface="Arial"/>
                          <a:sym typeface="Arial"/>
                        </a:rPr>
                        <a:t>Économie d'énergie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r>
                        <a:rPr lang="fr-FR" b="1" dirty="0"/>
                        <a:t>Défense active</a:t>
                      </a:r>
                      <a:endParaRPr lang="fr-FR" dirty="0"/>
                    </a:p>
                  </a:txBody>
                  <a:tcPr marR="152400" marT="95250" marB="95250" anchor="ctr">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Rétraction dans la carapace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lgn="ctr">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Protection immédiate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r h="396200">
                <a:tc>
                  <a:txBody>
                    <a:bodyPr/>
                    <a:lstStyle/>
                    <a:p>
                      <a:pPr marL="0" lvl="0" indent="0" algn="l" rtl="0">
                        <a:spcBef>
                          <a:spcPts val="0"/>
                        </a:spcBef>
                        <a:spcAft>
                          <a:spcPts val="0"/>
                        </a:spcAft>
                        <a:buNone/>
                      </a:pPr>
                      <a:r>
                        <a:rPr lang="fr-FR" sz="1400" b="1" i="0" u="none" strike="noStrike" cap="none" dirty="0" smtClean="0">
                          <a:solidFill>
                            <a:srgbClr val="000000"/>
                          </a:solidFill>
                          <a:latin typeface="Arial"/>
                          <a:ea typeface="Arial"/>
                          <a:cs typeface="Arial"/>
                          <a:sym typeface="Arial"/>
                        </a:rPr>
                        <a:t>Persévérance</a:t>
                      </a:r>
                      <a:endParaRPr sz="1100" b="1">
                        <a:solidFill>
                          <a:schemeClr val="dk2"/>
                        </a:solidFill>
                        <a:latin typeface="Assistant"/>
                        <a:ea typeface="Assistant"/>
                        <a:cs typeface="Assistant"/>
                        <a:sym typeface="Assistant"/>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Avancée constante</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lgn="ctr">
                      <a:solidFill>
                        <a:schemeClr val="accent2"/>
                      </a:solidFill>
                      <a:prstDash val="solid"/>
                      <a:round/>
                      <a:headEnd type="none" w="sm" len="sm"/>
                      <a:tailEnd type="none" w="sm" len="sm"/>
                    </a:lnR>
                    <a:lnT w="9525" cap="flat" cmpd="sng">
                      <a:solidFill>
                        <a:schemeClr val="accent2"/>
                      </a:solidFill>
                      <a:prstDash val="solid"/>
                      <a:round/>
                      <a:headEnd type="none" w="sm" len="sm"/>
                      <a:tailEnd type="none" w="sm" len="sm"/>
                    </a:lnT>
                    <a:lnB w="9525" cap="flat" cmpd="sng">
                      <a:solidFill>
                        <a:schemeClr val="accent2"/>
                      </a:solidFill>
                      <a:prstDash val="solid"/>
                      <a:round/>
                      <a:headEnd type="none" w="sm" len="sm"/>
                      <a:tailEnd type="none" w="sm" len="sm"/>
                    </a:lnB>
                  </a:tcPr>
                </a:tc>
                <a:tc>
                  <a:txBody>
                    <a:bodyPr/>
                    <a:lstStyle/>
                    <a:p>
                      <a:pPr marL="0" lvl="0" indent="0" algn="l" rtl="0">
                        <a:spcBef>
                          <a:spcPts val="0"/>
                        </a:spcBef>
                        <a:spcAft>
                          <a:spcPts val="1600"/>
                        </a:spcAft>
                        <a:buNone/>
                      </a:pPr>
                      <a:r>
                        <a:rPr lang="fr-FR" sz="1400" b="0" i="0" u="none" strike="noStrike" cap="none" dirty="0" smtClean="0">
                          <a:solidFill>
                            <a:srgbClr val="000000"/>
                          </a:solidFill>
                          <a:latin typeface="Arial"/>
                          <a:ea typeface="Arial"/>
                          <a:cs typeface="Arial"/>
                          <a:sym typeface="Arial"/>
                        </a:rPr>
                        <a:t>Atteinte certaine des objectifs</a:t>
                      </a:r>
                      <a:endParaRPr sz="1100">
                        <a:solidFill>
                          <a:schemeClr val="dk2"/>
                        </a:solidFill>
                        <a:latin typeface="Assistant Medium"/>
                        <a:ea typeface="Assistant Medium"/>
                        <a:cs typeface="Assistant Medium"/>
                        <a:sym typeface="Assistant Medium"/>
                      </a:endParaRPr>
                    </a:p>
                  </a:txBody>
                  <a:tcPr marL="91425" marR="91425" marT="91425" marB="91425">
                    <a:lnL w="9525" cap="flat" cmpd="sng">
                      <a:solidFill>
                        <a:schemeClr val="accent2"/>
                      </a:solidFill>
                      <a:prstDash val="solid"/>
                      <a:round/>
                      <a:headEnd type="none" w="sm" len="sm"/>
                      <a:tailEnd type="none" w="sm" len="sm"/>
                    </a:lnL>
                    <a:lnR w="9525" cap="flat" cmpd="sng">
                      <a:solidFill>
                        <a:schemeClr val="accent2"/>
                      </a:solidFill>
                      <a:prstDash val="solid"/>
                      <a:round/>
                      <a:headEnd type="none" w="sm" len="sm"/>
                      <a:tailEnd type="none" w="sm" len="sm"/>
                    </a:lnR>
                    <a:lnT w="9525" cap="flat" cmpd="sng" algn="ctr">
                      <a:solidFill>
                        <a:schemeClr val="accent2"/>
                      </a:solidFill>
                      <a:prstDash val="solid"/>
                      <a:round/>
                      <a:headEnd type="none" w="sm" len="sm"/>
                      <a:tailEnd type="none" w="sm" len="sm"/>
                    </a:lnT>
                    <a:lnB w="9525" cap="flat" cmpd="sng" algn="ctr">
                      <a:solidFill>
                        <a:schemeClr val="accent2"/>
                      </a:solidFill>
                      <a:prstDash val="solid"/>
                      <a:round/>
                      <a:headEnd type="none" w="sm" len="sm"/>
                      <a:tailEnd type="none" w="sm" len="sm"/>
                    </a:lnB>
                  </a:tcPr>
                </a:tc>
              </a:tr>
            </a:tbl>
          </a:graphicData>
        </a:graphic>
      </p:graphicFrame>
      <p:sp>
        <p:nvSpPr>
          <p:cNvPr id="65" name="Google Shape;4095;p58"/>
          <p:cNvSpPr txBox="1">
            <a:spLocks/>
          </p:cNvSpPr>
          <p:nvPr/>
        </p:nvSpPr>
        <p:spPr>
          <a:xfrm>
            <a:off x="3316371" y="1563628"/>
            <a:ext cx="2173200" cy="4404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200" b="1" i="0" u="none" strike="noStrike" kern="0" cap="none" spc="0" normalizeH="0" baseline="0" noProof="0" dirty="0" smtClean="0">
                <a:ln>
                  <a:noFill/>
                </a:ln>
                <a:solidFill>
                  <a:schemeClr val="accent2"/>
                </a:solidFill>
                <a:effectLst/>
                <a:uLnTx/>
                <a:uFillTx/>
                <a:latin typeface="Abril Fatface" charset="0"/>
                <a:sym typeface="Arial"/>
              </a:rPr>
              <a:t>terrestres</a:t>
            </a:r>
            <a:endParaRPr kumimoji="0" lang="fr-FR" sz="2200" b="0" i="0" u="none" strike="noStrike" kern="0" cap="none" spc="0" normalizeH="0" baseline="0" noProof="0" dirty="0">
              <a:ln>
                <a:noFill/>
              </a:ln>
              <a:solidFill>
                <a:schemeClr val="accent2"/>
              </a:solidFill>
              <a:effectLst/>
              <a:uLnTx/>
              <a:uFillTx/>
              <a:latin typeface="Abril Fatface" charset="0"/>
              <a:sym typeface="Arial"/>
            </a:endParaRPr>
          </a:p>
        </p:txBody>
      </p:sp>
      <p:grpSp>
        <p:nvGrpSpPr>
          <p:cNvPr id="66" name="Google Shape;4155;p58"/>
          <p:cNvGrpSpPr/>
          <p:nvPr/>
        </p:nvGrpSpPr>
        <p:grpSpPr>
          <a:xfrm>
            <a:off x="3162374" y="903915"/>
            <a:ext cx="573720" cy="571868"/>
            <a:chOff x="1189825" y="238750"/>
            <a:chExt cx="5234675" cy="5217775"/>
          </a:xfrm>
        </p:grpSpPr>
        <p:sp>
          <p:nvSpPr>
            <p:cNvPr id="67" name="Google Shape;4156;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4157;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 name="Google Shape;4158;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 name="Google Shape;4159;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4160;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4161;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4162;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4163;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4164;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4165;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4166;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 name="Google Shape;4167;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4168;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80" name="Google Shape;4169;p58"/>
          <p:cNvGrpSpPr/>
          <p:nvPr/>
        </p:nvGrpSpPr>
        <p:grpSpPr>
          <a:xfrm>
            <a:off x="3798199" y="903915"/>
            <a:ext cx="573720" cy="571868"/>
            <a:chOff x="1189825" y="238750"/>
            <a:chExt cx="5234675" cy="5217775"/>
          </a:xfrm>
        </p:grpSpPr>
        <p:sp>
          <p:nvSpPr>
            <p:cNvPr id="81" name="Google Shape;4170;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4171;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4172;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4173;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4174;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4175;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4176;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4177;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4178;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4179;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4180;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4181;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4182;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94" name="Google Shape;4183;p58"/>
          <p:cNvGrpSpPr/>
          <p:nvPr/>
        </p:nvGrpSpPr>
        <p:grpSpPr>
          <a:xfrm>
            <a:off x="4434024" y="903915"/>
            <a:ext cx="573720" cy="571868"/>
            <a:chOff x="1189825" y="238750"/>
            <a:chExt cx="5234675" cy="5217775"/>
          </a:xfrm>
        </p:grpSpPr>
        <p:sp>
          <p:nvSpPr>
            <p:cNvPr id="95" name="Google Shape;4184;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4185;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4186;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8" name="Google Shape;4187;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4188;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4189;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4190;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4191;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4192;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 name="Google Shape;4193;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4194;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4195;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 name="Google Shape;4196;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108" name="Google Shape;4197;p58"/>
          <p:cNvGrpSpPr/>
          <p:nvPr/>
        </p:nvGrpSpPr>
        <p:grpSpPr>
          <a:xfrm>
            <a:off x="5069849" y="903915"/>
            <a:ext cx="573720" cy="571868"/>
            <a:chOff x="1189825" y="238750"/>
            <a:chExt cx="5234675" cy="5217775"/>
          </a:xfrm>
        </p:grpSpPr>
        <p:sp>
          <p:nvSpPr>
            <p:cNvPr id="109" name="Google Shape;4198;p58"/>
            <p:cNvSpPr/>
            <p:nvPr/>
          </p:nvSpPr>
          <p:spPr>
            <a:xfrm>
              <a:off x="2812625" y="2322525"/>
              <a:ext cx="474650" cy="689925"/>
            </a:xfrm>
            <a:custGeom>
              <a:avLst/>
              <a:gdLst/>
              <a:ahLst/>
              <a:cxnLst/>
              <a:rect l="l" t="t" r="r" b="b"/>
              <a:pathLst>
                <a:path w="18986" h="27597" extrusionOk="0">
                  <a:moveTo>
                    <a:pt x="8352" y="0"/>
                  </a:moveTo>
                  <a:cubicBezTo>
                    <a:pt x="2611" y="7927"/>
                    <a:pt x="1" y="17746"/>
                    <a:pt x="327" y="27597"/>
                  </a:cubicBezTo>
                  <a:lnTo>
                    <a:pt x="16083" y="21366"/>
                  </a:lnTo>
                  <a:lnTo>
                    <a:pt x="18986" y="10602"/>
                  </a:lnTo>
                  <a:lnTo>
                    <a:pt x="8352"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4199;p58"/>
            <p:cNvSpPr/>
            <p:nvPr/>
          </p:nvSpPr>
          <p:spPr>
            <a:xfrm>
              <a:off x="3246475" y="1909825"/>
              <a:ext cx="594525" cy="450225"/>
            </a:xfrm>
            <a:custGeom>
              <a:avLst/>
              <a:gdLst/>
              <a:ahLst/>
              <a:cxnLst/>
              <a:rect l="l" t="t" r="r" b="b"/>
              <a:pathLst>
                <a:path w="23781" h="18009" extrusionOk="0">
                  <a:moveTo>
                    <a:pt x="22171" y="1"/>
                  </a:moveTo>
                  <a:cubicBezTo>
                    <a:pt x="14329" y="1"/>
                    <a:pt x="6565" y="2453"/>
                    <a:pt x="1" y="7277"/>
                  </a:cubicBezTo>
                  <a:lnTo>
                    <a:pt x="10733" y="18009"/>
                  </a:lnTo>
                  <a:lnTo>
                    <a:pt x="20747" y="15301"/>
                  </a:lnTo>
                  <a:lnTo>
                    <a:pt x="23781" y="35"/>
                  </a:lnTo>
                  <a:cubicBezTo>
                    <a:pt x="23244" y="12"/>
                    <a:pt x="22707" y="1"/>
                    <a:pt x="22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4200;p58"/>
            <p:cNvSpPr/>
            <p:nvPr/>
          </p:nvSpPr>
          <p:spPr>
            <a:xfrm>
              <a:off x="2812625" y="3164925"/>
              <a:ext cx="672000" cy="667925"/>
            </a:xfrm>
            <a:custGeom>
              <a:avLst/>
              <a:gdLst/>
              <a:ahLst/>
              <a:cxnLst/>
              <a:rect l="l" t="t" r="r" b="b"/>
              <a:pathLst>
                <a:path w="26880" h="26717" extrusionOk="0">
                  <a:moveTo>
                    <a:pt x="19932" y="1"/>
                  </a:moveTo>
                  <a:lnTo>
                    <a:pt x="164" y="7862"/>
                  </a:lnTo>
                  <a:lnTo>
                    <a:pt x="1" y="26716"/>
                  </a:lnTo>
                  <a:lnTo>
                    <a:pt x="20356" y="26521"/>
                  </a:lnTo>
                  <a:lnTo>
                    <a:pt x="26880" y="6981"/>
                  </a:lnTo>
                  <a:lnTo>
                    <a:pt x="19932"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4201;p58"/>
            <p:cNvSpPr/>
            <p:nvPr/>
          </p:nvSpPr>
          <p:spPr>
            <a:xfrm>
              <a:off x="4286250" y="2828125"/>
              <a:ext cx="455050" cy="570875"/>
            </a:xfrm>
            <a:custGeom>
              <a:avLst/>
              <a:gdLst/>
              <a:ahLst/>
              <a:cxnLst/>
              <a:rect l="l" t="t" r="r" b="b"/>
              <a:pathLst>
                <a:path w="18202" h="22835" extrusionOk="0">
                  <a:moveTo>
                    <a:pt x="18006" y="1"/>
                  </a:moveTo>
                  <a:lnTo>
                    <a:pt x="2642" y="2317"/>
                  </a:lnTo>
                  <a:lnTo>
                    <a:pt x="0" y="12103"/>
                  </a:lnTo>
                  <a:lnTo>
                    <a:pt x="10732" y="22835"/>
                  </a:lnTo>
                  <a:cubicBezTo>
                    <a:pt x="15592" y="16311"/>
                    <a:pt x="18202" y="8319"/>
                    <a:pt x="180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4202;p58"/>
            <p:cNvSpPr/>
            <p:nvPr/>
          </p:nvSpPr>
          <p:spPr>
            <a:xfrm>
              <a:off x="4834250" y="238750"/>
              <a:ext cx="1590250" cy="1572475"/>
            </a:xfrm>
            <a:custGeom>
              <a:avLst/>
              <a:gdLst/>
              <a:ahLst/>
              <a:cxnLst/>
              <a:rect l="l" t="t" r="r" b="b"/>
              <a:pathLst>
                <a:path w="63610" h="62899" extrusionOk="0">
                  <a:moveTo>
                    <a:pt x="37980" y="0"/>
                  </a:moveTo>
                  <a:cubicBezTo>
                    <a:pt x="29680" y="0"/>
                    <a:pt x="21336" y="4029"/>
                    <a:pt x="16506" y="12795"/>
                  </a:cubicBezTo>
                  <a:cubicBezTo>
                    <a:pt x="11939" y="21113"/>
                    <a:pt x="6361" y="28811"/>
                    <a:pt x="1" y="35857"/>
                  </a:cubicBezTo>
                  <a:cubicBezTo>
                    <a:pt x="5448" y="39086"/>
                    <a:pt x="10569" y="43033"/>
                    <a:pt x="15234" y="47698"/>
                  </a:cubicBezTo>
                  <a:cubicBezTo>
                    <a:pt x="19866" y="52330"/>
                    <a:pt x="23846" y="57451"/>
                    <a:pt x="27108" y="62899"/>
                  </a:cubicBezTo>
                  <a:cubicBezTo>
                    <a:pt x="34121" y="56570"/>
                    <a:pt x="41754" y="50992"/>
                    <a:pt x="50072" y="46458"/>
                  </a:cubicBezTo>
                  <a:cubicBezTo>
                    <a:pt x="58227" y="42055"/>
                    <a:pt x="63609" y="33182"/>
                    <a:pt x="62957" y="23102"/>
                  </a:cubicBezTo>
                  <a:cubicBezTo>
                    <a:pt x="61877" y="8412"/>
                    <a:pt x="49974" y="0"/>
                    <a:pt x="379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4203;p58"/>
            <p:cNvSpPr/>
            <p:nvPr/>
          </p:nvSpPr>
          <p:spPr>
            <a:xfrm>
              <a:off x="4078275" y="1979200"/>
              <a:ext cx="597800" cy="591250"/>
            </a:xfrm>
            <a:custGeom>
              <a:avLst/>
              <a:gdLst/>
              <a:ahLst/>
              <a:cxnLst/>
              <a:rect l="l" t="t" r="r" b="b"/>
              <a:pathLst>
                <a:path w="23912" h="23650" extrusionOk="0">
                  <a:moveTo>
                    <a:pt x="3100" y="0"/>
                  </a:moveTo>
                  <a:lnTo>
                    <a:pt x="1" y="15593"/>
                  </a:lnTo>
                  <a:lnTo>
                    <a:pt x="8091" y="23650"/>
                  </a:lnTo>
                  <a:lnTo>
                    <a:pt x="23911" y="21301"/>
                  </a:lnTo>
                  <a:cubicBezTo>
                    <a:pt x="20454" y="11907"/>
                    <a:pt x="12364" y="3654"/>
                    <a:pt x="31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4204;p58"/>
            <p:cNvSpPr/>
            <p:nvPr/>
          </p:nvSpPr>
          <p:spPr>
            <a:xfrm>
              <a:off x="3529450" y="2602225"/>
              <a:ext cx="514600" cy="513800"/>
            </a:xfrm>
            <a:custGeom>
              <a:avLst/>
              <a:gdLst/>
              <a:ahLst/>
              <a:cxnLst/>
              <a:rect l="l" t="t" r="r" b="b"/>
              <a:pathLst>
                <a:path w="20584" h="20552" extrusionOk="0">
                  <a:moveTo>
                    <a:pt x="13049" y="1"/>
                  </a:moveTo>
                  <a:lnTo>
                    <a:pt x="2741" y="2774"/>
                  </a:lnTo>
                  <a:lnTo>
                    <a:pt x="1" y="13049"/>
                  </a:lnTo>
                  <a:lnTo>
                    <a:pt x="7536" y="20552"/>
                  </a:lnTo>
                  <a:lnTo>
                    <a:pt x="17811" y="17811"/>
                  </a:lnTo>
                  <a:lnTo>
                    <a:pt x="20584" y="7536"/>
                  </a:lnTo>
                  <a:lnTo>
                    <a:pt x="13049" y="1"/>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6" name="Google Shape;4205;p58"/>
            <p:cNvSpPr/>
            <p:nvPr/>
          </p:nvSpPr>
          <p:spPr>
            <a:xfrm>
              <a:off x="1189825" y="2604675"/>
              <a:ext cx="659725" cy="1509600"/>
            </a:xfrm>
            <a:custGeom>
              <a:avLst/>
              <a:gdLst/>
              <a:ahLst/>
              <a:cxnLst/>
              <a:rect l="l" t="t" r="r" b="b"/>
              <a:pathLst>
                <a:path w="26389" h="60384" extrusionOk="0">
                  <a:moveTo>
                    <a:pt x="26389" y="1"/>
                  </a:moveTo>
                  <a:lnTo>
                    <a:pt x="26389" y="1"/>
                  </a:lnTo>
                  <a:cubicBezTo>
                    <a:pt x="11840" y="3034"/>
                    <a:pt x="815" y="15756"/>
                    <a:pt x="521" y="31218"/>
                  </a:cubicBezTo>
                  <a:lnTo>
                    <a:pt x="32" y="58097"/>
                  </a:lnTo>
                  <a:cubicBezTo>
                    <a:pt x="0" y="59363"/>
                    <a:pt x="1043" y="60383"/>
                    <a:pt x="2297" y="60383"/>
                  </a:cubicBezTo>
                  <a:cubicBezTo>
                    <a:pt x="2336" y="60383"/>
                    <a:pt x="2374" y="60382"/>
                    <a:pt x="2413" y="60380"/>
                  </a:cubicBezTo>
                  <a:cubicBezTo>
                    <a:pt x="11286" y="59858"/>
                    <a:pt x="19212" y="55748"/>
                    <a:pt x="24725" y="49453"/>
                  </a:cubicBezTo>
                  <a:lnTo>
                    <a:pt x="25084" y="14256"/>
                  </a:lnTo>
                  <a:cubicBezTo>
                    <a:pt x="25149" y="9428"/>
                    <a:pt x="25573" y="4665"/>
                    <a:pt x="26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4206;p58"/>
            <p:cNvSpPr/>
            <p:nvPr/>
          </p:nvSpPr>
          <p:spPr>
            <a:xfrm>
              <a:off x="2516600" y="4797550"/>
              <a:ext cx="1514400" cy="658975"/>
            </a:xfrm>
            <a:custGeom>
              <a:avLst/>
              <a:gdLst/>
              <a:ahLst/>
              <a:cxnLst/>
              <a:rect l="l" t="t" r="r" b="b"/>
              <a:pathLst>
                <a:path w="60576" h="26359" extrusionOk="0">
                  <a:moveTo>
                    <a:pt x="60576" y="1"/>
                  </a:moveTo>
                  <a:lnTo>
                    <a:pt x="60576" y="1"/>
                  </a:lnTo>
                  <a:cubicBezTo>
                    <a:pt x="56042" y="751"/>
                    <a:pt x="51410" y="1175"/>
                    <a:pt x="46713" y="1240"/>
                  </a:cubicBezTo>
                  <a:lnTo>
                    <a:pt x="11190" y="1566"/>
                  </a:lnTo>
                  <a:cubicBezTo>
                    <a:pt x="4274" y="7601"/>
                    <a:pt x="1" y="13929"/>
                    <a:pt x="131" y="23813"/>
                  </a:cubicBezTo>
                  <a:cubicBezTo>
                    <a:pt x="3" y="25133"/>
                    <a:pt x="986" y="26358"/>
                    <a:pt x="2361" y="26358"/>
                  </a:cubicBezTo>
                  <a:cubicBezTo>
                    <a:pt x="2379" y="26358"/>
                    <a:pt x="2397" y="26358"/>
                    <a:pt x="2415" y="26358"/>
                  </a:cubicBezTo>
                  <a:lnTo>
                    <a:pt x="29391" y="26260"/>
                  </a:lnTo>
                  <a:cubicBezTo>
                    <a:pt x="44821" y="25966"/>
                    <a:pt x="57575" y="14517"/>
                    <a:pt x="60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4207;p58"/>
            <p:cNvSpPr/>
            <p:nvPr/>
          </p:nvSpPr>
          <p:spPr>
            <a:xfrm>
              <a:off x="5575550" y="2766975"/>
              <a:ext cx="797575" cy="2126175"/>
            </a:xfrm>
            <a:custGeom>
              <a:avLst/>
              <a:gdLst/>
              <a:ahLst/>
              <a:cxnLst/>
              <a:rect l="l" t="t" r="r" b="b"/>
              <a:pathLst>
                <a:path w="31903" h="85047" extrusionOk="0">
                  <a:moveTo>
                    <a:pt x="8383" y="0"/>
                  </a:moveTo>
                  <a:cubicBezTo>
                    <a:pt x="8677" y="12950"/>
                    <a:pt x="5741" y="25672"/>
                    <a:pt x="0" y="36926"/>
                  </a:cubicBezTo>
                  <a:lnTo>
                    <a:pt x="0" y="53236"/>
                  </a:lnTo>
                  <a:cubicBezTo>
                    <a:pt x="0" y="70035"/>
                    <a:pt x="13015" y="83801"/>
                    <a:pt x="29488" y="85040"/>
                  </a:cubicBezTo>
                  <a:cubicBezTo>
                    <a:pt x="29545" y="85044"/>
                    <a:pt x="29602" y="85047"/>
                    <a:pt x="29658" y="85047"/>
                  </a:cubicBezTo>
                  <a:cubicBezTo>
                    <a:pt x="30888" y="85047"/>
                    <a:pt x="31902" y="84037"/>
                    <a:pt x="31902" y="82789"/>
                  </a:cubicBezTo>
                  <a:lnTo>
                    <a:pt x="31902" y="30761"/>
                  </a:lnTo>
                  <a:cubicBezTo>
                    <a:pt x="31902" y="16049"/>
                    <a:pt x="21921" y="3686"/>
                    <a:pt x="8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4208;p58"/>
            <p:cNvSpPr/>
            <p:nvPr/>
          </p:nvSpPr>
          <p:spPr>
            <a:xfrm>
              <a:off x="1749225" y="273175"/>
              <a:ext cx="2129300" cy="796775"/>
            </a:xfrm>
            <a:custGeom>
              <a:avLst/>
              <a:gdLst/>
              <a:ahLst/>
              <a:cxnLst/>
              <a:rect l="l" t="t" r="r" b="b"/>
              <a:pathLst>
                <a:path w="85172" h="31871" extrusionOk="0">
                  <a:moveTo>
                    <a:pt x="2251" y="1"/>
                  </a:moveTo>
                  <a:cubicBezTo>
                    <a:pt x="979" y="1"/>
                    <a:pt x="1" y="1012"/>
                    <a:pt x="1" y="2251"/>
                  </a:cubicBezTo>
                  <a:cubicBezTo>
                    <a:pt x="1" y="19866"/>
                    <a:pt x="14288" y="31870"/>
                    <a:pt x="31903" y="31870"/>
                  </a:cubicBezTo>
                  <a:lnTo>
                    <a:pt x="48408" y="31870"/>
                  </a:lnTo>
                  <a:cubicBezTo>
                    <a:pt x="59423" y="26316"/>
                    <a:pt x="71482" y="23568"/>
                    <a:pt x="83529" y="23568"/>
                  </a:cubicBezTo>
                  <a:cubicBezTo>
                    <a:pt x="84077" y="23568"/>
                    <a:pt x="84624" y="23573"/>
                    <a:pt x="85171" y="23585"/>
                  </a:cubicBezTo>
                  <a:cubicBezTo>
                    <a:pt x="81518" y="10015"/>
                    <a:pt x="69122" y="1"/>
                    <a:pt x="54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4209;p58"/>
            <p:cNvSpPr/>
            <p:nvPr/>
          </p:nvSpPr>
          <p:spPr>
            <a:xfrm>
              <a:off x="2124375" y="1184300"/>
              <a:ext cx="3493600" cy="3336025"/>
            </a:xfrm>
            <a:custGeom>
              <a:avLst/>
              <a:gdLst/>
              <a:ahLst/>
              <a:cxnLst/>
              <a:rect l="l" t="t" r="r" b="b"/>
              <a:pathLst>
                <a:path w="139744" h="133441" extrusionOk="0">
                  <a:moveTo>
                    <a:pt x="67795" y="16112"/>
                  </a:moveTo>
                  <a:cubicBezTo>
                    <a:pt x="79916" y="16112"/>
                    <a:pt x="92277" y="20624"/>
                    <a:pt x="102654" y="30850"/>
                  </a:cubicBezTo>
                  <a:cubicBezTo>
                    <a:pt x="122194" y="49574"/>
                    <a:pt x="122194" y="83271"/>
                    <a:pt x="102654" y="101994"/>
                  </a:cubicBezTo>
                  <a:cubicBezTo>
                    <a:pt x="92412" y="112302"/>
                    <a:pt x="78059" y="118402"/>
                    <a:pt x="63348" y="118500"/>
                  </a:cubicBezTo>
                  <a:lnTo>
                    <a:pt x="21007" y="118924"/>
                  </a:lnTo>
                  <a:cubicBezTo>
                    <a:pt x="19278" y="118924"/>
                    <a:pt x="17647" y="118239"/>
                    <a:pt x="16440" y="117032"/>
                  </a:cubicBezTo>
                  <a:cubicBezTo>
                    <a:pt x="15201" y="115793"/>
                    <a:pt x="14548" y="114129"/>
                    <a:pt x="14548" y="112400"/>
                  </a:cubicBezTo>
                  <a:cubicBezTo>
                    <a:pt x="14646" y="103756"/>
                    <a:pt x="14907" y="78312"/>
                    <a:pt x="14972" y="70157"/>
                  </a:cubicBezTo>
                  <a:cubicBezTo>
                    <a:pt x="14905" y="38577"/>
                    <a:pt x="40750" y="16112"/>
                    <a:pt x="67795" y="16112"/>
                  </a:cubicBezTo>
                  <a:close/>
                  <a:moveTo>
                    <a:pt x="68518" y="0"/>
                  </a:moveTo>
                  <a:cubicBezTo>
                    <a:pt x="51865" y="0"/>
                    <a:pt x="35213" y="6337"/>
                    <a:pt x="22540" y="19009"/>
                  </a:cubicBezTo>
                  <a:cubicBezTo>
                    <a:pt x="8579" y="32938"/>
                    <a:pt x="815" y="51499"/>
                    <a:pt x="620" y="71201"/>
                  </a:cubicBezTo>
                  <a:lnTo>
                    <a:pt x="32" y="128938"/>
                  </a:lnTo>
                  <a:cubicBezTo>
                    <a:pt x="0" y="131398"/>
                    <a:pt x="1991" y="133440"/>
                    <a:pt x="4475" y="133440"/>
                  </a:cubicBezTo>
                  <a:cubicBezTo>
                    <a:pt x="4495" y="133440"/>
                    <a:pt x="4514" y="133440"/>
                    <a:pt x="4534" y="133440"/>
                  </a:cubicBezTo>
                  <a:lnTo>
                    <a:pt x="62271" y="132853"/>
                  </a:lnTo>
                  <a:cubicBezTo>
                    <a:pt x="82006" y="132657"/>
                    <a:pt x="100567" y="124861"/>
                    <a:pt x="114495" y="110932"/>
                  </a:cubicBezTo>
                  <a:cubicBezTo>
                    <a:pt x="139743" y="86728"/>
                    <a:pt x="139743" y="43213"/>
                    <a:pt x="114495" y="19009"/>
                  </a:cubicBezTo>
                  <a:cubicBezTo>
                    <a:pt x="101823" y="6337"/>
                    <a:pt x="85170" y="0"/>
                    <a:pt x="68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4210;p58"/>
            <p:cNvSpPr/>
            <p:nvPr/>
          </p:nvSpPr>
          <p:spPr>
            <a:xfrm>
              <a:off x="3662375" y="3359025"/>
              <a:ext cx="661400" cy="465900"/>
            </a:xfrm>
            <a:custGeom>
              <a:avLst/>
              <a:gdLst/>
              <a:ahLst/>
              <a:cxnLst/>
              <a:rect l="l" t="t" r="r" b="b"/>
              <a:pathLst>
                <a:path w="26456" h="18636" extrusionOk="0">
                  <a:moveTo>
                    <a:pt x="15854" y="0"/>
                  </a:moveTo>
                  <a:lnTo>
                    <a:pt x="5318" y="2806"/>
                  </a:lnTo>
                  <a:lnTo>
                    <a:pt x="1" y="18626"/>
                  </a:lnTo>
                  <a:cubicBezTo>
                    <a:pt x="315" y="18633"/>
                    <a:pt x="630" y="18636"/>
                    <a:pt x="944" y="18636"/>
                  </a:cubicBezTo>
                  <a:cubicBezTo>
                    <a:pt x="10138" y="18636"/>
                    <a:pt x="19075" y="15869"/>
                    <a:pt x="26456" y="10602"/>
                  </a:cubicBezTo>
                  <a:lnTo>
                    <a:pt x="15854" y="0"/>
                  </a:ln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124" name="Google Shape;4098;p58"/>
          <p:cNvSpPr txBox="1">
            <a:spLocks noGrp="1"/>
          </p:cNvSpPr>
          <p:nvPr>
            <p:ph type="title"/>
          </p:nvPr>
        </p:nvSpPr>
        <p:spPr>
          <a:xfrm>
            <a:off x="3857620" y="379000"/>
            <a:ext cx="1143008" cy="4782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8</a:t>
            </a:r>
            <a:r>
              <a:rPr lang="en" dirty="0" smtClean="0"/>
              <a:t>0</a:t>
            </a:r>
            <a:r>
              <a:rPr lang="en" dirty="0"/>
              <a:t>%</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5"/>
        <p:cNvGrpSpPr/>
        <p:nvPr/>
      </p:nvGrpSpPr>
      <p:grpSpPr>
        <a:xfrm>
          <a:off x="0" y="0"/>
          <a:ext cx="0" cy="0"/>
          <a:chOff x="0" y="0"/>
          <a:chExt cx="0" cy="0"/>
        </a:xfrm>
      </p:grpSpPr>
      <p:sp>
        <p:nvSpPr>
          <p:cNvPr id="3976" name="Google Shape;3976;p48"/>
          <p:cNvSpPr txBox="1">
            <a:spLocks noGrp="1"/>
          </p:cNvSpPr>
          <p:nvPr>
            <p:ph type="title"/>
          </p:nvPr>
        </p:nvSpPr>
        <p:spPr>
          <a:xfrm>
            <a:off x="-357222" y="57029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2- Methaphore l’approche artifitielle</a:t>
            </a:r>
            <a:endParaRPr/>
          </a:p>
        </p:txBody>
      </p:sp>
      <p:sp>
        <p:nvSpPr>
          <p:cNvPr id="3977" name="Google Shape;3977;p48"/>
          <p:cNvSpPr txBox="1">
            <a:spLocks noGrp="1"/>
          </p:cNvSpPr>
          <p:nvPr>
            <p:ph type="subTitle" idx="1"/>
          </p:nvPr>
        </p:nvSpPr>
        <p:spPr>
          <a:xfrm>
            <a:off x="428597" y="1811881"/>
            <a:ext cx="2175300" cy="869400"/>
          </a:xfrm>
          <a:prstGeom prst="rect">
            <a:avLst/>
          </a:prstGeom>
        </p:spPr>
        <p:txBody>
          <a:bodyPr spcFirstLastPara="1" wrap="square" lIns="91425" tIns="91425" rIns="91425" bIns="91425" anchor="t" anchorCtr="0">
            <a:noAutofit/>
          </a:bodyPr>
          <a:lstStyle/>
          <a:p>
            <a:pPr marL="0" lvl="0" indent="0"/>
            <a:r>
              <a:rPr lang="fr-FR" dirty="0" smtClean="0"/>
              <a:t>Exploration Globale</a:t>
            </a:r>
            <a:endParaRPr/>
          </a:p>
        </p:txBody>
      </p:sp>
      <p:sp>
        <p:nvSpPr>
          <p:cNvPr id="3978" name="Google Shape;3978;p48"/>
          <p:cNvSpPr txBox="1">
            <a:spLocks noGrp="1"/>
          </p:cNvSpPr>
          <p:nvPr>
            <p:ph type="subTitle" idx="2"/>
          </p:nvPr>
        </p:nvSpPr>
        <p:spPr>
          <a:xfrm>
            <a:off x="2975318" y="1811881"/>
            <a:ext cx="2175300" cy="869400"/>
          </a:xfrm>
          <a:prstGeom prst="rect">
            <a:avLst/>
          </a:prstGeom>
        </p:spPr>
        <p:txBody>
          <a:bodyPr spcFirstLastPara="1" wrap="square" lIns="91425" tIns="91425" rIns="91425" bIns="91425" anchor="t" anchorCtr="0">
            <a:noAutofit/>
          </a:bodyPr>
          <a:lstStyle/>
          <a:p>
            <a:pPr marL="0" lvl="0" indent="0"/>
            <a:r>
              <a:rPr lang="fr-FR" dirty="0" smtClean="0"/>
              <a:t>Évaluation Fitness</a:t>
            </a:r>
            <a:endParaRPr/>
          </a:p>
        </p:txBody>
      </p:sp>
      <p:sp>
        <p:nvSpPr>
          <p:cNvPr id="3979" name="Google Shape;3979;p48"/>
          <p:cNvSpPr txBox="1">
            <a:spLocks noGrp="1"/>
          </p:cNvSpPr>
          <p:nvPr>
            <p:ph type="subTitle" idx="3"/>
          </p:nvPr>
        </p:nvSpPr>
        <p:spPr>
          <a:xfrm>
            <a:off x="5522045" y="1811881"/>
            <a:ext cx="2175300" cy="869400"/>
          </a:xfrm>
          <a:prstGeom prst="rect">
            <a:avLst/>
          </a:prstGeom>
        </p:spPr>
        <p:txBody>
          <a:bodyPr spcFirstLastPara="1" wrap="square" lIns="91425" tIns="91425" rIns="91425" bIns="91425" anchor="t" anchorCtr="0">
            <a:noAutofit/>
          </a:bodyPr>
          <a:lstStyle/>
          <a:p>
            <a:pPr marL="0" lvl="0" indent="0"/>
            <a:r>
              <a:rPr lang="fr-FR" dirty="0" smtClean="0"/>
              <a:t>Recherche Multi-échelle</a:t>
            </a:r>
            <a:endParaRPr/>
          </a:p>
        </p:txBody>
      </p:sp>
      <p:sp>
        <p:nvSpPr>
          <p:cNvPr id="3980" name="Google Shape;3980;p48"/>
          <p:cNvSpPr txBox="1">
            <a:spLocks noGrp="1"/>
          </p:cNvSpPr>
          <p:nvPr>
            <p:ph type="subTitle" idx="4"/>
          </p:nvPr>
        </p:nvSpPr>
        <p:spPr>
          <a:xfrm>
            <a:off x="428596" y="1357304"/>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Migration</a:t>
            </a:r>
            <a:endParaRPr/>
          </a:p>
        </p:txBody>
      </p:sp>
      <p:sp>
        <p:nvSpPr>
          <p:cNvPr id="3981" name="Google Shape;3981;p48"/>
          <p:cNvSpPr txBox="1">
            <a:spLocks noGrp="1"/>
          </p:cNvSpPr>
          <p:nvPr>
            <p:ph type="subTitle" idx="5"/>
          </p:nvPr>
        </p:nvSpPr>
        <p:spPr>
          <a:xfrm>
            <a:off x="2975321" y="1357304"/>
            <a:ext cx="2175300" cy="527700"/>
          </a:xfrm>
          <a:prstGeom prst="rect">
            <a:avLst/>
          </a:prstGeom>
        </p:spPr>
        <p:txBody>
          <a:bodyPr spcFirstLastPara="1" wrap="square" lIns="91425" tIns="91425" rIns="91425" bIns="91425" anchor="b" anchorCtr="0">
            <a:noAutofit/>
          </a:bodyPr>
          <a:lstStyle/>
          <a:p>
            <a:pPr marL="0" lvl="0" indent="0"/>
            <a:r>
              <a:rPr lang="fr-FR" dirty="0" smtClean="0"/>
              <a:t>Sélection Plage</a:t>
            </a:r>
            <a:endParaRPr/>
          </a:p>
        </p:txBody>
      </p:sp>
      <p:sp>
        <p:nvSpPr>
          <p:cNvPr id="3982" name="Google Shape;3982;p48"/>
          <p:cNvSpPr txBox="1">
            <a:spLocks noGrp="1"/>
          </p:cNvSpPr>
          <p:nvPr>
            <p:ph type="subTitle" idx="6"/>
          </p:nvPr>
        </p:nvSpPr>
        <p:spPr>
          <a:xfrm>
            <a:off x="5522045" y="1357304"/>
            <a:ext cx="2898643" cy="527700"/>
          </a:xfrm>
          <a:prstGeom prst="rect">
            <a:avLst/>
          </a:prstGeom>
        </p:spPr>
        <p:txBody>
          <a:bodyPr spcFirstLastPara="1" wrap="square" lIns="91425" tIns="91425" rIns="91425" bIns="91425" anchor="b" anchorCtr="0">
            <a:noAutofit/>
          </a:bodyPr>
          <a:lstStyle/>
          <a:p>
            <a:pPr marL="0" lvl="0" indent="0"/>
            <a:r>
              <a:rPr lang="fr-FR" dirty="0" smtClean="0"/>
              <a:t>Nid Hiérarchique</a:t>
            </a:r>
            <a:endParaRPr/>
          </a:p>
        </p:txBody>
      </p:sp>
      <p:sp>
        <p:nvSpPr>
          <p:cNvPr id="9" name="Google Shape;3977;p48"/>
          <p:cNvSpPr txBox="1">
            <a:spLocks/>
          </p:cNvSpPr>
          <p:nvPr/>
        </p:nvSpPr>
        <p:spPr>
          <a:xfrm>
            <a:off x="1071539" y="3026327"/>
            <a:ext cx="2175300" cy="869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1400"/>
              <a:buFont typeface="Assistant"/>
              <a:buNone/>
              <a:tabLst/>
              <a:defRPr/>
            </a:pPr>
            <a:r>
              <a:rPr kumimoji="0" lang="en-US" sz="1400" b="0" i="0" u="none" strike="noStrike" kern="0" cap="none" spc="0" normalizeH="0" baseline="0" noProof="0" dirty="0" smtClean="0">
                <a:ln>
                  <a:noFill/>
                </a:ln>
                <a:solidFill>
                  <a:schemeClr val="dk2"/>
                </a:solidFill>
                <a:effectLst/>
                <a:uLnTx/>
                <a:uFillTx/>
                <a:latin typeface="Assistant"/>
                <a:ea typeface="Assistant"/>
                <a:cs typeface="Assistant"/>
                <a:sym typeface="Assistant"/>
              </a:rPr>
              <a:t>Selection </a:t>
            </a:r>
            <a:r>
              <a:rPr kumimoji="0" lang="en-US" sz="1400" b="0" i="0" u="none" strike="noStrike" kern="0" cap="none" spc="0" normalizeH="0" baseline="0" noProof="0" dirty="0" err="1" smtClean="0">
                <a:ln>
                  <a:noFill/>
                </a:ln>
                <a:solidFill>
                  <a:schemeClr val="dk2"/>
                </a:solidFill>
                <a:effectLst/>
                <a:uLnTx/>
                <a:uFillTx/>
                <a:latin typeface="Assistant"/>
                <a:ea typeface="Assistant"/>
                <a:cs typeface="Assistant"/>
                <a:sym typeface="Assistant"/>
              </a:rPr>
              <a:t>naturelle</a:t>
            </a:r>
            <a:endParaRPr kumimoji="0" lang="en-US" sz="1400" b="0" i="0" u="none" strike="noStrike" kern="0" cap="none" spc="0" normalizeH="0" baseline="0" noProof="0" dirty="0">
              <a:ln>
                <a:noFill/>
              </a:ln>
              <a:solidFill>
                <a:schemeClr val="dk2"/>
              </a:solidFill>
              <a:effectLst/>
              <a:uLnTx/>
              <a:uFillTx/>
              <a:latin typeface="Assistant"/>
              <a:ea typeface="Assistant"/>
              <a:cs typeface="Assistant"/>
              <a:sym typeface="Assistant"/>
            </a:endParaRPr>
          </a:p>
        </p:txBody>
      </p:sp>
      <p:sp>
        <p:nvSpPr>
          <p:cNvPr id="10" name="Google Shape;3978;p48"/>
          <p:cNvSpPr txBox="1">
            <a:spLocks/>
          </p:cNvSpPr>
          <p:nvPr/>
        </p:nvSpPr>
        <p:spPr>
          <a:xfrm>
            <a:off x="3618260" y="3026327"/>
            <a:ext cx="2175300" cy="869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1400"/>
              <a:buFont typeface="Assistant"/>
              <a:buNone/>
              <a:tabLst/>
              <a:defRPr/>
            </a:pPr>
            <a:r>
              <a:rPr kumimoji="0" lang="en-US" sz="1400" b="0" i="0" u="none" strike="noStrike" kern="0" cap="none" spc="0" normalizeH="0" baseline="0" noProof="0" dirty="0" smtClean="0">
                <a:ln>
                  <a:noFill/>
                </a:ln>
                <a:solidFill>
                  <a:schemeClr val="dk2"/>
                </a:solidFill>
                <a:effectLst/>
                <a:uLnTx/>
                <a:uFillTx/>
                <a:latin typeface="Assistant"/>
                <a:ea typeface="Assistant"/>
                <a:cs typeface="Assistant"/>
                <a:sym typeface="Assistant"/>
              </a:rPr>
              <a:t>Convergence</a:t>
            </a:r>
            <a:r>
              <a:rPr kumimoji="0" lang="en-US" sz="1400" b="0" i="0" u="none" strike="noStrike" kern="0" cap="none" spc="0" normalizeH="0" noProof="0" dirty="0" smtClean="0">
                <a:ln>
                  <a:noFill/>
                </a:ln>
                <a:solidFill>
                  <a:schemeClr val="dk2"/>
                </a:solidFill>
                <a:effectLst/>
                <a:uLnTx/>
                <a:uFillTx/>
                <a:latin typeface="Assistant"/>
                <a:ea typeface="Assistant"/>
                <a:cs typeface="Assistant"/>
                <a:sym typeface="Assistant"/>
              </a:rPr>
              <a:t> progressive</a:t>
            </a:r>
            <a:endParaRPr kumimoji="0" lang="en-US" sz="1400" b="0" i="0" u="none" strike="noStrike" kern="0" cap="none" spc="0" normalizeH="0" baseline="0" noProof="0" dirty="0">
              <a:ln>
                <a:noFill/>
              </a:ln>
              <a:solidFill>
                <a:schemeClr val="dk2"/>
              </a:solidFill>
              <a:effectLst/>
              <a:uLnTx/>
              <a:uFillTx/>
              <a:latin typeface="Assistant"/>
              <a:ea typeface="Assistant"/>
              <a:cs typeface="Assistant"/>
              <a:sym typeface="Assistant"/>
            </a:endParaRPr>
          </a:p>
        </p:txBody>
      </p:sp>
      <p:sp>
        <p:nvSpPr>
          <p:cNvPr id="11" name="Google Shape;3979;p48"/>
          <p:cNvSpPr txBox="1">
            <a:spLocks/>
          </p:cNvSpPr>
          <p:nvPr/>
        </p:nvSpPr>
        <p:spPr>
          <a:xfrm>
            <a:off x="6164987" y="3026327"/>
            <a:ext cx="2175300" cy="8694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1400"/>
              <a:buFont typeface="Assistant"/>
              <a:buNone/>
              <a:tabLst/>
              <a:defRPr/>
            </a:pPr>
            <a:r>
              <a:rPr kumimoji="0" lang="en-US" sz="1400" b="0" i="0" u="none" strike="noStrike" kern="0" cap="none" spc="0" normalizeH="0" baseline="0" noProof="0" dirty="0" err="1" smtClean="0">
                <a:ln>
                  <a:noFill/>
                </a:ln>
                <a:solidFill>
                  <a:schemeClr val="dk2"/>
                </a:solidFill>
                <a:effectLst/>
                <a:uLnTx/>
                <a:uFillTx/>
                <a:latin typeface="Assistant"/>
                <a:ea typeface="Assistant"/>
                <a:cs typeface="Assistant"/>
                <a:sym typeface="Assistant"/>
              </a:rPr>
              <a:t>Ajustement</a:t>
            </a:r>
            <a:r>
              <a:rPr kumimoji="0" lang="en-US" sz="1400" b="0" i="0" u="none" strike="noStrike" kern="0" cap="none" spc="0" normalizeH="0" noProof="0" dirty="0" smtClean="0">
                <a:ln>
                  <a:noFill/>
                </a:ln>
                <a:solidFill>
                  <a:schemeClr val="dk2"/>
                </a:solidFill>
                <a:effectLst/>
                <a:uLnTx/>
                <a:uFillTx/>
                <a:latin typeface="Assistant"/>
                <a:ea typeface="Assistant"/>
                <a:cs typeface="Assistant"/>
                <a:sym typeface="Assistant"/>
              </a:rPr>
              <a:t> </a:t>
            </a:r>
            <a:r>
              <a:rPr kumimoji="0" lang="en-US" sz="1400" b="0" i="0" u="none" strike="noStrike" kern="0" cap="none" spc="0" normalizeH="0" noProof="0" dirty="0" err="1" smtClean="0">
                <a:ln>
                  <a:noFill/>
                </a:ln>
                <a:solidFill>
                  <a:schemeClr val="dk2"/>
                </a:solidFill>
                <a:effectLst/>
                <a:uLnTx/>
                <a:uFillTx/>
                <a:latin typeface="Assistant"/>
                <a:ea typeface="Assistant"/>
                <a:cs typeface="Assistant"/>
                <a:sym typeface="Assistant"/>
              </a:rPr>
              <a:t>dynamique</a:t>
            </a:r>
            <a:endParaRPr kumimoji="0" lang="en-US" sz="1400" b="0" i="0" u="none" strike="noStrike" kern="0" cap="none" spc="0" normalizeH="0" baseline="0" noProof="0" dirty="0">
              <a:ln>
                <a:noFill/>
              </a:ln>
              <a:solidFill>
                <a:schemeClr val="dk2"/>
              </a:solidFill>
              <a:effectLst/>
              <a:uLnTx/>
              <a:uFillTx/>
              <a:latin typeface="Assistant"/>
              <a:ea typeface="Assistant"/>
              <a:cs typeface="Assistant"/>
              <a:sym typeface="Assistant"/>
            </a:endParaRPr>
          </a:p>
        </p:txBody>
      </p:sp>
      <p:sp>
        <p:nvSpPr>
          <p:cNvPr id="12" name="Google Shape;3980;p48"/>
          <p:cNvSpPr txBox="1">
            <a:spLocks/>
          </p:cNvSpPr>
          <p:nvPr/>
        </p:nvSpPr>
        <p:spPr>
          <a:xfrm>
            <a:off x="1071538" y="2571750"/>
            <a:ext cx="2175300" cy="527700"/>
          </a:xfrm>
          <a:prstGeom prst="rect">
            <a:avLst/>
          </a:prstGeom>
          <a:noFill/>
          <a:ln>
            <a:noFill/>
          </a:ln>
        </p:spPr>
        <p:txBody>
          <a:bodyPr spcFirstLastPara="1" wrap="square" lIns="91425" tIns="91425" rIns="91425" bIns="91425" anchor="b" anchorCtr="0">
            <a:noAutofit/>
          </a:bodyPr>
          <a:lstStyle/>
          <a:p>
            <a:pPr lvl="0" algn="ctr">
              <a:buClr>
                <a:schemeClr val="dk2"/>
              </a:buClr>
              <a:buSzPts val="2400"/>
            </a:pPr>
            <a:r>
              <a:rPr kumimoji="0" lang="fr-FR" sz="2200" b="0" i="0" u="none" strike="noStrike" kern="0" cap="none" spc="0" normalizeH="0" baseline="0" noProof="0" dirty="0" smtClean="0">
                <a:ln>
                  <a:noFill/>
                </a:ln>
                <a:solidFill>
                  <a:schemeClr val="accent2"/>
                </a:solidFill>
                <a:effectLst/>
                <a:uLnTx/>
                <a:uFillTx/>
                <a:latin typeface="Abril Fatface"/>
                <a:ea typeface="Abril Fatface"/>
                <a:cs typeface="Abril Fatface"/>
                <a:sym typeface="Abril Fatface"/>
              </a:rPr>
              <a:t>Eclosion</a:t>
            </a:r>
            <a:endParaRPr kumimoji="0" lang="fr-FR" sz="2200" b="0" i="0" u="none" strike="noStrike" kern="0" cap="none" spc="0" normalizeH="0" baseline="0" noProof="0" dirty="0">
              <a:ln>
                <a:noFill/>
              </a:ln>
              <a:solidFill>
                <a:schemeClr val="accent2"/>
              </a:solidFill>
              <a:effectLst/>
              <a:uLnTx/>
              <a:uFillTx/>
              <a:latin typeface="Abril Fatface"/>
              <a:ea typeface="Abril Fatface"/>
              <a:cs typeface="Abril Fatface"/>
              <a:sym typeface="Abril Fatface"/>
            </a:endParaRPr>
          </a:p>
        </p:txBody>
      </p:sp>
      <p:sp>
        <p:nvSpPr>
          <p:cNvPr id="13" name="Google Shape;3981;p48"/>
          <p:cNvSpPr txBox="1">
            <a:spLocks/>
          </p:cNvSpPr>
          <p:nvPr/>
        </p:nvSpPr>
        <p:spPr>
          <a:xfrm>
            <a:off x="3618262" y="2571750"/>
            <a:ext cx="2668249" cy="5277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2400"/>
              <a:buFont typeface="Bebas Neue"/>
              <a:buNone/>
              <a:tabLst/>
              <a:defRPr/>
            </a:pPr>
            <a:r>
              <a:rPr kumimoji="0" lang="fr-FR" sz="2200" b="0" i="0" u="none" strike="noStrike" kern="0" cap="none" spc="0" normalizeH="0" baseline="0" noProof="0" dirty="0" smtClean="0">
                <a:ln>
                  <a:noFill/>
                </a:ln>
                <a:solidFill>
                  <a:schemeClr val="accent2"/>
                </a:solidFill>
                <a:effectLst/>
                <a:uLnTx/>
                <a:uFillTx/>
                <a:latin typeface="Abril Fatface"/>
                <a:ea typeface="Abril Fatface"/>
                <a:cs typeface="Abril Fatface"/>
                <a:sym typeface="Abril Fatface"/>
              </a:rPr>
              <a:t>Mouvement lent</a:t>
            </a:r>
            <a:endParaRPr kumimoji="0" lang="fr-FR" sz="2200" b="0" i="0" u="none" strike="noStrike" kern="0" cap="none" spc="0" normalizeH="0" baseline="0" noProof="0" dirty="0">
              <a:ln>
                <a:noFill/>
              </a:ln>
              <a:solidFill>
                <a:schemeClr val="accent2"/>
              </a:solidFill>
              <a:effectLst/>
              <a:uLnTx/>
              <a:uFillTx/>
              <a:latin typeface="Abril Fatface"/>
              <a:ea typeface="Abril Fatface"/>
              <a:cs typeface="Abril Fatface"/>
              <a:sym typeface="Abril Fatface"/>
            </a:endParaRPr>
          </a:p>
        </p:txBody>
      </p:sp>
      <p:sp>
        <p:nvSpPr>
          <p:cNvPr id="14" name="Google Shape;3982;p48"/>
          <p:cNvSpPr txBox="1">
            <a:spLocks/>
          </p:cNvSpPr>
          <p:nvPr/>
        </p:nvSpPr>
        <p:spPr>
          <a:xfrm>
            <a:off x="5816761" y="2571750"/>
            <a:ext cx="2898643" cy="5277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dk2"/>
              </a:buClr>
              <a:buSzPts val="2400"/>
              <a:buFont typeface="Bebas Neue"/>
              <a:buNone/>
              <a:tabLst/>
              <a:defRPr/>
            </a:pPr>
            <a:r>
              <a:rPr kumimoji="0" lang="fr-FR" sz="2200" b="0" i="0" u="none" strike="noStrike" kern="0" cap="none" spc="0" normalizeH="0" baseline="0" noProof="0" dirty="0" err="1" smtClean="0">
                <a:ln>
                  <a:noFill/>
                </a:ln>
                <a:solidFill>
                  <a:schemeClr val="accent2"/>
                </a:solidFill>
                <a:effectLst/>
                <a:uLnTx/>
                <a:uFillTx/>
                <a:latin typeface="Abril Fatface"/>
                <a:ea typeface="Abril Fatface"/>
                <a:cs typeface="Abril Fatface"/>
                <a:sym typeface="Abril Fatface"/>
              </a:rPr>
              <a:t>Défence</a:t>
            </a:r>
            <a:endParaRPr kumimoji="0" lang="fr-FR" sz="2200" b="0" i="0" u="none" strike="noStrike" kern="0" cap="none" spc="0" normalizeH="0" baseline="0" noProof="0" dirty="0">
              <a:ln>
                <a:noFill/>
              </a:ln>
              <a:solidFill>
                <a:schemeClr val="accent2"/>
              </a:solidFill>
              <a:effectLst/>
              <a:uLnTx/>
              <a:uFillTx/>
              <a:latin typeface="Abril Fatface"/>
              <a:ea typeface="Abril Fatface"/>
              <a:cs typeface="Abril Fatface"/>
              <a:sym typeface="Abril Fatfa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6"/>
        <p:cNvGrpSpPr/>
        <p:nvPr/>
      </p:nvGrpSpPr>
      <p:grpSpPr>
        <a:xfrm>
          <a:off x="0" y="0"/>
          <a:ext cx="0" cy="0"/>
          <a:chOff x="0" y="0"/>
          <a:chExt cx="0" cy="0"/>
        </a:xfrm>
      </p:grpSpPr>
      <p:sp>
        <p:nvSpPr>
          <p:cNvPr id="3967" name="Google Shape;3967;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r-FR" dirty="0" smtClean="0"/>
              <a:t>3- Algorithmes Inspirés des Tortues</a:t>
            </a:r>
            <a:endParaRPr/>
          </a:p>
        </p:txBody>
      </p:sp>
      <p:sp>
        <p:nvSpPr>
          <p:cNvPr id="3968" name="Google Shape;3968;p47"/>
          <p:cNvSpPr txBox="1">
            <a:spLocks noGrp="1"/>
          </p:cNvSpPr>
          <p:nvPr>
            <p:ph type="subTitle" idx="1"/>
          </p:nvPr>
        </p:nvSpPr>
        <p:spPr>
          <a:xfrm>
            <a:off x="1428727" y="2599822"/>
            <a:ext cx="7266593" cy="1010700"/>
          </a:xfrm>
          <a:prstGeom prst="rect">
            <a:avLst/>
          </a:prstGeom>
        </p:spPr>
        <p:txBody>
          <a:bodyPr spcFirstLastPara="1" wrap="square" lIns="91425" tIns="91425" rIns="91425" bIns="91425" anchor="t" anchorCtr="0">
            <a:noAutofit/>
          </a:bodyPr>
          <a:lstStyle/>
          <a:p>
            <a:pPr algn="l"/>
            <a:r>
              <a:rPr lang="fr-FR" dirty="0" smtClean="0"/>
              <a:t>Caractéristiques :</a:t>
            </a:r>
          </a:p>
          <a:p>
            <a:pPr algn="l"/>
            <a:r>
              <a:rPr lang="fr-FR" dirty="0" smtClean="0"/>
              <a:t>mécanisme </a:t>
            </a:r>
            <a:r>
              <a:rPr lang="fr-FR" b="1" dirty="0" smtClean="0"/>
              <a:t>PAS</a:t>
            </a:r>
            <a:r>
              <a:rPr lang="fr-FR" dirty="0" smtClean="0"/>
              <a:t> : Pressure-</a:t>
            </a:r>
            <a:r>
              <a:rPr lang="fr-FR" dirty="0" err="1" smtClean="0"/>
              <a:t>Aware</a:t>
            </a:r>
            <a:r>
              <a:rPr lang="fr-FR" dirty="0" smtClean="0"/>
              <a:t> </a:t>
            </a:r>
            <a:r>
              <a:rPr lang="fr-FR" dirty="0" err="1" smtClean="0"/>
              <a:t>Step</a:t>
            </a:r>
            <a:r>
              <a:rPr lang="fr-FR" dirty="0" smtClean="0"/>
              <a:t> Size    Si = </a:t>
            </a:r>
            <a:r>
              <a:rPr lang="fr-FR" dirty="0" err="1" smtClean="0"/>
              <a:t>Smax</a:t>
            </a:r>
            <a:r>
              <a:rPr lang="fr-FR" dirty="0" smtClean="0"/>
              <a:t> × </a:t>
            </a:r>
            <a:r>
              <a:rPr lang="fr-FR" dirty="0" err="1" smtClean="0"/>
              <a:t>exp</a:t>
            </a:r>
            <a:r>
              <a:rPr lang="fr-FR" dirty="0" smtClean="0"/>
              <a:t>(-k × Pi)</a:t>
            </a:r>
          </a:p>
          <a:p>
            <a:pPr algn="l"/>
            <a:r>
              <a:rPr lang="fr-FR" dirty="0" smtClean="0"/>
              <a:t>mécanisme </a:t>
            </a:r>
            <a:r>
              <a:rPr lang="fr-FR" b="1" dirty="0" smtClean="0"/>
              <a:t>TDE</a:t>
            </a:r>
            <a:r>
              <a:rPr lang="fr-FR" dirty="0" smtClean="0"/>
              <a:t> : </a:t>
            </a:r>
            <a:r>
              <a:rPr lang="fr-FR" dirty="0" err="1" smtClean="0"/>
              <a:t>Temperature</a:t>
            </a:r>
            <a:r>
              <a:rPr lang="fr-FR" dirty="0" smtClean="0"/>
              <a:t>-</a:t>
            </a:r>
            <a:r>
              <a:rPr lang="fr-FR" dirty="0" err="1" smtClean="0"/>
              <a:t>Driven</a:t>
            </a:r>
            <a:r>
              <a:rPr lang="fr-FR" dirty="0" smtClean="0"/>
              <a:t> Exploration </a:t>
            </a:r>
            <a:r>
              <a:rPr lang="it-IT" dirty="0" smtClean="0"/>
              <a:t>Ei = Emin + (Emax - Emin) × sigmoid(Teff - f(Xi))</a:t>
            </a:r>
            <a:endParaRPr lang="fr-FR" dirty="0" smtClean="0"/>
          </a:p>
          <a:p>
            <a:pPr algn="l"/>
            <a:r>
              <a:rPr lang="fr-FR" dirty="0" smtClean="0"/>
              <a:t>mécanisme </a:t>
            </a:r>
            <a:r>
              <a:rPr lang="fr-FR" b="1" dirty="0" smtClean="0"/>
              <a:t>MH</a:t>
            </a:r>
            <a:r>
              <a:rPr lang="fr-FR" dirty="0" smtClean="0"/>
              <a:t> : Migration &amp; Homing Xi(t+1) = Xi(t) + </a:t>
            </a:r>
            <a:r>
              <a:rPr lang="el-GR" dirty="0" smtClean="0"/>
              <a:t>μ(</a:t>
            </a:r>
            <a:r>
              <a:rPr lang="fr-FR" dirty="0" err="1" smtClean="0"/>
              <a:t>Xglobal</a:t>
            </a:r>
            <a:r>
              <a:rPr lang="fr-FR" dirty="0" smtClean="0"/>
              <a:t> - Xi(t)) + </a:t>
            </a:r>
            <a:r>
              <a:rPr lang="el-GR" dirty="0" smtClean="0"/>
              <a:t>ν(</a:t>
            </a:r>
            <a:r>
              <a:rPr lang="fr-FR" dirty="0" err="1" smtClean="0"/>
              <a:t>Xhistorical</a:t>
            </a:r>
            <a:r>
              <a:rPr lang="fr-FR" dirty="0" smtClean="0"/>
              <a:t> - Xi(t))</a:t>
            </a:r>
          </a:p>
          <a:p>
            <a:pPr algn="l"/>
            <a:r>
              <a:rPr lang="fr-FR" dirty="0" smtClean="0"/>
              <a:t>combine mouvement lent + défense + adaptation + migration</a:t>
            </a:r>
          </a:p>
          <a:p>
            <a:pPr marL="0" lvl="0" indent="0" algn="l" rtl="0">
              <a:spcBef>
                <a:spcPts val="0"/>
              </a:spcBef>
              <a:spcAft>
                <a:spcPts val="0"/>
              </a:spcAft>
              <a:buNone/>
            </a:pPr>
            <a:endParaRPr/>
          </a:p>
        </p:txBody>
      </p:sp>
      <p:sp>
        <p:nvSpPr>
          <p:cNvPr id="3971" name="Google Shape;3971;p47"/>
          <p:cNvSpPr txBox="1">
            <a:spLocks noGrp="1"/>
          </p:cNvSpPr>
          <p:nvPr>
            <p:ph type="subTitle" idx="4"/>
          </p:nvPr>
        </p:nvSpPr>
        <p:spPr>
          <a:xfrm>
            <a:off x="1577548" y="1714494"/>
            <a:ext cx="5780534" cy="558900"/>
          </a:xfrm>
          <a:prstGeom prst="rect">
            <a:avLst/>
          </a:prstGeom>
        </p:spPr>
        <p:txBody>
          <a:bodyPr spcFirstLastPara="1" wrap="square" lIns="91425" tIns="91425" rIns="91425" bIns="91425" anchor="b" anchorCtr="0">
            <a:noAutofit/>
          </a:bodyPr>
          <a:lstStyle/>
          <a:p>
            <a:pPr marL="0" lvl="0" indent="0"/>
            <a:r>
              <a:rPr lang="fr-FR" dirty="0" smtClean="0"/>
              <a:t>1- TIOA  </a:t>
            </a:r>
            <a:r>
              <a:rPr lang="fr-FR" dirty="0" err="1" smtClean="0"/>
              <a:t>Turtle</a:t>
            </a:r>
            <a:r>
              <a:rPr lang="fr-FR" dirty="0" smtClean="0"/>
              <a:t>-</a:t>
            </a:r>
            <a:r>
              <a:rPr lang="fr-FR" dirty="0" err="1" smtClean="0"/>
              <a:t>Inspired</a:t>
            </a:r>
            <a:r>
              <a:rPr lang="fr-FR" dirty="0" smtClean="0"/>
              <a:t> </a:t>
            </a:r>
            <a:r>
              <a:rPr lang="fr-FR" dirty="0" err="1" smtClean="0"/>
              <a:t>Optimization</a:t>
            </a:r>
            <a:r>
              <a:rPr lang="fr-FR" dirty="0" smtClean="0"/>
              <a:t> </a:t>
            </a:r>
            <a:r>
              <a:rPr lang="fr-FR" dirty="0" err="1" smtClean="0"/>
              <a:t>Algorithm</a:t>
            </a:r>
            <a:endParaRPr/>
          </a:p>
        </p:txBody>
      </p:sp>
    </p:spTree>
  </p:cSld>
  <p:clrMapOvr>
    <a:masterClrMapping/>
  </p:clrMapOvr>
</p:sld>
</file>

<file path=ppt/theme/theme1.xml><?xml version="1.0" encoding="utf-8"?>
<a:theme xmlns:a="http://schemas.openxmlformats.org/drawingml/2006/main" name="Science Subject for Elementary - 3rd Grade: Turtles by Slidesgo">
  <a:themeElements>
    <a:clrScheme name="Simple Light">
      <a:dk1>
        <a:srgbClr val="678A64"/>
      </a:dk1>
      <a:lt1>
        <a:srgbClr val="F8EFD8"/>
      </a:lt1>
      <a:dk2>
        <a:srgbClr val="415100"/>
      </a:dk2>
      <a:lt2>
        <a:srgbClr val="8D9766"/>
      </a:lt2>
      <a:accent1>
        <a:srgbClr val="85A183"/>
      </a:accent1>
      <a:accent2>
        <a:srgbClr val="E98C3B"/>
      </a:accent2>
      <a:accent3>
        <a:srgbClr val="F3E7CA"/>
      </a:accent3>
      <a:accent4>
        <a:srgbClr val="A3B8A1"/>
      </a:accent4>
      <a:accent5>
        <a:srgbClr val="F1E3C1"/>
      </a:accent5>
      <a:accent6>
        <a:srgbClr val="FFFFFF"/>
      </a:accent6>
      <a:hlink>
        <a:srgbClr val="415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492</Words>
  <PresentationFormat>Affichage à l'écran (16:9)</PresentationFormat>
  <Paragraphs>168</Paragraphs>
  <Slides>20</Slides>
  <Notes>20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Abril Fatface</vt:lpstr>
      <vt:lpstr>Assistant</vt:lpstr>
      <vt:lpstr>Bebas Neue</vt:lpstr>
      <vt:lpstr>Nunito Light</vt:lpstr>
      <vt:lpstr>Assistant Medium</vt:lpstr>
      <vt:lpstr>Georgia</vt:lpstr>
      <vt:lpstr>Lato</vt:lpstr>
      <vt:lpstr>Science Subject for Elementary - 3rd Grade: Turtles by Slidesgo</vt:lpstr>
      <vt:lpstr>Bio-inspired computing Turtle search algorithms</vt:lpstr>
      <vt:lpstr>Table des matieres</vt:lpstr>
      <vt:lpstr>1-Introduction</vt:lpstr>
      <vt:lpstr>Pourquoi les tortues?</vt:lpstr>
      <vt:lpstr>1- Aspect biologique</vt:lpstr>
      <vt:lpstr>20%</vt:lpstr>
      <vt:lpstr>80%</vt:lpstr>
      <vt:lpstr>2- Methaphore l’approche artifitielle</vt:lpstr>
      <vt:lpstr>3- Algorithmes Inspirés des Tortues</vt:lpstr>
      <vt:lpstr>Diapositive 10</vt:lpstr>
      <vt:lpstr>4-Domaines d’Application</vt:lpstr>
      <vt:lpstr>L’Algorithme de Base : TIOA </vt:lpstr>
      <vt:lpstr>1-Étapes principales</vt:lpstr>
      <vt:lpstr>Diapositive 14</vt:lpstr>
      <vt:lpstr>Exemple Réel / Théorique + Code Python</vt:lpstr>
      <vt:lpstr>Avantages des Approches Tortues </vt:lpstr>
      <vt:lpstr>Inconvéniats  des Approches Tortues </vt:lpstr>
      <vt:lpstr>conclusion</vt:lpstr>
      <vt:lpstr>Merci!</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Bio-inspired computing Turtle search algorithms</dc:title>
  <cp:lastModifiedBy>clic-info</cp:lastModifiedBy>
  <cp:revision>39</cp:revision>
  <dcterms:modified xsi:type="dcterms:W3CDTF">2025-11-29T12:26:01Z</dcterms:modified>
</cp:coreProperties>
</file>