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47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516F-4AA9-4B51-9418-12D1A6114AFC}" type="datetimeFigureOut">
              <a:rPr lang="fr-FR" smtClean="0"/>
              <a:pPr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613-A1B2-4E40-AD3E-E8854B41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28" y="2500306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Comic Sans MS" pitchFamily="66" charset="0"/>
              </a:rPr>
              <a:t>CHAPITRE II bis</a:t>
            </a:r>
            <a:br>
              <a:rPr lang="fr-FR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4000" b="1" dirty="0" smtClean="0">
                <a:solidFill>
                  <a:srgbClr val="FF0000"/>
                </a:solidFill>
                <a:latin typeface="Comic Sans MS" pitchFamily="66" charset="0"/>
              </a:rPr>
              <a:t>Union internationale des télécommunications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581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50004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Exemples de standardisation de l’ETSI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28572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Organisation Internationale de la  Normalisation   (ISO)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810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896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838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00100" y="307181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Structure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096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7934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57224" y="328612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Processus d’élaboration des normes et produits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500702"/>
            <a:ext cx="1485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924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9296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7962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928662" y="71435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Fonctionnement de l’organisation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010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6029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42910" y="342900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Les missions et les objectifs de l’UIT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57148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Différentes organisations régionales  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829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19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00438"/>
            <a:ext cx="2962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00504"/>
            <a:ext cx="771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500570"/>
            <a:ext cx="7829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73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7629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5992"/>
            <a:ext cx="7734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905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14348" y="42860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La Conférence européenne des postes et télécommunications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78867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14686"/>
            <a:ext cx="1238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886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343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86150"/>
            <a:ext cx="78867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42910" y="285749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Société Internationale des Télécommunications Aéronautiques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295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071538" y="42860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Internet Society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7858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7905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928662" y="300037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Reporters Sans Frontières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42860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Institut Européen des Normes des Télécommunications    (ETSI)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753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28662" y="100010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Définition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63</Words>
  <Application>Microsoft Office PowerPoint</Application>
  <PresentationFormat>Affichage à l'écran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Lina</dc:creator>
  <cp:lastModifiedBy>Lina</cp:lastModifiedBy>
  <cp:revision>3</cp:revision>
  <dcterms:created xsi:type="dcterms:W3CDTF">2020-03-01T19:51:14Z</dcterms:created>
  <dcterms:modified xsi:type="dcterms:W3CDTF">2020-03-02T06:30:55Z</dcterms:modified>
</cp:coreProperties>
</file>